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comments/comment1.xml" ContentType="application/vnd.openxmlformats-officedocument.presentationml.comments+xml"/>
  <Override PartName="/ppt/notesSlides/notesSlide12.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3.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4.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7.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8.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9.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20.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21.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22.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23.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24.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25.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26.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27.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28.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29.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30.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notesSlides/notesSlide31.xml" ContentType="application/vnd.openxmlformats-officedocument.presentationml.notesSlide+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notesSlides/notesSlide32.xml" ContentType="application/vnd.openxmlformats-officedocument.presentationml.notesSlide+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77" r:id="rId2"/>
  </p:sldMasterIdLst>
  <p:notesMasterIdLst>
    <p:notesMasterId r:id="rId41"/>
  </p:notesMasterIdLst>
  <p:handoutMasterIdLst>
    <p:handoutMasterId r:id="rId42"/>
  </p:handoutMasterIdLst>
  <p:sldIdLst>
    <p:sldId id="277" r:id="rId3"/>
    <p:sldId id="371" r:id="rId4"/>
    <p:sldId id="359" r:id="rId5"/>
    <p:sldId id="372" r:id="rId6"/>
    <p:sldId id="387" r:id="rId7"/>
    <p:sldId id="373" r:id="rId8"/>
    <p:sldId id="434" r:id="rId9"/>
    <p:sldId id="366" r:id="rId10"/>
    <p:sldId id="391" r:id="rId11"/>
    <p:sldId id="358" r:id="rId12"/>
    <p:sldId id="430" r:id="rId13"/>
    <p:sldId id="393" r:id="rId14"/>
    <p:sldId id="431" r:id="rId15"/>
    <p:sldId id="368" r:id="rId16"/>
    <p:sldId id="357" r:id="rId17"/>
    <p:sldId id="401" r:id="rId18"/>
    <p:sldId id="379" r:id="rId19"/>
    <p:sldId id="404" r:id="rId20"/>
    <p:sldId id="411" r:id="rId21"/>
    <p:sldId id="332" r:id="rId22"/>
    <p:sldId id="406" r:id="rId23"/>
    <p:sldId id="356" r:id="rId24"/>
    <p:sldId id="418" r:id="rId25"/>
    <p:sldId id="337" r:id="rId26"/>
    <p:sldId id="423" r:id="rId27"/>
    <p:sldId id="435" r:id="rId28"/>
    <p:sldId id="409" r:id="rId29"/>
    <p:sldId id="436" r:id="rId30"/>
    <p:sldId id="437" r:id="rId31"/>
    <p:sldId id="438" r:id="rId32"/>
    <p:sldId id="439" r:id="rId33"/>
    <p:sldId id="440" r:id="rId34"/>
    <p:sldId id="441" r:id="rId35"/>
    <p:sldId id="351" r:id="rId36"/>
    <p:sldId id="442" r:id="rId37"/>
    <p:sldId id="415" r:id="rId38"/>
    <p:sldId id="416" r:id="rId39"/>
    <p:sldId id="334"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eu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774A"/>
    <a:srgbClr val="B3552B"/>
    <a:srgbClr val="879DB3"/>
    <a:srgbClr val="F1D9CD"/>
    <a:srgbClr val="DB936F"/>
    <a:srgbClr val="E9BDA9"/>
    <a:srgbClr val="F4E1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73" autoAdjust="0"/>
    <p:restoredTop sz="73117" autoAdjust="0"/>
  </p:normalViewPr>
  <p:slideViewPr>
    <p:cSldViewPr snapToGrid="0">
      <p:cViewPr varScale="1">
        <p:scale>
          <a:sx n="68" d="100"/>
          <a:sy n="68" d="100"/>
        </p:scale>
        <p:origin x="1406" y="38"/>
      </p:cViewPr>
      <p:guideLst>
        <p:guide pos="3840"/>
        <p:guide orient="horz" pos="2160"/>
      </p:guideLst>
    </p:cSldViewPr>
  </p:slideViewPr>
  <p:notesTextViewPr>
    <p:cViewPr>
      <p:scale>
        <a:sx n="1" d="1"/>
        <a:sy n="1" d="1"/>
      </p:scale>
      <p:origin x="0" y="0"/>
    </p:cViewPr>
  </p:notesTextViewPr>
  <p:notesViewPr>
    <p:cSldViewPr snapToGrid="0">
      <p:cViewPr varScale="1">
        <p:scale>
          <a:sx n="82" d="100"/>
          <a:sy n="82" d="100"/>
        </p:scale>
        <p:origin x="2994"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commentAuthors" Target="commentAuthor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9-07-04T15:22:31.841" idx="1">
    <p:pos x="10" y="10"/>
    <p:text/>
    <p:extLst>
      <p:ext uri="{C676402C-5697-4E1C-873F-D02D1690AC5C}">
        <p15:threadingInfo xmlns:p15="http://schemas.microsoft.com/office/powerpoint/2012/main" timeZoneBias="-60"/>
      </p:ext>
    </p:extLst>
  </p:cm>
</p:cmLst>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809DDB-3144-4E8C-994F-3D67C74F49C6}" type="doc">
      <dgm:prSet loTypeId="urn:microsoft.com/office/officeart/2009/layout/CircleArrowProcess" loCatId="cycle" qsTypeId="urn:microsoft.com/office/officeart/2005/8/quickstyle/simple1" qsCatId="simple" csTypeId="urn:microsoft.com/office/officeart/2005/8/colors/accent4_2" csCatId="accent4" phldr="1"/>
      <dgm:spPr/>
      <dgm:t>
        <a:bodyPr/>
        <a:lstStyle/>
        <a:p>
          <a:endParaRPr lang="fr-FR"/>
        </a:p>
      </dgm:t>
    </dgm:pt>
    <dgm:pt modelId="{52B38146-ACBA-4017-94E6-85F812B049E0}">
      <dgm:prSet phldrT="[Texte]" custT="1"/>
      <dgm:spPr/>
      <dgm:t>
        <a:bodyPr/>
        <a:lstStyle/>
        <a:p>
          <a:r>
            <a:rPr lang="fr-FR" sz="1500" b="1" dirty="0" smtClean="0"/>
            <a:t>Innovation</a:t>
          </a:r>
          <a:endParaRPr lang="fr-FR" sz="1500" b="1" dirty="0"/>
        </a:p>
      </dgm:t>
    </dgm:pt>
    <dgm:pt modelId="{37DCD7AB-1FA5-4D2F-8E3D-E79D71B520BB}" type="parTrans" cxnId="{AA02106F-E9AA-405F-A659-7A56B47C6FC5}">
      <dgm:prSet/>
      <dgm:spPr/>
      <dgm:t>
        <a:bodyPr/>
        <a:lstStyle/>
        <a:p>
          <a:endParaRPr lang="fr-FR" sz="1500" b="1"/>
        </a:p>
      </dgm:t>
    </dgm:pt>
    <dgm:pt modelId="{67C0272B-F80E-49D0-8643-5BF7BEFB6F11}" type="sibTrans" cxnId="{AA02106F-E9AA-405F-A659-7A56B47C6FC5}">
      <dgm:prSet/>
      <dgm:spPr/>
      <dgm:t>
        <a:bodyPr/>
        <a:lstStyle/>
        <a:p>
          <a:endParaRPr lang="fr-FR" sz="1500" b="1"/>
        </a:p>
      </dgm:t>
    </dgm:pt>
    <dgm:pt modelId="{4DFCF87C-3D3F-4F97-976B-C16C311D5F89}">
      <dgm:prSet phldrT="[Texte]" custT="1"/>
      <dgm:spPr/>
      <dgm:t>
        <a:bodyPr/>
        <a:lstStyle/>
        <a:p>
          <a:r>
            <a:rPr lang="fr-FR" sz="1500" b="1" dirty="0" smtClean="0"/>
            <a:t>Efficacité</a:t>
          </a:r>
          <a:endParaRPr lang="fr-FR" sz="1500" b="1" dirty="0"/>
        </a:p>
      </dgm:t>
    </dgm:pt>
    <dgm:pt modelId="{6A6E1587-F886-458E-8D80-211CC626B922}" type="parTrans" cxnId="{BC6BBD28-E7BF-4795-878F-57FEA62E9EAF}">
      <dgm:prSet/>
      <dgm:spPr/>
      <dgm:t>
        <a:bodyPr/>
        <a:lstStyle/>
        <a:p>
          <a:endParaRPr lang="fr-FR" sz="1500" b="1"/>
        </a:p>
      </dgm:t>
    </dgm:pt>
    <dgm:pt modelId="{14DF4442-2810-4B6F-B2CA-048EE76AA3CC}" type="sibTrans" cxnId="{BC6BBD28-E7BF-4795-878F-57FEA62E9EAF}">
      <dgm:prSet/>
      <dgm:spPr/>
      <dgm:t>
        <a:bodyPr/>
        <a:lstStyle/>
        <a:p>
          <a:endParaRPr lang="fr-FR" sz="1500" b="1"/>
        </a:p>
      </dgm:t>
    </dgm:pt>
    <dgm:pt modelId="{224E31A6-32EB-4476-8C66-B4F6E162134A}">
      <dgm:prSet phldrT="[Texte]" custT="1"/>
      <dgm:spPr/>
      <dgm:t>
        <a:bodyPr/>
        <a:lstStyle/>
        <a:p>
          <a:r>
            <a:rPr lang="fr-FR" sz="1500" b="1" dirty="0" smtClean="0"/>
            <a:t>Engagement</a:t>
          </a:r>
          <a:endParaRPr lang="fr-FR" sz="1500" b="1" dirty="0"/>
        </a:p>
      </dgm:t>
    </dgm:pt>
    <dgm:pt modelId="{5AC7DCE7-68A8-4799-AB9B-25A612C8D5EB}" type="parTrans" cxnId="{06062CDD-2197-442E-8150-21EC3F389D02}">
      <dgm:prSet/>
      <dgm:spPr/>
      <dgm:t>
        <a:bodyPr/>
        <a:lstStyle/>
        <a:p>
          <a:endParaRPr lang="fr-FR" sz="1500" b="1"/>
        </a:p>
      </dgm:t>
    </dgm:pt>
    <dgm:pt modelId="{9AE6682B-C6F3-4FD7-876D-71E1CB4CB5A1}" type="sibTrans" cxnId="{06062CDD-2197-442E-8150-21EC3F389D02}">
      <dgm:prSet/>
      <dgm:spPr/>
      <dgm:t>
        <a:bodyPr/>
        <a:lstStyle/>
        <a:p>
          <a:endParaRPr lang="fr-FR" sz="1500" b="1"/>
        </a:p>
      </dgm:t>
    </dgm:pt>
    <dgm:pt modelId="{98C6AB32-78A7-4C93-9415-E624C4FB357F}">
      <dgm:prSet phldrT="[Texte]" custT="1"/>
      <dgm:spPr/>
      <dgm:t>
        <a:bodyPr/>
        <a:lstStyle/>
        <a:p>
          <a:r>
            <a:rPr lang="fr-FR" sz="1500" b="1" dirty="0" smtClean="0"/>
            <a:t>Diversité </a:t>
          </a:r>
          <a:endParaRPr lang="fr-FR" sz="1500" b="1" dirty="0"/>
        </a:p>
      </dgm:t>
    </dgm:pt>
    <dgm:pt modelId="{FD4DBA44-B568-435A-8C78-DF5CF51B4648}" type="parTrans" cxnId="{B0CAF48A-8196-44EB-A117-B39D9882EDDB}">
      <dgm:prSet/>
      <dgm:spPr/>
      <dgm:t>
        <a:bodyPr/>
        <a:lstStyle/>
        <a:p>
          <a:endParaRPr lang="fr-FR" sz="1500" b="1"/>
        </a:p>
      </dgm:t>
    </dgm:pt>
    <dgm:pt modelId="{9DA2A6EC-C938-4B89-A619-B59527429420}" type="sibTrans" cxnId="{B0CAF48A-8196-44EB-A117-B39D9882EDDB}">
      <dgm:prSet/>
      <dgm:spPr/>
      <dgm:t>
        <a:bodyPr/>
        <a:lstStyle/>
        <a:p>
          <a:endParaRPr lang="fr-FR" sz="1500" b="1"/>
        </a:p>
      </dgm:t>
    </dgm:pt>
    <dgm:pt modelId="{F39EB056-DA75-4C7B-B45F-2858583F6B8E}" type="pres">
      <dgm:prSet presAssocID="{D4809DDB-3144-4E8C-994F-3D67C74F49C6}" presName="Name0" presStyleCnt="0">
        <dgm:presLayoutVars>
          <dgm:chMax val="7"/>
          <dgm:chPref val="7"/>
          <dgm:dir/>
          <dgm:animLvl val="lvl"/>
        </dgm:presLayoutVars>
      </dgm:prSet>
      <dgm:spPr/>
      <dgm:t>
        <a:bodyPr/>
        <a:lstStyle/>
        <a:p>
          <a:endParaRPr lang="fr-FR"/>
        </a:p>
      </dgm:t>
    </dgm:pt>
    <dgm:pt modelId="{137BBC60-C2D3-4B59-881C-9E22356C1EBF}" type="pres">
      <dgm:prSet presAssocID="{52B38146-ACBA-4017-94E6-85F812B049E0}" presName="Accent1" presStyleCnt="0"/>
      <dgm:spPr/>
      <dgm:t>
        <a:bodyPr/>
        <a:lstStyle/>
        <a:p>
          <a:endParaRPr lang="fr-FR"/>
        </a:p>
      </dgm:t>
    </dgm:pt>
    <dgm:pt modelId="{6FC70F7A-E132-4925-870E-0F41D1482615}" type="pres">
      <dgm:prSet presAssocID="{52B38146-ACBA-4017-94E6-85F812B049E0}" presName="Accent" presStyleLbl="node1" presStyleIdx="0" presStyleCnt="4" custLinFactNeighborX="864"/>
      <dgm:spPr/>
      <dgm:t>
        <a:bodyPr/>
        <a:lstStyle/>
        <a:p>
          <a:endParaRPr lang="fr-FR"/>
        </a:p>
      </dgm:t>
    </dgm:pt>
    <dgm:pt modelId="{5B2489F9-08C8-4BC1-A437-353407004AC5}" type="pres">
      <dgm:prSet presAssocID="{52B38146-ACBA-4017-94E6-85F812B049E0}" presName="Parent1" presStyleLbl="revTx" presStyleIdx="0" presStyleCnt="4" custScaleX="118998">
        <dgm:presLayoutVars>
          <dgm:chMax val="1"/>
          <dgm:chPref val="1"/>
          <dgm:bulletEnabled val="1"/>
        </dgm:presLayoutVars>
      </dgm:prSet>
      <dgm:spPr/>
      <dgm:t>
        <a:bodyPr/>
        <a:lstStyle/>
        <a:p>
          <a:endParaRPr lang="fr-FR"/>
        </a:p>
      </dgm:t>
    </dgm:pt>
    <dgm:pt modelId="{73282F86-1751-437E-B426-E5BF619CE480}" type="pres">
      <dgm:prSet presAssocID="{4DFCF87C-3D3F-4F97-976B-C16C311D5F89}" presName="Accent2" presStyleCnt="0"/>
      <dgm:spPr/>
      <dgm:t>
        <a:bodyPr/>
        <a:lstStyle/>
        <a:p>
          <a:endParaRPr lang="fr-FR"/>
        </a:p>
      </dgm:t>
    </dgm:pt>
    <dgm:pt modelId="{D9738FD8-C55F-4B31-8587-71B77118AA9B}" type="pres">
      <dgm:prSet presAssocID="{4DFCF87C-3D3F-4F97-976B-C16C311D5F89}" presName="Accent" presStyleLbl="node1" presStyleIdx="1" presStyleCnt="4"/>
      <dgm:spPr/>
      <dgm:t>
        <a:bodyPr/>
        <a:lstStyle/>
        <a:p>
          <a:endParaRPr lang="fr-FR"/>
        </a:p>
      </dgm:t>
    </dgm:pt>
    <dgm:pt modelId="{67874852-A5ED-4685-8FCD-CADA46BA9814}" type="pres">
      <dgm:prSet presAssocID="{4DFCF87C-3D3F-4F97-976B-C16C311D5F89}" presName="Parent2" presStyleLbl="revTx" presStyleIdx="1" presStyleCnt="4">
        <dgm:presLayoutVars>
          <dgm:chMax val="1"/>
          <dgm:chPref val="1"/>
          <dgm:bulletEnabled val="1"/>
        </dgm:presLayoutVars>
      </dgm:prSet>
      <dgm:spPr/>
      <dgm:t>
        <a:bodyPr/>
        <a:lstStyle/>
        <a:p>
          <a:endParaRPr lang="fr-FR"/>
        </a:p>
      </dgm:t>
    </dgm:pt>
    <dgm:pt modelId="{5477FF22-D376-41CC-BAE5-A75E5044B220}" type="pres">
      <dgm:prSet presAssocID="{224E31A6-32EB-4476-8C66-B4F6E162134A}" presName="Accent3" presStyleCnt="0"/>
      <dgm:spPr/>
      <dgm:t>
        <a:bodyPr/>
        <a:lstStyle/>
        <a:p>
          <a:endParaRPr lang="fr-FR"/>
        </a:p>
      </dgm:t>
    </dgm:pt>
    <dgm:pt modelId="{8C958530-9BFB-4026-8C34-A34E484FF619}" type="pres">
      <dgm:prSet presAssocID="{224E31A6-32EB-4476-8C66-B4F6E162134A}" presName="Accent" presStyleLbl="node1" presStyleIdx="2" presStyleCnt="4"/>
      <dgm:spPr/>
      <dgm:t>
        <a:bodyPr/>
        <a:lstStyle/>
        <a:p>
          <a:endParaRPr lang="fr-FR"/>
        </a:p>
      </dgm:t>
    </dgm:pt>
    <dgm:pt modelId="{E6291363-353D-4B90-9C62-6811356AAEBB}" type="pres">
      <dgm:prSet presAssocID="{224E31A6-32EB-4476-8C66-B4F6E162134A}" presName="Parent3" presStyleLbl="revTx" presStyleIdx="2" presStyleCnt="4" custScaleX="170978" custLinFactNeighborX="-3458" custLinFactNeighborY="-3458">
        <dgm:presLayoutVars>
          <dgm:chMax val="1"/>
          <dgm:chPref val="1"/>
          <dgm:bulletEnabled val="1"/>
        </dgm:presLayoutVars>
      </dgm:prSet>
      <dgm:spPr/>
      <dgm:t>
        <a:bodyPr/>
        <a:lstStyle/>
        <a:p>
          <a:endParaRPr lang="fr-FR"/>
        </a:p>
      </dgm:t>
    </dgm:pt>
    <dgm:pt modelId="{F6304E51-05A0-44F5-B581-B9F56232D645}" type="pres">
      <dgm:prSet presAssocID="{98C6AB32-78A7-4C93-9415-E624C4FB357F}" presName="Accent4" presStyleCnt="0"/>
      <dgm:spPr/>
    </dgm:pt>
    <dgm:pt modelId="{C79359E1-9C5E-4D1C-8E25-6B8FF9E1C3C7}" type="pres">
      <dgm:prSet presAssocID="{98C6AB32-78A7-4C93-9415-E624C4FB357F}" presName="Accent" presStyleLbl="node1" presStyleIdx="3" presStyleCnt="4"/>
      <dgm:spPr/>
    </dgm:pt>
    <dgm:pt modelId="{2C004655-E7AB-46E6-B0C5-17A02C3947C6}" type="pres">
      <dgm:prSet presAssocID="{98C6AB32-78A7-4C93-9415-E624C4FB357F}" presName="Parent4" presStyleLbl="revTx" presStyleIdx="3" presStyleCnt="4">
        <dgm:presLayoutVars>
          <dgm:chMax val="1"/>
          <dgm:chPref val="1"/>
          <dgm:bulletEnabled val="1"/>
        </dgm:presLayoutVars>
      </dgm:prSet>
      <dgm:spPr/>
      <dgm:t>
        <a:bodyPr/>
        <a:lstStyle/>
        <a:p>
          <a:endParaRPr lang="fr-FR"/>
        </a:p>
      </dgm:t>
    </dgm:pt>
  </dgm:ptLst>
  <dgm:cxnLst>
    <dgm:cxn modelId="{F002D843-5110-4FE5-A3E4-71527EB0879F}" type="presOf" srcId="{D4809DDB-3144-4E8C-994F-3D67C74F49C6}" destId="{F39EB056-DA75-4C7B-B45F-2858583F6B8E}" srcOrd="0" destOrd="0" presId="urn:microsoft.com/office/officeart/2009/layout/CircleArrowProcess"/>
    <dgm:cxn modelId="{619398C4-0446-4E1B-BE51-25B5D5EE766D}" type="presOf" srcId="{4DFCF87C-3D3F-4F97-976B-C16C311D5F89}" destId="{67874852-A5ED-4685-8FCD-CADA46BA9814}" srcOrd="0" destOrd="0" presId="urn:microsoft.com/office/officeart/2009/layout/CircleArrowProcess"/>
    <dgm:cxn modelId="{BC6BBD28-E7BF-4795-878F-57FEA62E9EAF}" srcId="{D4809DDB-3144-4E8C-994F-3D67C74F49C6}" destId="{4DFCF87C-3D3F-4F97-976B-C16C311D5F89}" srcOrd="1" destOrd="0" parTransId="{6A6E1587-F886-458E-8D80-211CC626B922}" sibTransId="{14DF4442-2810-4B6F-B2CA-048EE76AA3CC}"/>
    <dgm:cxn modelId="{BABCD83C-D0B5-4BD4-920C-16353C076DEF}" type="presOf" srcId="{98C6AB32-78A7-4C93-9415-E624C4FB357F}" destId="{2C004655-E7AB-46E6-B0C5-17A02C3947C6}" srcOrd="0" destOrd="0" presId="urn:microsoft.com/office/officeart/2009/layout/CircleArrowProcess"/>
    <dgm:cxn modelId="{84757391-7FB4-4280-BB96-E43081A0C0DF}" type="presOf" srcId="{224E31A6-32EB-4476-8C66-B4F6E162134A}" destId="{E6291363-353D-4B90-9C62-6811356AAEBB}" srcOrd="0" destOrd="0" presId="urn:microsoft.com/office/officeart/2009/layout/CircleArrowProcess"/>
    <dgm:cxn modelId="{AA02106F-E9AA-405F-A659-7A56B47C6FC5}" srcId="{D4809DDB-3144-4E8C-994F-3D67C74F49C6}" destId="{52B38146-ACBA-4017-94E6-85F812B049E0}" srcOrd="0" destOrd="0" parTransId="{37DCD7AB-1FA5-4D2F-8E3D-E79D71B520BB}" sibTransId="{67C0272B-F80E-49D0-8643-5BF7BEFB6F11}"/>
    <dgm:cxn modelId="{06062CDD-2197-442E-8150-21EC3F389D02}" srcId="{D4809DDB-3144-4E8C-994F-3D67C74F49C6}" destId="{224E31A6-32EB-4476-8C66-B4F6E162134A}" srcOrd="2" destOrd="0" parTransId="{5AC7DCE7-68A8-4799-AB9B-25A612C8D5EB}" sibTransId="{9AE6682B-C6F3-4FD7-876D-71E1CB4CB5A1}"/>
    <dgm:cxn modelId="{6999CDBD-6A6F-4674-BB69-D4D827646610}" type="presOf" srcId="{52B38146-ACBA-4017-94E6-85F812B049E0}" destId="{5B2489F9-08C8-4BC1-A437-353407004AC5}" srcOrd="0" destOrd="0" presId="urn:microsoft.com/office/officeart/2009/layout/CircleArrowProcess"/>
    <dgm:cxn modelId="{B0CAF48A-8196-44EB-A117-B39D9882EDDB}" srcId="{D4809DDB-3144-4E8C-994F-3D67C74F49C6}" destId="{98C6AB32-78A7-4C93-9415-E624C4FB357F}" srcOrd="3" destOrd="0" parTransId="{FD4DBA44-B568-435A-8C78-DF5CF51B4648}" sibTransId="{9DA2A6EC-C938-4B89-A619-B59527429420}"/>
    <dgm:cxn modelId="{6B7FA69B-3D7E-44DB-8C22-8B92247B6BA0}" type="presParOf" srcId="{F39EB056-DA75-4C7B-B45F-2858583F6B8E}" destId="{137BBC60-C2D3-4B59-881C-9E22356C1EBF}" srcOrd="0" destOrd="0" presId="urn:microsoft.com/office/officeart/2009/layout/CircleArrowProcess"/>
    <dgm:cxn modelId="{77867DE6-E4FA-40E5-B187-A077F83A2F0C}" type="presParOf" srcId="{137BBC60-C2D3-4B59-881C-9E22356C1EBF}" destId="{6FC70F7A-E132-4925-870E-0F41D1482615}" srcOrd="0" destOrd="0" presId="urn:microsoft.com/office/officeart/2009/layout/CircleArrowProcess"/>
    <dgm:cxn modelId="{6710913F-2593-4145-866A-7B0426C2628D}" type="presParOf" srcId="{F39EB056-DA75-4C7B-B45F-2858583F6B8E}" destId="{5B2489F9-08C8-4BC1-A437-353407004AC5}" srcOrd="1" destOrd="0" presId="urn:microsoft.com/office/officeart/2009/layout/CircleArrowProcess"/>
    <dgm:cxn modelId="{BDC27D27-2EF4-45A7-900B-8AD1FE0650B4}" type="presParOf" srcId="{F39EB056-DA75-4C7B-B45F-2858583F6B8E}" destId="{73282F86-1751-437E-B426-E5BF619CE480}" srcOrd="2" destOrd="0" presId="urn:microsoft.com/office/officeart/2009/layout/CircleArrowProcess"/>
    <dgm:cxn modelId="{8268643A-A97D-403D-8ED6-D65E35F46B3C}" type="presParOf" srcId="{73282F86-1751-437E-B426-E5BF619CE480}" destId="{D9738FD8-C55F-4B31-8587-71B77118AA9B}" srcOrd="0" destOrd="0" presId="urn:microsoft.com/office/officeart/2009/layout/CircleArrowProcess"/>
    <dgm:cxn modelId="{4BABF337-AA70-4151-A1C7-DD689B68FFA7}" type="presParOf" srcId="{F39EB056-DA75-4C7B-B45F-2858583F6B8E}" destId="{67874852-A5ED-4685-8FCD-CADA46BA9814}" srcOrd="3" destOrd="0" presId="urn:microsoft.com/office/officeart/2009/layout/CircleArrowProcess"/>
    <dgm:cxn modelId="{2712E365-0782-4383-8B44-229DE980E665}" type="presParOf" srcId="{F39EB056-DA75-4C7B-B45F-2858583F6B8E}" destId="{5477FF22-D376-41CC-BAE5-A75E5044B220}" srcOrd="4" destOrd="0" presId="urn:microsoft.com/office/officeart/2009/layout/CircleArrowProcess"/>
    <dgm:cxn modelId="{68332D8D-4C8A-42E5-AA8E-6B34970951F2}" type="presParOf" srcId="{5477FF22-D376-41CC-BAE5-A75E5044B220}" destId="{8C958530-9BFB-4026-8C34-A34E484FF619}" srcOrd="0" destOrd="0" presId="urn:microsoft.com/office/officeart/2009/layout/CircleArrowProcess"/>
    <dgm:cxn modelId="{1480801F-F544-40DE-90B2-B0B55DCE9514}" type="presParOf" srcId="{F39EB056-DA75-4C7B-B45F-2858583F6B8E}" destId="{E6291363-353D-4B90-9C62-6811356AAEBB}" srcOrd="5" destOrd="0" presId="urn:microsoft.com/office/officeart/2009/layout/CircleArrowProcess"/>
    <dgm:cxn modelId="{D407EE7D-D252-4026-8C2F-48B2F9630CC5}" type="presParOf" srcId="{F39EB056-DA75-4C7B-B45F-2858583F6B8E}" destId="{F6304E51-05A0-44F5-B581-B9F56232D645}" srcOrd="6" destOrd="0" presId="urn:microsoft.com/office/officeart/2009/layout/CircleArrowProcess"/>
    <dgm:cxn modelId="{DD095E5D-415C-4077-9318-8EB6C617DE34}" type="presParOf" srcId="{F6304E51-05A0-44F5-B581-B9F56232D645}" destId="{C79359E1-9C5E-4D1C-8E25-6B8FF9E1C3C7}" srcOrd="0" destOrd="0" presId="urn:microsoft.com/office/officeart/2009/layout/CircleArrowProcess"/>
    <dgm:cxn modelId="{8BBCA2E7-C464-4864-AAB6-4FAE926368F8}" type="presParOf" srcId="{F39EB056-DA75-4C7B-B45F-2858583F6B8E}" destId="{2C004655-E7AB-46E6-B0C5-17A02C3947C6}" srcOrd="7" destOrd="0" presId="urn:microsoft.com/office/officeart/2009/layout/Circle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115FD9B-E34A-4B72-94BB-5FA87CBF4B5F}" type="doc">
      <dgm:prSet loTypeId="urn:microsoft.com/office/officeart/2005/8/layout/chevron1" loCatId="process" qsTypeId="urn:microsoft.com/office/officeart/2005/8/quickstyle/simple5" qsCatId="simple" csTypeId="urn:microsoft.com/office/officeart/2005/8/colors/colorful2" csCatId="colorful" phldr="1"/>
      <dgm:spPr/>
    </dgm:pt>
    <dgm:pt modelId="{2DB86737-544A-4826-9490-3CAFC50BA5DA}">
      <dgm:prSet phldrT="[Texte]"/>
      <dgm:spPr>
        <a:xfrm>
          <a:off x="4013" y="205448"/>
          <a:ext cx="1493036" cy="597214"/>
        </a:xfrm>
        <a:solidFill>
          <a:srgbClr val="0F6FC6">
            <a:lumMod val="50000"/>
          </a:srgbClr>
        </a:solidFill>
        <a:ln>
          <a:noFill/>
        </a:ln>
        <a:effectLst>
          <a:outerShdw blurRad="57150" dist="38100" dir="5400000" algn="ctr" rotWithShape="0">
            <a:srgbClr val="009DD9">
              <a:hueOff val="0"/>
              <a:satOff val="0"/>
              <a:lumOff val="0"/>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r>
            <a:rPr lang="fr-FR" b="1" dirty="0" smtClean="0">
              <a:solidFill>
                <a:sysClr val="window" lastClr="FFFFFF"/>
              </a:solidFill>
              <a:latin typeface="Constantia"/>
              <a:ea typeface="+mn-ea"/>
              <a:cs typeface="+mn-cs"/>
            </a:rPr>
            <a:t>Analyse fonctionnelle</a:t>
          </a:r>
          <a:endParaRPr lang="fr-FR" noProof="0" dirty="0">
            <a:solidFill>
              <a:sysClr val="window" lastClr="FFFFFF"/>
            </a:solidFill>
            <a:latin typeface="Constantia"/>
            <a:ea typeface="+mn-ea"/>
            <a:cs typeface="+mn-cs"/>
          </a:endParaRPr>
        </a:p>
      </dgm:t>
    </dgm:pt>
    <dgm:pt modelId="{23575EAB-874C-47D5-8438-232E6A40FDC1}" type="parTrans" cxnId="{63699C74-61B2-4E59-8EF4-546F9B332DF7}">
      <dgm:prSet/>
      <dgm:spPr/>
      <dgm:t>
        <a:bodyPr/>
        <a:lstStyle/>
        <a:p>
          <a:endParaRPr lang="fr-FR"/>
        </a:p>
      </dgm:t>
    </dgm:pt>
    <dgm:pt modelId="{2B7C6327-CBBE-4B40-8FC4-2DDF7756C0F0}" type="sibTrans" cxnId="{63699C74-61B2-4E59-8EF4-546F9B332DF7}">
      <dgm:prSet/>
      <dgm:spPr/>
      <dgm:t>
        <a:bodyPr/>
        <a:lstStyle/>
        <a:p>
          <a:endParaRPr lang="fr-FR"/>
        </a:p>
      </dgm:t>
    </dgm:pt>
    <dgm:pt modelId="{D2D53FF0-5D59-4100-8F99-60EF7D6C6182}">
      <dgm:prSet phldrT="[Texte]"/>
      <dgm:spPr>
        <a:xfrm>
          <a:off x="1347746" y="205448"/>
          <a:ext cx="1493036" cy="597214"/>
        </a:xfrm>
        <a:solidFill>
          <a:sysClr val="windowText" lastClr="000000">
            <a:lumMod val="65000"/>
          </a:sysClr>
        </a:solidFill>
        <a:ln>
          <a:noFill/>
        </a:ln>
        <a:effectLst>
          <a:outerShdw blurRad="57150" dist="38100" dir="5400000" algn="ctr" rotWithShape="0">
            <a:srgbClr val="009DD9">
              <a:hueOff val="-167625"/>
              <a:satOff val="-1932"/>
              <a:lumOff val="432"/>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r>
            <a:rPr lang="fr-FR" b="1" dirty="0" smtClean="0">
              <a:solidFill>
                <a:sysClr val="window" lastClr="FFFFFF"/>
              </a:solidFill>
              <a:latin typeface="Constantia"/>
              <a:ea typeface="+mn-ea"/>
              <a:cs typeface="+mn-cs"/>
            </a:rPr>
            <a:t>Contexte général et organisme d’accueil </a:t>
          </a:r>
          <a:endParaRPr lang="fr-FR" noProof="0" dirty="0">
            <a:solidFill>
              <a:sysClr val="window" lastClr="FFFFFF"/>
            </a:solidFill>
            <a:latin typeface="Constantia"/>
            <a:ea typeface="+mn-ea"/>
            <a:cs typeface="+mn-cs"/>
          </a:endParaRPr>
        </a:p>
      </dgm:t>
    </dgm:pt>
    <dgm:pt modelId="{79CFB385-B8F2-4D77-A810-907A77EC1298}" type="parTrans" cxnId="{38EDFF0C-6FE0-481E-A0C6-027C15DC0B2A}">
      <dgm:prSet/>
      <dgm:spPr/>
      <dgm:t>
        <a:bodyPr/>
        <a:lstStyle/>
        <a:p>
          <a:endParaRPr lang="fr-FR"/>
        </a:p>
      </dgm:t>
    </dgm:pt>
    <dgm:pt modelId="{D4349060-ACF9-498C-9E6A-F22F8B613C63}" type="sibTrans" cxnId="{38EDFF0C-6FE0-481E-A0C6-027C15DC0B2A}">
      <dgm:prSet/>
      <dgm:spPr/>
      <dgm:t>
        <a:bodyPr/>
        <a:lstStyle/>
        <a:p>
          <a:endParaRPr lang="fr-FR"/>
        </a:p>
      </dgm:t>
    </dgm:pt>
    <dgm:pt modelId="{2F106E54-D05D-43A7-9ABF-C62438E2B6EC}">
      <dgm:prSet phldrT="[Texte]"/>
      <dgm:spPr>
        <a:xfrm>
          <a:off x="4035212" y="205448"/>
          <a:ext cx="1493036" cy="597214"/>
        </a:xfrm>
        <a:solidFill>
          <a:sysClr val="windowText" lastClr="000000">
            <a:lumMod val="65000"/>
          </a:sysClr>
        </a:solidFill>
        <a:ln>
          <a:noFill/>
        </a:ln>
        <a:effectLst>
          <a:outerShdw blurRad="57150" dist="38100" dir="5400000" algn="ctr" rotWithShape="0">
            <a:srgbClr val="009DD9">
              <a:hueOff val="-502874"/>
              <a:satOff val="-5795"/>
              <a:lumOff val="1295"/>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r>
            <a:rPr lang="fr-FR" b="1" dirty="0" smtClean="0">
              <a:solidFill>
                <a:sysClr val="window" lastClr="FFFFFF"/>
              </a:solidFill>
              <a:latin typeface="Constantia"/>
              <a:ea typeface="+mn-ea"/>
              <a:cs typeface="+mn-cs"/>
            </a:rPr>
            <a:t>Conception</a:t>
          </a:r>
          <a:endParaRPr lang="fr-FR" noProof="0" dirty="0" smtClean="0">
            <a:solidFill>
              <a:sysClr val="window" lastClr="FFFFFF"/>
            </a:solidFill>
            <a:latin typeface="Constantia"/>
            <a:ea typeface="+mn-ea"/>
            <a:cs typeface="+mn-cs"/>
          </a:endParaRPr>
        </a:p>
      </dgm:t>
    </dgm:pt>
    <dgm:pt modelId="{FA5A0B43-B1E5-43D2-8EA1-0DF1C85B97F0}" type="parTrans" cxnId="{3863B0C8-F51E-4F4C-9C43-D8D80FAB6478}">
      <dgm:prSet/>
      <dgm:spPr/>
      <dgm:t>
        <a:bodyPr/>
        <a:lstStyle/>
        <a:p>
          <a:endParaRPr lang="fr-FR"/>
        </a:p>
      </dgm:t>
    </dgm:pt>
    <dgm:pt modelId="{4AE6DA20-7F9E-44E2-9440-436E4A389763}" type="sibTrans" cxnId="{3863B0C8-F51E-4F4C-9C43-D8D80FAB6478}">
      <dgm:prSet/>
      <dgm:spPr/>
      <dgm:t>
        <a:bodyPr/>
        <a:lstStyle/>
        <a:p>
          <a:endParaRPr lang="fr-FR"/>
        </a:p>
      </dgm:t>
    </dgm:pt>
    <dgm:pt modelId="{37487084-E1A0-43E5-99B8-DA09E7D82B33}">
      <dgm:prSet phldrT="[Texte]"/>
      <dgm:spPr>
        <a:xfrm>
          <a:off x="5378945" y="205448"/>
          <a:ext cx="1493036" cy="597214"/>
        </a:xfrm>
        <a:solidFill>
          <a:sysClr val="windowText" lastClr="000000">
            <a:lumMod val="65000"/>
          </a:sysClr>
        </a:solidFill>
        <a:ln>
          <a:noFill/>
        </a:ln>
        <a:effectLst>
          <a:outerShdw blurRad="57150" dist="38100" dir="5400000" algn="ctr" rotWithShape="0">
            <a:srgbClr val="009DD9">
              <a:hueOff val="-670499"/>
              <a:satOff val="-7726"/>
              <a:lumOff val="1727"/>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r>
            <a:rPr lang="en-US" b="1" dirty="0" smtClean="0">
              <a:solidFill>
                <a:sysClr val="window" lastClr="FFFFFF"/>
              </a:solidFill>
              <a:latin typeface="Constantia"/>
              <a:ea typeface="+mn-ea"/>
              <a:cs typeface="+mn-cs"/>
            </a:rPr>
            <a:t>D</a:t>
          </a:r>
          <a:r>
            <a:rPr lang="fr-FR" b="1" dirty="0" smtClean="0">
              <a:solidFill>
                <a:sysClr val="window" lastClr="FFFFFF"/>
              </a:solidFill>
              <a:latin typeface="Constantia"/>
              <a:ea typeface="+mn-ea"/>
              <a:cs typeface="+mn-cs"/>
            </a:rPr>
            <a:t>é</a:t>
          </a:r>
          <a:r>
            <a:rPr lang="fr-FR" b="1" noProof="0" dirty="0" smtClean="0">
              <a:solidFill>
                <a:sysClr val="window" lastClr="FFFFFF"/>
              </a:solidFill>
              <a:latin typeface="Constantia"/>
              <a:ea typeface="+mn-ea"/>
              <a:cs typeface="+mn-cs"/>
            </a:rPr>
            <a:t>monstration</a:t>
          </a:r>
          <a:endParaRPr lang="fr-FR" noProof="0" dirty="0" smtClean="0">
            <a:solidFill>
              <a:sysClr val="window" lastClr="FFFFFF"/>
            </a:solidFill>
            <a:latin typeface="Constantia"/>
            <a:ea typeface="+mn-ea"/>
            <a:cs typeface="+mn-cs"/>
          </a:endParaRPr>
        </a:p>
      </dgm:t>
    </dgm:pt>
    <dgm:pt modelId="{715CB5BD-BFB4-4C72-A3A6-9BAAE49980EC}" type="parTrans" cxnId="{7E2454DC-35F7-4684-A438-0818EAF01847}">
      <dgm:prSet/>
      <dgm:spPr/>
      <dgm:t>
        <a:bodyPr/>
        <a:lstStyle/>
        <a:p>
          <a:endParaRPr lang="fr-FR"/>
        </a:p>
      </dgm:t>
    </dgm:pt>
    <dgm:pt modelId="{A6F80634-FF5E-4CCB-B96E-12961F79AC40}" type="sibTrans" cxnId="{7E2454DC-35F7-4684-A438-0818EAF01847}">
      <dgm:prSet/>
      <dgm:spPr/>
      <dgm:t>
        <a:bodyPr/>
        <a:lstStyle/>
        <a:p>
          <a:endParaRPr lang="fr-FR"/>
        </a:p>
      </dgm:t>
    </dgm:pt>
    <dgm:pt modelId="{87D81F46-82D2-4BCC-845F-6456FAB666FB}">
      <dgm:prSet phldrT="[Texte]"/>
      <dgm:spPr>
        <a:xfrm>
          <a:off x="6726691" y="203967"/>
          <a:ext cx="1493036" cy="597214"/>
        </a:xfrm>
        <a:solidFill>
          <a:sysClr val="windowText" lastClr="000000">
            <a:lumMod val="65000"/>
          </a:sysClr>
        </a:solidFill>
        <a:ln>
          <a:noFill/>
        </a:ln>
        <a:effectLst>
          <a:outerShdw blurRad="57150" dist="38100" dir="5400000" algn="ctr" rotWithShape="0">
            <a:srgbClr val="009DD9">
              <a:hueOff val="-838123"/>
              <a:satOff val="-9658"/>
              <a:lumOff val="2159"/>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r>
            <a:rPr lang="fr-FR" altLang="zh-CN" b="1" dirty="0" smtClean="0">
              <a:solidFill>
                <a:sysClr val="window" lastClr="FFFFFF"/>
              </a:solidFill>
              <a:latin typeface="Constantia"/>
              <a:ea typeface="宋体" panose="02010600030101010101" pitchFamily="2" charset="-122"/>
              <a:cs typeface="+mn-cs"/>
            </a:rPr>
            <a:t>Conclusion &amp; Perspective </a:t>
          </a:r>
          <a:endParaRPr lang="fr-FR" noProof="0" dirty="0" smtClean="0">
            <a:solidFill>
              <a:sysClr val="window" lastClr="FFFFFF"/>
            </a:solidFill>
            <a:latin typeface="Constantia"/>
            <a:ea typeface="+mn-ea"/>
            <a:cs typeface="+mn-cs"/>
          </a:endParaRPr>
        </a:p>
      </dgm:t>
    </dgm:pt>
    <dgm:pt modelId="{62B1411B-FB3F-4E39-A135-C58148B0EC21}" type="parTrans" cxnId="{D5C883C5-B01A-4FEC-89DD-7A7EA4AD0A45}">
      <dgm:prSet/>
      <dgm:spPr/>
      <dgm:t>
        <a:bodyPr/>
        <a:lstStyle/>
        <a:p>
          <a:endParaRPr lang="fr-FR"/>
        </a:p>
      </dgm:t>
    </dgm:pt>
    <dgm:pt modelId="{41641E0A-9B57-44E3-9533-AD63ABA1F63B}" type="sibTrans" cxnId="{D5C883C5-B01A-4FEC-89DD-7A7EA4AD0A45}">
      <dgm:prSet/>
      <dgm:spPr/>
      <dgm:t>
        <a:bodyPr/>
        <a:lstStyle/>
        <a:p>
          <a:endParaRPr lang="fr-FR"/>
        </a:p>
      </dgm:t>
    </dgm:pt>
    <dgm:pt modelId="{1F5B1867-4BC6-40AE-957E-385C2B5A6B0C}">
      <dgm:prSet phldrT="[Texte]"/>
      <dgm:spPr>
        <a:xfrm>
          <a:off x="2691479" y="205448"/>
          <a:ext cx="1493036" cy="597214"/>
        </a:xfrm>
        <a:solidFill>
          <a:sysClr val="windowText" lastClr="000000">
            <a:lumMod val="65000"/>
          </a:sysClr>
        </a:solidFill>
        <a:ln>
          <a:noFill/>
        </a:ln>
        <a:effectLst>
          <a:outerShdw blurRad="57150" dist="38100" dir="5400000" algn="ctr" rotWithShape="0">
            <a:srgbClr val="009DD9">
              <a:hueOff val="-335249"/>
              <a:satOff val="-3863"/>
              <a:lumOff val="864"/>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r>
            <a:rPr lang="fr-FR" b="1" noProof="0" dirty="0" smtClean="0">
              <a:solidFill>
                <a:sysClr val="window" lastClr="FFFFFF"/>
              </a:solidFill>
              <a:latin typeface="Constantia"/>
              <a:ea typeface="+mn-ea"/>
              <a:cs typeface="+mn-cs"/>
            </a:rPr>
            <a:t>Conduite du projet et techniques utilisées</a:t>
          </a:r>
          <a:endParaRPr lang="fr-FR" b="1" noProof="0" dirty="0">
            <a:solidFill>
              <a:sysClr val="window" lastClr="FFFFFF"/>
            </a:solidFill>
            <a:latin typeface="Constantia"/>
            <a:ea typeface="+mn-ea"/>
            <a:cs typeface="+mn-cs"/>
          </a:endParaRPr>
        </a:p>
      </dgm:t>
    </dgm:pt>
    <dgm:pt modelId="{DF273977-5C9A-49D1-9CAD-0C5C2D3D2AEE}" type="parTrans" cxnId="{766DBE32-8634-461A-ABC8-A1397812F043}">
      <dgm:prSet/>
      <dgm:spPr/>
      <dgm:t>
        <a:bodyPr/>
        <a:lstStyle/>
        <a:p>
          <a:endParaRPr lang="fr-FR"/>
        </a:p>
      </dgm:t>
    </dgm:pt>
    <dgm:pt modelId="{279D9DC0-496F-4439-B781-2C6FACCC38CA}" type="sibTrans" cxnId="{766DBE32-8634-461A-ABC8-A1397812F043}">
      <dgm:prSet/>
      <dgm:spPr/>
      <dgm:t>
        <a:bodyPr/>
        <a:lstStyle/>
        <a:p>
          <a:endParaRPr lang="fr-FR"/>
        </a:p>
      </dgm:t>
    </dgm:pt>
    <dgm:pt modelId="{78FB9074-4383-4983-9815-93CB55CE0E38}" type="pres">
      <dgm:prSet presAssocID="{8115FD9B-E34A-4B72-94BB-5FA87CBF4B5F}" presName="Name0" presStyleCnt="0">
        <dgm:presLayoutVars>
          <dgm:dir/>
          <dgm:animLvl val="lvl"/>
          <dgm:resizeHandles val="exact"/>
        </dgm:presLayoutVars>
      </dgm:prSet>
      <dgm:spPr/>
    </dgm:pt>
    <dgm:pt modelId="{820680B8-A99C-4DEC-8F2E-D599A0E89DB6}" type="pres">
      <dgm:prSet presAssocID="{2DB86737-544A-4826-9490-3CAFC50BA5DA}" presName="parTxOnly" presStyleLbl="node1" presStyleIdx="0" presStyleCnt="6" custLinFactX="80219" custLinFactNeighborX="100000" custLinFactNeighborY="-1809">
        <dgm:presLayoutVars>
          <dgm:chMax val="0"/>
          <dgm:chPref val="0"/>
          <dgm:bulletEnabled val="1"/>
        </dgm:presLayoutVars>
      </dgm:prSet>
      <dgm:spPr>
        <a:prstGeom prst="chevron">
          <a:avLst/>
        </a:prstGeom>
      </dgm:spPr>
      <dgm:t>
        <a:bodyPr/>
        <a:lstStyle/>
        <a:p>
          <a:endParaRPr lang="fr-FR"/>
        </a:p>
      </dgm:t>
    </dgm:pt>
    <dgm:pt modelId="{C02D6B07-24AC-422E-AB34-D42C1F5835AB}" type="pres">
      <dgm:prSet presAssocID="{2B7C6327-CBBE-4B40-8FC4-2DDF7756C0F0}" presName="parTxOnlySpace" presStyleCnt="0"/>
      <dgm:spPr/>
    </dgm:pt>
    <dgm:pt modelId="{09066C05-2B71-4482-96ED-B0D32F2353C1}" type="pres">
      <dgm:prSet presAssocID="{D2D53FF0-5D59-4100-8F99-60EF7D6C6182}" presName="parTxOnly" presStyleLbl="node1" presStyleIdx="1" presStyleCnt="6" custLinFactX="-80378" custLinFactNeighborX="-100000" custLinFactNeighborY="-1530">
        <dgm:presLayoutVars>
          <dgm:chMax val="0"/>
          <dgm:chPref val="0"/>
          <dgm:bulletEnabled val="1"/>
        </dgm:presLayoutVars>
      </dgm:prSet>
      <dgm:spPr>
        <a:prstGeom prst="chevron">
          <a:avLst/>
        </a:prstGeom>
      </dgm:spPr>
      <dgm:t>
        <a:bodyPr/>
        <a:lstStyle/>
        <a:p>
          <a:endParaRPr lang="fr-FR"/>
        </a:p>
      </dgm:t>
    </dgm:pt>
    <dgm:pt modelId="{9A358309-CC75-4F92-8F9F-22B04CFF513D}" type="pres">
      <dgm:prSet presAssocID="{D4349060-ACF9-498C-9E6A-F22F8B613C63}" presName="parTxOnlySpace" presStyleCnt="0"/>
      <dgm:spPr/>
    </dgm:pt>
    <dgm:pt modelId="{AFAF5A2E-F7A0-4BAD-B581-9D0A10721820}" type="pres">
      <dgm:prSet presAssocID="{1F5B1867-4BC6-40AE-957E-385C2B5A6B0C}" presName="parTxOnly" presStyleLbl="node1" presStyleIdx="2" presStyleCnt="6" custLinFactNeighborX="3385" custLinFactNeighborY="116">
        <dgm:presLayoutVars>
          <dgm:chMax val="0"/>
          <dgm:chPref val="0"/>
          <dgm:bulletEnabled val="1"/>
        </dgm:presLayoutVars>
      </dgm:prSet>
      <dgm:spPr>
        <a:prstGeom prst="chevron">
          <a:avLst/>
        </a:prstGeom>
      </dgm:spPr>
      <dgm:t>
        <a:bodyPr/>
        <a:lstStyle/>
        <a:p>
          <a:endParaRPr lang="fr-FR"/>
        </a:p>
      </dgm:t>
    </dgm:pt>
    <dgm:pt modelId="{CBEF6D12-E893-43D6-A669-4FEC8A6E9251}" type="pres">
      <dgm:prSet presAssocID="{279D9DC0-496F-4439-B781-2C6FACCC38CA}" presName="parTxOnlySpace" presStyleCnt="0"/>
      <dgm:spPr/>
    </dgm:pt>
    <dgm:pt modelId="{C7DD8D01-A845-496D-86F9-4C1023581842}" type="pres">
      <dgm:prSet presAssocID="{2F106E54-D05D-43A7-9ABF-C62438E2B6EC}" presName="parTxOnly" presStyleLbl="node1" presStyleIdx="3" presStyleCnt="6">
        <dgm:presLayoutVars>
          <dgm:chMax val="0"/>
          <dgm:chPref val="0"/>
          <dgm:bulletEnabled val="1"/>
        </dgm:presLayoutVars>
      </dgm:prSet>
      <dgm:spPr>
        <a:prstGeom prst="chevron">
          <a:avLst/>
        </a:prstGeom>
      </dgm:spPr>
      <dgm:t>
        <a:bodyPr/>
        <a:lstStyle/>
        <a:p>
          <a:endParaRPr lang="fr-FR"/>
        </a:p>
      </dgm:t>
    </dgm:pt>
    <dgm:pt modelId="{A507C322-9BAE-43ED-8842-4D2F899B5031}" type="pres">
      <dgm:prSet presAssocID="{4AE6DA20-7F9E-44E2-9440-436E4A389763}" presName="parTxOnlySpace" presStyleCnt="0"/>
      <dgm:spPr/>
    </dgm:pt>
    <dgm:pt modelId="{E9423FA8-E72B-4FB5-802A-5104DA1D0525}" type="pres">
      <dgm:prSet presAssocID="{37487084-E1A0-43E5-99B8-DA09E7D82B33}" presName="parTxOnly" presStyleLbl="node1" presStyleIdx="4" presStyleCnt="6">
        <dgm:presLayoutVars>
          <dgm:chMax val="0"/>
          <dgm:chPref val="0"/>
          <dgm:bulletEnabled val="1"/>
        </dgm:presLayoutVars>
      </dgm:prSet>
      <dgm:spPr>
        <a:prstGeom prst="chevron">
          <a:avLst/>
        </a:prstGeom>
      </dgm:spPr>
      <dgm:t>
        <a:bodyPr/>
        <a:lstStyle/>
        <a:p>
          <a:endParaRPr lang="fr-FR"/>
        </a:p>
      </dgm:t>
    </dgm:pt>
    <dgm:pt modelId="{5777B7A9-6368-4F3D-948F-408FF1EE6428}" type="pres">
      <dgm:prSet presAssocID="{A6F80634-FF5E-4CCB-B96E-12961F79AC40}" presName="parTxOnlySpace" presStyleCnt="0"/>
      <dgm:spPr/>
    </dgm:pt>
    <dgm:pt modelId="{E7ED10D0-2574-4061-9C04-A210B81DF25A}" type="pres">
      <dgm:prSet presAssocID="{87D81F46-82D2-4BCC-845F-6456FAB666FB}" presName="parTxOnly" presStyleLbl="node1" presStyleIdx="5" presStyleCnt="6" custLinFactNeighborX="2688" custLinFactNeighborY="-248">
        <dgm:presLayoutVars>
          <dgm:chMax val="0"/>
          <dgm:chPref val="0"/>
          <dgm:bulletEnabled val="1"/>
        </dgm:presLayoutVars>
      </dgm:prSet>
      <dgm:spPr>
        <a:prstGeom prst="chevron">
          <a:avLst/>
        </a:prstGeom>
      </dgm:spPr>
      <dgm:t>
        <a:bodyPr/>
        <a:lstStyle/>
        <a:p>
          <a:endParaRPr lang="fr-FR"/>
        </a:p>
      </dgm:t>
    </dgm:pt>
  </dgm:ptLst>
  <dgm:cxnLst>
    <dgm:cxn modelId="{F61C847C-B586-42A4-839F-E5F7C24A863C}" type="presOf" srcId="{8115FD9B-E34A-4B72-94BB-5FA87CBF4B5F}" destId="{78FB9074-4383-4983-9815-93CB55CE0E38}" srcOrd="0" destOrd="0" presId="urn:microsoft.com/office/officeart/2005/8/layout/chevron1"/>
    <dgm:cxn modelId="{992D9EF5-6981-407D-B04F-9FD184ADB671}" type="presOf" srcId="{87D81F46-82D2-4BCC-845F-6456FAB666FB}" destId="{E7ED10D0-2574-4061-9C04-A210B81DF25A}" srcOrd="0" destOrd="0" presId="urn:microsoft.com/office/officeart/2005/8/layout/chevron1"/>
    <dgm:cxn modelId="{61498C55-8B92-4D33-AA9A-4CB61B841B2D}" type="presOf" srcId="{2F106E54-D05D-43A7-9ABF-C62438E2B6EC}" destId="{C7DD8D01-A845-496D-86F9-4C1023581842}" srcOrd="0" destOrd="0" presId="urn:microsoft.com/office/officeart/2005/8/layout/chevron1"/>
    <dgm:cxn modelId="{766DBE32-8634-461A-ABC8-A1397812F043}" srcId="{8115FD9B-E34A-4B72-94BB-5FA87CBF4B5F}" destId="{1F5B1867-4BC6-40AE-957E-385C2B5A6B0C}" srcOrd="2" destOrd="0" parTransId="{DF273977-5C9A-49D1-9CAD-0C5C2D3D2AEE}" sibTransId="{279D9DC0-496F-4439-B781-2C6FACCC38CA}"/>
    <dgm:cxn modelId="{7BC5781B-68AC-4AD6-A4E1-0D6F6DD7BD0F}" type="presOf" srcId="{2DB86737-544A-4826-9490-3CAFC50BA5DA}" destId="{820680B8-A99C-4DEC-8F2E-D599A0E89DB6}" srcOrd="0" destOrd="0" presId="urn:microsoft.com/office/officeart/2005/8/layout/chevron1"/>
    <dgm:cxn modelId="{D5C883C5-B01A-4FEC-89DD-7A7EA4AD0A45}" srcId="{8115FD9B-E34A-4B72-94BB-5FA87CBF4B5F}" destId="{87D81F46-82D2-4BCC-845F-6456FAB666FB}" srcOrd="5" destOrd="0" parTransId="{62B1411B-FB3F-4E39-A135-C58148B0EC21}" sibTransId="{41641E0A-9B57-44E3-9533-AD63ABA1F63B}"/>
    <dgm:cxn modelId="{63699C74-61B2-4E59-8EF4-546F9B332DF7}" srcId="{8115FD9B-E34A-4B72-94BB-5FA87CBF4B5F}" destId="{2DB86737-544A-4826-9490-3CAFC50BA5DA}" srcOrd="0" destOrd="0" parTransId="{23575EAB-874C-47D5-8438-232E6A40FDC1}" sibTransId="{2B7C6327-CBBE-4B40-8FC4-2DDF7756C0F0}"/>
    <dgm:cxn modelId="{4B77AC18-1126-44EB-A7C8-54C9B8F4E4BB}" type="presOf" srcId="{37487084-E1A0-43E5-99B8-DA09E7D82B33}" destId="{E9423FA8-E72B-4FB5-802A-5104DA1D0525}" srcOrd="0" destOrd="0" presId="urn:microsoft.com/office/officeart/2005/8/layout/chevron1"/>
    <dgm:cxn modelId="{FDC34FD8-800D-481A-A37E-7488DA6226A5}" type="presOf" srcId="{D2D53FF0-5D59-4100-8F99-60EF7D6C6182}" destId="{09066C05-2B71-4482-96ED-B0D32F2353C1}" srcOrd="0" destOrd="0" presId="urn:microsoft.com/office/officeart/2005/8/layout/chevron1"/>
    <dgm:cxn modelId="{7E2454DC-35F7-4684-A438-0818EAF01847}" srcId="{8115FD9B-E34A-4B72-94BB-5FA87CBF4B5F}" destId="{37487084-E1A0-43E5-99B8-DA09E7D82B33}" srcOrd="4" destOrd="0" parTransId="{715CB5BD-BFB4-4C72-A3A6-9BAAE49980EC}" sibTransId="{A6F80634-FF5E-4CCB-B96E-12961F79AC40}"/>
    <dgm:cxn modelId="{38EDFF0C-6FE0-481E-A0C6-027C15DC0B2A}" srcId="{8115FD9B-E34A-4B72-94BB-5FA87CBF4B5F}" destId="{D2D53FF0-5D59-4100-8F99-60EF7D6C6182}" srcOrd="1" destOrd="0" parTransId="{79CFB385-B8F2-4D77-A810-907A77EC1298}" sibTransId="{D4349060-ACF9-498C-9E6A-F22F8B613C63}"/>
    <dgm:cxn modelId="{3863B0C8-F51E-4F4C-9C43-D8D80FAB6478}" srcId="{8115FD9B-E34A-4B72-94BB-5FA87CBF4B5F}" destId="{2F106E54-D05D-43A7-9ABF-C62438E2B6EC}" srcOrd="3" destOrd="0" parTransId="{FA5A0B43-B1E5-43D2-8EA1-0DF1C85B97F0}" sibTransId="{4AE6DA20-7F9E-44E2-9440-436E4A389763}"/>
    <dgm:cxn modelId="{E077A224-C76A-48DA-8048-224A9C706531}" type="presOf" srcId="{1F5B1867-4BC6-40AE-957E-385C2B5A6B0C}" destId="{AFAF5A2E-F7A0-4BAD-B581-9D0A10721820}" srcOrd="0" destOrd="0" presId="urn:microsoft.com/office/officeart/2005/8/layout/chevron1"/>
    <dgm:cxn modelId="{391CFEB6-3EC2-4CA7-A13B-F577567F2214}" type="presParOf" srcId="{78FB9074-4383-4983-9815-93CB55CE0E38}" destId="{820680B8-A99C-4DEC-8F2E-D599A0E89DB6}" srcOrd="0" destOrd="0" presId="urn:microsoft.com/office/officeart/2005/8/layout/chevron1"/>
    <dgm:cxn modelId="{733C72B0-6616-4297-925B-CB7495D5C9E7}" type="presParOf" srcId="{78FB9074-4383-4983-9815-93CB55CE0E38}" destId="{C02D6B07-24AC-422E-AB34-D42C1F5835AB}" srcOrd="1" destOrd="0" presId="urn:microsoft.com/office/officeart/2005/8/layout/chevron1"/>
    <dgm:cxn modelId="{0E079E8B-09F9-4E70-8942-4FC3E2940061}" type="presParOf" srcId="{78FB9074-4383-4983-9815-93CB55CE0E38}" destId="{09066C05-2B71-4482-96ED-B0D32F2353C1}" srcOrd="2" destOrd="0" presId="urn:microsoft.com/office/officeart/2005/8/layout/chevron1"/>
    <dgm:cxn modelId="{1EE433D0-F837-4C7A-A18D-90E2E87607BC}" type="presParOf" srcId="{78FB9074-4383-4983-9815-93CB55CE0E38}" destId="{9A358309-CC75-4F92-8F9F-22B04CFF513D}" srcOrd="3" destOrd="0" presId="urn:microsoft.com/office/officeart/2005/8/layout/chevron1"/>
    <dgm:cxn modelId="{D965B2E5-D4BF-420A-B7CE-3F74E5B6061D}" type="presParOf" srcId="{78FB9074-4383-4983-9815-93CB55CE0E38}" destId="{AFAF5A2E-F7A0-4BAD-B581-9D0A10721820}" srcOrd="4" destOrd="0" presId="urn:microsoft.com/office/officeart/2005/8/layout/chevron1"/>
    <dgm:cxn modelId="{41F2FF2F-ECE8-423B-84DE-E304FEF9CDEF}" type="presParOf" srcId="{78FB9074-4383-4983-9815-93CB55CE0E38}" destId="{CBEF6D12-E893-43D6-A669-4FEC8A6E9251}" srcOrd="5" destOrd="0" presId="urn:microsoft.com/office/officeart/2005/8/layout/chevron1"/>
    <dgm:cxn modelId="{E15E1D3F-D959-43BE-A129-DE6A29690E93}" type="presParOf" srcId="{78FB9074-4383-4983-9815-93CB55CE0E38}" destId="{C7DD8D01-A845-496D-86F9-4C1023581842}" srcOrd="6" destOrd="0" presId="urn:microsoft.com/office/officeart/2005/8/layout/chevron1"/>
    <dgm:cxn modelId="{A124DE54-B333-411A-A768-89B5F5C3064D}" type="presParOf" srcId="{78FB9074-4383-4983-9815-93CB55CE0E38}" destId="{A507C322-9BAE-43ED-8842-4D2F899B5031}" srcOrd="7" destOrd="0" presId="urn:microsoft.com/office/officeart/2005/8/layout/chevron1"/>
    <dgm:cxn modelId="{06F2190E-9CD0-42BF-B047-8D88921090C1}" type="presParOf" srcId="{78FB9074-4383-4983-9815-93CB55CE0E38}" destId="{E9423FA8-E72B-4FB5-802A-5104DA1D0525}" srcOrd="8" destOrd="0" presId="urn:microsoft.com/office/officeart/2005/8/layout/chevron1"/>
    <dgm:cxn modelId="{87C74868-4D5A-438B-84A8-93724BC99C4B}" type="presParOf" srcId="{78FB9074-4383-4983-9815-93CB55CE0E38}" destId="{5777B7A9-6368-4F3D-948F-408FF1EE6428}" srcOrd="9" destOrd="0" presId="urn:microsoft.com/office/officeart/2005/8/layout/chevron1"/>
    <dgm:cxn modelId="{0AC4347C-5FF8-4B2C-A95F-BC3A281E58E1}" type="presParOf" srcId="{78FB9074-4383-4983-9815-93CB55CE0E38}" destId="{E7ED10D0-2574-4061-9C04-A210B81DF25A}"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115FD9B-E34A-4B72-94BB-5FA87CBF4B5F}" type="doc">
      <dgm:prSet loTypeId="urn:microsoft.com/office/officeart/2005/8/layout/chevron1" loCatId="process" qsTypeId="urn:microsoft.com/office/officeart/2005/8/quickstyle/simple5" qsCatId="simple" csTypeId="urn:microsoft.com/office/officeart/2005/8/colors/colorful2" csCatId="colorful" phldr="1"/>
      <dgm:spPr/>
    </dgm:pt>
    <dgm:pt modelId="{2DB86737-544A-4826-9490-3CAFC50BA5DA}">
      <dgm:prSet phldrT="[Texte]"/>
      <dgm:spPr>
        <a:xfrm>
          <a:off x="4013" y="205448"/>
          <a:ext cx="1493036" cy="597214"/>
        </a:xfrm>
        <a:solidFill>
          <a:srgbClr val="0F6FC6">
            <a:lumMod val="50000"/>
          </a:srgbClr>
        </a:solidFill>
        <a:ln>
          <a:noFill/>
        </a:ln>
        <a:effectLst>
          <a:outerShdw blurRad="57150" dist="38100" dir="5400000" algn="ctr" rotWithShape="0">
            <a:srgbClr val="009DD9">
              <a:hueOff val="0"/>
              <a:satOff val="0"/>
              <a:lumOff val="0"/>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r>
            <a:rPr lang="fr-FR" b="1" dirty="0" smtClean="0">
              <a:solidFill>
                <a:sysClr val="window" lastClr="FFFFFF"/>
              </a:solidFill>
              <a:latin typeface="Constantia"/>
              <a:ea typeface="+mn-ea"/>
              <a:cs typeface="+mn-cs"/>
            </a:rPr>
            <a:t>Analyse fonctionnelle</a:t>
          </a:r>
          <a:endParaRPr lang="fr-FR" noProof="0" dirty="0">
            <a:solidFill>
              <a:sysClr val="window" lastClr="FFFFFF"/>
            </a:solidFill>
            <a:latin typeface="Constantia"/>
            <a:ea typeface="+mn-ea"/>
            <a:cs typeface="+mn-cs"/>
          </a:endParaRPr>
        </a:p>
      </dgm:t>
    </dgm:pt>
    <dgm:pt modelId="{23575EAB-874C-47D5-8438-232E6A40FDC1}" type="parTrans" cxnId="{63699C74-61B2-4E59-8EF4-546F9B332DF7}">
      <dgm:prSet/>
      <dgm:spPr/>
      <dgm:t>
        <a:bodyPr/>
        <a:lstStyle/>
        <a:p>
          <a:endParaRPr lang="fr-FR"/>
        </a:p>
      </dgm:t>
    </dgm:pt>
    <dgm:pt modelId="{2B7C6327-CBBE-4B40-8FC4-2DDF7756C0F0}" type="sibTrans" cxnId="{63699C74-61B2-4E59-8EF4-546F9B332DF7}">
      <dgm:prSet/>
      <dgm:spPr/>
      <dgm:t>
        <a:bodyPr/>
        <a:lstStyle/>
        <a:p>
          <a:endParaRPr lang="fr-FR"/>
        </a:p>
      </dgm:t>
    </dgm:pt>
    <dgm:pt modelId="{D2D53FF0-5D59-4100-8F99-60EF7D6C6182}">
      <dgm:prSet phldrT="[Texte]"/>
      <dgm:spPr>
        <a:xfrm>
          <a:off x="1347746" y="205448"/>
          <a:ext cx="1493036" cy="597214"/>
        </a:xfrm>
        <a:solidFill>
          <a:sysClr val="windowText" lastClr="000000">
            <a:lumMod val="65000"/>
          </a:sysClr>
        </a:solidFill>
        <a:ln>
          <a:noFill/>
        </a:ln>
        <a:effectLst>
          <a:outerShdw blurRad="57150" dist="38100" dir="5400000" algn="ctr" rotWithShape="0">
            <a:srgbClr val="009DD9">
              <a:hueOff val="-167625"/>
              <a:satOff val="-1932"/>
              <a:lumOff val="432"/>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r>
            <a:rPr lang="fr-FR" b="1" dirty="0" smtClean="0">
              <a:solidFill>
                <a:sysClr val="window" lastClr="FFFFFF"/>
              </a:solidFill>
              <a:latin typeface="Constantia"/>
              <a:ea typeface="+mn-ea"/>
              <a:cs typeface="+mn-cs"/>
            </a:rPr>
            <a:t>Contexte général et organisme d’accueil </a:t>
          </a:r>
          <a:endParaRPr lang="fr-FR" noProof="0" dirty="0">
            <a:solidFill>
              <a:sysClr val="window" lastClr="FFFFFF"/>
            </a:solidFill>
            <a:latin typeface="Constantia"/>
            <a:ea typeface="+mn-ea"/>
            <a:cs typeface="+mn-cs"/>
          </a:endParaRPr>
        </a:p>
      </dgm:t>
    </dgm:pt>
    <dgm:pt modelId="{79CFB385-B8F2-4D77-A810-907A77EC1298}" type="parTrans" cxnId="{38EDFF0C-6FE0-481E-A0C6-027C15DC0B2A}">
      <dgm:prSet/>
      <dgm:spPr/>
      <dgm:t>
        <a:bodyPr/>
        <a:lstStyle/>
        <a:p>
          <a:endParaRPr lang="fr-FR"/>
        </a:p>
      </dgm:t>
    </dgm:pt>
    <dgm:pt modelId="{D4349060-ACF9-498C-9E6A-F22F8B613C63}" type="sibTrans" cxnId="{38EDFF0C-6FE0-481E-A0C6-027C15DC0B2A}">
      <dgm:prSet/>
      <dgm:spPr/>
      <dgm:t>
        <a:bodyPr/>
        <a:lstStyle/>
        <a:p>
          <a:endParaRPr lang="fr-FR"/>
        </a:p>
      </dgm:t>
    </dgm:pt>
    <dgm:pt modelId="{2F106E54-D05D-43A7-9ABF-C62438E2B6EC}">
      <dgm:prSet phldrT="[Texte]"/>
      <dgm:spPr>
        <a:xfrm>
          <a:off x="4035212" y="205448"/>
          <a:ext cx="1493036" cy="597214"/>
        </a:xfrm>
        <a:solidFill>
          <a:sysClr val="windowText" lastClr="000000">
            <a:lumMod val="65000"/>
          </a:sysClr>
        </a:solidFill>
        <a:ln>
          <a:noFill/>
        </a:ln>
        <a:effectLst>
          <a:outerShdw blurRad="57150" dist="38100" dir="5400000" algn="ctr" rotWithShape="0">
            <a:srgbClr val="009DD9">
              <a:hueOff val="-502874"/>
              <a:satOff val="-5795"/>
              <a:lumOff val="1295"/>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r>
            <a:rPr lang="fr-FR" b="1" dirty="0" smtClean="0">
              <a:solidFill>
                <a:sysClr val="window" lastClr="FFFFFF"/>
              </a:solidFill>
              <a:latin typeface="Constantia"/>
              <a:ea typeface="+mn-ea"/>
              <a:cs typeface="+mn-cs"/>
            </a:rPr>
            <a:t>Conception</a:t>
          </a:r>
          <a:endParaRPr lang="fr-FR" noProof="0" dirty="0" smtClean="0">
            <a:solidFill>
              <a:sysClr val="window" lastClr="FFFFFF"/>
            </a:solidFill>
            <a:latin typeface="Constantia"/>
            <a:ea typeface="+mn-ea"/>
            <a:cs typeface="+mn-cs"/>
          </a:endParaRPr>
        </a:p>
      </dgm:t>
    </dgm:pt>
    <dgm:pt modelId="{FA5A0B43-B1E5-43D2-8EA1-0DF1C85B97F0}" type="parTrans" cxnId="{3863B0C8-F51E-4F4C-9C43-D8D80FAB6478}">
      <dgm:prSet/>
      <dgm:spPr/>
      <dgm:t>
        <a:bodyPr/>
        <a:lstStyle/>
        <a:p>
          <a:endParaRPr lang="fr-FR"/>
        </a:p>
      </dgm:t>
    </dgm:pt>
    <dgm:pt modelId="{4AE6DA20-7F9E-44E2-9440-436E4A389763}" type="sibTrans" cxnId="{3863B0C8-F51E-4F4C-9C43-D8D80FAB6478}">
      <dgm:prSet/>
      <dgm:spPr/>
      <dgm:t>
        <a:bodyPr/>
        <a:lstStyle/>
        <a:p>
          <a:endParaRPr lang="fr-FR"/>
        </a:p>
      </dgm:t>
    </dgm:pt>
    <dgm:pt modelId="{37487084-E1A0-43E5-99B8-DA09E7D82B33}">
      <dgm:prSet phldrT="[Texte]"/>
      <dgm:spPr>
        <a:xfrm>
          <a:off x="5378945" y="205448"/>
          <a:ext cx="1493036" cy="597214"/>
        </a:xfrm>
        <a:solidFill>
          <a:sysClr val="windowText" lastClr="000000">
            <a:lumMod val="65000"/>
          </a:sysClr>
        </a:solidFill>
        <a:ln>
          <a:noFill/>
        </a:ln>
        <a:effectLst>
          <a:outerShdw blurRad="57150" dist="38100" dir="5400000" algn="ctr" rotWithShape="0">
            <a:srgbClr val="009DD9">
              <a:hueOff val="-670499"/>
              <a:satOff val="-7726"/>
              <a:lumOff val="1727"/>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r>
            <a:rPr lang="en-US" b="1" dirty="0" smtClean="0">
              <a:solidFill>
                <a:sysClr val="window" lastClr="FFFFFF"/>
              </a:solidFill>
              <a:latin typeface="Constantia"/>
              <a:ea typeface="+mn-ea"/>
              <a:cs typeface="+mn-cs"/>
            </a:rPr>
            <a:t>D</a:t>
          </a:r>
          <a:r>
            <a:rPr lang="fr-FR" b="1" dirty="0" smtClean="0">
              <a:solidFill>
                <a:sysClr val="window" lastClr="FFFFFF"/>
              </a:solidFill>
              <a:latin typeface="Constantia"/>
              <a:ea typeface="+mn-ea"/>
              <a:cs typeface="+mn-cs"/>
            </a:rPr>
            <a:t>é</a:t>
          </a:r>
          <a:r>
            <a:rPr lang="fr-FR" b="1" noProof="0" dirty="0" smtClean="0">
              <a:solidFill>
                <a:sysClr val="window" lastClr="FFFFFF"/>
              </a:solidFill>
              <a:latin typeface="Constantia"/>
              <a:ea typeface="+mn-ea"/>
              <a:cs typeface="+mn-cs"/>
            </a:rPr>
            <a:t>monstration</a:t>
          </a:r>
          <a:endParaRPr lang="fr-FR" noProof="0" dirty="0" smtClean="0">
            <a:solidFill>
              <a:sysClr val="window" lastClr="FFFFFF"/>
            </a:solidFill>
            <a:latin typeface="Constantia"/>
            <a:ea typeface="+mn-ea"/>
            <a:cs typeface="+mn-cs"/>
          </a:endParaRPr>
        </a:p>
      </dgm:t>
    </dgm:pt>
    <dgm:pt modelId="{715CB5BD-BFB4-4C72-A3A6-9BAAE49980EC}" type="parTrans" cxnId="{7E2454DC-35F7-4684-A438-0818EAF01847}">
      <dgm:prSet/>
      <dgm:spPr/>
      <dgm:t>
        <a:bodyPr/>
        <a:lstStyle/>
        <a:p>
          <a:endParaRPr lang="fr-FR"/>
        </a:p>
      </dgm:t>
    </dgm:pt>
    <dgm:pt modelId="{A6F80634-FF5E-4CCB-B96E-12961F79AC40}" type="sibTrans" cxnId="{7E2454DC-35F7-4684-A438-0818EAF01847}">
      <dgm:prSet/>
      <dgm:spPr/>
      <dgm:t>
        <a:bodyPr/>
        <a:lstStyle/>
        <a:p>
          <a:endParaRPr lang="fr-FR"/>
        </a:p>
      </dgm:t>
    </dgm:pt>
    <dgm:pt modelId="{87D81F46-82D2-4BCC-845F-6456FAB666FB}">
      <dgm:prSet phldrT="[Texte]"/>
      <dgm:spPr>
        <a:xfrm>
          <a:off x="6726691" y="203967"/>
          <a:ext cx="1493036" cy="597214"/>
        </a:xfrm>
        <a:solidFill>
          <a:sysClr val="windowText" lastClr="000000">
            <a:lumMod val="65000"/>
          </a:sysClr>
        </a:solidFill>
        <a:ln>
          <a:noFill/>
        </a:ln>
        <a:effectLst>
          <a:outerShdw blurRad="57150" dist="38100" dir="5400000" algn="ctr" rotWithShape="0">
            <a:srgbClr val="009DD9">
              <a:hueOff val="-838123"/>
              <a:satOff val="-9658"/>
              <a:lumOff val="2159"/>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r>
            <a:rPr lang="fr-FR" altLang="zh-CN" b="1" dirty="0" smtClean="0">
              <a:solidFill>
                <a:sysClr val="window" lastClr="FFFFFF"/>
              </a:solidFill>
              <a:latin typeface="Constantia"/>
              <a:ea typeface="宋体" panose="02010600030101010101" pitchFamily="2" charset="-122"/>
              <a:cs typeface="+mn-cs"/>
            </a:rPr>
            <a:t>Conclusion &amp; Perspective </a:t>
          </a:r>
          <a:endParaRPr lang="fr-FR" noProof="0" dirty="0" smtClean="0">
            <a:solidFill>
              <a:sysClr val="window" lastClr="FFFFFF"/>
            </a:solidFill>
            <a:latin typeface="Constantia"/>
            <a:ea typeface="+mn-ea"/>
            <a:cs typeface="+mn-cs"/>
          </a:endParaRPr>
        </a:p>
      </dgm:t>
    </dgm:pt>
    <dgm:pt modelId="{62B1411B-FB3F-4E39-A135-C58148B0EC21}" type="parTrans" cxnId="{D5C883C5-B01A-4FEC-89DD-7A7EA4AD0A45}">
      <dgm:prSet/>
      <dgm:spPr/>
      <dgm:t>
        <a:bodyPr/>
        <a:lstStyle/>
        <a:p>
          <a:endParaRPr lang="fr-FR"/>
        </a:p>
      </dgm:t>
    </dgm:pt>
    <dgm:pt modelId="{41641E0A-9B57-44E3-9533-AD63ABA1F63B}" type="sibTrans" cxnId="{D5C883C5-B01A-4FEC-89DD-7A7EA4AD0A45}">
      <dgm:prSet/>
      <dgm:spPr/>
      <dgm:t>
        <a:bodyPr/>
        <a:lstStyle/>
        <a:p>
          <a:endParaRPr lang="fr-FR"/>
        </a:p>
      </dgm:t>
    </dgm:pt>
    <dgm:pt modelId="{1F5B1867-4BC6-40AE-957E-385C2B5A6B0C}">
      <dgm:prSet phldrT="[Texte]"/>
      <dgm:spPr>
        <a:xfrm>
          <a:off x="2691479" y="205448"/>
          <a:ext cx="1493036" cy="597214"/>
        </a:xfrm>
        <a:solidFill>
          <a:sysClr val="windowText" lastClr="000000">
            <a:lumMod val="65000"/>
          </a:sysClr>
        </a:solidFill>
        <a:ln>
          <a:noFill/>
        </a:ln>
        <a:effectLst>
          <a:outerShdw blurRad="57150" dist="38100" dir="5400000" algn="ctr" rotWithShape="0">
            <a:srgbClr val="009DD9">
              <a:hueOff val="-335249"/>
              <a:satOff val="-3863"/>
              <a:lumOff val="864"/>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r>
            <a:rPr lang="fr-FR" b="1" noProof="0" dirty="0" smtClean="0">
              <a:solidFill>
                <a:sysClr val="window" lastClr="FFFFFF"/>
              </a:solidFill>
              <a:latin typeface="Constantia"/>
              <a:ea typeface="+mn-ea"/>
              <a:cs typeface="+mn-cs"/>
            </a:rPr>
            <a:t>Conduite du projet et techniques utilisées</a:t>
          </a:r>
          <a:endParaRPr lang="fr-FR" b="1" noProof="0" dirty="0">
            <a:solidFill>
              <a:sysClr val="window" lastClr="FFFFFF"/>
            </a:solidFill>
            <a:latin typeface="Constantia"/>
            <a:ea typeface="+mn-ea"/>
            <a:cs typeface="+mn-cs"/>
          </a:endParaRPr>
        </a:p>
      </dgm:t>
    </dgm:pt>
    <dgm:pt modelId="{DF273977-5C9A-49D1-9CAD-0C5C2D3D2AEE}" type="parTrans" cxnId="{766DBE32-8634-461A-ABC8-A1397812F043}">
      <dgm:prSet/>
      <dgm:spPr/>
      <dgm:t>
        <a:bodyPr/>
        <a:lstStyle/>
        <a:p>
          <a:endParaRPr lang="fr-FR"/>
        </a:p>
      </dgm:t>
    </dgm:pt>
    <dgm:pt modelId="{279D9DC0-496F-4439-B781-2C6FACCC38CA}" type="sibTrans" cxnId="{766DBE32-8634-461A-ABC8-A1397812F043}">
      <dgm:prSet/>
      <dgm:spPr/>
      <dgm:t>
        <a:bodyPr/>
        <a:lstStyle/>
        <a:p>
          <a:endParaRPr lang="fr-FR"/>
        </a:p>
      </dgm:t>
    </dgm:pt>
    <dgm:pt modelId="{78FB9074-4383-4983-9815-93CB55CE0E38}" type="pres">
      <dgm:prSet presAssocID="{8115FD9B-E34A-4B72-94BB-5FA87CBF4B5F}" presName="Name0" presStyleCnt="0">
        <dgm:presLayoutVars>
          <dgm:dir/>
          <dgm:animLvl val="lvl"/>
          <dgm:resizeHandles val="exact"/>
        </dgm:presLayoutVars>
      </dgm:prSet>
      <dgm:spPr/>
    </dgm:pt>
    <dgm:pt modelId="{820680B8-A99C-4DEC-8F2E-D599A0E89DB6}" type="pres">
      <dgm:prSet presAssocID="{2DB86737-544A-4826-9490-3CAFC50BA5DA}" presName="parTxOnly" presStyleLbl="node1" presStyleIdx="0" presStyleCnt="6" custLinFactX="80219" custLinFactNeighborX="100000" custLinFactNeighborY="-1809">
        <dgm:presLayoutVars>
          <dgm:chMax val="0"/>
          <dgm:chPref val="0"/>
          <dgm:bulletEnabled val="1"/>
        </dgm:presLayoutVars>
      </dgm:prSet>
      <dgm:spPr>
        <a:prstGeom prst="chevron">
          <a:avLst/>
        </a:prstGeom>
      </dgm:spPr>
      <dgm:t>
        <a:bodyPr/>
        <a:lstStyle/>
        <a:p>
          <a:endParaRPr lang="fr-FR"/>
        </a:p>
      </dgm:t>
    </dgm:pt>
    <dgm:pt modelId="{C02D6B07-24AC-422E-AB34-D42C1F5835AB}" type="pres">
      <dgm:prSet presAssocID="{2B7C6327-CBBE-4B40-8FC4-2DDF7756C0F0}" presName="parTxOnlySpace" presStyleCnt="0"/>
      <dgm:spPr/>
    </dgm:pt>
    <dgm:pt modelId="{09066C05-2B71-4482-96ED-B0D32F2353C1}" type="pres">
      <dgm:prSet presAssocID="{D2D53FF0-5D59-4100-8F99-60EF7D6C6182}" presName="parTxOnly" presStyleLbl="node1" presStyleIdx="1" presStyleCnt="6" custLinFactX="-80378" custLinFactNeighborX="-100000" custLinFactNeighborY="-1530">
        <dgm:presLayoutVars>
          <dgm:chMax val="0"/>
          <dgm:chPref val="0"/>
          <dgm:bulletEnabled val="1"/>
        </dgm:presLayoutVars>
      </dgm:prSet>
      <dgm:spPr>
        <a:prstGeom prst="chevron">
          <a:avLst/>
        </a:prstGeom>
      </dgm:spPr>
      <dgm:t>
        <a:bodyPr/>
        <a:lstStyle/>
        <a:p>
          <a:endParaRPr lang="fr-FR"/>
        </a:p>
      </dgm:t>
    </dgm:pt>
    <dgm:pt modelId="{9A358309-CC75-4F92-8F9F-22B04CFF513D}" type="pres">
      <dgm:prSet presAssocID="{D4349060-ACF9-498C-9E6A-F22F8B613C63}" presName="parTxOnlySpace" presStyleCnt="0"/>
      <dgm:spPr/>
    </dgm:pt>
    <dgm:pt modelId="{AFAF5A2E-F7A0-4BAD-B581-9D0A10721820}" type="pres">
      <dgm:prSet presAssocID="{1F5B1867-4BC6-40AE-957E-385C2B5A6B0C}" presName="parTxOnly" presStyleLbl="node1" presStyleIdx="2" presStyleCnt="6" custLinFactNeighborX="3385" custLinFactNeighborY="116">
        <dgm:presLayoutVars>
          <dgm:chMax val="0"/>
          <dgm:chPref val="0"/>
          <dgm:bulletEnabled val="1"/>
        </dgm:presLayoutVars>
      </dgm:prSet>
      <dgm:spPr>
        <a:prstGeom prst="chevron">
          <a:avLst/>
        </a:prstGeom>
      </dgm:spPr>
      <dgm:t>
        <a:bodyPr/>
        <a:lstStyle/>
        <a:p>
          <a:endParaRPr lang="fr-FR"/>
        </a:p>
      </dgm:t>
    </dgm:pt>
    <dgm:pt modelId="{CBEF6D12-E893-43D6-A669-4FEC8A6E9251}" type="pres">
      <dgm:prSet presAssocID="{279D9DC0-496F-4439-B781-2C6FACCC38CA}" presName="parTxOnlySpace" presStyleCnt="0"/>
      <dgm:spPr/>
    </dgm:pt>
    <dgm:pt modelId="{C7DD8D01-A845-496D-86F9-4C1023581842}" type="pres">
      <dgm:prSet presAssocID="{2F106E54-D05D-43A7-9ABF-C62438E2B6EC}" presName="parTxOnly" presStyleLbl="node1" presStyleIdx="3" presStyleCnt="6">
        <dgm:presLayoutVars>
          <dgm:chMax val="0"/>
          <dgm:chPref val="0"/>
          <dgm:bulletEnabled val="1"/>
        </dgm:presLayoutVars>
      </dgm:prSet>
      <dgm:spPr>
        <a:prstGeom prst="chevron">
          <a:avLst/>
        </a:prstGeom>
      </dgm:spPr>
      <dgm:t>
        <a:bodyPr/>
        <a:lstStyle/>
        <a:p>
          <a:endParaRPr lang="fr-FR"/>
        </a:p>
      </dgm:t>
    </dgm:pt>
    <dgm:pt modelId="{A507C322-9BAE-43ED-8842-4D2F899B5031}" type="pres">
      <dgm:prSet presAssocID="{4AE6DA20-7F9E-44E2-9440-436E4A389763}" presName="parTxOnlySpace" presStyleCnt="0"/>
      <dgm:spPr/>
    </dgm:pt>
    <dgm:pt modelId="{E9423FA8-E72B-4FB5-802A-5104DA1D0525}" type="pres">
      <dgm:prSet presAssocID="{37487084-E1A0-43E5-99B8-DA09E7D82B33}" presName="parTxOnly" presStyleLbl="node1" presStyleIdx="4" presStyleCnt="6">
        <dgm:presLayoutVars>
          <dgm:chMax val="0"/>
          <dgm:chPref val="0"/>
          <dgm:bulletEnabled val="1"/>
        </dgm:presLayoutVars>
      </dgm:prSet>
      <dgm:spPr>
        <a:prstGeom prst="chevron">
          <a:avLst/>
        </a:prstGeom>
      </dgm:spPr>
      <dgm:t>
        <a:bodyPr/>
        <a:lstStyle/>
        <a:p>
          <a:endParaRPr lang="fr-FR"/>
        </a:p>
      </dgm:t>
    </dgm:pt>
    <dgm:pt modelId="{5777B7A9-6368-4F3D-948F-408FF1EE6428}" type="pres">
      <dgm:prSet presAssocID="{A6F80634-FF5E-4CCB-B96E-12961F79AC40}" presName="parTxOnlySpace" presStyleCnt="0"/>
      <dgm:spPr/>
    </dgm:pt>
    <dgm:pt modelId="{E7ED10D0-2574-4061-9C04-A210B81DF25A}" type="pres">
      <dgm:prSet presAssocID="{87D81F46-82D2-4BCC-845F-6456FAB666FB}" presName="parTxOnly" presStyleLbl="node1" presStyleIdx="5" presStyleCnt="6" custLinFactNeighborX="2688" custLinFactNeighborY="-248">
        <dgm:presLayoutVars>
          <dgm:chMax val="0"/>
          <dgm:chPref val="0"/>
          <dgm:bulletEnabled val="1"/>
        </dgm:presLayoutVars>
      </dgm:prSet>
      <dgm:spPr>
        <a:prstGeom prst="chevron">
          <a:avLst/>
        </a:prstGeom>
      </dgm:spPr>
      <dgm:t>
        <a:bodyPr/>
        <a:lstStyle/>
        <a:p>
          <a:endParaRPr lang="fr-FR"/>
        </a:p>
      </dgm:t>
    </dgm:pt>
  </dgm:ptLst>
  <dgm:cxnLst>
    <dgm:cxn modelId="{38EDFF0C-6FE0-481E-A0C6-027C15DC0B2A}" srcId="{8115FD9B-E34A-4B72-94BB-5FA87CBF4B5F}" destId="{D2D53FF0-5D59-4100-8F99-60EF7D6C6182}" srcOrd="1" destOrd="0" parTransId="{79CFB385-B8F2-4D77-A810-907A77EC1298}" sibTransId="{D4349060-ACF9-498C-9E6A-F22F8B613C63}"/>
    <dgm:cxn modelId="{7E2454DC-35F7-4684-A438-0818EAF01847}" srcId="{8115FD9B-E34A-4B72-94BB-5FA87CBF4B5F}" destId="{37487084-E1A0-43E5-99B8-DA09E7D82B33}" srcOrd="4" destOrd="0" parTransId="{715CB5BD-BFB4-4C72-A3A6-9BAAE49980EC}" sibTransId="{A6F80634-FF5E-4CCB-B96E-12961F79AC40}"/>
    <dgm:cxn modelId="{5F7D3113-2195-4472-A21E-FC786287549E}" type="presOf" srcId="{87D81F46-82D2-4BCC-845F-6456FAB666FB}" destId="{E7ED10D0-2574-4061-9C04-A210B81DF25A}" srcOrd="0" destOrd="0" presId="urn:microsoft.com/office/officeart/2005/8/layout/chevron1"/>
    <dgm:cxn modelId="{0487E500-36F8-4B3F-8D98-B159A87EECAD}" type="presOf" srcId="{2F106E54-D05D-43A7-9ABF-C62438E2B6EC}" destId="{C7DD8D01-A845-496D-86F9-4C1023581842}" srcOrd="0" destOrd="0" presId="urn:microsoft.com/office/officeart/2005/8/layout/chevron1"/>
    <dgm:cxn modelId="{E5A419CB-8D62-4DB0-866B-5CD4BDBED214}" type="presOf" srcId="{8115FD9B-E34A-4B72-94BB-5FA87CBF4B5F}" destId="{78FB9074-4383-4983-9815-93CB55CE0E38}" srcOrd="0" destOrd="0" presId="urn:microsoft.com/office/officeart/2005/8/layout/chevron1"/>
    <dgm:cxn modelId="{214AF24B-D2CB-41BB-A4D5-8764402BC4AE}" type="presOf" srcId="{1F5B1867-4BC6-40AE-957E-385C2B5A6B0C}" destId="{AFAF5A2E-F7A0-4BAD-B581-9D0A10721820}" srcOrd="0" destOrd="0" presId="urn:microsoft.com/office/officeart/2005/8/layout/chevron1"/>
    <dgm:cxn modelId="{3863B0C8-F51E-4F4C-9C43-D8D80FAB6478}" srcId="{8115FD9B-E34A-4B72-94BB-5FA87CBF4B5F}" destId="{2F106E54-D05D-43A7-9ABF-C62438E2B6EC}" srcOrd="3" destOrd="0" parTransId="{FA5A0B43-B1E5-43D2-8EA1-0DF1C85B97F0}" sibTransId="{4AE6DA20-7F9E-44E2-9440-436E4A389763}"/>
    <dgm:cxn modelId="{D5C883C5-B01A-4FEC-89DD-7A7EA4AD0A45}" srcId="{8115FD9B-E34A-4B72-94BB-5FA87CBF4B5F}" destId="{87D81F46-82D2-4BCC-845F-6456FAB666FB}" srcOrd="5" destOrd="0" parTransId="{62B1411B-FB3F-4E39-A135-C58148B0EC21}" sibTransId="{41641E0A-9B57-44E3-9533-AD63ABA1F63B}"/>
    <dgm:cxn modelId="{766DBE32-8634-461A-ABC8-A1397812F043}" srcId="{8115FD9B-E34A-4B72-94BB-5FA87CBF4B5F}" destId="{1F5B1867-4BC6-40AE-957E-385C2B5A6B0C}" srcOrd="2" destOrd="0" parTransId="{DF273977-5C9A-49D1-9CAD-0C5C2D3D2AEE}" sibTransId="{279D9DC0-496F-4439-B781-2C6FACCC38CA}"/>
    <dgm:cxn modelId="{EB9F395B-54C1-4B28-9452-622F6866DDCF}" type="presOf" srcId="{2DB86737-544A-4826-9490-3CAFC50BA5DA}" destId="{820680B8-A99C-4DEC-8F2E-D599A0E89DB6}" srcOrd="0" destOrd="0" presId="urn:microsoft.com/office/officeart/2005/8/layout/chevron1"/>
    <dgm:cxn modelId="{885C808B-085D-443B-9680-93C11788F8FB}" type="presOf" srcId="{D2D53FF0-5D59-4100-8F99-60EF7D6C6182}" destId="{09066C05-2B71-4482-96ED-B0D32F2353C1}" srcOrd="0" destOrd="0" presId="urn:microsoft.com/office/officeart/2005/8/layout/chevron1"/>
    <dgm:cxn modelId="{63699C74-61B2-4E59-8EF4-546F9B332DF7}" srcId="{8115FD9B-E34A-4B72-94BB-5FA87CBF4B5F}" destId="{2DB86737-544A-4826-9490-3CAFC50BA5DA}" srcOrd="0" destOrd="0" parTransId="{23575EAB-874C-47D5-8438-232E6A40FDC1}" sibTransId="{2B7C6327-CBBE-4B40-8FC4-2DDF7756C0F0}"/>
    <dgm:cxn modelId="{99BD2F58-BC18-4CC1-9B5E-C0AF8AB35883}" type="presOf" srcId="{37487084-E1A0-43E5-99B8-DA09E7D82B33}" destId="{E9423FA8-E72B-4FB5-802A-5104DA1D0525}" srcOrd="0" destOrd="0" presId="urn:microsoft.com/office/officeart/2005/8/layout/chevron1"/>
    <dgm:cxn modelId="{E5B3C7BF-8078-4398-BEC2-9B8482E0FF11}" type="presParOf" srcId="{78FB9074-4383-4983-9815-93CB55CE0E38}" destId="{820680B8-A99C-4DEC-8F2E-D599A0E89DB6}" srcOrd="0" destOrd="0" presId="urn:microsoft.com/office/officeart/2005/8/layout/chevron1"/>
    <dgm:cxn modelId="{BB0A219A-7966-4B5F-B362-2FF5C5993402}" type="presParOf" srcId="{78FB9074-4383-4983-9815-93CB55CE0E38}" destId="{C02D6B07-24AC-422E-AB34-D42C1F5835AB}" srcOrd="1" destOrd="0" presId="urn:microsoft.com/office/officeart/2005/8/layout/chevron1"/>
    <dgm:cxn modelId="{BFB6581C-13DA-44EA-B51A-BB34F03BFAB3}" type="presParOf" srcId="{78FB9074-4383-4983-9815-93CB55CE0E38}" destId="{09066C05-2B71-4482-96ED-B0D32F2353C1}" srcOrd="2" destOrd="0" presId="urn:microsoft.com/office/officeart/2005/8/layout/chevron1"/>
    <dgm:cxn modelId="{BF8341B4-4FCC-4A44-9E05-F29A4659EAFD}" type="presParOf" srcId="{78FB9074-4383-4983-9815-93CB55CE0E38}" destId="{9A358309-CC75-4F92-8F9F-22B04CFF513D}" srcOrd="3" destOrd="0" presId="urn:microsoft.com/office/officeart/2005/8/layout/chevron1"/>
    <dgm:cxn modelId="{6AB177DC-BC49-4A55-A7F8-2386E1ECA983}" type="presParOf" srcId="{78FB9074-4383-4983-9815-93CB55CE0E38}" destId="{AFAF5A2E-F7A0-4BAD-B581-9D0A10721820}" srcOrd="4" destOrd="0" presId="urn:microsoft.com/office/officeart/2005/8/layout/chevron1"/>
    <dgm:cxn modelId="{49CA08BC-9F42-4D26-A3EB-F09E19F224F9}" type="presParOf" srcId="{78FB9074-4383-4983-9815-93CB55CE0E38}" destId="{CBEF6D12-E893-43D6-A669-4FEC8A6E9251}" srcOrd="5" destOrd="0" presId="urn:microsoft.com/office/officeart/2005/8/layout/chevron1"/>
    <dgm:cxn modelId="{40BCCE58-CD8E-420F-A8F9-23620E20D88E}" type="presParOf" srcId="{78FB9074-4383-4983-9815-93CB55CE0E38}" destId="{C7DD8D01-A845-496D-86F9-4C1023581842}" srcOrd="6" destOrd="0" presId="urn:microsoft.com/office/officeart/2005/8/layout/chevron1"/>
    <dgm:cxn modelId="{53D4948E-8B78-4406-BF61-C9D96E85CA73}" type="presParOf" srcId="{78FB9074-4383-4983-9815-93CB55CE0E38}" destId="{A507C322-9BAE-43ED-8842-4D2F899B5031}" srcOrd="7" destOrd="0" presId="urn:microsoft.com/office/officeart/2005/8/layout/chevron1"/>
    <dgm:cxn modelId="{61931AA1-CE8D-405C-A08E-8E54A299C0A2}" type="presParOf" srcId="{78FB9074-4383-4983-9815-93CB55CE0E38}" destId="{E9423FA8-E72B-4FB5-802A-5104DA1D0525}" srcOrd="8" destOrd="0" presId="urn:microsoft.com/office/officeart/2005/8/layout/chevron1"/>
    <dgm:cxn modelId="{6002CFDC-D5AB-4F8B-9191-0F24067F49C1}" type="presParOf" srcId="{78FB9074-4383-4983-9815-93CB55CE0E38}" destId="{5777B7A9-6368-4F3D-948F-408FF1EE6428}" srcOrd="9" destOrd="0" presId="urn:microsoft.com/office/officeart/2005/8/layout/chevron1"/>
    <dgm:cxn modelId="{C54C7EBD-121D-40F6-9F0B-EC9CCD00DF20}" type="presParOf" srcId="{78FB9074-4383-4983-9815-93CB55CE0E38}" destId="{E7ED10D0-2574-4061-9C04-A210B81DF25A}" srcOrd="10" destOrd="0" presId="urn:microsoft.com/office/officeart/2005/8/layout/chevron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115FD9B-E34A-4B72-94BB-5FA87CBF4B5F}" type="doc">
      <dgm:prSet loTypeId="urn:microsoft.com/office/officeart/2005/8/layout/chevron1" loCatId="process" qsTypeId="urn:microsoft.com/office/officeart/2005/8/quickstyle/simple5" qsCatId="simple" csTypeId="urn:microsoft.com/office/officeart/2005/8/colors/colorful2" csCatId="colorful" phldr="1"/>
      <dgm:spPr/>
    </dgm:pt>
    <dgm:pt modelId="{2DB86737-544A-4826-9490-3CAFC50BA5DA}">
      <dgm:prSet phldrT="[Texte]"/>
      <dgm:spPr>
        <a:xfrm>
          <a:off x="4013" y="205448"/>
          <a:ext cx="1493036" cy="597214"/>
        </a:xfrm>
        <a:solidFill>
          <a:srgbClr val="0F6FC6">
            <a:lumMod val="50000"/>
          </a:srgbClr>
        </a:solidFill>
        <a:ln>
          <a:noFill/>
        </a:ln>
        <a:effectLst>
          <a:outerShdw blurRad="57150" dist="38100" dir="5400000" algn="ctr" rotWithShape="0">
            <a:srgbClr val="009DD9">
              <a:hueOff val="0"/>
              <a:satOff val="0"/>
              <a:lumOff val="0"/>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r>
            <a:rPr lang="fr-FR" b="1" dirty="0" smtClean="0">
              <a:solidFill>
                <a:sysClr val="window" lastClr="FFFFFF"/>
              </a:solidFill>
              <a:latin typeface="Constantia"/>
              <a:ea typeface="+mn-ea"/>
              <a:cs typeface="+mn-cs"/>
            </a:rPr>
            <a:t>Conduite du projet et techniques utilisées </a:t>
          </a:r>
          <a:endParaRPr lang="fr-FR" noProof="0" dirty="0">
            <a:solidFill>
              <a:sysClr val="window" lastClr="FFFFFF"/>
            </a:solidFill>
            <a:latin typeface="Constantia"/>
            <a:ea typeface="+mn-ea"/>
            <a:cs typeface="+mn-cs"/>
          </a:endParaRPr>
        </a:p>
      </dgm:t>
    </dgm:pt>
    <dgm:pt modelId="{23575EAB-874C-47D5-8438-232E6A40FDC1}" type="parTrans" cxnId="{63699C74-61B2-4E59-8EF4-546F9B332DF7}">
      <dgm:prSet/>
      <dgm:spPr/>
      <dgm:t>
        <a:bodyPr/>
        <a:lstStyle/>
        <a:p>
          <a:endParaRPr lang="fr-FR"/>
        </a:p>
      </dgm:t>
    </dgm:pt>
    <dgm:pt modelId="{2B7C6327-CBBE-4B40-8FC4-2DDF7756C0F0}" type="sibTrans" cxnId="{63699C74-61B2-4E59-8EF4-546F9B332DF7}">
      <dgm:prSet/>
      <dgm:spPr/>
      <dgm:t>
        <a:bodyPr/>
        <a:lstStyle/>
        <a:p>
          <a:endParaRPr lang="fr-FR"/>
        </a:p>
      </dgm:t>
    </dgm:pt>
    <dgm:pt modelId="{D2D53FF0-5D59-4100-8F99-60EF7D6C6182}">
      <dgm:prSet phldrT="[Texte]"/>
      <dgm:spPr>
        <a:xfrm>
          <a:off x="1347746" y="205448"/>
          <a:ext cx="1493036" cy="597214"/>
        </a:xfrm>
        <a:solidFill>
          <a:sysClr val="windowText" lastClr="000000">
            <a:lumMod val="65000"/>
          </a:sysClr>
        </a:solidFill>
        <a:ln>
          <a:noFill/>
        </a:ln>
        <a:effectLst>
          <a:outerShdw blurRad="57150" dist="38100" dir="5400000" algn="ctr" rotWithShape="0">
            <a:srgbClr val="009DD9">
              <a:hueOff val="-167625"/>
              <a:satOff val="-1932"/>
              <a:lumOff val="432"/>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r>
            <a:rPr lang="fr-FR" b="1" dirty="0" smtClean="0">
              <a:solidFill>
                <a:sysClr val="window" lastClr="FFFFFF"/>
              </a:solidFill>
              <a:latin typeface="Constantia"/>
              <a:ea typeface="+mn-ea"/>
              <a:cs typeface="+mn-cs"/>
            </a:rPr>
            <a:t>Contexte général et organisme d’accueil </a:t>
          </a:r>
          <a:endParaRPr lang="fr-FR" noProof="0" dirty="0">
            <a:solidFill>
              <a:sysClr val="window" lastClr="FFFFFF"/>
            </a:solidFill>
            <a:latin typeface="Constantia"/>
            <a:ea typeface="+mn-ea"/>
            <a:cs typeface="+mn-cs"/>
          </a:endParaRPr>
        </a:p>
      </dgm:t>
    </dgm:pt>
    <dgm:pt modelId="{79CFB385-B8F2-4D77-A810-907A77EC1298}" type="parTrans" cxnId="{38EDFF0C-6FE0-481E-A0C6-027C15DC0B2A}">
      <dgm:prSet/>
      <dgm:spPr/>
      <dgm:t>
        <a:bodyPr/>
        <a:lstStyle/>
        <a:p>
          <a:endParaRPr lang="fr-FR"/>
        </a:p>
      </dgm:t>
    </dgm:pt>
    <dgm:pt modelId="{D4349060-ACF9-498C-9E6A-F22F8B613C63}" type="sibTrans" cxnId="{38EDFF0C-6FE0-481E-A0C6-027C15DC0B2A}">
      <dgm:prSet/>
      <dgm:spPr/>
      <dgm:t>
        <a:bodyPr/>
        <a:lstStyle/>
        <a:p>
          <a:endParaRPr lang="fr-FR"/>
        </a:p>
      </dgm:t>
    </dgm:pt>
    <dgm:pt modelId="{2F106E54-D05D-43A7-9ABF-C62438E2B6EC}">
      <dgm:prSet phldrT="[Texte]"/>
      <dgm:spPr>
        <a:xfrm>
          <a:off x="4035212" y="205448"/>
          <a:ext cx="1493036" cy="597214"/>
        </a:xfrm>
        <a:solidFill>
          <a:sysClr val="windowText" lastClr="000000">
            <a:lumMod val="65000"/>
          </a:sysClr>
        </a:solidFill>
        <a:ln>
          <a:noFill/>
        </a:ln>
        <a:effectLst>
          <a:outerShdw blurRad="57150" dist="38100" dir="5400000" algn="ctr" rotWithShape="0">
            <a:srgbClr val="009DD9">
              <a:hueOff val="-502874"/>
              <a:satOff val="-5795"/>
              <a:lumOff val="1295"/>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r>
            <a:rPr lang="fr-FR" b="1" dirty="0" smtClean="0">
              <a:solidFill>
                <a:sysClr val="window" lastClr="FFFFFF"/>
              </a:solidFill>
              <a:latin typeface="Constantia"/>
              <a:ea typeface="+mn-ea"/>
              <a:cs typeface="+mn-cs"/>
            </a:rPr>
            <a:t>Conception</a:t>
          </a:r>
          <a:endParaRPr lang="fr-FR" noProof="0" dirty="0" smtClean="0">
            <a:solidFill>
              <a:sysClr val="window" lastClr="FFFFFF"/>
            </a:solidFill>
            <a:latin typeface="Constantia"/>
            <a:ea typeface="+mn-ea"/>
            <a:cs typeface="+mn-cs"/>
          </a:endParaRPr>
        </a:p>
      </dgm:t>
    </dgm:pt>
    <dgm:pt modelId="{FA5A0B43-B1E5-43D2-8EA1-0DF1C85B97F0}" type="parTrans" cxnId="{3863B0C8-F51E-4F4C-9C43-D8D80FAB6478}">
      <dgm:prSet/>
      <dgm:spPr/>
      <dgm:t>
        <a:bodyPr/>
        <a:lstStyle/>
        <a:p>
          <a:endParaRPr lang="fr-FR"/>
        </a:p>
      </dgm:t>
    </dgm:pt>
    <dgm:pt modelId="{4AE6DA20-7F9E-44E2-9440-436E4A389763}" type="sibTrans" cxnId="{3863B0C8-F51E-4F4C-9C43-D8D80FAB6478}">
      <dgm:prSet/>
      <dgm:spPr/>
      <dgm:t>
        <a:bodyPr/>
        <a:lstStyle/>
        <a:p>
          <a:endParaRPr lang="fr-FR"/>
        </a:p>
      </dgm:t>
    </dgm:pt>
    <dgm:pt modelId="{37487084-E1A0-43E5-99B8-DA09E7D82B33}">
      <dgm:prSet phldrT="[Texte]"/>
      <dgm:spPr>
        <a:xfrm>
          <a:off x="5378945" y="205448"/>
          <a:ext cx="1493036" cy="597214"/>
        </a:xfrm>
        <a:solidFill>
          <a:sysClr val="windowText" lastClr="000000">
            <a:lumMod val="65000"/>
          </a:sysClr>
        </a:solidFill>
        <a:ln>
          <a:noFill/>
        </a:ln>
        <a:effectLst>
          <a:outerShdw blurRad="57150" dist="38100" dir="5400000" algn="ctr" rotWithShape="0">
            <a:srgbClr val="009DD9">
              <a:hueOff val="-670499"/>
              <a:satOff val="-7726"/>
              <a:lumOff val="1727"/>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r>
            <a:rPr lang="en-US" b="1" dirty="0" smtClean="0">
              <a:solidFill>
                <a:sysClr val="window" lastClr="FFFFFF"/>
              </a:solidFill>
              <a:latin typeface="Constantia"/>
              <a:ea typeface="+mn-ea"/>
              <a:cs typeface="+mn-cs"/>
            </a:rPr>
            <a:t>D</a:t>
          </a:r>
          <a:r>
            <a:rPr lang="fr-FR" b="1" dirty="0" smtClean="0">
              <a:solidFill>
                <a:sysClr val="window" lastClr="FFFFFF"/>
              </a:solidFill>
              <a:latin typeface="Constantia"/>
              <a:ea typeface="+mn-ea"/>
              <a:cs typeface="+mn-cs"/>
            </a:rPr>
            <a:t>é</a:t>
          </a:r>
          <a:r>
            <a:rPr lang="fr-FR" b="1" noProof="0" dirty="0" smtClean="0">
              <a:solidFill>
                <a:sysClr val="window" lastClr="FFFFFF"/>
              </a:solidFill>
              <a:latin typeface="Constantia"/>
              <a:ea typeface="+mn-ea"/>
              <a:cs typeface="+mn-cs"/>
            </a:rPr>
            <a:t>monstration</a:t>
          </a:r>
          <a:endParaRPr lang="fr-FR" noProof="0" dirty="0" smtClean="0">
            <a:solidFill>
              <a:sysClr val="window" lastClr="FFFFFF"/>
            </a:solidFill>
            <a:latin typeface="Constantia"/>
            <a:ea typeface="+mn-ea"/>
            <a:cs typeface="+mn-cs"/>
          </a:endParaRPr>
        </a:p>
      </dgm:t>
    </dgm:pt>
    <dgm:pt modelId="{715CB5BD-BFB4-4C72-A3A6-9BAAE49980EC}" type="parTrans" cxnId="{7E2454DC-35F7-4684-A438-0818EAF01847}">
      <dgm:prSet/>
      <dgm:spPr/>
      <dgm:t>
        <a:bodyPr/>
        <a:lstStyle/>
        <a:p>
          <a:endParaRPr lang="fr-FR"/>
        </a:p>
      </dgm:t>
    </dgm:pt>
    <dgm:pt modelId="{A6F80634-FF5E-4CCB-B96E-12961F79AC40}" type="sibTrans" cxnId="{7E2454DC-35F7-4684-A438-0818EAF01847}">
      <dgm:prSet/>
      <dgm:spPr/>
      <dgm:t>
        <a:bodyPr/>
        <a:lstStyle/>
        <a:p>
          <a:endParaRPr lang="fr-FR"/>
        </a:p>
      </dgm:t>
    </dgm:pt>
    <dgm:pt modelId="{87D81F46-82D2-4BCC-845F-6456FAB666FB}">
      <dgm:prSet phldrT="[Texte]"/>
      <dgm:spPr>
        <a:xfrm>
          <a:off x="6726691" y="203967"/>
          <a:ext cx="1493036" cy="597214"/>
        </a:xfrm>
        <a:solidFill>
          <a:sysClr val="windowText" lastClr="000000">
            <a:lumMod val="65000"/>
          </a:sysClr>
        </a:solidFill>
        <a:ln>
          <a:noFill/>
        </a:ln>
        <a:effectLst>
          <a:outerShdw blurRad="57150" dist="38100" dir="5400000" algn="ctr" rotWithShape="0">
            <a:srgbClr val="009DD9">
              <a:hueOff val="-838123"/>
              <a:satOff val="-9658"/>
              <a:lumOff val="2159"/>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r>
            <a:rPr lang="fr-FR" altLang="zh-CN" b="1" dirty="0" smtClean="0">
              <a:solidFill>
                <a:sysClr val="window" lastClr="FFFFFF"/>
              </a:solidFill>
              <a:latin typeface="Constantia"/>
              <a:ea typeface="宋体" panose="02010600030101010101" pitchFamily="2" charset="-122"/>
              <a:cs typeface="+mn-cs"/>
            </a:rPr>
            <a:t>Conclusion &amp; Perspective </a:t>
          </a:r>
          <a:endParaRPr lang="fr-FR" noProof="0" dirty="0" smtClean="0">
            <a:solidFill>
              <a:sysClr val="window" lastClr="FFFFFF"/>
            </a:solidFill>
            <a:latin typeface="Constantia"/>
            <a:ea typeface="+mn-ea"/>
            <a:cs typeface="+mn-cs"/>
          </a:endParaRPr>
        </a:p>
      </dgm:t>
    </dgm:pt>
    <dgm:pt modelId="{62B1411B-FB3F-4E39-A135-C58148B0EC21}" type="parTrans" cxnId="{D5C883C5-B01A-4FEC-89DD-7A7EA4AD0A45}">
      <dgm:prSet/>
      <dgm:spPr/>
      <dgm:t>
        <a:bodyPr/>
        <a:lstStyle/>
        <a:p>
          <a:endParaRPr lang="fr-FR"/>
        </a:p>
      </dgm:t>
    </dgm:pt>
    <dgm:pt modelId="{41641E0A-9B57-44E3-9533-AD63ABA1F63B}" type="sibTrans" cxnId="{D5C883C5-B01A-4FEC-89DD-7A7EA4AD0A45}">
      <dgm:prSet/>
      <dgm:spPr/>
      <dgm:t>
        <a:bodyPr/>
        <a:lstStyle/>
        <a:p>
          <a:endParaRPr lang="fr-FR"/>
        </a:p>
      </dgm:t>
    </dgm:pt>
    <dgm:pt modelId="{1F5B1867-4BC6-40AE-957E-385C2B5A6B0C}">
      <dgm:prSet phldrT="[Texte]"/>
      <dgm:spPr>
        <a:xfrm>
          <a:off x="2691479" y="205448"/>
          <a:ext cx="1493036" cy="597214"/>
        </a:xfrm>
        <a:solidFill>
          <a:sysClr val="windowText" lastClr="000000">
            <a:lumMod val="65000"/>
          </a:sysClr>
        </a:solidFill>
        <a:ln>
          <a:noFill/>
        </a:ln>
        <a:effectLst>
          <a:outerShdw blurRad="57150" dist="38100" dir="5400000" algn="ctr" rotWithShape="0">
            <a:srgbClr val="009DD9">
              <a:hueOff val="-335249"/>
              <a:satOff val="-3863"/>
              <a:lumOff val="864"/>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r>
            <a:rPr lang="fr-FR" b="1" dirty="0" smtClean="0">
              <a:solidFill>
                <a:sysClr val="window" lastClr="FFFFFF"/>
              </a:solidFill>
              <a:latin typeface="Constantia"/>
              <a:ea typeface="+mn-ea"/>
              <a:cs typeface="+mn-cs"/>
            </a:rPr>
            <a:t>Analyse fonctionnelle </a:t>
          </a:r>
          <a:endParaRPr lang="fr-FR" noProof="0" dirty="0">
            <a:solidFill>
              <a:sysClr val="window" lastClr="FFFFFF"/>
            </a:solidFill>
            <a:latin typeface="Constantia"/>
            <a:ea typeface="+mn-ea"/>
            <a:cs typeface="+mn-cs"/>
          </a:endParaRPr>
        </a:p>
      </dgm:t>
    </dgm:pt>
    <dgm:pt modelId="{DF273977-5C9A-49D1-9CAD-0C5C2D3D2AEE}" type="parTrans" cxnId="{766DBE32-8634-461A-ABC8-A1397812F043}">
      <dgm:prSet/>
      <dgm:spPr/>
      <dgm:t>
        <a:bodyPr/>
        <a:lstStyle/>
        <a:p>
          <a:endParaRPr lang="fr-FR"/>
        </a:p>
      </dgm:t>
    </dgm:pt>
    <dgm:pt modelId="{279D9DC0-496F-4439-B781-2C6FACCC38CA}" type="sibTrans" cxnId="{766DBE32-8634-461A-ABC8-A1397812F043}">
      <dgm:prSet/>
      <dgm:spPr/>
      <dgm:t>
        <a:bodyPr/>
        <a:lstStyle/>
        <a:p>
          <a:endParaRPr lang="fr-FR"/>
        </a:p>
      </dgm:t>
    </dgm:pt>
    <dgm:pt modelId="{78FB9074-4383-4983-9815-93CB55CE0E38}" type="pres">
      <dgm:prSet presAssocID="{8115FD9B-E34A-4B72-94BB-5FA87CBF4B5F}" presName="Name0" presStyleCnt="0">
        <dgm:presLayoutVars>
          <dgm:dir/>
          <dgm:animLvl val="lvl"/>
          <dgm:resizeHandles val="exact"/>
        </dgm:presLayoutVars>
      </dgm:prSet>
      <dgm:spPr/>
    </dgm:pt>
    <dgm:pt modelId="{820680B8-A99C-4DEC-8F2E-D599A0E89DB6}" type="pres">
      <dgm:prSet presAssocID="{2DB86737-544A-4826-9490-3CAFC50BA5DA}" presName="parTxOnly" presStyleLbl="node1" presStyleIdx="0" presStyleCnt="6" custLinFactX="159287" custLinFactNeighborX="200000" custLinFactNeighborY="-1809">
        <dgm:presLayoutVars>
          <dgm:chMax val="0"/>
          <dgm:chPref val="0"/>
          <dgm:bulletEnabled val="1"/>
        </dgm:presLayoutVars>
      </dgm:prSet>
      <dgm:spPr>
        <a:prstGeom prst="chevron">
          <a:avLst/>
        </a:prstGeom>
      </dgm:spPr>
      <dgm:t>
        <a:bodyPr/>
        <a:lstStyle/>
        <a:p>
          <a:endParaRPr lang="fr-FR"/>
        </a:p>
      </dgm:t>
    </dgm:pt>
    <dgm:pt modelId="{C02D6B07-24AC-422E-AB34-D42C1F5835AB}" type="pres">
      <dgm:prSet presAssocID="{2B7C6327-CBBE-4B40-8FC4-2DDF7756C0F0}" presName="parTxOnlySpace" presStyleCnt="0"/>
      <dgm:spPr/>
    </dgm:pt>
    <dgm:pt modelId="{09066C05-2B71-4482-96ED-B0D32F2353C1}" type="pres">
      <dgm:prSet presAssocID="{D2D53FF0-5D59-4100-8F99-60EF7D6C6182}" presName="parTxOnly" presStyleLbl="node1" presStyleIdx="1" presStyleCnt="6" custLinFactX="-80378" custLinFactNeighborX="-100000" custLinFactNeighborY="-1530">
        <dgm:presLayoutVars>
          <dgm:chMax val="0"/>
          <dgm:chPref val="0"/>
          <dgm:bulletEnabled val="1"/>
        </dgm:presLayoutVars>
      </dgm:prSet>
      <dgm:spPr>
        <a:prstGeom prst="chevron">
          <a:avLst/>
        </a:prstGeom>
      </dgm:spPr>
      <dgm:t>
        <a:bodyPr/>
        <a:lstStyle/>
        <a:p>
          <a:endParaRPr lang="fr-FR"/>
        </a:p>
      </dgm:t>
    </dgm:pt>
    <dgm:pt modelId="{9A358309-CC75-4F92-8F9F-22B04CFF513D}" type="pres">
      <dgm:prSet presAssocID="{D4349060-ACF9-498C-9E6A-F22F8B613C63}" presName="parTxOnlySpace" presStyleCnt="0"/>
      <dgm:spPr/>
    </dgm:pt>
    <dgm:pt modelId="{AFAF5A2E-F7A0-4BAD-B581-9D0A10721820}" type="pres">
      <dgm:prSet presAssocID="{1F5B1867-4BC6-40AE-957E-385C2B5A6B0C}" presName="parTxOnly" presStyleLbl="node1" presStyleIdx="2" presStyleCnt="6" custLinFactX="-80882" custLinFactNeighborX="-100000" custLinFactNeighborY="116">
        <dgm:presLayoutVars>
          <dgm:chMax val="0"/>
          <dgm:chPref val="0"/>
          <dgm:bulletEnabled val="1"/>
        </dgm:presLayoutVars>
      </dgm:prSet>
      <dgm:spPr>
        <a:prstGeom prst="chevron">
          <a:avLst/>
        </a:prstGeom>
      </dgm:spPr>
      <dgm:t>
        <a:bodyPr/>
        <a:lstStyle/>
        <a:p>
          <a:endParaRPr lang="fr-FR"/>
        </a:p>
      </dgm:t>
    </dgm:pt>
    <dgm:pt modelId="{CBEF6D12-E893-43D6-A669-4FEC8A6E9251}" type="pres">
      <dgm:prSet presAssocID="{279D9DC0-496F-4439-B781-2C6FACCC38CA}" presName="parTxOnlySpace" presStyleCnt="0"/>
      <dgm:spPr/>
    </dgm:pt>
    <dgm:pt modelId="{C7DD8D01-A845-496D-86F9-4C1023581842}" type="pres">
      <dgm:prSet presAssocID="{2F106E54-D05D-43A7-9ABF-C62438E2B6EC}" presName="parTxOnly" presStyleLbl="node1" presStyleIdx="3" presStyleCnt="6">
        <dgm:presLayoutVars>
          <dgm:chMax val="0"/>
          <dgm:chPref val="0"/>
          <dgm:bulletEnabled val="1"/>
        </dgm:presLayoutVars>
      </dgm:prSet>
      <dgm:spPr>
        <a:prstGeom prst="chevron">
          <a:avLst/>
        </a:prstGeom>
      </dgm:spPr>
      <dgm:t>
        <a:bodyPr/>
        <a:lstStyle/>
        <a:p>
          <a:endParaRPr lang="fr-FR"/>
        </a:p>
      </dgm:t>
    </dgm:pt>
    <dgm:pt modelId="{A507C322-9BAE-43ED-8842-4D2F899B5031}" type="pres">
      <dgm:prSet presAssocID="{4AE6DA20-7F9E-44E2-9440-436E4A389763}" presName="parTxOnlySpace" presStyleCnt="0"/>
      <dgm:spPr/>
    </dgm:pt>
    <dgm:pt modelId="{E9423FA8-E72B-4FB5-802A-5104DA1D0525}" type="pres">
      <dgm:prSet presAssocID="{37487084-E1A0-43E5-99B8-DA09E7D82B33}" presName="parTxOnly" presStyleLbl="node1" presStyleIdx="4" presStyleCnt="6">
        <dgm:presLayoutVars>
          <dgm:chMax val="0"/>
          <dgm:chPref val="0"/>
          <dgm:bulletEnabled val="1"/>
        </dgm:presLayoutVars>
      </dgm:prSet>
      <dgm:spPr>
        <a:prstGeom prst="chevron">
          <a:avLst/>
        </a:prstGeom>
      </dgm:spPr>
      <dgm:t>
        <a:bodyPr/>
        <a:lstStyle/>
        <a:p>
          <a:endParaRPr lang="fr-FR"/>
        </a:p>
      </dgm:t>
    </dgm:pt>
    <dgm:pt modelId="{5777B7A9-6368-4F3D-948F-408FF1EE6428}" type="pres">
      <dgm:prSet presAssocID="{A6F80634-FF5E-4CCB-B96E-12961F79AC40}" presName="parTxOnlySpace" presStyleCnt="0"/>
      <dgm:spPr/>
    </dgm:pt>
    <dgm:pt modelId="{E7ED10D0-2574-4061-9C04-A210B81DF25A}" type="pres">
      <dgm:prSet presAssocID="{87D81F46-82D2-4BCC-845F-6456FAB666FB}" presName="parTxOnly" presStyleLbl="node1" presStyleIdx="5" presStyleCnt="6" custLinFactNeighborX="2688" custLinFactNeighborY="-248">
        <dgm:presLayoutVars>
          <dgm:chMax val="0"/>
          <dgm:chPref val="0"/>
          <dgm:bulletEnabled val="1"/>
        </dgm:presLayoutVars>
      </dgm:prSet>
      <dgm:spPr>
        <a:prstGeom prst="chevron">
          <a:avLst/>
        </a:prstGeom>
      </dgm:spPr>
      <dgm:t>
        <a:bodyPr/>
        <a:lstStyle/>
        <a:p>
          <a:endParaRPr lang="fr-FR"/>
        </a:p>
      </dgm:t>
    </dgm:pt>
  </dgm:ptLst>
  <dgm:cxnLst>
    <dgm:cxn modelId="{38EDFF0C-6FE0-481E-A0C6-027C15DC0B2A}" srcId="{8115FD9B-E34A-4B72-94BB-5FA87CBF4B5F}" destId="{D2D53FF0-5D59-4100-8F99-60EF7D6C6182}" srcOrd="1" destOrd="0" parTransId="{79CFB385-B8F2-4D77-A810-907A77EC1298}" sibTransId="{D4349060-ACF9-498C-9E6A-F22F8B613C63}"/>
    <dgm:cxn modelId="{F37B539E-3C3C-48EA-8142-FB4636382AF3}" type="presOf" srcId="{2DB86737-544A-4826-9490-3CAFC50BA5DA}" destId="{820680B8-A99C-4DEC-8F2E-D599A0E89DB6}" srcOrd="0" destOrd="0" presId="urn:microsoft.com/office/officeart/2005/8/layout/chevron1"/>
    <dgm:cxn modelId="{7E2454DC-35F7-4684-A438-0818EAF01847}" srcId="{8115FD9B-E34A-4B72-94BB-5FA87CBF4B5F}" destId="{37487084-E1A0-43E5-99B8-DA09E7D82B33}" srcOrd="4" destOrd="0" parTransId="{715CB5BD-BFB4-4C72-A3A6-9BAAE49980EC}" sibTransId="{A6F80634-FF5E-4CCB-B96E-12961F79AC40}"/>
    <dgm:cxn modelId="{17119954-EC4E-47D5-B04E-09E0E34C93F7}" type="presOf" srcId="{1F5B1867-4BC6-40AE-957E-385C2B5A6B0C}" destId="{AFAF5A2E-F7A0-4BAD-B581-9D0A10721820}" srcOrd="0" destOrd="0" presId="urn:microsoft.com/office/officeart/2005/8/layout/chevron1"/>
    <dgm:cxn modelId="{3FF07A09-9A72-4097-BF83-FC02B24EFCF6}" type="presOf" srcId="{8115FD9B-E34A-4B72-94BB-5FA87CBF4B5F}" destId="{78FB9074-4383-4983-9815-93CB55CE0E38}" srcOrd="0" destOrd="0" presId="urn:microsoft.com/office/officeart/2005/8/layout/chevron1"/>
    <dgm:cxn modelId="{3863B0C8-F51E-4F4C-9C43-D8D80FAB6478}" srcId="{8115FD9B-E34A-4B72-94BB-5FA87CBF4B5F}" destId="{2F106E54-D05D-43A7-9ABF-C62438E2B6EC}" srcOrd="3" destOrd="0" parTransId="{FA5A0B43-B1E5-43D2-8EA1-0DF1C85B97F0}" sibTransId="{4AE6DA20-7F9E-44E2-9440-436E4A389763}"/>
    <dgm:cxn modelId="{55560916-1F82-4439-AAC8-9242290E60C0}" type="presOf" srcId="{D2D53FF0-5D59-4100-8F99-60EF7D6C6182}" destId="{09066C05-2B71-4482-96ED-B0D32F2353C1}" srcOrd="0" destOrd="0" presId="urn:microsoft.com/office/officeart/2005/8/layout/chevron1"/>
    <dgm:cxn modelId="{D5C883C5-B01A-4FEC-89DD-7A7EA4AD0A45}" srcId="{8115FD9B-E34A-4B72-94BB-5FA87CBF4B5F}" destId="{87D81F46-82D2-4BCC-845F-6456FAB666FB}" srcOrd="5" destOrd="0" parTransId="{62B1411B-FB3F-4E39-A135-C58148B0EC21}" sibTransId="{41641E0A-9B57-44E3-9533-AD63ABA1F63B}"/>
    <dgm:cxn modelId="{766DBE32-8634-461A-ABC8-A1397812F043}" srcId="{8115FD9B-E34A-4B72-94BB-5FA87CBF4B5F}" destId="{1F5B1867-4BC6-40AE-957E-385C2B5A6B0C}" srcOrd="2" destOrd="0" parTransId="{DF273977-5C9A-49D1-9CAD-0C5C2D3D2AEE}" sibTransId="{279D9DC0-496F-4439-B781-2C6FACCC38CA}"/>
    <dgm:cxn modelId="{70996C08-F35E-4357-BF3B-4EFC6CBCB322}" type="presOf" srcId="{2F106E54-D05D-43A7-9ABF-C62438E2B6EC}" destId="{C7DD8D01-A845-496D-86F9-4C1023581842}" srcOrd="0" destOrd="0" presId="urn:microsoft.com/office/officeart/2005/8/layout/chevron1"/>
    <dgm:cxn modelId="{F1C14850-B2C5-4F2C-BDC8-BF3CF5B2895E}" type="presOf" srcId="{37487084-E1A0-43E5-99B8-DA09E7D82B33}" destId="{E9423FA8-E72B-4FB5-802A-5104DA1D0525}" srcOrd="0" destOrd="0" presId="urn:microsoft.com/office/officeart/2005/8/layout/chevron1"/>
    <dgm:cxn modelId="{63699C74-61B2-4E59-8EF4-546F9B332DF7}" srcId="{8115FD9B-E34A-4B72-94BB-5FA87CBF4B5F}" destId="{2DB86737-544A-4826-9490-3CAFC50BA5DA}" srcOrd="0" destOrd="0" parTransId="{23575EAB-874C-47D5-8438-232E6A40FDC1}" sibTransId="{2B7C6327-CBBE-4B40-8FC4-2DDF7756C0F0}"/>
    <dgm:cxn modelId="{986380A9-B0EE-4631-B431-90DC66482139}" type="presOf" srcId="{87D81F46-82D2-4BCC-845F-6456FAB666FB}" destId="{E7ED10D0-2574-4061-9C04-A210B81DF25A}" srcOrd="0" destOrd="0" presId="urn:microsoft.com/office/officeart/2005/8/layout/chevron1"/>
    <dgm:cxn modelId="{11FC7B9C-B809-42E0-ACD6-A8F9F9B12546}" type="presParOf" srcId="{78FB9074-4383-4983-9815-93CB55CE0E38}" destId="{820680B8-A99C-4DEC-8F2E-D599A0E89DB6}" srcOrd="0" destOrd="0" presId="urn:microsoft.com/office/officeart/2005/8/layout/chevron1"/>
    <dgm:cxn modelId="{52645D00-AD2A-428E-BA9E-30691C947FA1}" type="presParOf" srcId="{78FB9074-4383-4983-9815-93CB55CE0E38}" destId="{C02D6B07-24AC-422E-AB34-D42C1F5835AB}" srcOrd="1" destOrd="0" presId="urn:microsoft.com/office/officeart/2005/8/layout/chevron1"/>
    <dgm:cxn modelId="{D5709978-FB01-4FF1-B7B9-E07188DC3EBA}" type="presParOf" srcId="{78FB9074-4383-4983-9815-93CB55CE0E38}" destId="{09066C05-2B71-4482-96ED-B0D32F2353C1}" srcOrd="2" destOrd="0" presId="urn:microsoft.com/office/officeart/2005/8/layout/chevron1"/>
    <dgm:cxn modelId="{B74ADEEF-7153-41B6-A334-812B8273AE85}" type="presParOf" srcId="{78FB9074-4383-4983-9815-93CB55CE0E38}" destId="{9A358309-CC75-4F92-8F9F-22B04CFF513D}" srcOrd="3" destOrd="0" presId="urn:microsoft.com/office/officeart/2005/8/layout/chevron1"/>
    <dgm:cxn modelId="{80E27701-32AA-40B7-852A-992A804822D6}" type="presParOf" srcId="{78FB9074-4383-4983-9815-93CB55CE0E38}" destId="{AFAF5A2E-F7A0-4BAD-B581-9D0A10721820}" srcOrd="4" destOrd="0" presId="urn:microsoft.com/office/officeart/2005/8/layout/chevron1"/>
    <dgm:cxn modelId="{885227C5-D662-43CE-9D78-1EB0B7D9CD29}" type="presParOf" srcId="{78FB9074-4383-4983-9815-93CB55CE0E38}" destId="{CBEF6D12-E893-43D6-A669-4FEC8A6E9251}" srcOrd="5" destOrd="0" presId="urn:microsoft.com/office/officeart/2005/8/layout/chevron1"/>
    <dgm:cxn modelId="{823ADA9D-E80F-47E8-8731-E90599D982C7}" type="presParOf" srcId="{78FB9074-4383-4983-9815-93CB55CE0E38}" destId="{C7DD8D01-A845-496D-86F9-4C1023581842}" srcOrd="6" destOrd="0" presId="urn:microsoft.com/office/officeart/2005/8/layout/chevron1"/>
    <dgm:cxn modelId="{845D25E2-AF74-48C6-990E-726ACE952BBD}" type="presParOf" srcId="{78FB9074-4383-4983-9815-93CB55CE0E38}" destId="{A507C322-9BAE-43ED-8842-4D2F899B5031}" srcOrd="7" destOrd="0" presId="urn:microsoft.com/office/officeart/2005/8/layout/chevron1"/>
    <dgm:cxn modelId="{4C6FF4B3-7E55-41AF-A2EC-4788A2AB99EA}" type="presParOf" srcId="{78FB9074-4383-4983-9815-93CB55CE0E38}" destId="{E9423FA8-E72B-4FB5-802A-5104DA1D0525}" srcOrd="8" destOrd="0" presId="urn:microsoft.com/office/officeart/2005/8/layout/chevron1"/>
    <dgm:cxn modelId="{8E5E3F49-08AE-4B68-A0F1-86D9C2897F3D}" type="presParOf" srcId="{78FB9074-4383-4983-9815-93CB55CE0E38}" destId="{5777B7A9-6368-4F3D-948F-408FF1EE6428}" srcOrd="9" destOrd="0" presId="urn:microsoft.com/office/officeart/2005/8/layout/chevron1"/>
    <dgm:cxn modelId="{65007E5F-018F-4ED7-89DA-66A8D62E9318}" type="presParOf" srcId="{78FB9074-4383-4983-9815-93CB55CE0E38}" destId="{E7ED10D0-2574-4061-9C04-A210B81DF25A}"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8115FD9B-E34A-4B72-94BB-5FA87CBF4B5F}" type="doc">
      <dgm:prSet loTypeId="urn:microsoft.com/office/officeart/2005/8/layout/chevron1" loCatId="process" qsTypeId="urn:microsoft.com/office/officeart/2005/8/quickstyle/simple5" qsCatId="simple" csTypeId="urn:microsoft.com/office/officeart/2005/8/colors/colorful2" csCatId="colorful" phldr="1"/>
      <dgm:spPr/>
    </dgm:pt>
    <dgm:pt modelId="{2DB86737-544A-4826-9490-3CAFC50BA5DA}">
      <dgm:prSet phldrT="[Texte]"/>
      <dgm:spPr>
        <a:xfrm>
          <a:off x="4013" y="205448"/>
          <a:ext cx="1493036" cy="597214"/>
        </a:xfrm>
        <a:solidFill>
          <a:srgbClr val="0F6FC6">
            <a:lumMod val="50000"/>
          </a:srgbClr>
        </a:solidFill>
        <a:ln>
          <a:noFill/>
        </a:ln>
        <a:effectLst>
          <a:outerShdw blurRad="57150" dist="38100" dir="5400000" algn="ctr" rotWithShape="0">
            <a:srgbClr val="009DD9">
              <a:hueOff val="0"/>
              <a:satOff val="0"/>
              <a:lumOff val="0"/>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r>
            <a:rPr lang="fr-FR" b="1" dirty="0" smtClean="0">
              <a:solidFill>
                <a:sysClr val="window" lastClr="FFFFFF"/>
              </a:solidFill>
              <a:latin typeface="Constantia"/>
              <a:ea typeface="+mn-ea"/>
              <a:cs typeface="+mn-cs"/>
            </a:rPr>
            <a:t>Conduite du projet et techniques utilisées </a:t>
          </a:r>
          <a:endParaRPr lang="fr-FR" noProof="0" dirty="0">
            <a:solidFill>
              <a:sysClr val="window" lastClr="FFFFFF"/>
            </a:solidFill>
            <a:latin typeface="Constantia"/>
            <a:ea typeface="+mn-ea"/>
            <a:cs typeface="+mn-cs"/>
          </a:endParaRPr>
        </a:p>
      </dgm:t>
    </dgm:pt>
    <dgm:pt modelId="{23575EAB-874C-47D5-8438-232E6A40FDC1}" type="parTrans" cxnId="{63699C74-61B2-4E59-8EF4-546F9B332DF7}">
      <dgm:prSet/>
      <dgm:spPr/>
      <dgm:t>
        <a:bodyPr/>
        <a:lstStyle/>
        <a:p>
          <a:endParaRPr lang="fr-FR"/>
        </a:p>
      </dgm:t>
    </dgm:pt>
    <dgm:pt modelId="{2B7C6327-CBBE-4B40-8FC4-2DDF7756C0F0}" type="sibTrans" cxnId="{63699C74-61B2-4E59-8EF4-546F9B332DF7}">
      <dgm:prSet/>
      <dgm:spPr/>
      <dgm:t>
        <a:bodyPr/>
        <a:lstStyle/>
        <a:p>
          <a:endParaRPr lang="fr-FR"/>
        </a:p>
      </dgm:t>
    </dgm:pt>
    <dgm:pt modelId="{D2D53FF0-5D59-4100-8F99-60EF7D6C6182}">
      <dgm:prSet phldrT="[Texte]"/>
      <dgm:spPr>
        <a:xfrm>
          <a:off x="1347746" y="205448"/>
          <a:ext cx="1493036" cy="597214"/>
        </a:xfrm>
        <a:solidFill>
          <a:sysClr val="windowText" lastClr="000000">
            <a:lumMod val="65000"/>
          </a:sysClr>
        </a:solidFill>
        <a:ln>
          <a:noFill/>
        </a:ln>
        <a:effectLst>
          <a:outerShdw blurRad="57150" dist="38100" dir="5400000" algn="ctr" rotWithShape="0">
            <a:srgbClr val="009DD9">
              <a:hueOff val="-167625"/>
              <a:satOff val="-1932"/>
              <a:lumOff val="432"/>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r>
            <a:rPr lang="fr-FR" b="1" dirty="0" smtClean="0">
              <a:solidFill>
                <a:sysClr val="window" lastClr="FFFFFF"/>
              </a:solidFill>
              <a:latin typeface="Constantia"/>
              <a:ea typeface="+mn-ea"/>
              <a:cs typeface="+mn-cs"/>
            </a:rPr>
            <a:t>Contexte général et organisme d’accueil </a:t>
          </a:r>
          <a:endParaRPr lang="fr-FR" noProof="0" dirty="0">
            <a:solidFill>
              <a:sysClr val="window" lastClr="FFFFFF"/>
            </a:solidFill>
            <a:latin typeface="Constantia"/>
            <a:ea typeface="+mn-ea"/>
            <a:cs typeface="+mn-cs"/>
          </a:endParaRPr>
        </a:p>
      </dgm:t>
    </dgm:pt>
    <dgm:pt modelId="{79CFB385-B8F2-4D77-A810-907A77EC1298}" type="parTrans" cxnId="{38EDFF0C-6FE0-481E-A0C6-027C15DC0B2A}">
      <dgm:prSet/>
      <dgm:spPr/>
      <dgm:t>
        <a:bodyPr/>
        <a:lstStyle/>
        <a:p>
          <a:endParaRPr lang="fr-FR"/>
        </a:p>
      </dgm:t>
    </dgm:pt>
    <dgm:pt modelId="{D4349060-ACF9-498C-9E6A-F22F8B613C63}" type="sibTrans" cxnId="{38EDFF0C-6FE0-481E-A0C6-027C15DC0B2A}">
      <dgm:prSet/>
      <dgm:spPr/>
      <dgm:t>
        <a:bodyPr/>
        <a:lstStyle/>
        <a:p>
          <a:endParaRPr lang="fr-FR"/>
        </a:p>
      </dgm:t>
    </dgm:pt>
    <dgm:pt modelId="{2F106E54-D05D-43A7-9ABF-C62438E2B6EC}">
      <dgm:prSet phldrT="[Texte]"/>
      <dgm:spPr>
        <a:xfrm>
          <a:off x="4035212" y="205448"/>
          <a:ext cx="1493036" cy="597214"/>
        </a:xfrm>
        <a:solidFill>
          <a:sysClr val="windowText" lastClr="000000">
            <a:lumMod val="65000"/>
          </a:sysClr>
        </a:solidFill>
        <a:ln>
          <a:noFill/>
        </a:ln>
        <a:effectLst>
          <a:outerShdw blurRad="57150" dist="38100" dir="5400000" algn="ctr" rotWithShape="0">
            <a:srgbClr val="009DD9">
              <a:hueOff val="-502874"/>
              <a:satOff val="-5795"/>
              <a:lumOff val="1295"/>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r>
            <a:rPr lang="fr-FR" b="1" dirty="0" smtClean="0">
              <a:solidFill>
                <a:sysClr val="window" lastClr="FFFFFF"/>
              </a:solidFill>
              <a:latin typeface="Constantia"/>
              <a:ea typeface="+mn-ea"/>
              <a:cs typeface="+mn-cs"/>
            </a:rPr>
            <a:t>Conception</a:t>
          </a:r>
          <a:endParaRPr lang="fr-FR" noProof="0" dirty="0" smtClean="0">
            <a:solidFill>
              <a:sysClr val="window" lastClr="FFFFFF"/>
            </a:solidFill>
            <a:latin typeface="Constantia"/>
            <a:ea typeface="+mn-ea"/>
            <a:cs typeface="+mn-cs"/>
          </a:endParaRPr>
        </a:p>
      </dgm:t>
    </dgm:pt>
    <dgm:pt modelId="{FA5A0B43-B1E5-43D2-8EA1-0DF1C85B97F0}" type="parTrans" cxnId="{3863B0C8-F51E-4F4C-9C43-D8D80FAB6478}">
      <dgm:prSet/>
      <dgm:spPr/>
      <dgm:t>
        <a:bodyPr/>
        <a:lstStyle/>
        <a:p>
          <a:endParaRPr lang="fr-FR"/>
        </a:p>
      </dgm:t>
    </dgm:pt>
    <dgm:pt modelId="{4AE6DA20-7F9E-44E2-9440-436E4A389763}" type="sibTrans" cxnId="{3863B0C8-F51E-4F4C-9C43-D8D80FAB6478}">
      <dgm:prSet/>
      <dgm:spPr/>
      <dgm:t>
        <a:bodyPr/>
        <a:lstStyle/>
        <a:p>
          <a:endParaRPr lang="fr-FR"/>
        </a:p>
      </dgm:t>
    </dgm:pt>
    <dgm:pt modelId="{37487084-E1A0-43E5-99B8-DA09E7D82B33}">
      <dgm:prSet phldrT="[Texte]"/>
      <dgm:spPr>
        <a:xfrm>
          <a:off x="5378945" y="205448"/>
          <a:ext cx="1493036" cy="597214"/>
        </a:xfrm>
        <a:solidFill>
          <a:sysClr val="windowText" lastClr="000000">
            <a:lumMod val="65000"/>
          </a:sysClr>
        </a:solidFill>
        <a:ln>
          <a:noFill/>
        </a:ln>
        <a:effectLst>
          <a:outerShdw blurRad="57150" dist="38100" dir="5400000" algn="ctr" rotWithShape="0">
            <a:srgbClr val="009DD9">
              <a:hueOff val="-670499"/>
              <a:satOff val="-7726"/>
              <a:lumOff val="1727"/>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r>
            <a:rPr lang="en-US" b="1" dirty="0" smtClean="0">
              <a:solidFill>
                <a:sysClr val="window" lastClr="FFFFFF"/>
              </a:solidFill>
              <a:latin typeface="Constantia"/>
              <a:ea typeface="+mn-ea"/>
              <a:cs typeface="+mn-cs"/>
            </a:rPr>
            <a:t>D</a:t>
          </a:r>
          <a:r>
            <a:rPr lang="fr-FR" b="1" dirty="0" smtClean="0">
              <a:solidFill>
                <a:sysClr val="window" lastClr="FFFFFF"/>
              </a:solidFill>
              <a:latin typeface="Constantia"/>
              <a:ea typeface="+mn-ea"/>
              <a:cs typeface="+mn-cs"/>
            </a:rPr>
            <a:t>é</a:t>
          </a:r>
          <a:r>
            <a:rPr lang="fr-FR" b="1" noProof="0" dirty="0" smtClean="0">
              <a:solidFill>
                <a:sysClr val="window" lastClr="FFFFFF"/>
              </a:solidFill>
              <a:latin typeface="Constantia"/>
              <a:ea typeface="+mn-ea"/>
              <a:cs typeface="+mn-cs"/>
            </a:rPr>
            <a:t>monstration</a:t>
          </a:r>
          <a:endParaRPr lang="fr-FR" noProof="0" dirty="0" smtClean="0">
            <a:solidFill>
              <a:sysClr val="window" lastClr="FFFFFF"/>
            </a:solidFill>
            <a:latin typeface="Constantia"/>
            <a:ea typeface="+mn-ea"/>
            <a:cs typeface="+mn-cs"/>
          </a:endParaRPr>
        </a:p>
      </dgm:t>
    </dgm:pt>
    <dgm:pt modelId="{715CB5BD-BFB4-4C72-A3A6-9BAAE49980EC}" type="parTrans" cxnId="{7E2454DC-35F7-4684-A438-0818EAF01847}">
      <dgm:prSet/>
      <dgm:spPr/>
      <dgm:t>
        <a:bodyPr/>
        <a:lstStyle/>
        <a:p>
          <a:endParaRPr lang="fr-FR"/>
        </a:p>
      </dgm:t>
    </dgm:pt>
    <dgm:pt modelId="{A6F80634-FF5E-4CCB-B96E-12961F79AC40}" type="sibTrans" cxnId="{7E2454DC-35F7-4684-A438-0818EAF01847}">
      <dgm:prSet/>
      <dgm:spPr/>
      <dgm:t>
        <a:bodyPr/>
        <a:lstStyle/>
        <a:p>
          <a:endParaRPr lang="fr-FR"/>
        </a:p>
      </dgm:t>
    </dgm:pt>
    <dgm:pt modelId="{87D81F46-82D2-4BCC-845F-6456FAB666FB}">
      <dgm:prSet phldrT="[Texte]"/>
      <dgm:spPr>
        <a:xfrm>
          <a:off x="6726691" y="203967"/>
          <a:ext cx="1493036" cy="597214"/>
        </a:xfrm>
        <a:solidFill>
          <a:sysClr val="windowText" lastClr="000000">
            <a:lumMod val="65000"/>
          </a:sysClr>
        </a:solidFill>
        <a:ln>
          <a:noFill/>
        </a:ln>
        <a:effectLst>
          <a:outerShdw blurRad="57150" dist="38100" dir="5400000" algn="ctr" rotWithShape="0">
            <a:srgbClr val="009DD9">
              <a:hueOff val="-838123"/>
              <a:satOff val="-9658"/>
              <a:lumOff val="2159"/>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r>
            <a:rPr lang="fr-FR" altLang="zh-CN" b="1" dirty="0" smtClean="0">
              <a:solidFill>
                <a:sysClr val="window" lastClr="FFFFFF"/>
              </a:solidFill>
              <a:latin typeface="Constantia"/>
              <a:ea typeface="宋体" panose="02010600030101010101" pitchFamily="2" charset="-122"/>
              <a:cs typeface="+mn-cs"/>
            </a:rPr>
            <a:t>Conclusion &amp; Perspective </a:t>
          </a:r>
          <a:endParaRPr lang="fr-FR" noProof="0" dirty="0" smtClean="0">
            <a:solidFill>
              <a:sysClr val="window" lastClr="FFFFFF"/>
            </a:solidFill>
            <a:latin typeface="Constantia"/>
            <a:ea typeface="+mn-ea"/>
            <a:cs typeface="+mn-cs"/>
          </a:endParaRPr>
        </a:p>
      </dgm:t>
    </dgm:pt>
    <dgm:pt modelId="{62B1411B-FB3F-4E39-A135-C58148B0EC21}" type="parTrans" cxnId="{D5C883C5-B01A-4FEC-89DD-7A7EA4AD0A45}">
      <dgm:prSet/>
      <dgm:spPr/>
      <dgm:t>
        <a:bodyPr/>
        <a:lstStyle/>
        <a:p>
          <a:endParaRPr lang="fr-FR"/>
        </a:p>
      </dgm:t>
    </dgm:pt>
    <dgm:pt modelId="{41641E0A-9B57-44E3-9533-AD63ABA1F63B}" type="sibTrans" cxnId="{D5C883C5-B01A-4FEC-89DD-7A7EA4AD0A45}">
      <dgm:prSet/>
      <dgm:spPr/>
      <dgm:t>
        <a:bodyPr/>
        <a:lstStyle/>
        <a:p>
          <a:endParaRPr lang="fr-FR"/>
        </a:p>
      </dgm:t>
    </dgm:pt>
    <dgm:pt modelId="{1F5B1867-4BC6-40AE-957E-385C2B5A6B0C}">
      <dgm:prSet phldrT="[Texte]"/>
      <dgm:spPr>
        <a:xfrm>
          <a:off x="2691479" y="205448"/>
          <a:ext cx="1493036" cy="597214"/>
        </a:xfrm>
        <a:solidFill>
          <a:sysClr val="windowText" lastClr="000000">
            <a:lumMod val="65000"/>
          </a:sysClr>
        </a:solidFill>
        <a:ln>
          <a:noFill/>
        </a:ln>
        <a:effectLst>
          <a:outerShdw blurRad="57150" dist="38100" dir="5400000" algn="ctr" rotWithShape="0">
            <a:srgbClr val="009DD9">
              <a:hueOff val="-335249"/>
              <a:satOff val="-3863"/>
              <a:lumOff val="864"/>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r>
            <a:rPr lang="fr-FR" b="1" dirty="0" smtClean="0">
              <a:solidFill>
                <a:sysClr val="window" lastClr="FFFFFF"/>
              </a:solidFill>
              <a:latin typeface="Constantia"/>
              <a:ea typeface="+mn-ea"/>
              <a:cs typeface="+mn-cs"/>
            </a:rPr>
            <a:t>Analyse fonctionnelle </a:t>
          </a:r>
          <a:endParaRPr lang="fr-FR" noProof="0" dirty="0">
            <a:solidFill>
              <a:sysClr val="window" lastClr="FFFFFF"/>
            </a:solidFill>
            <a:latin typeface="Constantia"/>
            <a:ea typeface="+mn-ea"/>
            <a:cs typeface="+mn-cs"/>
          </a:endParaRPr>
        </a:p>
      </dgm:t>
    </dgm:pt>
    <dgm:pt modelId="{DF273977-5C9A-49D1-9CAD-0C5C2D3D2AEE}" type="parTrans" cxnId="{766DBE32-8634-461A-ABC8-A1397812F043}">
      <dgm:prSet/>
      <dgm:spPr/>
      <dgm:t>
        <a:bodyPr/>
        <a:lstStyle/>
        <a:p>
          <a:endParaRPr lang="fr-FR"/>
        </a:p>
      </dgm:t>
    </dgm:pt>
    <dgm:pt modelId="{279D9DC0-496F-4439-B781-2C6FACCC38CA}" type="sibTrans" cxnId="{766DBE32-8634-461A-ABC8-A1397812F043}">
      <dgm:prSet/>
      <dgm:spPr/>
      <dgm:t>
        <a:bodyPr/>
        <a:lstStyle/>
        <a:p>
          <a:endParaRPr lang="fr-FR"/>
        </a:p>
      </dgm:t>
    </dgm:pt>
    <dgm:pt modelId="{78FB9074-4383-4983-9815-93CB55CE0E38}" type="pres">
      <dgm:prSet presAssocID="{8115FD9B-E34A-4B72-94BB-5FA87CBF4B5F}" presName="Name0" presStyleCnt="0">
        <dgm:presLayoutVars>
          <dgm:dir/>
          <dgm:animLvl val="lvl"/>
          <dgm:resizeHandles val="exact"/>
        </dgm:presLayoutVars>
      </dgm:prSet>
      <dgm:spPr/>
    </dgm:pt>
    <dgm:pt modelId="{820680B8-A99C-4DEC-8F2E-D599A0E89DB6}" type="pres">
      <dgm:prSet presAssocID="{2DB86737-544A-4826-9490-3CAFC50BA5DA}" presName="parTxOnly" presStyleLbl="node1" presStyleIdx="0" presStyleCnt="6" custLinFactX="159287" custLinFactNeighborX="200000" custLinFactNeighborY="-1809">
        <dgm:presLayoutVars>
          <dgm:chMax val="0"/>
          <dgm:chPref val="0"/>
          <dgm:bulletEnabled val="1"/>
        </dgm:presLayoutVars>
      </dgm:prSet>
      <dgm:spPr>
        <a:prstGeom prst="chevron">
          <a:avLst/>
        </a:prstGeom>
      </dgm:spPr>
      <dgm:t>
        <a:bodyPr/>
        <a:lstStyle/>
        <a:p>
          <a:endParaRPr lang="fr-FR"/>
        </a:p>
      </dgm:t>
    </dgm:pt>
    <dgm:pt modelId="{C02D6B07-24AC-422E-AB34-D42C1F5835AB}" type="pres">
      <dgm:prSet presAssocID="{2B7C6327-CBBE-4B40-8FC4-2DDF7756C0F0}" presName="parTxOnlySpace" presStyleCnt="0"/>
      <dgm:spPr/>
    </dgm:pt>
    <dgm:pt modelId="{09066C05-2B71-4482-96ED-B0D32F2353C1}" type="pres">
      <dgm:prSet presAssocID="{D2D53FF0-5D59-4100-8F99-60EF7D6C6182}" presName="parTxOnly" presStyleLbl="node1" presStyleIdx="1" presStyleCnt="6" custLinFactX="-80378" custLinFactNeighborX="-100000" custLinFactNeighborY="-1530">
        <dgm:presLayoutVars>
          <dgm:chMax val="0"/>
          <dgm:chPref val="0"/>
          <dgm:bulletEnabled val="1"/>
        </dgm:presLayoutVars>
      </dgm:prSet>
      <dgm:spPr>
        <a:prstGeom prst="chevron">
          <a:avLst/>
        </a:prstGeom>
      </dgm:spPr>
      <dgm:t>
        <a:bodyPr/>
        <a:lstStyle/>
        <a:p>
          <a:endParaRPr lang="fr-FR"/>
        </a:p>
      </dgm:t>
    </dgm:pt>
    <dgm:pt modelId="{9A358309-CC75-4F92-8F9F-22B04CFF513D}" type="pres">
      <dgm:prSet presAssocID="{D4349060-ACF9-498C-9E6A-F22F8B613C63}" presName="parTxOnlySpace" presStyleCnt="0"/>
      <dgm:spPr/>
    </dgm:pt>
    <dgm:pt modelId="{AFAF5A2E-F7A0-4BAD-B581-9D0A10721820}" type="pres">
      <dgm:prSet presAssocID="{1F5B1867-4BC6-40AE-957E-385C2B5A6B0C}" presName="parTxOnly" presStyleLbl="node1" presStyleIdx="2" presStyleCnt="6" custLinFactX="-80882" custLinFactNeighborX="-100000" custLinFactNeighborY="116">
        <dgm:presLayoutVars>
          <dgm:chMax val="0"/>
          <dgm:chPref val="0"/>
          <dgm:bulletEnabled val="1"/>
        </dgm:presLayoutVars>
      </dgm:prSet>
      <dgm:spPr>
        <a:prstGeom prst="chevron">
          <a:avLst/>
        </a:prstGeom>
      </dgm:spPr>
      <dgm:t>
        <a:bodyPr/>
        <a:lstStyle/>
        <a:p>
          <a:endParaRPr lang="fr-FR"/>
        </a:p>
      </dgm:t>
    </dgm:pt>
    <dgm:pt modelId="{CBEF6D12-E893-43D6-A669-4FEC8A6E9251}" type="pres">
      <dgm:prSet presAssocID="{279D9DC0-496F-4439-B781-2C6FACCC38CA}" presName="parTxOnlySpace" presStyleCnt="0"/>
      <dgm:spPr/>
    </dgm:pt>
    <dgm:pt modelId="{C7DD8D01-A845-496D-86F9-4C1023581842}" type="pres">
      <dgm:prSet presAssocID="{2F106E54-D05D-43A7-9ABF-C62438E2B6EC}" presName="parTxOnly" presStyleLbl="node1" presStyleIdx="3" presStyleCnt="6">
        <dgm:presLayoutVars>
          <dgm:chMax val="0"/>
          <dgm:chPref val="0"/>
          <dgm:bulletEnabled val="1"/>
        </dgm:presLayoutVars>
      </dgm:prSet>
      <dgm:spPr>
        <a:prstGeom prst="chevron">
          <a:avLst/>
        </a:prstGeom>
      </dgm:spPr>
      <dgm:t>
        <a:bodyPr/>
        <a:lstStyle/>
        <a:p>
          <a:endParaRPr lang="fr-FR"/>
        </a:p>
      </dgm:t>
    </dgm:pt>
    <dgm:pt modelId="{A507C322-9BAE-43ED-8842-4D2F899B5031}" type="pres">
      <dgm:prSet presAssocID="{4AE6DA20-7F9E-44E2-9440-436E4A389763}" presName="parTxOnlySpace" presStyleCnt="0"/>
      <dgm:spPr/>
    </dgm:pt>
    <dgm:pt modelId="{E9423FA8-E72B-4FB5-802A-5104DA1D0525}" type="pres">
      <dgm:prSet presAssocID="{37487084-E1A0-43E5-99B8-DA09E7D82B33}" presName="parTxOnly" presStyleLbl="node1" presStyleIdx="4" presStyleCnt="6">
        <dgm:presLayoutVars>
          <dgm:chMax val="0"/>
          <dgm:chPref val="0"/>
          <dgm:bulletEnabled val="1"/>
        </dgm:presLayoutVars>
      </dgm:prSet>
      <dgm:spPr>
        <a:prstGeom prst="chevron">
          <a:avLst/>
        </a:prstGeom>
      </dgm:spPr>
      <dgm:t>
        <a:bodyPr/>
        <a:lstStyle/>
        <a:p>
          <a:endParaRPr lang="fr-FR"/>
        </a:p>
      </dgm:t>
    </dgm:pt>
    <dgm:pt modelId="{5777B7A9-6368-4F3D-948F-408FF1EE6428}" type="pres">
      <dgm:prSet presAssocID="{A6F80634-FF5E-4CCB-B96E-12961F79AC40}" presName="parTxOnlySpace" presStyleCnt="0"/>
      <dgm:spPr/>
    </dgm:pt>
    <dgm:pt modelId="{E7ED10D0-2574-4061-9C04-A210B81DF25A}" type="pres">
      <dgm:prSet presAssocID="{87D81F46-82D2-4BCC-845F-6456FAB666FB}" presName="parTxOnly" presStyleLbl="node1" presStyleIdx="5" presStyleCnt="6" custLinFactNeighborX="2688" custLinFactNeighborY="-248">
        <dgm:presLayoutVars>
          <dgm:chMax val="0"/>
          <dgm:chPref val="0"/>
          <dgm:bulletEnabled val="1"/>
        </dgm:presLayoutVars>
      </dgm:prSet>
      <dgm:spPr>
        <a:prstGeom prst="chevron">
          <a:avLst/>
        </a:prstGeom>
      </dgm:spPr>
      <dgm:t>
        <a:bodyPr/>
        <a:lstStyle/>
        <a:p>
          <a:endParaRPr lang="fr-FR"/>
        </a:p>
      </dgm:t>
    </dgm:pt>
  </dgm:ptLst>
  <dgm:cxnLst>
    <dgm:cxn modelId="{5D3B2110-7CC3-4665-BFC1-894509852EAF}" type="presOf" srcId="{87D81F46-82D2-4BCC-845F-6456FAB666FB}" destId="{E7ED10D0-2574-4061-9C04-A210B81DF25A}" srcOrd="0" destOrd="0" presId="urn:microsoft.com/office/officeart/2005/8/layout/chevron1"/>
    <dgm:cxn modelId="{E979F3EA-5475-48AC-8FB4-B488C5AFA814}" type="presOf" srcId="{2F106E54-D05D-43A7-9ABF-C62438E2B6EC}" destId="{C7DD8D01-A845-496D-86F9-4C1023581842}" srcOrd="0" destOrd="0" presId="urn:microsoft.com/office/officeart/2005/8/layout/chevron1"/>
    <dgm:cxn modelId="{38EDFF0C-6FE0-481E-A0C6-027C15DC0B2A}" srcId="{8115FD9B-E34A-4B72-94BB-5FA87CBF4B5F}" destId="{D2D53FF0-5D59-4100-8F99-60EF7D6C6182}" srcOrd="1" destOrd="0" parTransId="{79CFB385-B8F2-4D77-A810-907A77EC1298}" sibTransId="{D4349060-ACF9-498C-9E6A-F22F8B613C63}"/>
    <dgm:cxn modelId="{1423989C-A9A6-4911-9C04-1D81F8E96E3D}" type="presOf" srcId="{D2D53FF0-5D59-4100-8F99-60EF7D6C6182}" destId="{09066C05-2B71-4482-96ED-B0D32F2353C1}" srcOrd="0" destOrd="0" presId="urn:microsoft.com/office/officeart/2005/8/layout/chevron1"/>
    <dgm:cxn modelId="{7E2454DC-35F7-4684-A438-0818EAF01847}" srcId="{8115FD9B-E34A-4B72-94BB-5FA87CBF4B5F}" destId="{37487084-E1A0-43E5-99B8-DA09E7D82B33}" srcOrd="4" destOrd="0" parTransId="{715CB5BD-BFB4-4C72-A3A6-9BAAE49980EC}" sibTransId="{A6F80634-FF5E-4CCB-B96E-12961F79AC40}"/>
    <dgm:cxn modelId="{3863B0C8-F51E-4F4C-9C43-D8D80FAB6478}" srcId="{8115FD9B-E34A-4B72-94BB-5FA87CBF4B5F}" destId="{2F106E54-D05D-43A7-9ABF-C62438E2B6EC}" srcOrd="3" destOrd="0" parTransId="{FA5A0B43-B1E5-43D2-8EA1-0DF1C85B97F0}" sibTransId="{4AE6DA20-7F9E-44E2-9440-436E4A389763}"/>
    <dgm:cxn modelId="{3FB17657-F36B-4A14-A130-B01B6F9C06AB}" type="presOf" srcId="{37487084-E1A0-43E5-99B8-DA09E7D82B33}" destId="{E9423FA8-E72B-4FB5-802A-5104DA1D0525}" srcOrd="0" destOrd="0" presId="urn:microsoft.com/office/officeart/2005/8/layout/chevron1"/>
    <dgm:cxn modelId="{F774380A-1FB8-4B06-B255-E353C98B74E4}" type="presOf" srcId="{2DB86737-544A-4826-9490-3CAFC50BA5DA}" destId="{820680B8-A99C-4DEC-8F2E-D599A0E89DB6}" srcOrd="0" destOrd="0" presId="urn:microsoft.com/office/officeart/2005/8/layout/chevron1"/>
    <dgm:cxn modelId="{F8570E07-39E3-425A-899E-D4D346AF3226}" type="presOf" srcId="{1F5B1867-4BC6-40AE-957E-385C2B5A6B0C}" destId="{AFAF5A2E-F7A0-4BAD-B581-9D0A10721820}" srcOrd="0" destOrd="0" presId="urn:microsoft.com/office/officeart/2005/8/layout/chevron1"/>
    <dgm:cxn modelId="{D5C883C5-B01A-4FEC-89DD-7A7EA4AD0A45}" srcId="{8115FD9B-E34A-4B72-94BB-5FA87CBF4B5F}" destId="{87D81F46-82D2-4BCC-845F-6456FAB666FB}" srcOrd="5" destOrd="0" parTransId="{62B1411B-FB3F-4E39-A135-C58148B0EC21}" sibTransId="{41641E0A-9B57-44E3-9533-AD63ABA1F63B}"/>
    <dgm:cxn modelId="{766DBE32-8634-461A-ABC8-A1397812F043}" srcId="{8115FD9B-E34A-4B72-94BB-5FA87CBF4B5F}" destId="{1F5B1867-4BC6-40AE-957E-385C2B5A6B0C}" srcOrd="2" destOrd="0" parTransId="{DF273977-5C9A-49D1-9CAD-0C5C2D3D2AEE}" sibTransId="{279D9DC0-496F-4439-B781-2C6FACCC38CA}"/>
    <dgm:cxn modelId="{63699C74-61B2-4E59-8EF4-546F9B332DF7}" srcId="{8115FD9B-E34A-4B72-94BB-5FA87CBF4B5F}" destId="{2DB86737-544A-4826-9490-3CAFC50BA5DA}" srcOrd="0" destOrd="0" parTransId="{23575EAB-874C-47D5-8438-232E6A40FDC1}" sibTransId="{2B7C6327-CBBE-4B40-8FC4-2DDF7756C0F0}"/>
    <dgm:cxn modelId="{C0453199-8FA3-4B20-888D-2ED163ED7897}" type="presOf" srcId="{8115FD9B-E34A-4B72-94BB-5FA87CBF4B5F}" destId="{78FB9074-4383-4983-9815-93CB55CE0E38}" srcOrd="0" destOrd="0" presId="urn:microsoft.com/office/officeart/2005/8/layout/chevron1"/>
    <dgm:cxn modelId="{446B0ABC-9140-41E6-885D-7EE79FEC78C8}" type="presParOf" srcId="{78FB9074-4383-4983-9815-93CB55CE0E38}" destId="{820680B8-A99C-4DEC-8F2E-D599A0E89DB6}" srcOrd="0" destOrd="0" presId="urn:microsoft.com/office/officeart/2005/8/layout/chevron1"/>
    <dgm:cxn modelId="{C9E844AF-EDCA-4A5C-BFDB-BF722AE851D9}" type="presParOf" srcId="{78FB9074-4383-4983-9815-93CB55CE0E38}" destId="{C02D6B07-24AC-422E-AB34-D42C1F5835AB}" srcOrd="1" destOrd="0" presId="urn:microsoft.com/office/officeart/2005/8/layout/chevron1"/>
    <dgm:cxn modelId="{4BACABA1-1E5B-4ED4-BE03-B368BE8E8A7A}" type="presParOf" srcId="{78FB9074-4383-4983-9815-93CB55CE0E38}" destId="{09066C05-2B71-4482-96ED-B0D32F2353C1}" srcOrd="2" destOrd="0" presId="urn:microsoft.com/office/officeart/2005/8/layout/chevron1"/>
    <dgm:cxn modelId="{DCEBA2AF-0064-4655-870C-8950E51112E3}" type="presParOf" srcId="{78FB9074-4383-4983-9815-93CB55CE0E38}" destId="{9A358309-CC75-4F92-8F9F-22B04CFF513D}" srcOrd="3" destOrd="0" presId="urn:microsoft.com/office/officeart/2005/8/layout/chevron1"/>
    <dgm:cxn modelId="{7CB6805C-FB19-4D83-97E0-CD8410BD4B6D}" type="presParOf" srcId="{78FB9074-4383-4983-9815-93CB55CE0E38}" destId="{AFAF5A2E-F7A0-4BAD-B581-9D0A10721820}" srcOrd="4" destOrd="0" presId="urn:microsoft.com/office/officeart/2005/8/layout/chevron1"/>
    <dgm:cxn modelId="{BBC7D1E6-225A-4C2D-B8E9-DDCF9F82F735}" type="presParOf" srcId="{78FB9074-4383-4983-9815-93CB55CE0E38}" destId="{CBEF6D12-E893-43D6-A669-4FEC8A6E9251}" srcOrd="5" destOrd="0" presId="urn:microsoft.com/office/officeart/2005/8/layout/chevron1"/>
    <dgm:cxn modelId="{C05AB767-84A6-447F-AE31-9BF02E9F4EF9}" type="presParOf" srcId="{78FB9074-4383-4983-9815-93CB55CE0E38}" destId="{C7DD8D01-A845-496D-86F9-4C1023581842}" srcOrd="6" destOrd="0" presId="urn:microsoft.com/office/officeart/2005/8/layout/chevron1"/>
    <dgm:cxn modelId="{742A1A43-0384-49FE-8549-971A59413DCE}" type="presParOf" srcId="{78FB9074-4383-4983-9815-93CB55CE0E38}" destId="{A507C322-9BAE-43ED-8842-4D2F899B5031}" srcOrd="7" destOrd="0" presId="urn:microsoft.com/office/officeart/2005/8/layout/chevron1"/>
    <dgm:cxn modelId="{0810B0F9-172B-4F65-BECE-E06DC2B65BFC}" type="presParOf" srcId="{78FB9074-4383-4983-9815-93CB55CE0E38}" destId="{E9423FA8-E72B-4FB5-802A-5104DA1D0525}" srcOrd="8" destOrd="0" presId="urn:microsoft.com/office/officeart/2005/8/layout/chevron1"/>
    <dgm:cxn modelId="{889A2E7B-8B31-4ADE-B8EA-7212446D1A2B}" type="presParOf" srcId="{78FB9074-4383-4983-9815-93CB55CE0E38}" destId="{5777B7A9-6368-4F3D-948F-408FF1EE6428}" srcOrd="9" destOrd="0" presId="urn:microsoft.com/office/officeart/2005/8/layout/chevron1"/>
    <dgm:cxn modelId="{18CD708C-CF97-480C-8AD7-48B79DEC927B}" type="presParOf" srcId="{78FB9074-4383-4983-9815-93CB55CE0E38}" destId="{E7ED10D0-2574-4061-9C04-A210B81DF25A}" srcOrd="10"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8115FD9B-E34A-4B72-94BB-5FA87CBF4B5F}" type="doc">
      <dgm:prSet loTypeId="urn:microsoft.com/office/officeart/2005/8/layout/chevron1" loCatId="process" qsTypeId="urn:microsoft.com/office/officeart/2005/8/quickstyle/simple5" qsCatId="simple" csTypeId="urn:microsoft.com/office/officeart/2005/8/colors/colorful2" csCatId="colorful" phldr="1"/>
      <dgm:spPr/>
    </dgm:pt>
    <dgm:pt modelId="{2DB86737-544A-4826-9490-3CAFC50BA5DA}">
      <dgm:prSet phldrT="[Texte]"/>
      <dgm:spPr>
        <a:xfrm>
          <a:off x="4013" y="205448"/>
          <a:ext cx="1493036" cy="597214"/>
        </a:xfrm>
        <a:solidFill>
          <a:srgbClr val="0F6FC6">
            <a:lumMod val="50000"/>
          </a:srgbClr>
        </a:solidFill>
        <a:ln>
          <a:noFill/>
        </a:ln>
        <a:effectLst>
          <a:outerShdw blurRad="57150" dist="38100" dir="5400000" algn="ctr" rotWithShape="0">
            <a:srgbClr val="009DD9">
              <a:hueOff val="0"/>
              <a:satOff val="0"/>
              <a:lumOff val="0"/>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r>
            <a:rPr lang="fr-FR" b="1" dirty="0" smtClean="0">
              <a:solidFill>
                <a:sysClr val="window" lastClr="FFFFFF"/>
              </a:solidFill>
              <a:latin typeface="Constantia"/>
              <a:ea typeface="+mn-ea"/>
              <a:cs typeface="+mn-cs"/>
            </a:rPr>
            <a:t>Conduite du projet et techniques utilisées </a:t>
          </a:r>
          <a:endParaRPr lang="fr-FR" noProof="0" dirty="0">
            <a:solidFill>
              <a:sysClr val="window" lastClr="FFFFFF"/>
            </a:solidFill>
            <a:latin typeface="Constantia"/>
            <a:ea typeface="+mn-ea"/>
            <a:cs typeface="+mn-cs"/>
          </a:endParaRPr>
        </a:p>
      </dgm:t>
    </dgm:pt>
    <dgm:pt modelId="{23575EAB-874C-47D5-8438-232E6A40FDC1}" type="parTrans" cxnId="{63699C74-61B2-4E59-8EF4-546F9B332DF7}">
      <dgm:prSet/>
      <dgm:spPr/>
      <dgm:t>
        <a:bodyPr/>
        <a:lstStyle/>
        <a:p>
          <a:endParaRPr lang="fr-FR"/>
        </a:p>
      </dgm:t>
    </dgm:pt>
    <dgm:pt modelId="{2B7C6327-CBBE-4B40-8FC4-2DDF7756C0F0}" type="sibTrans" cxnId="{63699C74-61B2-4E59-8EF4-546F9B332DF7}">
      <dgm:prSet/>
      <dgm:spPr/>
      <dgm:t>
        <a:bodyPr/>
        <a:lstStyle/>
        <a:p>
          <a:endParaRPr lang="fr-FR"/>
        </a:p>
      </dgm:t>
    </dgm:pt>
    <dgm:pt modelId="{D2D53FF0-5D59-4100-8F99-60EF7D6C6182}">
      <dgm:prSet phldrT="[Texte]"/>
      <dgm:spPr>
        <a:xfrm>
          <a:off x="1347746" y="205448"/>
          <a:ext cx="1493036" cy="597214"/>
        </a:xfrm>
        <a:solidFill>
          <a:sysClr val="windowText" lastClr="000000">
            <a:lumMod val="65000"/>
          </a:sysClr>
        </a:solidFill>
        <a:ln>
          <a:noFill/>
        </a:ln>
        <a:effectLst>
          <a:outerShdw blurRad="57150" dist="38100" dir="5400000" algn="ctr" rotWithShape="0">
            <a:srgbClr val="009DD9">
              <a:hueOff val="-167625"/>
              <a:satOff val="-1932"/>
              <a:lumOff val="432"/>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r>
            <a:rPr lang="fr-FR" b="1" dirty="0" smtClean="0">
              <a:solidFill>
                <a:sysClr val="window" lastClr="FFFFFF"/>
              </a:solidFill>
              <a:latin typeface="Constantia"/>
              <a:ea typeface="+mn-ea"/>
              <a:cs typeface="+mn-cs"/>
            </a:rPr>
            <a:t>Contexte général et organisme d’accueil </a:t>
          </a:r>
          <a:endParaRPr lang="fr-FR" noProof="0" dirty="0">
            <a:solidFill>
              <a:sysClr val="window" lastClr="FFFFFF"/>
            </a:solidFill>
            <a:latin typeface="Constantia"/>
            <a:ea typeface="+mn-ea"/>
            <a:cs typeface="+mn-cs"/>
          </a:endParaRPr>
        </a:p>
      </dgm:t>
    </dgm:pt>
    <dgm:pt modelId="{79CFB385-B8F2-4D77-A810-907A77EC1298}" type="parTrans" cxnId="{38EDFF0C-6FE0-481E-A0C6-027C15DC0B2A}">
      <dgm:prSet/>
      <dgm:spPr/>
      <dgm:t>
        <a:bodyPr/>
        <a:lstStyle/>
        <a:p>
          <a:endParaRPr lang="fr-FR"/>
        </a:p>
      </dgm:t>
    </dgm:pt>
    <dgm:pt modelId="{D4349060-ACF9-498C-9E6A-F22F8B613C63}" type="sibTrans" cxnId="{38EDFF0C-6FE0-481E-A0C6-027C15DC0B2A}">
      <dgm:prSet/>
      <dgm:spPr/>
      <dgm:t>
        <a:bodyPr/>
        <a:lstStyle/>
        <a:p>
          <a:endParaRPr lang="fr-FR"/>
        </a:p>
      </dgm:t>
    </dgm:pt>
    <dgm:pt modelId="{2F106E54-D05D-43A7-9ABF-C62438E2B6EC}">
      <dgm:prSet phldrT="[Texte]"/>
      <dgm:spPr>
        <a:xfrm>
          <a:off x="4035212" y="205448"/>
          <a:ext cx="1493036" cy="597214"/>
        </a:xfrm>
        <a:solidFill>
          <a:sysClr val="windowText" lastClr="000000">
            <a:lumMod val="65000"/>
          </a:sysClr>
        </a:solidFill>
        <a:ln>
          <a:noFill/>
        </a:ln>
        <a:effectLst>
          <a:outerShdw blurRad="57150" dist="38100" dir="5400000" algn="ctr" rotWithShape="0">
            <a:srgbClr val="009DD9">
              <a:hueOff val="-502874"/>
              <a:satOff val="-5795"/>
              <a:lumOff val="1295"/>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r>
            <a:rPr lang="fr-FR" b="1" dirty="0" smtClean="0">
              <a:solidFill>
                <a:sysClr val="window" lastClr="FFFFFF"/>
              </a:solidFill>
              <a:latin typeface="Constantia"/>
              <a:ea typeface="+mn-ea"/>
              <a:cs typeface="+mn-cs"/>
            </a:rPr>
            <a:t>Conception</a:t>
          </a:r>
          <a:endParaRPr lang="fr-FR" noProof="0" dirty="0" smtClean="0">
            <a:solidFill>
              <a:sysClr val="window" lastClr="FFFFFF"/>
            </a:solidFill>
            <a:latin typeface="Constantia"/>
            <a:ea typeface="+mn-ea"/>
            <a:cs typeface="+mn-cs"/>
          </a:endParaRPr>
        </a:p>
      </dgm:t>
    </dgm:pt>
    <dgm:pt modelId="{FA5A0B43-B1E5-43D2-8EA1-0DF1C85B97F0}" type="parTrans" cxnId="{3863B0C8-F51E-4F4C-9C43-D8D80FAB6478}">
      <dgm:prSet/>
      <dgm:spPr/>
      <dgm:t>
        <a:bodyPr/>
        <a:lstStyle/>
        <a:p>
          <a:endParaRPr lang="fr-FR"/>
        </a:p>
      </dgm:t>
    </dgm:pt>
    <dgm:pt modelId="{4AE6DA20-7F9E-44E2-9440-436E4A389763}" type="sibTrans" cxnId="{3863B0C8-F51E-4F4C-9C43-D8D80FAB6478}">
      <dgm:prSet/>
      <dgm:spPr/>
      <dgm:t>
        <a:bodyPr/>
        <a:lstStyle/>
        <a:p>
          <a:endParaRPr lang="fr-FR"/>
        </a:p>
      </dgm:t>
    </dgm:pt>
    <dgm:pt modelId="{37487084-E1A0-43E5-99B8-DA09E7D82B33}">
      <dgm:prSet phldrT="[Texte]"/>
      <dgm:spPr>
        <a:xfrm>
          <a:off x="5378945" y="205448"/>
          <a:ext cx="1493036" cy="597214"/>
        </a:xfrm>
        <a:solidFill>
          <a:sysClr val="windowText" lastClr="000000">
            <a:lumMod val="65000"/>
          </a:sysClr>
        </a:solidFill>
        <a:ln>
          <a:noFill/>
        </a:ln>
        <a:effectLst>
          <a:outerShdw blurRad="57150" dist="38100" dir="5400000" algn="ctr" rotWithShape="0">
            <a:srgbClr val="009DD9">
              <a:hueOff val="-670499"/>
              <a:satOff val="-7726"/>
              <a:lumOff val="1727"/>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r>
            <a:rPr lang="en-US" b="1" dirty="0" smtClean="0">
              <a:solidFill>
                <a:sysClr val="window" lastClr="FFFFFF"/>
              </a:solidFill>
              <a:latin typeface="Constantia"/>
              <a:ea typeface="+mn-ea"/>
              <a:cs typeface="+mn-cs"/>
            </a:rPr>
            <a:t>D</a:t>
          </a:r>
          <a:r>
            <a:rPr lang="fr-FR" b="1" dirty="0" smtClean="0">
              <a:solidFill>
                <a:sysClr val="window" lastClr="FFFFFF"/>
              </a:solidFill>
              <a:latin typeface="Constantia"/>
              <a:ea typeface="+mn-ea"/>
              <a:cs typeface="+mn-cs"/>
            </a:rPr>
            <a:t>é</a:t>
          </a:r>
          <a:r>
            <a:rPr lang="fr-FR" b="1" noProof="0" dirty="0" smtClean="0">
              <a:solidFill>
                <a:sysClr val="window" lastClr="FFFFFF"/>
              </a:solidFill>
              <a:latin typeface="Constantia"/>
              <a:ea typeface="+mn-ea"/>
              <a:cs typeface="+mn-cs"/>
            </a:rPr>
            <a:t>monstration</a:t>
          </a:r>
          <a:endParaRPr lang="fr-FR" noProof="0" dirty="0" smtClean="0">
            <a:solidFill>
              <a:sysClr val="window" lastClr="FFFFFF"/>
            </a:solidFill>
            <a:latin typeface="Constantia"/>
            <a:ea typeface="+mn-ea"/>
            <a:cs typeface="+mn-cs"/>
          </a:endParaRPr>
        </a:p>
      </dgm:t>
    </dgm:pt>
    <dgm:pt modelId="{715CB5BD-BFB4-4C72-A3A6-9BAAE49980EC}" type="parTrans" cxnId="{7E2454DC-35F7-4684-A438-0818EAF01847}">
      <dgm:prSet/>
      <dgm:spPr/>
      <dgm:t>
        <a:bodyPr/>
        <a:lstStyle/>
        <a:p>
          <a:endParaRPr lang="fr-FR"/>
        </a:p>
      </dgm:t>
    </dgm:pt>
    <dgm:pt modelId="{A6F80634-FF5E-4CCB-B96E-12961F79AC40}" type="sibTrans" cxnId="{7E2454DC-35F7-4684-A438-0818EAF01847}">
      <dgm:prSet/>
      <dgm:spPr/>
      <dgm:t>
        <a:bodyPr/>
        <a:lstStyle/>
        <a:p>
          <a:endParaRPr lang="fr-FR"/>
        </a:p>
      </dgm:t>
    </dgm:pt>
    <dgm:pt modelId="{87D81F46-82D2-4BCC-845F-6456FAB666FB}">
      <dgm:prSet phldrT="[Texte]"/>
      <dgm:spPr>
        <a:xfrm>
          <a:off x="6726691" y="203967"/>
          <a:ext cx="1493036" cy="597214"/>
        </a:xfrm>
        <a:solidFill>
          <a:sysClr val="windowText" lastClr="000000">
            <a:lumMod val="65000"/>
          </a:sysClr>
        </a:solidFill>
        <a:ln>
          <a:noFill/>
        </a:ln>
        <a:effectLst>
          <a:outerShdw blurRad="57150" dist="38100" dir="5400000" algn="ctr" rotWithShape="0">
            <a:srgbClr val="009DD9">
              <a:hueOff val="-838123"/>
              <a:satOff val="-9658"/>
              <a:lumOff val="2159"/>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r>
            <a:rPr lang="fr-FR" altLang="zh-CN" b="1" dirty="0" smtClean="0">
              <a:solidFill>
                <a:sysClr val="window" lastClr="FFFFFF"/>
              </a:solidFill>
              <a:latin typeface="Constantia"/>
              <a:ea typeface="宋体" panose="02010600030101010101" pitchFamily="2" charset="-122"/>
              <a:cs typeface="+mn-cs"/>
            </a:rPr>
            <a:t>Conclusion &amp; Perspective </a:t>
          </a:r>
          <a:endParaRPr lang="fr-FR" noProof="0" dirty="0" smtClean="0">
            <a:solidFill>
              <a:sysClr val="window" lastClr="FFFFFF"/>
            </a:solidFill>
            <a:latin typeface="Constantia"/>
            <a:ea typeface="+mn-ea"/>
            <a:cs typeface="+mn-cs"/>
          </a:endParaRPr>
        </a:p>
      </dgm:t>
    </dgm:pt>
    <dgm:pt modelId="{62B1411B-FB3F-4E39-A135-C58148B0EC21}" type="parTrans" cxnId="{D5C883C5-B01A-4FEC-89DD-7A7EA4AD0A45}">
      <dgm:prSet/>
      <dgm:spPr/>
      <dgm:t>
        <a:bodyPr/>
        <a:lstStyle/>
        <a:p>
          <a:endParaRPr lang="fr-FR"/>
        </a:p>
      </dgm:t>
    </dgm:pt>
    <dgm:pt modelId="{41641E0A-9B57-44E3-9533-AD63ABA1F63B}" type="sibTrans" cxnId="{D5C883C5-B01A-4FEC-89DD-7A7EA4AD0A45}">
      <dgm:prSet/>
      <dgm:spPr/>
      <dgm:t>
        <a:bodyPr/>
        <a:lstStyle/>
        <a:p>
          <a:endParaRPr lang="fr-FR"/>
        </a:p>
      </dgm:t>
    </dgm:pt>
    <dgm:pt modelId="{1F5B1867-4BC6-40AE-957E-385C2B5A6B0C}">
      <dgm:prSet phldrT="[Texte]"/>
      <dgm:spPr>
        <a:xfrm>
          <a:off x="2691479" y="205448"/>
          <a:ext cx="1493036" cy="597214"/>
        </a:xfrm>
        <a:solidFill>
          <a:sysClr val="windowText" lastClr="000000">
            <a:lumMod val="65000"/>
          </a:sysClr>
        </a:solidFill>
        <a:ln>
          <a:noFill/>
        </a:ln>
        <a:effectLst>
          <a:outerShdw blurRad="57150" dist="38100" dir="5400000" algn="ctr" rotWithShape="0">
            <a:srgbClr val="009DD9">
              <a:hueOff val="-335249"/>
              <a:satOff val="-3863"/>
              <a:lumOff val="864"/>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r>
            <a:rPr lang="fr-FR" b="1" dirty="0" smtClean="0">
              <a:solidFill>
                <a:sysClr val="window" lastClr="FFFFFF"/>
              </a:solidFill>
              <a:latin typeface="Constantia"/>
              <a:ea typeface="+mn-ea"/>
              <a:cs typeface="+mn-cs"/>
            </a:rPr>
            <a:t>Analyse fonctionnelle </a:t>
          </a:r>
          <a:endParaRPr lang="fr-FR" noProof="0" dirty="0">
            <a:solidFill>
              <a:sysClr val="window" lastClr="FFFFFF"/>
            </a:solidFill>
            <a:latin typeface="Constantia"/>
            <a:ea typeface="+mn-ea"/>
            <a:cs typeface="+mn-cs"/>
          </a:endParaRPr>
        </a:p>
      </dgm:t>
    </dgm:pt>
    <dgm:pt modelId="{DF273977-5C9A-49D1-9CAD-0C5C2D3D2AEE}" type="parTrans" cxnId="{766DBE32-8634-461A-ABC8-A1397812F043}">
      <dgm:prSet/>
      <dgm:spPr/>
      <dgm:t>
        <a:bodyPr/>
        <a:lstStyle/>
        <a:p>
          <a:endParaRPr lang="fr-FR"/>
        </a:p>
      </dgm:t>
    </dgm:pt>
    <dgm:pt modelId="{279D9DC0-496F-4439-B781-2C6FACCC38CA}" type="sibTrans" cxnId="{766DBE32-8634-461A-ABC8-A1397812F043}">
      <dgm:prSet/>
      <dgm:spPr/>
      <dgm:t>
        <a:bodyPr/>
        <a:lstStyle/>
        <a:p>
          <a:endParaRPr lang="fr-FR"/>
        </a:p>
      </dgm:t>
    </dgm:pt>
    <dgm:pt modelId="{78FB9074-4383-4983-9815-93CB55CE0E38}" type="pres">
      <dgm:prSet presAssocID="{8115FD9B-E34A-4B72-94BB-5FA87CBF4B5F}" presName="Name0" presStyleCnt="0">
        <dgm:presLayoutVars>
          <dgm:dir/>
          <dgm:animLvl val="lvl"/>
          <dgm:resizeHandles val="exact"/>
        </dgm:presLayoutVars>
      </dgm:prSet>
      <dgm:spPr/>
    </dgm:pt>
    <dgm:pt modelId="{820680B8-A99C-4DEC-8F2E-D599A0E89DB6}" type="pres">
      <dgm:prSet presAssocID="{2DB86737-544A-4826-9490-3CAFC50BA5DA}" presName="parTxOnly" presStyleLbl="node1" presStyleIdx="0" presStyleCnt="6" custLinFactX="159287" custLinFactNeighborX="200000" custLinFactNeighborY="-1809">
        <dgm:presLayoutVars>
          <dgm:chMax val="0"/>
          <dgm:chPref val="0"/>
          <dgm:bulletEnabled val="1"/>
        </dgm:presLayoutVars>
      </dgm:prSet>
      <dgm:spPr>
        <a:prstGeom prst="chevron">
          <a:avLst/>
        </a:prstGeom>
      </dgm:spPr>
      <dgm:t>
        <a:bodyPr/>
        <a:lstStyle/>
        <a:p>
          <a:endParaRPr lang="fr-FR"/>
        </a:p>
      </dgm:t>
    </dgm:pt>
    <dgm:pt modelId="{C02D6B07-24AC-422E-AB34-D42C1F5835AB}" type="pres">
      <dgm:prSet presAssocID="{2B7C6327-CBBE-4B40-8FC4-2DDF7756C0F0}" presName="parTxOnlySpace" presStyleCnt="0"/>
      <dgm:spPr/>
    </dgm:pt>
    <dgm:pt modelId="{09066C05-2B71-4482-96ED-B0D32F2353C1}" type="pres">
      <dgm:prSet presAssocID="{D2D53FF0-5D59-4100-8F99-60EF7D6C6182}" presName="parTxOnly" presStyleLbl="node1" presStyleIdx="1" presStyleCnt="6" custLinFactX="-80378" custLinFactNeighborX="-100000" custLinFactNeighborY="-1530">
        <dgm:presLayoutVars>
          <dgm:chMax val="0"/>
          <dgm:chPref val="0"/>
          <dgm:bulletEnabled val="1"/>
        </dgm:presLayoutVars>
      </dgm:prSet>
      <dgm:spPr>
        <a:prstGeom prst="chevron">
          <a:avLst/>
        </a:prstGeom>
      </dgm:spPr>
      <dgm:t>
        <a:bodyPr/>
        <a:lstStyle/>
        <a:p>
          <a:endParaRPr lang="fr-FR"/>
        </a:p>
      </dgm:t>
    </dgm:pt>
    <dgm:pt modelId="{9A358309-CC75-4F92-8F9F-22B04CFF513D}" type="pres">
      <dgm:prSet presAssocID="{D4349060-ACF9-498C-9E6A-F22F8B613C63}" presName="parTxOnlySpace" presStyleCnt="0"/>
      <dgm:spPr/>
    </dgm:pt>
    <dgm:pt modelId="{AFAF5A2E-F7A0-4BAD-B581-9D0A10721820}" type="pres">
      <dgm:prSet presAssocID="{1F5B1867-4BC6-40AE-957E-385C2B5A6B0C}" presName="parTxOnly" presStyleLbl="node1" presStyleIdx="2" presStyleCnt="6" custLinFactX="-80882" custLinFactNeighborX="-100000" custLinFactNeighborY="116">
        <dgm:presLayoutVars>
          <dgm:chMax val="0"/>
          <dgm:chPref val="0"/>
          <dgm:bulletEnabled val="1"/>
        </dgm:presLayoutVars>
      </dgm:prSet>
      <dgm:spPr>
        <a:prstGeom prst="chevron">
          <a:avLst/>
        </a:prstGeom>
      </dgm:spPr>
      <dgm:t>
        <a:bodyPr/>
        <a:lstStyle/>
        <a:p>
          <a:endParaRPr lang="fr-FR"/>
        </a:p>
      </dgm:t>
    </dgm:pt>
    <dgm:pt modelId="{CBEF6D12-E893-43D6-A669-4FEC8A6E9251}" type="pres">
      <dgm:prSet presAssocID="{279D9DC0-496F-4439-B781-2C6FACCC38CA}" presName="parTxOnlySpace" presStyleCnt="0"/>
      <dgm:spPr/>
    </dgm:pt>
    <dgm:pt modelId="{C7DD8D01-A845-496D-86F9-4C1023581842}" type="pres">
      <dgm:prSet presAssocID="{2F106E54-D05D-43A7-9ABF-C62438E2B6EC}" presName="parTxOnly" presStyleLbl="node1" presStyleIdx="3" presStyleCnt="6">
        <dgm:presLayoutVars>
          <dgm:chMax val="0"/>
          <dgm:chPref val="0"/>
          <dgm:bulletEnabled val="1"/>
        </dgm:presLayoutVars>
      </dgm:prSet>
      <dgm:spPr>
        <a:prstGeom prst="chevron">
          <a:avLst/>
        </a:prstGeom>
      </dgm:spPr>
      <dgm:t>
        <a:bodyPr/>
        <a:lstStyle/>
        <a:p>
          <a:endParaRPr lang="fr-FR"/>
        </a:p>
      </dgm:t>
    </dgm:pt>
    <dgm:pt modelId="{A507C322-9BAE-43ED-8842-4D2F899B5031}" type="pres">
      <dgm:prSet presAssocID="{4AE6DA20-7F9E-44E2-9440-436E4A389763}" presName="parTxOnlySpace" presStyleCnt="0"/>
      <dgm:spPr/>
    </dgm:pt>
    <dgm:pt modelId="{E9423FA8-E72B-4FB5-802A-5104DA1D0525}" type="pres">
      <dgm:prSet presAssocID="{37487084-E1A0-43E5-99B8-DA09E7D82B33}" presName="parTxOnly" presStyleLbl="node1" presStyleIdx="4" presStyleCnt="6">
        <dgm:presLayoutVars>
          <dgm:chMax val="0"/>
          <dgm:chPref val="0"/>
          <dgm:bulletEnabled val="1"/>
        </dgm:presLayoutVars>
      </dgm:prSet>
      <dgm:spPr>
        <a:prstGeom prst="chevron">
          <a:avLst/>
        </a:prstGeom>
      </dgm:spPr>
      <dgm:t>
        <a:bodyPr/>
        <a:lstStyle/>
        <a:p>
          <a:endParaRPr lang="fr-FR"/>
        </a:p>
      </dgm:t>
    </dgm:pt>
    <dgm:pt modelId="{5777B7A9-6368-4F3D-948F-408FF1EE6428}" type="pres">
      <dgm:prSet presAssocID="{A6F80634-FF5E-4CCB-B96E-12961F79AC40}" presName="parTxOnlySpace" presStyleCnt="0"/>
      <dgm:spPr/>
    </dgm:pt>
    <dgm:pt modelId="{E7ED10D0-2574-4061-9C04-A210B81DF25A}" type="pres">
      <dgm:prSet presAssocID="{87D81F46-82D2-4BCC-845F-6456FAB666FB}" presName="parTxOnly" presStyleLbl="node1" presStyleIdx="5" presStyleCnt="6" custLinFactNeighborX="2688" custLinFactNeighborY="-248">
        <dgm:presLayoutVars>
          <dgm:chMax val="0"/>
          <dgm:chPref val="0"/>
          <dgm:bulletEnabled val="1"/>
        </dgm:presLayoutVars>
      </dgm:prSet>
      <dgm:spPr>
        <a:prstGeom prst="chevron">
          <a:avLst/>
        </a:prstGeom>
      </dgm:spPr>
      <dgm:t>
        <a:bodyPr/>
        <a:lstStyle/>
        <a:p>
          <a:endParaRPr lang="fr-FR"/>
        </a:p>
      </dgm:t>
    </dgm:pt>
  </dgm:ptLst>
  <dgm:cxnLst>
    <dgm:cxn modelId="{38EDFF0C-6FE0-481E-A0C6-027C15DC0B2A}" srcId="{8115FD9B-E34A-4B72-94BB-5FA87CBF4B5F}" destId="{D2D53FF0-5D59-4100-8F99-60EF7D6C6182}" srcOrd="1" destOrd="0" parTransId="{79CFB385-B8F2-4D77-A810-907A77EC1298}" sibTransId="{D4349060-ACF9-498C-9E6A-F22F8B613C63}"/>
    <dgm:cxn modelId="{7E2454DC-35F7-4684-A438-0818EAF01847}" srcId="{8115FD9B-E34A-4B72-94BB-5FA87CBF4B5F}" destId="{37487084-E1A0-43E5-99B8-DA09E7D82B33}" srcOrd="4" destOrd="0" parTransId="{715CB5BD-BFB4-4C72-A3A6-9BAAE49980EC}" sibTransId="{A6F80634-FF5E-4CCB-B96E-12961F79AC40}"/>
    <dgm:cxn modelId="{3863B0C8-F51E-4F4C-9C43-D8D80FAB6478}" srcId="{8115FD9B-E34A-4B72-94BB-5FA87CBF4B5F}" destId="{2F106E54-D05D-43A7-9ABF-C62438E2B6EC}" srcOrd="3" destOrd="0" parTransId="{FA5A0B43-B1E5-43D2-8EA1-0DF1C85B97F0}" sibTransId="{4AE6DA20-7F9E-44E2-9440-436E4A389763}"/>
    <dgm:cxn modelId="{D5C883C5-B01A-4FEC-89DD-7A7EA4AD0A45}" srcId="{8115FD9B-E34A-4B72-94BB-5FA87CBF4B5F}" destId="{87D81F46-82D2-4BCC-845F-6456FAB666FB}" srcOrd="5" destOrd="0" parTransId="{62B1411B-FB3F-4E39-A135-C58148B0EC21}" sibTransId="{41641E0A-9B57-44E3-9533-AD63ABA1F63B}"/>
    <dgm:cxn modelId="{A85BB721-1802-4469-B340-68F51E8D55ED}" type="presOf" srcId="{2F106E54-D05D-43A7-9ABF-C62438E2B6EC}" destId="{C7DD8D01-A845-496D-86F9-4C1023581842}" srcOrd="0" destOrd="0" presId="urn:microsoft.com/office/officeart/2005/8/layout/chevron1"/>
    <dgm:cxn modelId="{766DBE32-8634-461A-ABC8-A1397812F043}" srcId="{8115FD9B-E34A-4B72-94BB-5FA87CBF4B5F}" destId="{1F5B1867-4BC6-40AE-957E-385C2B5A6B0C}" srcOrd="2" destOrd="0" parTransId="{DF273977-5C9A-49D1-9CAD-0C5C2D3D2AEE}" sibTransId="{279D9DC0-496F-4439-B781-2C6FACCC38CA}"/>
    <dgm:cxn modelId="{EE4EF4FF-E7C7-48E2-84F6-2FB0CD7ED638}" type="presOf" srcId="{D2D53FF0-5D59-4100-8F99-60EF7D6C6182}" destId="{09066C05-2B71-4482-96ED-B0D32F2353C1}" srcOrd="0" destOrd="0" presId="urn:microsoft.com/office/officeart/2005/8/layout/chevron1"/>
    <dgm:cxn modelId="{D754D92A-BCCC-43DA-8170-4B9C88B7169C}" type="presOf" srcId="{2DB86737-544A-4826-9490-3CAFC50BA5DA}" destId="{820680B8-A99C-4DEC-8F2E-D599A0E89DB6}" srcOrd="0" destOrd="0" presId="urn:microsoft.com/office/officeart/2005/8/layout/chevron1"/>
    <dgm:cxn modelId="{B205BAAC-7CBC-4E77-A3B4-B5FA974C5BE0}" type="presOf" srcId="{37487084-E1A0-43E5-99B8-DA09E7D82B33}" destId="{E9423FA8-E72B-4FB5-802A-5104DA1D0525}" srcOrd="0" destOrd="0" presId="urn:microsoft.com/office/officeart/2005/8/layout/chevron1"/>
    <dgm:cxn modelId="{3F6381B8-75CA-4FEE-AC86-99701A57DAAD}" type="presOf" srcId="{8115FD9B-E34A-4B72-94BB-5FA87CBF4B5F}" destId="{78FB9074-4383-4983-9815-93CB55CE0E38}" srcOrd="0" destOrd="0" presId="urn:microsoft.com/office/officeart/2005/8/layout/chevron1"/>
    <dgm:cxn modelId="{B6E6ED0C-D278-4BCD-AC43-FDEE050B62B2}" type="presOf" srcId="{1F5B1867-4BC6-40AE-957E-385C2B5A6B0C}" destId="{AFAF5A2E-F7A0-4BAD-B581-9D0A10721820}" srcOrd="0" destOrd="0" presId="urn:microsoft.com/office/officeart/2005/8/layout/chevron1"/>
    <dgm:cxn modelId="{63699C74-61B2-4E59-8EF4-546F9B332DF7}" srcId="{8115FD9B-E34A-4B72-94BB-5FA87CBF4B5F}" destId="{2DB86737-544A-4826-9490-3CAFC50BA5DA}" srcOrd="0" destOrd="0" parTransId="{23575EAB-874C-47D5-8438-232E6A40FDC1}" sibTransId="{2B7C6327-CBBE-4B40-8FC4-2DDF7756C0F0}"/>
    <dgm:cxn modelId="{226EA97A-42DE-49D7-BCFE-748103A45C00}" type="presOf" srcId="{87D81F46-82D2-4BCC-845F-6456FAB666FB}" destId="{E7ED10D0-2574-4061-9C04-A210B81DF25A}" srcOrd="0" destOrd="0" presId="urn:microsoft.com/office/officeart/2005/8/layout/chevron1"/>
    <dgm:cxn modelId="{B9FB14D5-B019-45E9-81F5-98E3B2DADBAB}" type="presParOf" srcId="{78FB9074-4383-4983-9815-93CB55CE0E38}" destId="{820680B8-A99C-4DEC-8F2E-D599A0E89DB6}" srcOrd="0" destOrd="0" presId="urn:microsoft.com/office/officeart/2005/8/layout/chevron1"/>
    <dgm:cxn modelId="{1CBFEF30-8D9B-4B2C-842B-3E729DA8A508}" type="presParOf" srcId="{78FB9074-4383-4983-9815-93CB55CE0E38}" destId="{C02D6B07-24AC-422E-AB34-D42C1F5835AB}" srcOrd="1" destOrd="0" presId="urn:microsoft.com/office/officeart/2005/8/layout/chevron1"/>
    <dgm:cxn modelId="{CF5C9078-BF33-41E2-900D-3654C795DCEA}" type="presParOf" srcId="{78FB9074-4383-4983-9815-93CB55CE0E38}" destId="{09066C05-2B71-4482-96ED-B0D32F2353C1}" srcOrd="2" destOrd="0" presId="urn:microsoft.com/office/officeart/2005/8/layout/chevron1"/>
    <dgm:cxn modelId="{1D42DFAB-A854-480A-B63D-F19A26A1E256}" type="presParOf" srcId="{78FB9074-4383-4983-9815-93CB55CE0E38}" destId="{9A358309-CC75-4F92-8F9F-22B04CFF513D}" srcOrd="3" destOrd="0" presId="urn:microsoft.com/office/officeart/2005/8/layout/chevron1"/>
    <dgm:cxn modelId="{3BA3FE31-2576-4D4A-88E9-3522C755CC17}" type="presParOf" srcId="{78FB9074-4383-4983-9815-93CB55CE0E38}" destId="{AFAF5A2E-F7A0-4BAD-B581-9D0A10721820}" srcOrd="4" destOrd="0" presId="urn:microsoft.com/office/officeart/2005/8/layout/chevron1"/>
    <dgm:cxn modelId="{9A50B48E-3B6F-4B61-80F6-CCF6EE112203}" type="presParOf" srcId="{78FB9074-4383-4983-9815-93CB55CE0E38}" destId="{CBEF6D12-E893-43D6-A669-4FEC8A6E9251}" srcOrd="5" destOrd="0" presId="urn:microsoft.com/office/officeart/2005/8/layout/chevron1"/>
    <dgm:cxn modelId="{A4D48E74-29C0-4AFD-A3E5-FB33FB12365E}" type="presParOf" srcId="{78FB9074-4383-4983-9815-93CB55CE0E38}" destId="{C7DD8D01-A845-496D-86F9-4C1023581842}" srcOrd="6" destOrd="0" presId="urn:microsoft.com/office/officeart/2005/8/layout/chevron1"/>
    <dgm:cxn modelId="{26FB465F-40AD-414F-BD7F-87E15DEE1641}" type="presParOf" srcId="{78FB9074-4383-4983-9815-93CB55CE0E38}" destId="{A507C322-9BAE-43ED-8842-4D2F899B5031}" srcOrd="7" destOrd="0" presId="urn:microsoft.com/office/officeart/2005/8/layout/chevron1"/>
    <dgm:cxn modelId="{E84D5836-0555-46D0-A1A3-D256DA39C3A6}" type="presParOf" srcId="{78FB9074-4383-4983-9815-93CB55CE0E38}" destId="{E9423FA8-E72B-4FB5-802A-5104DA1D0525}" srcOrd="8" destOrd="0" presId="urn:microsoft.com/office/officeart/2005/8/layout/chevron1"/>
    <dgm:cxn modelId="{AFF877F9-D3BB-449D-972E-6696CF94F8C4}" type="presParOf" srcId="{78FB9074-4383-4983-9815-93CB55CE0E38}" destId="{5777B7A9-6368-4F3D-948F-408FF1EE6428}" srcOrd="9" destOrd="0" presId="urn:microsoft.com/office/officeart/2005/8/layout/chevron1"/>
    <dgm:cxn modelId="{79DB2C3D-1A0D-4F83-B29A-FEF01BE88B19}" type="presParOf" srcId="{78FB9074-4383-4983-9815-93CB55CE0E38}" destId="{E7ED10D0-2574-4061-9C04-A210B81DF25A}"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8115FD9B-E34A-4B72-94BB-5FA87CBF4B5F}" type="doc">
      <dgm:prSet loTypeId="urn:microsoft.com/office/officeart/2005/8/layout/chevron1" loCatId="process" qsTypeId="urn:microsoft.com/office/officeart/2005/8/quickstyle/simple5" qsCatId="simple" csTypeId="urn:microsoft.com/office/officeart/2005/8/colors/colorful2" csCatId="colorful" phldr="1"/>
      <dgm:spPr/>
    </dgm:pt>
    <dgm:pt modelId="{2DB86737-544A-4826-9490-3CAFC50BA5DA}">
      <dgm:prSet phldrT="[Texte]"/>
      <dgm:spPr>
        <a:xfrm>
          <a:off x="4013" y="205448"/>
          <a:ext cx="1493036" cy="597214"/>
        </a:xfrm>
        <a:solidFill>
          <a:srgbClr val="0F6FC6">
            <a:lumMod val="50000"/>
          </a:srgbClr>
        </a:solidFill>
        <a:ln>
          <a:noFill/>
        </a:ln>
        <a:effectLst>
          <a:outerShdw blurRad="57150" dist="38100" dir="5400000" algn="ctr" rotWithShape="0">
            <a:srgbClr val="009DD9">
              <a:hueOff val="0"/>
              <a:satOff val="0"/>
              <a:lumOff val="0"/>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r>
            <a:rPr lang="fr-FR" b="1" dirty="0" smtClean="0">
              <a:solidFill>
                <a:sysClr val="window" lastClr="FFFFFF"/>
              </a:solidFill>
              <a:latin typeface="Constantia"/>
              <a:ea typeface="+mn-ea"/>
              <a:cs typeface="+mn-cs"/>
            </a:rPr>
            <a:t>Conduite du projet et techniques utilisées </a:t>
          </a:r>
          <a:endParaRPr lang="fr-FR" noProof="0" dirty="0">
            <a:solidFill>
              <a:sysClr val="window" lastClr="FFFFFF"/>
            </a:solidFill>
            <a:latin typeface="Constantia"/>
            <a:ea typeface="+mn-ea"/>
            <a:cs typeface="+mn-cs"/>
          </a:endParaRPr>
        </a:p>
      </dgm:t>
    </dgm:pt>
    <dgm:pt modelId="{23575EAB-874C-47D5-8438-232E6A40FDC1}" type="parTrans" cxnId="{63699C74-61B2-4E59-8EF4-546F9B332DF7}">
      <dgm:prSet/>
      <dgm:spPr/>
      <dgm:t>
        <a:bodyPr/>
        <a:lstStyle/>
        <a:p>
          <a:endParaRPr lang="fr-FR"/>
        </a:p>
      </dgm:t>
    </dgm:pt>
    <dgm:pt modelId="{2B7C6327-CBBE-4B40-8FC4-2DDF7756C0F0}" type="sibTrans" cxnId="{63699C74-61B2-4E59-8EF4-546F9B332DF7}">
      <dgm:prSet/>
      <dgm:spPr/>
      <dgm:t>
        <a:bodyPr/>
        <a:lstStyle/>
        <a:p>
          <a:endParaRPr lang="fr-FR"/>
        </a:p>
      </dgm:t>
    </dgm:pt>
    <dgm:pt modelId="{D2D53FF0-5D59-4100-8F99-60EF7D6C6182}">
      <dgm:prSet phldrT="[Texte]"/>
      <dgm:spPr>
        <a:xfrm>
          <a:off x="1347746" y="205448"/>
          <a:ext cx="1493036" cy="597214"/>
        </a:xfrm>
        <a:solidFill>
          <a:sysClr val="windowText" lastClr="000000">
            <a:lumMod val="65000"/>
          </a:sysClr>
        </a:solidFill>
        <a:ln>
          <a:noFill/>
        </a:ln>
        <a:effectLst>
          <a:outerShdw blurRad="57150" dist="38100" dir="5400000" algn="ctr" rotWithShape="0">
            <a:srgbClr val="009DD9">
              <a:hueOff val="-167625"/>
              <a:satOff val="-1932"/>
              <a:lumOff val="432"/>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r>
            <a:rPr lang="fr-FR" b="1" dirty="0" smtClean="0">
              <a:solidFill>
                <a:sysClr val="window" lastClr="FFFFFF"/>
              </a:solidFill>
              <a:latin typeface="Constantia"/>
              <a:ea typeface="+mn-ea"/>
              <a:cs typeface="+mn-cs"/>
            </a:rPr>
            <a:t>Contexte général et organisme d’accueil </a:t>
          </a:r>
          <a:endParaRPr lang="fr-FR" noProof="0" dirty="0">
            <a:solidFill>
              <a:sysClr val="window" lastClr="FFFFFF"/>
            </a:solidFill>
            <a:latin typeface="Constantia"/>
            <a:ea typeface="+mn-ea"/>
            <a:cs typeface="+mn-cs"/>
          </a:endParaRPr>
        </a:p>
      </dgm:t>
    </dgm:pt>
    <dgm:pt modelId="{79CFB385-B8F2-4D77-A810-907A77EC1298}" type="parTrans" cxnId="{38EDFF0C-6FE0-481E-A0C6-027C15DC0B2A}">
      <dgm:prSet/>
      <dgm:spPr/>
      <dgm:t>
        <a:bodyPr/>
        <a:lstStyle/>
        <a:p>
          <a:endParaRPr lang="fr-FR"/>
        </a:p>
      </dgm:t>
    </dgm:pt>
    <dgm:pt modelId="{D4349060-ACF9-498C-9E6A-F22F8B613C63}" type="sibTrans" cxnId="{38EDFF0C-6FE0-481E-A0C6-027C15DC0B2A}">
      <dgm:prSet/>
      <dgm:spPr/>
      <dgm:t>
        <a:bodyPr/>
        <a:lstStyle/>
        <a:p>
          <a:endParaRPr lang="fr-FR"/>
        </a:p>
      </dgm:t>
    </dgm:pt>
    <dgm:pt modelId="{2F106E54-D05D-43A7-9ABF-C62438E2B6EC}">
      <dgm:prSet phldrT="[Texte]"/>
      <dgm:spPr>
        <a:xfrm>
          <a:off x="4035212" y="205448"/>
          <a:ext cx="1493036" cy="597214"/>
        </a:xfrm>
        <a:solidFill>
          <a:sysClr val="windowText" lastClr="000000">
            <a:lumMod val="65000"/>
          </a:sysClr>
        </a:solidFill>
        <a:ln>
          <a:noFill/>
        </a:ln>
        <a:effectLst>
          <a:outerShdw blurRad="57150" dist="38100" dir="5400000" algn="ctr" rotWithShape="0">
            <a:srgbClr val="009DD9">
              <a:hueOff val="-502874"/>
              <a:satOff val="-5795"/>
              <a:lumOff val="1295"/>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r>
            <a:rPr lang="fr-FR" b="1" dirty="0" smtClean="0">
              <a:solidFill>
                <a:sysClr val="window" lastClr="FFFFFF"/>
              </a:solidFill>
              <a:latin typeface="Constantia"/>
              <a:ea typeface="+mn-ea"/>
              <a:cs typeface="+mn-cs"/>
            </a:rPr>
            <a:t>Conception</a:t>
          </a:r>
          <a:endParaRPr lang="fr-FR" noProof="0" dirty="0" smtClean="0">
            <a:solidFill>
              <a:sysClr val="window" lastClr="FFFFFF"/>
            </a:solidFill>
            <a:latin typeface="Constantia"/>
            <a:ea typeface="+mn-ea"/>
            <a:cs typeface="+mn-cs"/>
          </a:endParaRPr>
        </a:p>
      </dgm:t>
    </dgm:pt>
    <dgm:pt modelId="{FA5A0B43-B1E5-43D2-8EA1-0DF1C85B97F0}" type="parTrans" cxnId="{3863B0C8-F51E-4F4C-9C43-D8D80FAB6478}">
      <dgm:prSet/>
      <dgm:spPr/>
      <dgm:t>
        <a:bodyPr/>
        <a:lstStyle/>
        <a:p>
          <a:endParaRPr lang="fr-FR"/>
        </a:p>
      </dgm:t>
    </dgm:pt>
    <dgm:pt modelId="{4AE6DA20-7F9E-44E2-9440-436E4A389763}" type="sibTrans" cxnId="{3863B0C8-F51E-4F4C-9C43-D8D80FAB6478}">
      <dgm:prSet/>
      <dgm:spPr/>
      <dgm:t>
        <a:bodyPr/>
        <a:lstStyle/>
        <a:p>
          <a:endParaRPr lang="fr-FR"/>
        </a:p>
      </dgm:t>
    </dgm:pt>
    <dgm:pt modelId="{37487084-E1A0-43E5-99B8-DA09E7D82B33}">
      <dgm:prSet phldrT="[Texte]"/>
      <dgm:spPr>
        <a:xfrm>
          <a:off x="5378945" y="205448"/>
          <a:ext cx="1493036" cy="597214"/>
        </a:xfrm>
        <a:solidFill>
          <a:sysClr val="windowText" lastClr="000000">
            <a:lumMod val="65000"/>
          </a:sysClr>
        </a:solidFill>
        <a:ln>
          <a:noFill/>
        </a:ln>
        <a:effectLst>
          <a:outerShdw blurRad="57150" dist="38100" dir="5400000" algn="ctr" rotWithShape="0">
            <a:srgbClr val="009DD9">
              <a:hueOff val="-670499"/>
              <a:satOff val="-7726"/>
              <a:lumOff val="1727"/>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r>
            <a:rPr lang="en-US" b="1" dirty="0" smtClean="0">
              <a:solidFill>
                <a:sysClr val="window" lastClr="FFFFFF"/>
              </a:solidFill>
              <a:latin typeface="Constantia"/>
              <a:ea typeface="+mn-ea"/>
              <a:cs typeface="+mn-cs"/>
            </a:rPr>
            <a:t>D</a:t>
          </a:r>
          <a:r>
            <a:rPr lang="fr-FR" b="1" dirty="0" smtClean="0">
              <a:solidFill>
                <a:sysClr val="window" lastClr="FFFFFF"/>
              </a:solidFill>
              <a:latin typeface="Constantia"/>
              <a:ea typeface="+mn-ea"/>
              <a:cs typeface="+mn-cs"/>
            </a:rPr>
            <a:t>é</a:t>
          </a:r>
          <a:r>
            <a:rPr lang="fr-FR" b="1" noProof="0" dirty="0" smtClean="0">
              <a:solidFill>
                <a:sysClr val="window" lastClr="FFFFFF"/>
              </a:solidFill>
              <a:latin typeface="Constantia"/>
              <a:ea typeface="+mn-ea"/>
              <a:cs typeface="+mn-cs"/>
            </a:rPr>
            <a:t>monstration</a:t>
          </a:r>
          <a:endParaRPr lang="fr-FR" noProof="0" dirty="0" smtClean="0">
            <a:solidFill>
              <a:sysClr val="window" lastClr="FFFFFF"/>
            </a:solidFill>
            <a:latin typeface="Constantia"/>
            <a:ea typeface="+mn-ea"/>
            <a:cs typeface="+mn-cs"/>
          </a:endParaRPr>
        </a:p>
      </dgm:t>
    </dgm:pt>
    <dgm:pt modelId="{715CB5BD-BFB4-4C72-A3A6-9BAAE49980EC}" type="parTrans" cxnId="{7E2454DC-35F7-4684-A438-0818EAF01847}">
      <dgm:prSet/>
      <dgm:spPr/>
      <dgm:t>
        <a:bodyPr/>
        <a:lstStyle/>
        <a:p>
          <a:endParaRPr lang="fr-FR"/>
        </a:p>
      </dgm:t>
    </dgm:pt>
    <dgm:pt modelId="{A6F80634-FF5E-4CCB-B96E-12961F79AC40}" type="sibTrans" cxnId="{7E2454DC-35F7-4684-A438-0818EAF01847}">
      <dgm:prSet/>
      <dgm:spPr/>
      <dgm:t>
        <a:bodyPr/>
        <a:lstStyle/>
        <a:p>
          <a:endParaRPr lang="fr-FR"/>
        </a:p>
      </dgm:t>
    </dgm:pt>
    <dgm:pt modelId="{87D81F46-82D2-4BCC-845F-6456FAB666FB}">
      <dgm:prSet phldrT="[Texte]"/>
      <dgm:spPr>
        <a:xfrm>
          <a:off x="6726691" y="203967"/>
          <a:ext cx="1493036" cy="597214"/>
        </a:xfrm>
        <a:solidFill>
          <a:sysClr val="windowText" lastClr="000000">
            <a:lumMod val="65000"/>
          </a:sysClr>
        </a:solidFill>
        <a:ln>
          <a:noFill/>
        </a:ln>
        <a:effectLst>
          <a:outerShdw blurRad="57150" dist="38100" dir="5400000" algn="ctr" rotWithShape="0">
            <a:srgbClr val="009DD9">
              <a:hueOff val="-838123"/>
              <a:satOff val="-9658"/>
              <a:lumOff val="2159"/>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r>
            <a:rPr lang="fr-FR" altLang="zh-CN" b="1" dirty="0" smtClean="0">
              <a:solidFill>
                <a:sysClr val="window" lastClr="FFFFFF"/>
              </a:solidFill>
              <a:latin typeface="Constantia"/>
              <a:ea typeface="宋体" panose="02010600030101010101" pitchFamily="2" charset="-122"/>
              <a:cs typeface="+mn-cs"/>
            </a:rPr>
            <a:t>Conclusion &amp; Perspective </a:t>
          </a:r>
          <a:endParaRPr lang="fr-FR" noProof="0" dirty="0" smtClean="0">
            <a:solidFill>
              <a:sysClr val="window" lastClr="FFFFFF"/>
            </a:solidFill>
            <a:latin typeface="Constantia"/>
            <a:ea typeface="+mn-ea"/>
            <a:cs typeface="+mn-cs"/>
          </a:endParaRPr>
        </a:p>
      </dgm:t>
    </dgm:pt>
    <dgm:pt modelId="{62B1411B-FB3F-4E39-A135-C58148B0EC21}" type="parTrans" cxnId="{D5C883C5-B01A-4FEC-89DD-7A7EA4AD0A45}">
      <dgm:prSet/>
      <dgm:spPr/>
      <dgm:t>
        <a:bodyPr/>
        <a:lstStyle/>
        <a:p>
          <a:endParaRPr lang="fr-FR"/>
        </a:p>
      </dgm:t>
    </dgm:pt>
    <dgm:pt modelId="{41641E0A-9B57-44E3-9533-AD63ABA1F63B}" type="sibTrans" cxnId="{D5C883C5-B01A-4FEC-89DD-7A7EA4AD0A45}">
      <dgm:prSet/>
      <dgm:spPr/>
      <dgm:t>
        <a:bodyPr/>
        <a:lstStyle/>
        <a:p>
          <a:endParaRPr lang="fr-FR"/>
        </a:p>
      </dgm:t>
    </dgm:pt>
    <dgm:pt modelId="{1F5B1867-4BC6-40AE-957E-385C2B5A6B0C}">
      <dgm:prSet phldrT="[Texte]"/>
      <dgm:spPr>
        <a:xfrm>
          <a:off x="2691479" y="205448"/>
          <a:ext cx="1493036" cy="597214"/>
        </a:xfrm>
        <a:solidFill>
          <a:sysClr val="windowText" lastClr="000000">
            <a:lumMod val="65000"/>
          </a:sysClr>
        </a:solidFill>
        <a:ln>
          <a:noFill/>
        </a:ln>
        <a:effectLst>
          <a:outerShdw blurRad="57150" dist="38100" dir="5400000" algn="ctr" rotWithShape="0">
            <a:srgbClr val="009DD9">
              <a:hueOff val="-335249"/>
              <a:satOff val="-3863"/>
              <a:lumOff val="864"/>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r>
            <a:rPr lang="fr-FR" b="1" dirty="0" smtClean="0">
              <a:solidFill>
                <a:sysClr val="window" lastClr="FFFFFF"/>
              </a:solidFill>
              <a:latin typeface="Constantia"/>
              <a:ea typeface="+mn-ea"/>
              <a:cs typeface="+mn-cs"/>
            </a:rPr>
            <a:t>Analyse fonctionnelle </a:t>
          </a:r>
          <a:endParaRPr lang="fr-FR" noProof="0" dirty="0">
            <a:solidFill>
              <a:sysClr val="window" lastClr="FFFFFF"/>
            </a:solidFill>
            <a:latin typeface="Constantia"/>
            <a:ea typeface="+mn-ea"/>
            <a:cs typeface="+mn-cs"/>
          </a:endParaRPr>
        </a:p>
      </dgm:t>
    </dgm:pt>
    <dgm:pt modelId="{DF273977-5C9A-49D1-9CAD-0C5C2D3D2AEE}" type="parTrans" cxnId="{766DBE32-8634-461A-ABC8-A1397812F043}">
      <dgm:prSet/>
      <dgm:spPr/>
      <dgm:t>
        <a:bodyPr/>
        <a:lstStyle/>
        <a:p>
          <a:endParaRPr lang="fr-FR"/>
        </a:p>
      </dgm:t>
    </dgm:pt>
    <dgm:pt modelId="{279D9DC0-496F-4439-B781-2C6FACCC38CA}" type="sibTrans" cxnId="{766DBE32-8634-461A-ABC8-A1397812F043}">
      <dgm:prSet/>
      <dgm:spPr/>
      <dgm:t>
        <a:bodyPr/>
        <a:lstStyle/>
        <a:p>
          <a:endParaRPr lang="fr-FR"/>
        </a:p>
      </dgm:t>
    </dgm:pt>
    <dgm:pt modelId="{78FB9074-4383-4983-9815-93CB55CE0E38}" type="pres">
      <dgm:prSet presAssocID="{8115FD9B-E34A-4B72-94BB-5FA87CBF4B5F}" presName="Name0" presStyleCnt="0">
        <dgm:presLayoutVars>
          <dgm:dir/>
          <dgm:animLvl val="lvl"/>
          <dgm:resizeHandles val="exact"/>
        </dgm:presLayoutVars>
      </dgm:prSet>
      <dgm:spPr/>
    </dgm:pt>
    <dgm:pt modelId="{820680B8-A99C-4DEC-8F2E-D599A0E89DB6}" type="pres">
      <dgm:prSet presAssocID="{2DB86737-544A-4826-9490-3CAFC50BA5DA}" presName="parTxOnly" presStyleLbl="node1" presStyleIdx="0" presStyleCnt="6" custLinFactX="159287" custLinFactNeighborX="200000" custLinFactNeighborY="-1809">
        <dgm:presLayoutVars>
          <dgm:chMax val="0"/>
          <dgm:chPref val="0"/>
          <dgm:bulletEnabled val="1"/>
        </dgm:presLayoutVars>
      </dgm:prSet>
      <dgm:spPr>
        <a:prstGeom prst="chevron">
          <a:avLst/>
        </a:prstGeom>
      </dgm:spPr>
      <dgm:t>
        <a:bodyPr/>
        <a:lstStyle/>
        <a:p>
          <a:endParaRPr lang="fr-FR"/>
        </a:p>
      </dgm:t>
    </dgm:pt>
    <dgm:pt modelId="{C02D6B07-24AC-422E-AB34-D42C1F5835AB}" type="pres">
      <dgm:prSet presAssocID="{2B7C6327-CBBE-4B40-8FC4-2DDF7756C0F0}" presName="parTxOnlySpace" presStyleCnt="0"/>
      <dgm:spPr/>
    </dgm:pt>
    <dgm:pt modelId="{09066C05-2B71-4482-96ED-B0D32F2353C1}" type="pres">
      <dgm:prSet presAssocID="{D2D53FF0-5D59-4100-8F99-60EF7D6C6182}" presName="parTxOnly" presStyleLbl="node1" presStyleIdx="1" presStyleCnt="6" custLinFactX="-80378" custLinFactNeighborX="-100000" custLinFactNeighborY="-1530">
        <dgm:presLayoutVars>
          <dgm:chMax val="0"/>
          <dgm:chPref val="0"/>
          <dgm:bulletEnabled val="1"/>
        </dgm:presLayoutVars>
      </dgm:prSet>
      <dgm:spPr>
        <a:prstGeom prst="chevron">
          <a:avLst/>
        </a:prstGeom>
      </dgm:spPr>
      <dgm:t>
        <a:bodyPr/>
        <a:lstStyle/>
        <a:p>
          <a:endParaRPr lang="fr-FR"/>
        </a:p>
      </dgm:t>
    </dgm:pt>
    <dgm:pt modelId="{9A358309-CC75-4F92-8F9F-22B04CFF513D}" type="pres">
      <dgm:prSet presAssocID="{D4349060-ACF9-498C-9E6A-F22F8B613C63}" presName="parTxOnlySpace" presStyleCnt="0"/>
      <dgm:spPr/>
    </dgm:pt>
    <dgm:pt modelId="{AFAF5A2E-F7A0-4BAD-B581-9D0A10721820}" type="pres">
      <dgm:prSet presAssocID="{1F5B1867-4BC6-40AE-957E-385C2B5A6B0C}" presName="parTxOnly" presStyleLbl="node1" presStyleIdx="2" presStyleCnt="6" custLinFactX="-80882" custLinFactNeighborX="-100000" custLinFactNeighborY="116">
        <dgm:presLayoutVars>
          <dgm:chMax val="0"/>
          <dgm:chPref val="0"/>
          <dgm:bulletEnabled val="1"/>
        </dgm:presLayoutVars>
      </dgm:prSet>
      <dgm:spPr>
        <a:prstGeom prst="chevron">
          <a:avLst/>
        </a:prstGeom>
      </dgm:spPr>
      <dgm:t>
        <a:bodyPr/>
        <a:lstStyle/>
        <a:p>
          <a:endParaRPr lang="fr-FR"/>
        </a:p>
      </dgm:t>
    </dgm:pt>
    <dgm:pt modelId="{CBEF6D12-E893-43D6-A669-4FEC8A6E9251}" type="pres">
      <dgm:prSet presAssocID="{279D9DC0-496F-4439-B781-2C6FACCC38CA}" presName="parTxOnlySpace" presStyleCnt="0"/>
      <dgm:spPr/>
    </dgm:pt>
    <dgm:pt modelId="{C7DD8D01-A845-496D-86F9-4C1023581842}" type="pres">
      <dgm:prSet presAssocID="{2F106E54-D05D-43A7-9ABF-C62438E2B6EC}" presName="parTxOnly" presStyleLbl="node1" presStyleIdx="3" presStyleCnt="6">
        <dgm:presLayoutVars>
          <dgm:chMax val="0"/>
          <dgm:chPref val="0"/>
          <dgm:bulletEnabled val="1"/>
        </dgm:presLayoutVars>
      </dgm:prSet>
      <dgm:spPr>
        <a:prstGeom prst="chevron">
          <a:avLst/>
        </a:prstGeom>
      </dgm:spPr>
      <dgm:t>
        <a:bodyPr/>
        <a:lstStyle/>
        <a:p>
          <a:endParaRPr lang="fr-FR"/>
        </a:p>
      </dgm:t>
    </dgm:pt>
    <dgm:pt modelId="{A507C322-9BAE-43ED-8842-4D2F899B5031}" type="pres">
      <dgm:prSet presAssocID="{4AE6DA20-7F9E-44E2-9440-436E4A389763}" presName="parTxOnlySpace" presStyleCnt="0"/>
      <dgm:spPr/>
    </dgm:pt>
    <dgm:pt modelId="{E9423FA8-E72B-4FB5-802A-5104DA1D0525}" type="pres">
      <dgm:prSet presAssocID="{37487084-E1A0-43E5-99B8-DA09E7D82B33}" presName="parTxOnly" presStyleLbl="node1" presStyleIdx="4" presStyleCnt="6">
        <dgm:presLayoutVars>
          <dgm:chMax val="0"/>
          <dgm:chPref val="0"/>
          <dgm:bulletEnabled val="1"/>
        </dgm:presLayoutVars>
      </dgm:prSet>
      <dgm:spPr>
        <a:prstGeom prst="chevron">
          <a:avLst/>
        </a:prstGeom>
      </dgm:spPr>
      <dgm:t>
        <a:bodyPr/>
        <a:lstStyle/>
        <a:p>
          <a:endParaRPr lang="fr-FR"/>
        </a:p>
      </dgm:t>
    </dgm:pt>
    <dgm:pt modelId="{5777B7A9-6368-4F3D-948F-408FF1EE6428}" type="pres">
      <dgm:prSet presAssocID="{A6F80634-FF5E-4CCB-B96E-12961F79AC40}" presName="parTxOnlySpace" presStyleCnt="0"/>
      <dgm:spPr/>
    </dgm:pt>
    <dgm:pt modelId="{E7ED10D0-2574-4061-9C04-A210B81DF25A}" type="pres">
      <dgm:prSet presAssocID="{87D81F46-82D2-4BCC-845F-6456FAB666FB}" presName="parTxOnly" presStyleLbl="node1" presStyleIdx="5" presStyleCnt="6" custLinFactNeighborX="2688" custLinFactNeighborY="-248">
        <dgm:presLayoutVars>
          <dgm:chMax val="0"/>
          <dgm:chPref val="0"/>
          <dgm:bulletEnabled val="1"/>
        </dgm:presLayoutVars>
      </dgm:prSet>
      <dgm:spPr>
        <a:prstGeom prst="chevron">
          <a:avLst/>
        </a:prstGeom>
      </dgm:spPr>
      <dgm:t>
        <a:bodyPr/>
        <a:lstStyle/>
        <a:p>
          <a:endParaRPr lang="fr-FR"/>
        </a:p>
      </dgm:t>
    </dgm:pt>
  </dgm:ptLst>
  <dgm:cxnLst>
    <dgm:cxn modelId="{4AB8788C-5DC8-42EC-9FD3-F8D61F60555E}" type="presOf" srcId="{37487084-E1A0-43E5-99B8-DA09E7D82B33}" destId="{E9423FA8-E72B-4FB5-802A-5104DA1D0525}" srcOrd="0" destOrd="0" presId="urn:microsoft.com/office/officeart/2005/8/layout/chevron1"/>
    <dgm:cxn modelId="{38EDFF0C-6FE0-481E-A0C6-027C15DC0B2A}" srcId="{8115FD9B-E34A-4B72-94BB-5FA87CBF4B5F}" destId="{D2D53FF0-5D59-4100-8F99-60EF7D6C6182}" srcOrd="1" destOrd="0" parTransId="{79CFB385-B8F2-4D77-A810-907A77EC1298}" sibTransId="{D4349060-ACF9-498C-9E6A-F22F8B613C63}"/>
    <dgm:cxn modelId="{7E2454DC-35F7-4684-A438-0818EAF01847}" srcId="{8115FD9B-E34A-4B72-94BB-5FA87CBF4B5F}" destId="{37487084-E1A0-43E5-99B8-DA09E7D82B33}" srcOrd="4" destOrd="0" parTransId="{715CB5BD-BFB4-4C72-A3A6-9BAAE49980EC}" sibTransId="{A6F80634-FF5E-4CCB-B96E-12961F79AC40}"/>
    <dgm:cxn modelId="{F4927163-7813-4297-93D9-675469DCB610}" type="presOf" srcId="{87D81F46-82D2-4BCC-845F-6456FAB666FB}" destId="{E7ED10D0-2574-4061-9C04-A210B81DF25A}" srcOrd="0" destOrd="0" presId="urn:microsoft.com/office/officeart/2005/8/layout/chevron1"/>
    <dgm:cxn modelId="{3863B0C8-F51E-4F4C-9C43-D8D80FAB6478}" srcId="{8115FD9B-E34A-4B72-94BB-5FA87CBF4B5F}" destId="{2F106E54-D05D-43A7-9ABF-C62438E2B6EC}" srcOrd="3" destOrd="0" parTransId="{FA5A0B43-B1E5-43D2-8EA1-0DF1C85B97F0}" sibTransId="{4AE6DA20-7F9E-44E2-9440-436E4A389763}"/>
    <dgm:cxn modelId="{2A39B080-7B72-4725-8295-8599C25C6E20}" type="presOf" srcId="{2F106E54-D05D-43A7-9ABF-C62438E2B6EC}" destId="{C7DD8D01-A845-496D-86F9-4C1023581842}" srcOrd="0" destOrd="0" presId="urn:microsoft.com/office/officeart/2005/8/layout/chevron1"/>
    <dgm:cxn modelId="{1C810622-6EC7-4939-9B4C-CE14AB46EFD4}" type="presOf" srcId="{8115FD9B-E34A-4B72-94BB-5FA87CBF4B5F}" destId="{78FB9074-4383-4983-9815-93CB55CE0E38}" srcOrd="0" destOrd="0" presId="urn:microsoft.com/office/officeart/2005/8/layout/chevron1"/>
    <dgm:cxn modelId="{D5C883C5-B01A-4FEC-89DD-7A7EA4AD0A45}" srcId="{8115FD9B-E34A-4B72-94BB-5FA87CBF4B5F}" destId="{87D81F46-82D2-4BCC-845F-6456FAB666FB}" srcOrd="5" destOrd="0" parTransId="{62B1411B-FB3F-4E39-A135-C58148B0EC21}" sibTransId="{41641E0A-9B57-44E3-9533-AD63ABA1F63B}"/>
    <dgm:cxn modelId="{766DBE32-8634-461A-ABC8-A1397812F043}" srcId="{8115FD9B-E34A-4B72-94BB-5FA87CBF4B5F}" destId="{1F5B1867-4BC6-40AE-957E-385C2B5A6B0C}" srcOrd="2" destOrd="0" parTransId="{DF273977-5C9A-49D1-9CAD-0C5C2D3D2AEE}" sibTransId="{279D9DC0-496F-4439-B781-2C6FACCC38CA}"/>
    <dgm:cxn modelId="{1F7697E9-C17D-4FEB-B302-B92D8EA3C25A}" type="presOf" srcId="{1F5B1867-4BC6-40AE-957E-385C2B5A6B0C}" destId="{AFAF5A2E-F7A0-4BAD-B581-9D0A10721820}" srcOrd="0" destOrd="0" presId="urn:microsoft.com/office/officeart/2005/8/layout/chevron1"/>
    <dgm:cxn modelId="{D5840738-228C-49EC-A93E-B18A8CFA4D43}" type="presOf" srcId="{2DB86737-544A-4826-9490-3CAFC50BA5DA}" destId="{820680B8-A99C-4DEC-8F2E-D599A0E89DB6}" srcOrd="0" destOrd="0" presId="urn:microsoft.com/office/officeart/2005/8/layout/chevron1"/>
    <dgm:cxn modelId="{63699C74-61B2-4E59-8EF4-546F9B332DF7}" srcId="{8115FD9B-E34A-4B72-94BB-5FA87CBF4B5F}" destId="{2DB86737-544A-4826-9490-3CAFC50BA5DA}" srcOrd="0" destOrd="0" parTransId="{23575EAB-874C-47D5-8438-232E6A40FDC1}" sibTransId="{2B7C6327-CBBE-4B40-8FC4-2DDF7756C0F0}"/>
    <dgm:cxn modelId="{2264AF81-1DAD-4528-A2D8-9DC3932A12B5}" type="presOf" srcId="{D2D53FF0-5D59-4100-8F99-60EF7D6C6182}" destId="{09066C05-2B71-4482-96ED-B0D32F2353C1}" srcOrd="0" destOrd="0" presId="urn:microsoft.com/office/officeart/2005/8/layout/chevron1"/>
    <dgm:cxn modelId="{7738B38B-67EE-4F50-96D5-CD41705B12AE}" type="presParOf" srcId="{78FB9074-4383-4983-9815-93CB55CE0E38}" destId="{820680B8-A99C-4DEC-8F2E-D599A0E89DB6}" srcOrd="0" destOrd="0" presId="urn:microsoft.com/office/officeart/2005/8/layout/chevron1"/>
    <dgm:cxn modelId="{EA9D7497-1F66-46AE-B5C0-47517329D7FB}" type="presParOf" srcId="{78FB9074-4383-4983-9815-93CB55CE0E38}" destId="{C02D6B07-24AC-422E-AB34-D42C1F5835AB}" srcOrd="1" destOrd="0" presId="urn:microsoft.com/office/officeart/2005/8/layout/chevron1"/>
    <dgm:cxn modelId="{97499384-1F02-4DAF-927B-0A32E4EF0541}" type="presParOf" srcId="{78FB9074-4383-4983-9815-93CB55CE0E38}" destId="{09066C05-2B71-4482-96ED-B0D32F2353C1}" srcOrd="2" destOrd="0" presId="urn:microsoft.com/office/officeart/2005/8/layout/chevron1"/>
    <dgm:cxn modelId="{CC4A6307-EDEE-43AC-B776-AC4E4F8EF7FD}" type="presParOf" srcId="{78FB9074-4383-4983-9815-93CB55CE0E38}" destId="{9A358309-CC75-4F92-8F9F-22B04CFF513D}" srcOrd="3" destOrd="0" presId="urn:microsoft.com/office/officeart/2005/8/layout/chevron1"/>
    <dgm:cxn modelId="{07EB940F-925A-4466-A07A-36E8F823402E}" type="presParOf" srcId="{78FB9074-4383-4983-9815-93CB55CE0E38}" destId="{AFAF5A2E-F7A0-4BAD-B581-9D0A10721820}" srcOrd="4" destOrd="0" presId="urn:microsoft.com/office/officeart/2005/8/layout/chevron1"/>
    <dgm:cxn modelId="{C663EC5A-4446-4FE3-9A46-035B465D9EBC}" type="presParOf" srcId="{78FB9074-4383-4983-9815-93CB55CE0E38}" destId="{CBEF6D12-E893-43D6-A669-4FEC8A6E9251}" srcOrd="5" destOrd="0" presId="urn:microsoft.com/office/officeart/2005/8/layout/chevron1"/>
    <dgm:cxn modelId="{2B0D18E3-FF0E-4905-AA92-604BAFA25726}" type="presParOf" srcId="{78FB9074-4383-4983-9815-93CB55CE0E38}" destId="{C7DD8D01-A845-496D-86F9-4C1023581842}" srcOrd="6" destOrd="0" presId="urn:microsoft.com/office/officeart/2005/8/layout/chevron1"/>
    <dgm:cxn modelId="{F28F31F2-E4F0-4478-B1E1-E0AB169ACFF4}" type="presParOf" srcId="{78FB9074-4383-4983-9815-93CB55CE0E38}" destId="{A507C322-9BAE-43ED-8842-4D2F899B5031}" srcOrd="7" destOrd="0" presId="urn:microsoft.com/office/officeart/2005/8/layout/chevron1"/>
    <dgm:cxn modelId="{F2F07B56-C273-45E5-8A1E-CE0D5FFD2CDA}" type="presParOf" srcId="{78FB9074-4383-4983-9815-93CB55CE0E38}" destId="{E9423FA8-E72B-4FB5-802A-5104DA1D0525}" srcOrd="8" destOrd="0" presId="urn:microsoft.com/office/officeart/2005/8/layout/chevron1"/>
    <dgm:cxn modelId="{C837A987-D97F-4624-9A4A-3CCA00B63558}" type="presParOf" srcId="{78FB9074-4383-4983-9815-93CB55CE0E38}" destId="{5777B7A9-6368-4F3D-948F-408FF1EE6428}" srcOrd="9" destOrd="0" presId="urn:microsoft.com/office/officeart/2005/8/layout/chevron1"/>
    <dgm:cxn modelId="{81EF4379-2FB3-4D8C-B2BC-9A96328A333D}" type="presParOf" srcId="{78FB9074-4383-4983-9815-93CB55CE0E38}" destId="{E7ED10D0-2574-4061-9C04-A210B81DF25A}"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8115FD9B-E34A-4B72-94BB-5FA87CBF4B5F}" type="doc">
      <dgm:prSet loTypeId="urn:microsoft.com/office/officeart/2005/8/layout/chevron1" loCatId="process" qsTypeId="urn:microsoft.com/office/officeart/2005/8/quickstyle/simple5" qsCatId="simple" csTypeId="urn:microsoft.com/office/officeart/2005/8/colors/colorful2" csCatId="colorful" phldr="1"/>
      <dgm:spPr/>
    </dgm:pt>
    <dgm:pt modelId="{2DB86737-544A-4826-9490-3CAFC50BA5DA}">
      <dgm:prSet phldrT="[Texte]"/>
      <dgm:spPr>
        <a:xfrm>
          <a:off x="4013" y="205448"/>
          <a:ext cx="1493036" cy="597214"/>
        </a:xfrm>
        <a:solidFill>
          <a:srgbClr val="0F6FC6">
            <a:lumMod val="50000"/>
          </a:srgbClr>
        </a:solidFill>
        <a:ln>
          <a:noFill/>
        </a:ln>
        <a:effectLst>
          <a:outerShdw blurRad="57150" dist="38100" dir="5400000" algn="ctr" rotWithShape="0">
            <a:srgbClr val="009DD9">
              <a:hueOff val="0"/>
              <a:satOff val="0"/>
              <a:lumOff val="0"/>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r>
            <a:rPr lang="fr-FR" b="1" dirty="0" smtClean="0">
              <a:solidFill>
                <a:sysClr val="window" lastClr="FFFFFF"/>
              </a:solidFill>
              <a:latin typeface="Constantia"/>
              <a:ea typeface="+mn-ea"/>
              <a:cs typeface="+mn-cs"/>
            </a:rPr>
            <a:t>Conduite du projet et techniques utilisées </a:t>
          </a:r>
          <a:endParaRPr lang="fr-FR" noProof="0" dirty="0">
            <a:solidFill>
              <a:sysClr val="window" lastClr="FFFFFF"/>
            </a:solidFill>
            <a:latin typeface="Constantia"/>
            <a:ea typeface="+mn-ea"/>
            <a:cs typeface="+mn-cs"/>
          </a:endParaRPr>
        </a:p>
      </dgm:t>
    </dgm:pt>
    <dgm:pt modelId="{23575EAB-874C-47D5-8438-232E6A40FDC1}" type="parTrans" cxnId="{63699C74-61B2-4E59-8EF4-546F9B332DF7}">
      <dgm:prSet/>
      <dgm:spPr/>
      <dgm:t>
        <a:bodyPr/>
        <a:lstStyle/>
        <a:p>
          <a:endParaRPr lang="fr-FR"/>
        </a:p>
      </dgm:t>
    </dgm:pt>
    <dgm:pt modelId="{2B7C6327-CBBE-4B40-8FC4-2DDF7756C0F0}" type="sibTrans" cxnId="{63699C74-61B2-4E59-8EF4-546F9B332DF7}">
      <dgm:prSet/>
      <dgm:spPr/>
      <dgm:t>
        <a:bodyPr/>
        <a:lstStyle/>
        <a:p>
          <a:endParaRPr lang="fr-FR"/>
        </a:p>
      </dgm:t>
    </dgm:pt>
    <dgm:pt modelId="{D2D53FF0-5D59-4100-8F99-60EF7D6C6182}">
      <dgm:prSet phldrT="[Texte]"/>
      <dgm:spPr>
        <a:xfrm>
          <a:off x="1347746" y="205448"/>
          <a:ext cx="1493036" cy="597214"/>
        </a:xfrm>
        <a:solidFill>
          <a:sysClr val="windowText" lastClr="000000">
            <a:lumMod val="65000"/>
          </a:sysClr>
        </a:solidFill>
        <a:ln>
          <a:noFill/>
        </a:ln>
        <a:effectLst>
          <a:outerShdw blurRad="57150" dist="38100" dir="5400000" algn="ctr" rotWithShape="0">
            <a:srgbClr val="009DD9">
              <a:hueOff val="-167625"/>
              <a:satOff val="-1932"/>
              <a:lumOff val="432"/>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r>
            <a:rPr lang="fr-FR" b="1" dirty="0" smtClean="0">
              <a:solidFill>
                <a:sysClr val="window" lastClr="FFFFFF"/>
              </a:solidFill>
              <a:latin typeface="Constantia"/>
              <a:ea typeface="+mn-ea"/>
              <a:cs typeface="+mn-cs"/>
            </a:rPr>
            <a:t>Contexte général et organisme d’accueil </a:t>
          </a:r>
          <a:endParaRPr lang="fr-FR" noProof="0" dirty="0">
            <a:solidFill>
              <a:sysClr val="window" lastClr="FFFFFF"/>
            </a:solidFill>
            <a:latin typeface="Constantia"/>
            <a:ea typeface="+mn-ea"/>
            <a:cs typeface="+mn-cs"/>
          </a:endParaRPr>
        </a:p>
      </dgm:t>
    </dgm:pt>
    <dgm:pt modelId="{79CFB385-B8F2-4D77-A810-907A77EC1298}" type="parTrans" cxnId="{38EDFF0C-6FE0-481E-A0C6-027C15DC0B2A}">
      <dgm:prSet/>
      <dgm:spPr/>
      <dgm:t>
        <a:bodyPr/>
        <a:lstStyle/>
        <a:p>
          <a:endParaRPr lang="fr-FR"/>
        </a:p>
      </dgm:t>
    </dgm:pt>
    <dgm:pt modelId="{D4349060-ACF9-498C-9E6A-F22F8B613C63}" type="sibTrans" cxnId="{38EDFF0C-6FE0-481E-A0C6-027C15DC0B2A}">
      <dgm:prSet/>
      <dgm:spPr/>
      <dgm:t>
        <a:bodyPr/>
        <a:lstStyle/>
        <a:p>
          <a:endParaRPr lang="fr-FR"/>
        </a:p>
      </dgm:t>
    </dgm:pt>
    <dgm:pt modelId="{2F106E54-D05D-43A7-9ABF-C62438E2B6EC}">
      <dgm:prSet phldrT="[Texte]"/>
      <dgm:spPr>
        <a:xfrm>
          <a:off x="4035212" y="205448"/>
          <a:ext cx="1493036" cy="597214"/>
        </a:xfrm>
        <a:solidFill>
          <a:sysClr val="windowText" lastClr="000000">
            <a:lumMod val="65000"/>
          </a:sysClr>
        </a:solidFill>
        <a:ln>
          <a:noFill/>
        </a:ln>
        <a:effectLst>
          <a:outerShdw blurRad="57150" dist="38100" dir="5400000" algn="ctr" rotWithShape="0">
            <a:srgbClr val="009DD9">
              <a:hueOff val="-502874"/>
              <a:satOff val="-5795"/>
              <a:lumOff val="1295"/>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r>
            <a:rPr lang="fr-FR" b="1" dirty="0" smtClean="0">
              <a:solidFill>
                <a:sysClr val="window" lastClr="FFFFFF"/>
              </a:solidFill>
              <a:latin typeface="Constantia"/>
              <a:ea typeface="+mn-ea"/>
              <a:cs typeface="+mn-cs"/>
            </a:rPr>
            <a:t>Conception</a:t>
          </a:r>
          <a:endParaRPr lang="fr-FR" noProof="0" dirty="0" smtClean="0">
            <a:solidFill>
              <a:sysClr val="window" lastClr="FFFFFF"/>
            </a:solidFill>
            <a:latin typeface="Constantia"/>
            <a:ea typeface="+mn-ea"/>
            <a:cs typeface="+mn-cs"/>
          </a:endParaRPr>
        </a:p>
      </dgm:t>
    </dgm:pt>
    <dgm:pt modelId="{FA5A0B43-B1E5-43D2-8EA1-0DF1C85B97F0}" type="parTrans" cxnId="{3863B0C8-F51E-4F4C-9C43-D8D80FAB6478}">
      <dgm:prSet/>
      <dgm:spPr/>
      <dgm:t>
        <a:bodyPr/>
        <a:lstStyle/>
        <a:p>
          <a:endParaRPr lang="fr-FR"/>
        </a:p>
      </dgm:t>
    </dgm:pt>
    <dgm:pt modelId="{4AE6DA20-7F9E-44E2-9440-436E4A389763}" type="sibTrans" cxnId="{3863B0C8-F51E-4F4C-9C43-D8D80FAB6478}">
      <dgm:prSet/>
      <dgm:spPr/>
      <dgm:t>
        <a:bodyPr/>
        <a:lstStyle/>
        <a:p>
          <a:endParaRPr lang="fr-FR"/>
        </a:p>
      </dgm:t>
    </dgm:pt>
    <dgm:pt modelId="{37487084-E1A0-43E5-99B8-DA09E7D82B33}">
      <dgm:prSet phldrT="[Texte]"/>
      <dgm:spPr>
        <a:xfrm>
          <a:off x="5378945" y="205448"/>
          <a:ext cx="1493036" cy="597214"/>
        </a:xfrm>
        <a:solidFill>
          <a:sysClr val="windowText" lastClr="000000">
            <a:lumMod val="65000"/>
          </a:sysClr>
        </a:solidFill>
        <a:ln>
          <a:noFill/>
        </a:ln>
        <a:effectLst>
          <a:outerShdw blurRad="57150" dist="38100" dir="5400000" algn="ctr" rotWithShape="0">
            <a:srgbClr val="009DD9">
              <a:hueOff val="-670499"/>
              <a:satOff val="-7726"/>
              <a:lumOff val="1727"/>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r>
            <a:rPr lang="en-US" b="1" dirty="0" smtClean="0">
              <a:solidFill>
                <a:sysClr val="window" lastClr="FFFFFF"/>
              </a:solidFill>
              <a:latin typeface="Constantia"/>
              <a:ea typeface="+mn-ea"/>
              <a:cs typeface="+mn-cs"/>
            </a:rPr>
            <a:t>D</a:t>
          </a:r>
          <a:r>
            <a:rPr lang="fr-FR" b="1" dirty="0" smtClean="0">
              <a:solidFill>
                <a:sysClr val="window" lastClr="FFFFFF"/>
              </a:solidFill>
              <a:latin typeface="Constantia"/>
              <a:ea typeface="+mn-ea"/>
              <a:cs typeface="+mn-cs"/>
            </a:rPr>
            <a:t>é</a:t>
          </a:r>
          <a:r>
            <a:rPr lang="fr-FR" b="1" noProof="0" dirty="0" smtClean="0">
              <a:solidFill>
                <a:sysClr val="window" lastClr="FFFFFF"/>
              </a:solidFill>
              <a:latin typeface="Constantia"/>
              <a:ea typeface="+mn-ea"/>
              <a:cs typeface="+mn-cs"/>
            </a:rPr>
            <a:t>monstration</a:t>
          </a:r>
          <a:endParaRPr lang="fr-FR" noProof="0" dirty="0" smtClean="0">
            <a:solidFill>
              <a:sysClr val="window" lastClr="FFFFFF"/>
            </a:solidFill>
            <a:latin typeface="Constantia"/>
            <a:ea typeface="+mn-ea"/>
            <a:cs typeface="+mn-cs"/>
          </a:endParaRPr>
        </a:p>
      </dgm:t>
    </dgm:pt>
    <dgm:pt modelId="{715CB5BD-BFB4-4C72-A3A6-9BAAE49980EC}" type="parTrans" cxnId="{7E2454DC-35F7-4684-A438-0818EAF01847}">
      <dgm:prSet/>
      <dgm:spPr/>
      <dgm:t>
        <a:bodyPr/>
        <a:lstStyle/>
        <a:p>
          <a:endParaRPr lang="fr-FR"/>
        </a:p>
      </dgm:t>
    </dgm:pt>
    <dgm:pt modelId="{A6F80634-FF5E-4CCB-B96E-12961F79AC40}" type="sibTrans" cxnId="{7E2454DC-35F7-4684-A438-0818EAF01847}">
      <dgm:prSet/>
      <dgm:spPr/>
      <dgm:t>
        <a:bodyPr/>
        <a:lstStyle/>
        <a:p>
          <a:endParaRPr lang="fr-FR"/>
        </a:p>
      </dgm:t>
    </dgm:pt>
    <dgm:pt modelId="{87D81F46-82D2-4BCC-845F-6456FAB666FB}">
      <dgm:prSet phldrT="[Texte]"/>
      <dgm:spPr>
        <a:xfrm>
          <a:off x="6726691" y="203967"/>
          <a:ext cx="1493036" cy="597214"/>
        </a:xfrm>
        <a:solidFill>
          <a:sysClr val="windowText" lastClr="000000">
            <a:lumMod val="65000"/>
          </a:sysClr>
        </a:solidFill>
        <a:ln>
          <a:noFill/>
        </a:ln>
        <a:effectLst>
          <a:outerShdw blurRad="57150" dist="38100" dir="5400000" algn="ctr" rotWithShape="0">
            <a:srgbClr val="009DD9">
              <a:hueOff val="-838123"/>
              <a:satOff val="-9658"/>
              <a:lumOff val="2159"/>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r>
            <a:rPr lang="fr-FR" altLang="zh-CN" b="1" dirty="0" smtClean="0">
              <a:solidFill>
                <a:sysClr val="window" lastClr="FFFFFF"/>
              </a:solidFill>
              <a:latin typeface="Constantia"/>
              <a:ea typeface="宋体" panose="02010600030101010101" pitchFamily="2" charset="-122"/>
              <a:cs typeface="+mn-cs"/>
            </a:rPr>
            <a:t>Conclusion &amp; Perspective </a:t>
          </a:r>
          <a:endParaRPr lang="fr-FR" noProof="0" dirty="0" smtClean="0">
            <a:solidFill>
              <a:sysClr val="window" lastClr="FFFFFF"/>
            </a:solidFill>
            <a:latin typeface="Constantia"/>
            <a:ea typeface="+mn-ea"/>
            <a:cs typeface="+mn-cs"/>
          </a:endParaRPr>
        </a:p>
      </dgm:t>
    </dgm:pt>
    <dgm:pt modelId="{62B1411B-FB3F-4E39-A135-C58148B0EC21}" type="parTrans" cxnId="{D5C883C5-B01A-4FEC-89DD-7A7EA4AD0A45}">
      <dgm:prSet/>
      <dgm:spPr/>
      <dgm:t>
        <a:bodyPr/>
        <a:lstStyle/>
        <a:p>
          <a:endParaRPr lang="fr-FR"/>
        </a:p>
      </dgm:t>
    </dgm:pt>
    <dgm:pt modelId="{41641E0A-9B57-44E3-9533-AD63ABA1F63B}" type="sibTrans" cxnId="{D5C883C5-B01A-4FEC-89DD-7A7EA4AD0A45}">
      <dgm:prSet/>
      <dgm:spPr/>
      <dgm:t>
        <a:bodyPr/>
        <a:lstStyle/>
        <a:p>
          <a:endParaRPr lang="fr-FR"/>
        </a:p>
      </dgm:t>
    </dgm:pt>
    <dgm:pt modelId="{1F5B1867-4BC6-40AE-957E-385C2B5A6B0C}">
      <dgm:prSet phldrT="[Texte]"/>
      <dgm:spPr>
        <a:xfrm>
          <a:off x="2691479" y="205448"/>
          <a:ext cx="1493036" cy="597214"/>
        </a:xfrm>
        <a:solidFill>
          <a:sysClr val="windowText" lastClr="000000">
            <a:lumMod val="65000"/>
          </a:sysClr>
        </a:solidFill>
        <a:ln>
          <a:noFill/>
        </a:ln>
        <a:effectLst>
          <a:outerShdw blurRad="57150" dist="38100" dir="5400000" algn="ctr" rotWithShape="0">
            <a:srgbClr val="009DD9">
              <a:hueOff val="-335249"/>
              <a:satOff val="-3863"/>
              <a:lumOff val="864"/>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r>
            <a:rPr lang="fr-FR" b="1" dirty="0" smtClean="0">
              <a:solidFill>
                <a:sysClr val="window" lastClr="FFFFFF"/>
              </a:solidFill>
              <a:latin typeface="Constantia"/>
              <a:ea typeface="+mn-ea"/>
              <a:cs typeface="+mn-cs"/>
            </a:rPr>
            <a:t>Analyse fonctionnelle </a:t>
          </a:r>
          <a:endParaRPr lang="fr-FR" noProof="0" dirty="0">
            <a:solidFill>
              <a:sysClr val="window" lastClr="FFFFFF"/>
            </a:solidFill>
            <a:latin typeface="Constantia"/>
            <a:ea typeface="+mn-ea"/>
            <a:cs typeface="+mn-cs"/>
          </a:endParaRPr>
        </a:p>
      </dgm:t>
    </dgm:pt>
    <dgm:pt modelId="{DF273977-5C9A-49D1-9CAD-0C5C2D3D2AEE}" type="parTrans" cxnId="{766DBE32-8634-461A-ABC8-A1397812F043}">
      <dgm:prSet/>
      <dgm:spPr/>
      <dgm:t>
        <a:bodyPr/>
        <a:lstStyle/>
        <a:p>
          <a:endParaRPr lang="fr-FR"/>
        </a:p>
      </dgm:t>
    </dgm:pt>
    <dgm:pt modelId="{279D9DC0-496F-4439-B781-2C6FACCC38CA}" type="sibTrans" cxnId="{766DBE32-8634-461A-ABC8-A1397812F043}">
      <dgm:prSet/>
      <dgm:spPr/>
      <dgm:t>
        <a:bodyPr/>
        <a:lstStyle/>
        <a:p>
          <a:endParaRPr lang="fr-FR"/>
        </a:p>
      </dgm:t>
    </dgm:pt>
    <dgm:pt modelId="{78FB9074-4383-4983-9815-93CB55CE0E38}" type="pres">
      <dgm:prSet presAssocID="{8115FD9B-E34A-4B72-94BB-5FA87CBF4B5F}" presName="Name0" presStyleCnt="0">
        <dgm:presLayoutVars>
          <dgm:dir/>
          <dgm:animLvl val="lvl"/>
          <dgm:resizeHandles val="exact"/>
        </dgm:presLayoutVars>
      </dgm:prSet>
      <dgm:spPr/>
    </dgm:pt>
    <dgm:pt modelId="{820680B8-A99C-4DEC-8F2E-D599A0E89DB6}" type="pres">
      <dgm:prSet presAssocID="{2DB86737-544A-4826-9490-3CAFC50BA5DA}" presName="parTxOnly" presStyleLbl="node1" presStyleIdx="0" presStyleCnt="6" custLinFactX="159287" custLinFactNeighborX="200000" custLinFactNeighborY="-1809">
        <dgm:presLayoutVars>
          <dgm:chMax val="0"/>
          <dgm:chPref val="0"/>
          <dgm:bulletEnabled val="1"/>
        </dgm:presLayoutVars>
      </dgm:prSet>
      <dgm:spPr>
        <a:prstGeom prst="chevron">
          <a:avLst/>
        </a:prstGeom>
      </dgm:spPr>
      <dgm:t>
        <a:bodyPr/>
        <a:lstStyle/>
        <a:p>
          <a:endParaRPr lang="fr-FR"/>
        </a:p>
      </dgm:t>
    </dgm:pt>
    <dgm:pt modelId="{C02D6B07-24AC-422E-AB34-D42C1F5835AB}" type="pres">
      <dgm:prSet presAssocID="{2B7C6327-CBBE-4B40-8FC4-2DDF7756C0F0}" presName="parTxOnlySpace" presStyleCnt="0"/>
      <dgm:spPr/>
    </dgm:pt>
    <dgm:pt modelId="{09066C05-2B71-4482-96ED-B0D32F2353C1}" type="pres">
      <dgm:prSet presAssocID="{D2D53FF0-5D59-4100-8F99-60EF7D6C6182}" presName="parTxOnly" presStyleLbl="node1" presStyleIdx="1" presStyleCnt="6" custLinFactX="-80378" custLinFactNeighborX="-100000" custLinFactNeighborY="-1530">
        <dgm:presLayoutVars>
          <dgm:chMax val="0"/>
          <dgm:chPref val="0"/>
          <dgm:bulletEnabled val="1"/>
        </dgm:presLayoutVars>
      </dgm:prSet>
      <dgm:spPr>
        <a:prstGeom prst="chevron">
          <a:avLst/>
        </a:prstGeom>
      </dgm:spPr>
      <dgm:t>
        <a:bodyPr/>
        <a:lstStyle/>
        <a:p>
          <a:endParaRPr lang="fr-FR"/>
        </a:p>
      </dgm:t>
    </dgm:pt>
    <dgm:pt modelId="{9A358309-CC75-4F92-8F9F-22B04CFF513D}" type="pres">
      <dgm:prSet presAssocID="{D4349060-ACF9-498C-9E6A-F22F8B613C63}" presName="parTxOnlySpace" presStyleCnt="0"/>
      <dgm:spPr/>
    </dgm:pt>
    <dgm:pt modelId="{AFAF5A2E-F7A0-4BAD-B581-9D0A10721820}" type="pres">
      <dgm:prSet presAssocID="{1F5B1867-4BC6-40AE-957E-385C2B5A6B0C}" presName="parTxOnly" presStyleLbl="node1" presStyleIdx="2" presStyleCnt="6" custLinFactX="-80882" custLinFactNeighborX="-100000" custLinFactNeighborY="116">
        <dgm:presLayoutVars>
          <dgm:chMax val="0"/>
          <dgm:chPref val="0"/>
          <dgm:bulletEnabled val="1"/>
        </dgm:presLayoutVars>
      </dgm:prSet>
      <dgm:spPr>
        <a:prstGeom prst="chevron">
          <a:avLst/>
        </a:prstGeom>
      </dgm:spPr>
      <dgm:t>
        <a:bodyPr/>
        <a:lstStyle/>
        <a:p>
          <a:endParaRPr lang="fr-FR"/>
        </a:p>
      </dgm:t>
    </dgm:pt>
    <dgm:pt modelId="{CBEF6D12-E893-43D6-A669-4FEC8A6E9251}" type="pres">
      <dgm:prSet presAssocID="{279D9DC0-496F-4439-B781-2C6FACCC38CA}" presName="parTxOnlySpace" presStyleCnt="0"/>
      <dgm:spPr/>
    </dgm:pt>
    <dgm:pt modelId="{C7DD8D01-A845-496D-86F9-4C1023581842}" type="pres">
      <dgm:prSet presAssocID="{2F106E54-D05D-43A7-9ABF-C62438E2B6EC}" presName="parTxOnly" presStyleLbl="node1" presStyleIdx="3" presStyleCnt="6">
        <dgm:presLayoutVars>
          <dgm:chMax val="0"/>
          <dgm:chPref val="0"/>
          <dgm:bulletEnabled val="1"/>
        </dgm:presLayoutVars>
      </dgm:prSet>
      <dgm:spPr>
        <a:prstGeom prst="chevron">
          <a:avLst/>
        </a:prstGeom>
      </dgm:spPr>
      <dgm:t>
        <a:bodyPr/>
        <a:lstStyle/>
        <a:p>
          <a:endParaRPr lang="fr-FR"/>
        </a:p>
      </dgm:t>
    </dgm:pt>
    <dgm:pt modelId="{A507C322-9BAE-43ED-8842-4D2F899B5031}" type="pres">
      <dgm:prSet presAssocID="{4AE6DA20-7F9E-44E2-9440-436E4A389763}" presName="parTxOnlySpace" presStyleCnt="0"/>
      <dgm:spPr/>
    </dgm:pt>
    <dgm:pt modelId="{E9423FA8-E72B-4FB5-802A-5104DA1D0525}" type="pres">
      <dgm:prSet presAssocID="{37487084-E1A0-43E5-99B8-DA09E7D82B33}" presName="parTxOnly" presStyleLbl="node1" presStyleIdx="4" presStyleCnt="6">
        <dgm:presLayoutVars>
          <dgm:chMax val="0"/>
          <dgm:chPref val="0"/>
          <dgm:bulletEnabled val="1"/>
        </dgm:presLayoutVars>
      </dgm:prSet>
      <dgm:spPr>
        <a:prstGeom prst="chevron">
          <a:avLst/>
        </a:prstGeom>
      </dgm:spPr>
      <dgm:t>
        <a:bodyPr/>
        <a:lstStyle/>
        <a:p>
          <a:endParaRPr lang="fr-FR"/>
        </a:p>
      </dgm:t>
    </dgm:pt>
    <dgm:pt modelId="{5777B7A9-6368-4F3D-948F-408FF1EE6428}" type="pres">
      <dgm:prSet presAssocID="{A6F80634-FF5E-4CCB-B96E-12961F79AC40}" presName="parTxOnlySpace" presStyleCnt="0"/>
      <dgm:spPr/>
    </dgm:pt>
    <dgm:pt modelId="{E7ED10D0-2574-4061-9C04-A210B81DF25A}" type="pres">
      <dgm:prSet presAssocID="{87D81F46-82D2-4BCC-845F-6456FAB666FB}" presName="parTxOnly" presStyleLbl="node1" presStyleIdx="5" presStyleCnt="6" custLinFactNeighborX="2688" custLinFactNeighborY="-248">
        <dgm:presLayoutVars>
          <dgm:chMax val="0"/>
          <dgm:chPref val="0"/>
          <dgm:bulletEnabled val="1"/>
        </dgm:presLayoutVars>
      </dgm:prSet>
      <dgm:spPr>
        <a:prstGeom prst="chevron">
          <a:avLst/>
        </a:prstGeom>
      </dgm:spPr>
      <dgm:t>
        <a:bodyPr/>
        <a:lstStyle/>
        <a:p>
          <a:endParaRPr lang="fr-FR"/>
        </a:p>
      </dgm:t>
    </dgm:pt>
  </dgm:ptLst>
  <dgm:cxnLst>
    <dgm:cxn modelId="{38EDFF0C-6FE0-481E-A0C6-027C15DC0B2A}" srcId="{8115FD9B-E34A-4B72-94BB-5FA87CBF4B5F}" destId="{D2D53FF0-5D59-4100-8F99-60EF7D6C6182}" srcOrd="1" destOrd="0" parTransId="{79CFB385-B8F2-4D77-A810-907A77EC1298}" sibTransId="{D4349060-ACF9-498C-9E6A-F22F8B613C63}"/>
    <dgm:cxn modelId="{0D38960A-BD11-46F4-934F-9B060F60A979}" type="presOf" srcId="{8115FD9B-E34A-4B72-94BB-5FA87CBF4B5F}" destId="{78FB9074-4383-4983-9815-93CB55CE0E38}" srcOrd="0" destOrd="0" presId="urn:microsoft.com/office/officeart/2005/8/layout/chevron1"/>
    <dgm:cxn modelId="{1B2DC788-09F8-44B6-BDE0-6D92BF673DF2}" type="presOf" srcId="{37487084-E1A0-43E5-99B8-DA09E7D82B33}" destId="{E9423FA8-E72B-4FB5-802A-5104DA1D0525}" srcOrd="0" destOrd="0" presId="urn:microsoft.com/office/officeart/2005/8/layout/chevron1"/>
    <dgm:cxn modelId="{7E2454DC-35F7-4684-A438-0818EAF01847}" srcId="{8115FD9B-E34A-4B72-94BB-5FA87CBF4B5F}" destId="{37487084-E1A0-43E5-99B8-DA09E7D82B33}" srcOrd="4" destOrd="0" parTransId="{715CB5BD-BFB4-4C72-A3A6-9BAAE49980EC}" sibTransId="{A6F80634-FF5E-4CCB-B96E-12961F79AC40}"/>
    <dgm:cxn modelId="{3863B0C8-F51E-4F4C-9C43-D8D80FAB6478}" srcId="{8115FD9B-E34A-4B72-94BB-5FA87CBF4B5F}" destId="{2F106E54-D05D-43A7-9ABF-C62438E2B6EC}" srcOrd="3" destOrd="0" parTransId="{FA5A0B43-B1E5-43D2-8EA1-0DF1C85B97F0}" sibTransId="{4AE6DA20-7F9E-44E2-9440-436E4A389763}"/>
    <dgm:cxn modelId="{C5BACD38-AC07-4A72-AA2F-8C5832261268}" type="presOf" srcId="{D2D53FF0-5D59-4100-8F99-60EF7D6C6182}" destId="{09066C05-2B71-4482-96ED-B0D32F2353C1}" srcOrd="0" destOrd="0" presId="urn:microsoft.com/office/officeart/2005/8/layout/chevron1"/>
    <dgm:cxn modelId="{D5C883C5-B01A-4FEC-89DD-7A7EA4AD0A45}" srcId="{8115FD9B-E34A-4B72-94BB-5FA87CBF4B5F}" destId="{87D81F46-82D2-4BCC-845F-6456FAB666FB}" srcOrd="5" destOrd="0" parTransId="{62B1411B-FB3F-4E39-A135-C58148B0EC21}" sibTransId="{41641E0A-9B57-44E3-9533-AD63ABA1F63B}"/>
    <dgm:cxn modelId="{766DBE32-8634-461A-ABC8-A1397812F043}" srcId="{8115FD9B-E34A-4B72-94BB-5FA87CBF4B5F}" destId="{1F5B1867-4BC6-40AE-957E-385C2B5A6B0C}" srcOrd="2" destOrd="0" parTransId="{DF273977-5C9A-49D1-9CAD-0C5C2D3D2AEE}" sibTransId="{279D9DC0-496F-4439-B781-2C6FACCC38CA}"/>
    <dgm:cxn modelId="{E9509D24-8088-4C0E-BB1C-677C8F1D1D70}" type="presOf" srcId="{2DB86737-544A-4826-9490-3CAFC50BA5DA}" destId="{820680B8-A99C-4DEC-8F2E-D599A0E89DB6}" srcOrd="0" destOrd="0" presId="urn:microsoft.com/office/officeart/2005/8/layout/chevron1"/>
    <dgm:cxn modelId="{7F4ED0F7-C5CF-4AB4-BB29-A3CAFA4C2590}" type="presOf" srcId="{87D81F46-82D2-4BCC-845F-6456FAB666FB}" destId="{E7ED10D0-2574-4061-9C04-A210B81DF25A}" srcOrd="0" destOrd="0" presId="urn:microsoft.com/office/officeart/2005/8/layout/chevron1"/>
    <dgm:cxn modelId="{7C549B88-D2E5-4393-A158-F99EDCAB70FE}" type="presOf" srcId="{2F106E54-D05D-43A7-9ABF-C62438E2B6EC}" destId="{C7DD8D01-A845-496D-86F9-4C1023581842}" srcOrd="0" destOrd="0" presId="urn:microsoft.com/office/officeart/2005/8/layout/chevron1"/>
    <dgm:cxn modelId="{63699C74-61B2-4E59-8EF4-546F9B332DF7}" srcId="{8115FD9B-E34A-4B72-94BB-5FA87CBF4B5F}" destId="{2DB86737-544A-4826-9490-3CAFC50BA5DA}" srcOrd="0" destOrd="0" parTransId="{23575EAB-874C-47D5-8438-232E6A40FDC1}" sibTransId="{2B7C6327-CBBE-4B40-8FC4-2DDF7756C0F0}"/>
    <dgm:cxn modelId="{12A1AA8B-0B24-4EEE-B9F9-1D522B4AAB8A}" type="presOf" srcId="{1F5B1867-4BC6-40AE-957E-385C2B5A6B0C}" destId="{AFAF5A2E-F7A0-4BAD-B581-9D0A10721820}" srcOrd="0" destOrd="0" presId="urn:microsoft.com/office/officeart/2005/8/layout/chevron1"/>
    <dgm:cxn modelId="{33A16D3E-F23C-4B38-A0E7-081271379528}" type="presParOf" srcId="{78FB9074-4383-4983-9815-93CB55CE0E38}" destId="{820680B8-A99C-4DEC-8F2E-D599A0E89DB6}" srcOrd="0" destOrd="0" presId="urn:microsoft.com/office/officeart/2005/8/layout/chevron1"/>
    <dgm:cxn modelId="{B11BCB00-F423-4059-AB8D-75DAFE4E7263}" type="presParOf" srcId="{78FB9074-4383-4983-9815-93CB55CE0E38}" destId="{C02D6B07-24AC-422E-AB34-D42C1F5835AB}" srcOrd="1" destOrd="0" presId="urn:microsoft.com/office/officeart/2005/8/layout/chevron1"/>
    <dgm:cxn modelId="{71C5DC53-A587-4CED-B539-01FB4EEE0371}" type="presParOf" srcId="{78FB9074-4383-4983-9815-93CB55CE0E38}" destId="{09066C05-2B71-4482-96ED-B0D32F2353C1}" srcOrd="2" destOrd="0" presId="urn:microsoft.com/office/officeart/2005/8/layout/chevron1"/>
    <dgm:cxn modelId="{01B1E9BE-C8B2-424B-B231-915AC0699764}" type="presParOf" srcId="{78FB9074-4383-4983-9815-93CB55CE0E38}" destId="{9A358309-CC75-4F92-8F9F-22B04CFF513D}" srcOrd="3" destOrd="0" presId="urn:microsoft.com/office/officeart/2005/8/layout/chevron1"/>
    <dgm:cxn modelId="{4CC88981-5F4D-4344-8FE3-ABF126D551DB}" type="presParOf" srcId="{78FB9074-4383-4983-9815-93CB55CE0E38}" destId="{AFAF5A2E-F7A0-4BAD-B581-9D0A10721820}" srcOrd="4" destOrd="0" presId="urn:microsoft.com/office/officeart/2005/8/layout/chevron1"/>
    <dgm:cxn modelId="{3272F149-FD9F-4D36-8498-B1CFC01B322F}" type="presParOf" srcId="{78FB9074-4383-4983-9815-93CB55CE0E38}" destId="{CBEF6D12-E893-43D6-A669-4FEC8A6E9251}" srcOrd="5" destOrd="0" presId="urn:microsoft.com/office/officeart/2005/8/layout/chevron1"/>
    <dgm:cxn modelId="{57A59EE5-74AD-46F3-891E-C971EA210AF2}" type="presParOf" srcId="{78FB9074-4383-4983-9815-93CB55CE0E38}" destId="{C7DD8D01-A845-496D-86F9-4C1023581842}" srcOrd="6" destOrd="0" presId="urn:microsoft.com/office/officeart/2005/8/layout/chevron1"/>
    <dgm:cxn modelId="{CCBFE430-F9E3-435B-A355-BC615DFA6391}" type="presParOf" srcId="{78FB9074-4383-4983-9815-93CB55CE0E38}" destId="{A507C322-9BAE-43ED-8842-4D2F899B5031}" srcOrd="7" destOrd="0" presId="urn:microsoft.com/office/officeart/2005/8/layout/chevron1"/>
    <dgm:cxn modelId="{CD49A99A-E7FA-46E0-90A4-1E3488E8F7EC}" type="presParOf" srcId="{78FB9074-4383-4983-9815-93CB55CE0E38}" destId="{E9423FA8-E72B-4FB5-802A-5104DA1D0525}" srcOrd="8" destOrd="0" presId="urn:microsoft.com/office/officeart/2005/8/layout/chevron1"/>
    <dgm:cxn modelId="{4404F774-1F5B-4900-A9AA-BE7FCB89F117}" type="presParOf" srcId="{78FB9074-4383-4983-9815-93CB55CE0E38}" destId="{5777B7A9-6368-4F3D-948F-408FF1EE6428}" srcOrd="9" destOrd="0" presId="urn:microsoft.com/office/officeart/2005/8/layout/chevron1"/>
    <dgm:cxn modelId="{7AC68829-1D01-4469-94F0-2490A8CF1754}" type="presParOf" srcId="{78FB9074-4383-4983-9815-93CB55CE0E38}" destId="{E7ED10D0-2574-4061-9C04-A210B81DF25A}"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8115FD9B-E34A-4B72-94BB-5FA87CBF4B5F}" type="doc">
      <dgm:prSet loTypeId="urn:microsoft.com/office/officeart/2005/8/layout/chevron1" loCatId="process" qsTypeId="urn:microsoft.com/office/officeart/2005/8/quickstyle/simple5" qsCatId="simple" csTypeId="urn:microsoft.com/office/officeart/2005/8/colors/colorful2" csCatId="colorful" phldr="1"/>
      <dgm:spPr/>
    </dgm:pt>
    <dgm:pt modelId="{2DB86737-544A-4826-9490-3CAFC50BA5DA}">
      <dgm:prSet phldrT="[Texte]"/>
      <dgm:spPr>
        <a:xfrm>
          <a:off x="4013" y="205448"/>
          <a:ext cx="1493036" cy="597214"/>
        </a:xfrm>
        <a:solidFill>
          <a:srgbClr val="0F6FC6">
            <a:lumMod val="50000"/>
          </a:srgbClr>
        </a:solidFill>
        <a:ln>
          <a:noFill/>
        </a:ln>
        <a:effectLst>
          <a:outerShdw blurRad="57150" dist="38100" dir="5400000" algn="ctr" rotWithShape="0">
            <a:srgbClr val="009DD9">
              <a:hueOff val="0"/>
              <a:satOff val="0"/>
              <a:lumOff val="0"/>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r>
            <a:rPr lang="fr-FR" b="1" dirty="0" smtClean="0">
              <a:solidFill>
                <a:sysClr val="window" lastClr="FFFFFF"/>
              </a:solidFill>
              <a:latin typeface="Constantia"/>
              <a:ea typeface="+mn-ea"/>
              <a:cs typeface="+mn-cs"/>
            </a:rPr>
            <a:t>Conduite du projet et techniques utilisées </a:t>
          </a:r>
          <a:endParaRPr lang="fr-FR" noProof="0" dirty="0">
            <a:solidFill>
              <a:sysClr val="window" lastClr="FFFFFF"/>
            </a:solidFill>
            <a:latin typeface="Constantia"/>
            <a:ea typeface="+mn-ea"/>
            <a:cs typeface="+mn-cs"/>
          </a:endParaRPr>
        </a:p>
      </dgm:t>
    </dgm:pt>
    <dgm:pt modelId="{23575EAB-874C-47D5-8438-232E6A40FDC1}" type="parTrans" cxnId="{63699C74-61B2-4E59-8EF4-546F9B332DF7}">
      <dgm:prSet/>
      <dgm:spPr/>
      <dgm:t>
        <a:bodyPr/>
        <a:lstStyle/>
        <a:p>
          <a:endParaRPr lang="fr-FR"/>
        </a:p>
      </dgm:t>
    </dgm:pt>
    <dgm:pt modelId="{2B7C6327-CBBE-4B40-8FC4-2DDF7756C0F0}" type="sibTrans" cxnId="{63699C74-61B2-4E59-8EF4-546F9B332DF7}">
      <dgm:prSet/>
      <dgm:spPr/>
      <dgm:t>
        <a:bodyPr/>
        <a:lstStyle/>
        <a:p>
          <a:endParaRPr lang="fr-FR"/>
        </a:p>
      </dgm:t>
    </dgm:pt>
    <dgm:pt modelId="{D2D53FF0-5D59-4100-8F99-60EF7D6C6182}">
      <dgm:prSet phldrT="[Texte]"/>
      <dgm:spPr>
        <a:xfrm>
          <a:off x="1347746" y="205448"/>
          <a:ext cx="1493036" cy="597214"/>
        </a:xfrm>
        <a:solidFill>
          <a:sysClr val="windowText" lastClr="000000">
            <a:lumMod val="65000"/>
          </a:sysClr>
        </a:solidFill>
        <a:ln>
          <a:noFill/>
        </a:ln>
        <a:effectLst>
          <a:outerShdw blurRad="57150" dist="38100" dir="5400000" algn="ctr" rotWithShape="0">
            <a:srgbClr val="009DD9">
              <a:hueOff val="-167625"/>
              <a:satOff val="-1932"/>
              <a:lumOff val="432"/>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r>
            <a:rPr lang="fr-FR" b="1" dirty="0" smtClean="0">
              <a:solidFill>
                <a:sysClr val="window" lastClr="FFFFFF"/>
              </a:solidFill>
              <a:latin typeface="Constantia"/>
              <a:ea typeface="+mn-ea"/>
              <a:cs typeface="+mn-cs"/>
            </a:rPr>
            <a:t>Contexte général et organisme d’accueil </a:t>
          </a:r>
          <a:endParaRPr lang="fr-FR" noProof="0" dirty="0">
            <a:solidFill>
              <a:sysClr val="window" lastClr="FFFFFF"/>
            </a:solidFill>
            <a:latin typeface="Constantia"/>
            <a:ea typeface="+mn-ea"/>
            <a:cs typeface="+mn-cs"/>
          </a:endParaRPr>
        </a:p>
      </dgm:t>
    </dgm:pt>
    <dgm:pt modelId="{79CFB385-B8F2-4D77-A810-907A77EC1298}" type="parTrans" cxnId="{38EDFF0C-6FE0-481E-A0C6-027C15DC0B2A}">
      <dgm:prSet/>
      <dgm:spPr/>
      <dgm:t>
        <a:bodyPr/>
        <a:lstStyle/>
        <a:p>
          <a:endParaRPr lang="fr-FR"/>
        </a:p>
      </dgm:t>
    </dgm:pt>
    <dgm:pt modelId="{D4349060-ACF9-498C-9E6A-F22F8B613C63}" type="sibTrans" cxnId="{38EDFF0C-6FE0-481E-A0C6-027C15DC0B2A}">
      <dgm:prSet/>
      <dgm:spPr/>
      <dgm:t>
        <a:bodyPr/>
        <a:lstStyle/>
        <a:p>
          <a:endParaRPr lang="fr-FR"/>
        </a:p>
      </dgm:t>
    </dgm:pt>
    <dgm:pt modelId="{2F106E54-D05D-43A7-9ABF-C62438E2B6EC}">
      <dgm:prSet phldrT="[Texte]"/>
      <dgm:spPr>
        <a:xfrm>
          <a:off x="4035212" y="205448"/>
          <a:ext cx="1493036" cy="597214"/>
        </a:xfrm>
        <a:solidFill>
          <a:sysClr val="windowText" lastClr="000000">
            <a:lumMod val="65000"/>
          </a:sysClr>
        </a:solidFill>
        <a:ln>
          <a:noFill/>
        </a:ln>
        <a:effectLst>
          <a:outerShdw blurRad="57150" dist="38100" dir="5400000" algn="ctr" rotWithShape="0">
            <a:srgbClr val="009DD9">
              <a:hueOff val="-502874"/>
              <a:satOff val="-5795"/>
              <a:lumOff val="1295"/>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r>
            <a:rPr lang="fr-FR" b="1" dirty="0" smtClean="0">
              <a:solidFill>
                <a:sysClr val="window" lastClr="FFFFFF"/>
              </a:solidFill>
              <a:latin typeface="Constantia"/>
              <a:ea typeface="+mn-ea"/>
              <a:cs typeface="+mn-cs"/>
            </a:rPr>
            <a:t>Conception</a:t>
          </a:r>
          <a:endParaRPr lang="fr-FR" noProof="0" dirty="0" smtClean="0">
            <a:solidFill>
              <a:sysClr val="window" lastClr="FFFFFF"/>
            </a:solidFill>
            <a:latin typeface="Constantia"/>
            <a:ea typeface="+mn-ea"/>
            <a:cs typeface="+mn-cs"/>
          </a:endParaRPr>
        </a:p>
      </dgm:t>
    </dgm:pt>
    <dgm:pt modelId="{FA5A0B43-B1E5-43D2-8EA1-0DF1C85B97F0}" type="parTrans" cxnId="{3863B0C8-F51E-4F4C-9C43-D8D80FAB6478}">
      <dgm:prSet/>
      <dgm:spPr/>
      <dgm:t>
        <a:bodyPr/>
        <a:lstStyle/>
        <a:p>
          <a:endParaRPr lang="fr-FR"/>
        </a:p>
      </dgm:t>
    </dgm:pt>
    <dgm:pt modelId="{4AE6DA20-7F9E-44E2-9440-436E4A389763}" type="sibTrans" cxnId="{3863B0C8-F51E-4F4C-9C43-D8D80FAB6478}">
      <dgm:prSet/>
      <dgm:spPr/>
      <dgm:t>
        <a:bodyPr/>
        <a:lstStyle/>
        <a:p>
          <a:endParaRPr lang="fr-FR"/>
        </a:p>
      </dgm:t>
    </dgm:pt>
    <dgm:pt modelId="{37487084-E1A0-43E5-99B8-DA09E7D82B33}">
      <dgm:prSet phldrT="[Texte]"/>
      <dgm:spPr>
        <a:xfrm>
          <a:off x="5378945" y="205448"/>
          <a:ext cx="1493036" cy="597214"/>
        </a:xfrm>
        <a:solidFill>
          <a:sysClr val="windowText" lastClr="000000">
            <a:lumMod val="65000"/>
          </a:sysClr>
        </a:solidFill>
        <a:ln>
          <a:noFill/>
        </a:ln>
        <a:effectLst>
          <a:outerShdw blurRad="57150" dist="38100" dir="5400000" algn="ctr" rotWithShape="0">
            <a:srgbClr val="009DD9">
              <a:hueOff val="-670499"/>
              <a:satOff val="-7726"/>
              <a:lumOff val="1727"/>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r>
            <a:rPr lang="en-US" b="1" dirty="0" smtClean="0">
              <a:solidFill>
                <a:sysClr val="window" lastClr="FFFFFF"/>
              </a:solidFill>
              <a:latin typeface="Constantia"/>
              <a:ea typeface="+mn-ea"/>
              <a:cs typeface="+mn-cs"/>
            </a:rPr>
            <a:t>D</a:t>
          </a:r>
          <a:r>
            <a:rPr lang="fr-FR" b="1" dirty="0" smtClean="0">
              <a:solidFill>
                <a:sysClr val="window" lastClr="FFFFFF"/>
              </a:solidFill>
              <a:latin typeface="Constantia"/>
              <a:ea typeface="+mn-ea"/>
              <a:cs typeface="+mn-cs"/>
            </a:rPr>
            <a:t>é</a:t>
          </a:r>
          <a:r>
            <a:rPr lang="fr-FR" b="1" noProof="0" dirty="0" smtClean="0">
              <a:solidFill>
                <a:sysClr val="window" lastClr="FFFFFF"/>
              </a:solidFill>
              <a:latin typeface="Constantia"/>
              <a:ea typeface="+mn-ea"/>
              <a:cs typeface="+mn-cs"/>
            </a:rPr>
            <a:t>monstration</a:t>
          </a:r>
          <a:endParaRPr lang="fr-FR" noProof="0" dirty="0" smtClean="0">
            <a:solidFill>
              <a:sysClr val="window" lastClr="FFFFFF"/>
            </a:solidFill>
            <a:latin typeface="Constantia"/>
            <a:ea typeface="+mn-ea"/>
            <a:cs typeface="+mn-cs"/>
          </a:endParaRPr>
        </a:p>
      </dgm:t>
    </dgm:pt>
    <dgm:pt modelId="{715CB5BD-BFB4-4C72-A3A6-9BAAE49980EC}" type="parTrans" cxnId="{7E2454DC-35F7-4684-A438-0818EAF01847}">
      <dgm:prSet/>
      <dgm:spPr/>
      <dgm:t>
        <a:bodyPr/>
        <a:lstStyle/>
        <a:p>
          <a:endParaRPr lang="fr-FR"/>
        </a:p>
      </dgm:t>
    </dgm:pt>
    <dgm:pt modelId="{A6F80634-FF5E-4CCB-B96E-12961F79AC40}" type="sibTrans" cxnId="{7E2454DC-35F7-4684-A438-0818EAF01847}">
      <dgm:prSet/>
      <dgm:spPr/>
      <dgm:t>
        <a:bodyPr/>
        <a:lstStyle/>
        <a:p>
          <a:endParaRPr lang="fr-FR"/>
        </a:p>
      </dgm:t>
    </dgm:pt>
    <dgm:pt modelId="{87D81F46-82D2-4BCC-845F-6456FAB666FB}">
      <dgm:prSet phldrT="[Texte]"/>
      <dgm:spPr>
        <a:xfrm>
          <a:off x="6726691" y="203967"/>
          <a:ext cx="1493036" cy="597214"/>
        </a:xfrm>
        <a:solidFill>
          <a:sysClr val="windowText" lastClr="000000">
            <a:lumMod val="65000"/>
          </a:sysClr>
        </a:solidFill>
        <a:ln>
          <a:noFill/>
        </a:ln>
        <a:effectLst>
          <a:outerShdw blurRad="57150" dist="38100" dir="5400000" algn="ctr" rotWithShape="0">
            <a:srgbClr val="009DD9">
              <a:hueOff val="-838123"/>
              <a:satOff val="-9658"/>
              <a:lumOff val="2159"/>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r>
            <a:rPr lang="fr-FR" altLang="zh-CN" b="1" dirty="0" smtClean="0">
              <a:solidFill>
                <a:sysClr val="window" lastClr="FFFFFF"/>
              </a:solidFill>
              <a:latin typeface="Constantia"/>
              <a:ea typeface="宋体" panose="02010600030101010101" pitchFamily="2" charset="-122"/>
              <a:cs typeface="+mn-cs"/>
            </a:rPr>
            <a:t>Conclusion &amp; Perspective </a:t>
          </a:r>
          <a:endParaRPr lang="fr-FR" noProof="0" dirty="0" smtClean="0">
            <a:solidFill>
              <a:sysClr val="window" lastClr="FFFFFF"/>
            </a:solidFill>
            <a:latin typeface="Constantia"/>
            <a:ea typeface="+mn-ea"/>
            <a:cs typeface="+mn-cs"/>
          </a:endParaRPr>
        </a:p>
      </dgm:t>
    </dgm:pt>
    <dgm:pt modelId="{62B1411B-FB3F-4E39-A135-C58148B0EC21}" type="parTrans" cxnId="{D5C883C5-B01A-4FEC-89DD-7A7EA4AD0A45}">
      <dgm:prSet/>
      <dgm:spPr/>
      <dgm:t>
        <a:bodyPr/>
        <a:lstStyle/>
        <a:p>
          <a:endParaRPr lang="fr-FR"/>
        </a:p>
      </dgm:t>
    </dgm:pt>
    <dgm:pt modelId="{41641E0A-9B57-44E3-9533-AD63ABA1F63B}" type="sibTrans" cxnId="{D5C883C5-B01A-4FEC-89DD-7A7EA4AD0A45}">
      <dgm:prSet/>
      <dgm:spPr/>
      <dgm:t>
        <a:bodyPr/>
        <a:lstStyle/>
        <a:p>
          <a:endParaRPr lang="fr-FR"/>
        </a:p>
      </dgm:t>
    </dgm:pt>
    <dgm:pt modelId="{1F5B1867-4BC6-40AE-957E-385C2B5A6B0C}">
      <dgm:prSet phldrT="[Texte]"/>
      <dgm:spPr>
        <a:xfrm>
          <a:off x="2691479" y="205448"/>
          <a:ext cx="1493036" cy="597214"/>
        </a:xfrm>
        <a:solidFill>
          <a:sysClr val="windowText" lastClr="000000">
            <a:lumMod val="65000"/>
          </a:sysClr>
        </a:solidFill>
        <a:ln>
          <a:noFill/>
        </a:ln>
        <a:effectLst>
          <a:outerShdw blurRad="57150" dist="38100" dir="5400000" algn="ctr" rotWithShape="0">
            <a:srgbClr val="009DD9">
              <a:hueOff val="-335249"/>
              <a:satOff val="-3863"/>
              <a:lumOff val="864"/>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r>
            <a:rPr lang="fr-FR" b="1" dirty="0" smtClean="0">
              <a:solidFill>
                <a:sysClr val="window" lastClr="FFFFFF"/>
              </a:solidFill>
              <a:latin typeface="Constantia"/>
              <a:ea typeface="+mn-ea"/>
              <a:cs typeface="+mn-cs"/>
            </a:rPr>
            <a:t>Analyse fonctionnelle </a:t>
          </a:r>
          <a:endParaRPr lang="fr-FR" noProof="0" dirty="0">
            <a:solidFill>
              <a:sysClr val="window" lastClr="FFFFFF"/>
            </a:solidFill>
            <a:latin typeface="Constantia"/>
            <a:ea typeface="+mn-ea"/>
            <a:cs typeface="+mn-cs"/>
          </a:endParaRPr>
        </a:p>
      </dgm:t>
    </dgm:pt>
    <dgm:pt modelId="{DF273977-5C9A-49D1-9CAD-0C5C2D3D2AEE}" type="parTrans" cxnId="{766DBE32-8634-461A-ABC8-A1397812F043}">
      <dgm:prSet/>
      <dgm:spPr/>
      <dgm:t>
        <a:bodyPr/>
        <a:lstStyle/>
        <a:p>
          <a:endParaRPr lang="fr-FR"/>
        </a:p>
      </dgm:t>
    </dgm:pt>
    <dgm:pt modelId="{279D9DC0-496F-4439-B781-2C6FACCC38CA}" type="sibTrans" cxnId="{766DBE32-8634-461A-ABC8-A1397812F043}">
      <dgm:prSet/>
      <dgm:spPr/>
      <dgm:t>
        <a:bodyPr/>
        <a:lstStyle/>
        <a:p>
          <a:endParaRPr lang="fr-FR"/>
        </a:p>
      </dgm:t>
    </dgm:pt>
    <dgm:pt modelId="{78FB9074-4383-4983-9815-93CB55CE0E38}" type="pres">
      <dgm:prSet presAssocID="{8115FD9B-E34A-4B72-94BB-5FA87CBF4B5F}" presName="Name0" presStyleCnt="0">
        <dgm:presLayoutVars>
          <dgm:dir/>
          <dgm:animLvl val="lvl"/>
          <dgm:resizeHandles val="exact"/>
        </dgm:presLayoutVars>
      </dgm:prSet>
      <dgm:spPr/>
    </dgm:pt>
    <dgm:pt modelId="{820680B8-A99C-4DEC-8F2E-D599A0E89DB6}" type="pres">
      <dgm:prSet presAssocID="{2DB86737-544A-4826-9490-3CAFC50BA5DA}" presName="parTxOnly" presStyleLbl="node1" presStyleIdx="0" presStyleCnt="6" custLinFactX="159287" custLinFactNeighborX="200000" custLinFactNeighborY="-1809">
        <dgm:presLayoutVars>
          <dgm:chMax val="0"/>
          <dgm:chPref val="0"/>
          <dgm:bulletEnabled val="1"/>
        </dgm:presLayoutVars>
      </dgm:prSet>
      <dgm:spPr>
        <a:prstGeom prst="chevron">
          <a:avLst/>
        </a:prstGeom>
      </dgm:spPr>
      <dgm:t>
        <a:bodyPr/>
        <a:lstStyle/>
        <a:p>
          <a:endParaRPr lang="fr-FR"/>
        </a:p>
      </dgm:t>
    </dgm:pt>
    <dgm:pt modelId="{C02D6B07-24AC-422E-AB34-D42C1F5835AB}" type="pres">
      <dgm:prSet presAssocID="{2B7C6327-CBBE-4B40-8FC4-2DDF7756C0F0}" presName="parTxOnlySpace" presStyleCnt="0"/>
      <dgm:spPr/>
    </dgm:pt>
    <dgm:pt modelId="{09066C05-2B71-4482-96ED-B0D32F2353C1}" type="pres">
      <dgm:prSet presAssocID="{D2D53FF0-5D59-4100-8F99-60EF7D6C6182}" presName="parTxOnly" presStyleLbl="node1" presStyleIdx="1" presStyleCnt="6" custLinFactX="-80378" custLinFactNeighborX="-100000" custLinFactNeighborY="-1530">
        <dgm:presLayoutVars>
          <dgm:chMax val="0"/>
          <dgm:chPref val="0"/>
          <dgm:bulletEnabled val="1"/>
        </dgm:presLayoutVars>
      </dgm:prSet>
      <dgm:spPr>
        <a:prstGeom prst="chevron">
          <a:avLst/>
        </a:prstGeom>
      </dgm:spPr>
      <dgm:t>
        <a:bodyPr/>
        <a:lstStyle/>
        <a:p>
          <a:endParaRPr lang="fr-FR"/>
        </a:p>
      </dgm:t>
    </dgm:pt>
    <dgm:pt modelId="{9A358309-CC75-4F92-8F9F-22B04CFF513D}" type="pres">
      <dgm:prSet presAssocID="{D4349060-ACF9-498C-9E6A-F22F8B613C63}" presName="parTxOnlySpace" presStyleCnt="0"/>
      <dgm:spPr/>
    </dgm:pt>
    <dgm:pt modelId="{AFAF5A2E-F7A0-4BAD-B581-9D0A10721820}" type="pres">
      <dgm:prSet presAssocID="{1F5B1867-4BC6-40AE-957E-385C2B5A6B0C}" presName="parTxOnly" presStyleLbl="node1" presStyleIdx="2" presStyleCnt="6" custLinFactX="-80882" custLinFactNeighborX="-100000" custLinFactNeighborY="116">
        <dgm:presLayoutVars>
          <dgm:chMax val="0"/>
          <dgm:chPref val="0"/>
          <dgm:bulletEnabled val="1"/>
        </dgm:presLayoutVars>
      </dgm:prSet>
      <dgm:spPr>
        <a:prstGeom prst="chevron">
          <a:avLst/>
        </a:prstGeom>
      </dgm:spPr>
      <dgm:t>
        <a:bodyPr/>
        <a:lstStyle/>
        <a:p>
          <a:endParaRPr lang="fr-FR"/>
        </a:p>
      </dgm:t>
    </dgm:pt>
    <dgm:pt modelId="{CBEF6D12-E893-43D6-A669-4FEC8A6E9251}" type="pres">
      <dgm:prSet presAssocID="{279D9DC0-496F-4439-B781-2C6FACCC38CA}" presName="parTxOnlySpace" presStyleCnt="0"/>
      <dgm:spPr/>
    </dgm:pt>
    <dgm:pt modelId="{C7DD8D01-A845-496D-86F9-4C1023581842}" type="pres">
      <dgm:prSet presAssocID="{2F106E54-D05D-43A7-9ABF-C62438E2B6EC}" presName="parTxOnly" presStyleLbl="node1" presStyleIdx="3" presStyleCnt="6">
        <dgm:presLayoutVars>
          <dgm:chMax val="0"/>
          <dgm:chPref val="0"/>
          <dgm:bulletEnabled val="1"/>
        </dgm:presLayoutVars>
      </dgm:prSet>
      <dgm:spPr>
        <a:prstGeom prst="chevron">
          <a:avLst/>
        </a:prstGeom>
      </dgm:spPr>
      <dgm:t>
        <a:bodyPr/>
        <a:lstStyle/>
        <a:p>
          <a:endParaRPr lang="fr-FR"/>
        </a:p>
      </dgm:t>
    </dgm:pt>
    <dgm:pt modelId="{A507C322-9BAE-43ED-8842-4D2F899B5031}" type="pres">
      <dgm:prSet presAssocID="{4AE6DA20-7F9E-44E2-9440-436E4A389763}" presName="parTxOnlySpace" presStyleCnt="0"/>
      <dgm:spPr/>
    </dgm:pt>
    <dgm:pt modelId="{E9423FA8-E72B-4FB5-802A-5104DA1D0525}" type="pres">
      <dgm:prSet presAssocID="{37487084-E1A0-43E5-99B8-DA09E7D82B33}" presName="parTxOnly" presStyleLbl="node1" presStyleIdx="4" presStyleCnt="6">
        <dgm:presLayoutVars>
          <dgm:chMax val="0"/>
          <dgm:chPref val="0"/>
          <dgm:bulletEnabled val="1"/>
        </dgm:presLayoutVars>
      </dgm:prSet>
      <dgm:spPr>
        <a:prstGeom prst="chevron">
          <a:avLst/>
        </a:prstGeom>
      </dgm:spPr>
      <dgm:t>
        <a:bodyPr/>
        <a:lstStyle/>
        <a:p>
          <a:endParaRPr lang="fr-FR"/>
        </a:p>
      </dgm:t>
    </dgm:pt>
    <dgm:pt modelId="{5777B7A9-6368-4F3D-948F-408FF1EE6428}" type="pres">
      <dgm:prSet presAssocID="{A6F80634-FF5E-4CCB-B96E-12961F79AC40}" presName="parTxOnlySpace" presStyleCnt="0"/>
      <dgm:spPr/>
    </dgm:pt>
    <dgm:pt modelId="{E7ED10D0-2574-4061-9C04-A210B81DF25A}" type="pres">
      <dgm:prSet presAssocID="{87D81F46-82D2-4BCC-845F-6456FAB666FB}" presName="parTxOnly" presStyleLbl="node1" presStyleIdx="5" presStyleCnt="6" custLinFactNeighborX="2688" custLinFactNeighborY="-248">
        <dgm:presLayoutVars>
          <dgm:chMax val="0"/>
          <dgm:chPref val="0"/>
          <dgm:bulletEnabled val="1"/>
        </dgm:presLayoutVars>
      </dgm:prSet>
      <dgm:spPr>
        <a:prstGeom prst="chevron">
          <a:avLst/>
        </a:prstGeom>
      </dgm:spPr>
      <dgm:t>
        <a:bodyPr/>
        <a:lstStyle/>
        <a:p>
          <a:endParaRPr lang="fr-FR"/>
        </a:p>
      </dgm:t>
    </dgm:pt>
  </dgm:ptLst>
  <dgm:cxnLst>
    <dgm:cxn modelId="{38EDFF0C-6FE0-481E-A0C6-027C15DC0B2A}" srcId="{8115FD9B-E34A-4B72-94BB-5FA87CBF4B5F}" destId="{D2D53FF0-5D59-4100-8F99-60EF7D6C6182}" srcOrd="1" destOrd="0" parTransId="{79CFB385-B8F2-4D77-A810-907A77EC1298}" sibTransId="{D4349060-ACF9-498C-9E6A-F22F8B613C63}"/>
    <dgm:cxn modelId="{7E2454DC-35F7-4684-A438-0818EAF01847}" srcId="{8115FD9B-E34A-4B72-94BB-5FA87CBF4B5F}" destId="{37487084-E1A0-43E5-99B8-DA09E7D82B33}" srcOrd="4" destOrd="0" parTransId="{715CB5BD-BFB4-4C72-A3A6-9BAAE49980EC}" sibTransId="{A6F80634-FF5E-4CCB-B96E-12961F79AC40}"/>
    <dgm:cxn modelId="{3863B0C8-F51E-4F4C-9C43-D8D80FAB6478}" srcId="{8115FD9B-E34A-4B72-94BB-5FA87CBF4B5F}" destId="{2F106E54-D05D-43A7-9ABF-C62438E2B6EC}" srcOrd="3" destOrd="0" parTransId="{FA5A0B43-B1E5-43D2-8EA1-0DF1C85B97F0}" sibTransId="{4AE6DA20-7F9E-44E2-9440-436E4A389763}"/>
    <dgm:cxn modelId="{D5C883C5-B01A-4FEC-89DD-7A7EA4AD0A45}" srcId="{8115FD9B-E34A-4B72-94BB-5FA87CBF4B5F}" destId="{87D81F46-82D2-4BCC-845F-6456FAB666FB}" srcOrd="5" destOrd="0" parTransId="{62B1411B-FB3F-4E39-A135-C58148B0EC21}" sibTransId="{41641E0A-9B57-44E3-9533-AD63ABA1F63B}"/>
    <dgm:cxn modelId="{766DBE32-8634-461A-ABC8-A1397812F043}" srcId="{8115FD9B-E34A-4B72-94BB-5FA87CBF4B5F}" destId="{1F5B1867-4BC6-40AE-957E-385C2B5A6B0C}" srcOrd="2" destOrd="0" parTransId="{DF273977-5C9A-49D1-9CAD-0C5C2D3D2AEE}" sibTransId="{279D9DC0-496F-4439-B781-2C6FACCC38CA}"/>
    <dgm:cxn modelId="{CBB6F7A8-BFD9-471A-8296-A1599843E395}" type="presOf" srcId="{1F5B1867-4BC6-40AE-957E-385C2B5A6B0C}" destId="{AFAF5A2E-F7A0-4BAD-B581-9D0A10721820}" srcOrd="0" destOrd="0" presId="urn:microsoft.com/office/officeart/2005/8/layout/chevron1"/>
    <dgm:cxn modelId="{8E8771F5-D255-4AA9-B250-AD64A6EE24F3}" type="presOf" srcId="{37487084-E1A0-43E5-99B8-DA09E7D82B33}" destId="{E9423FA8-E72B-4FB5-802A-5104DA1D0525}" srcOrd="0" destOrd="0" presId="urn:microsoft.com/office/officeart/2005/8/layout/chevron1"/>
    <dgm:cxn modelId="{D53EE7BA-9D61-4295-B8AC-5CE55C492B9D}" type="presOf" srcId="{87D81F46-82D2-4BCC-845F-6456FAB666FB}" destId="{E7ED10D0-2574-4061-9C04-A210B81DF25A}" srcOrd="0" destOrd="0" presId="urn:microsoft.com/office/officeart/2005/8/layout/chevron1"/>
    <dgm:cxn modelId="{63699C74-61B2-4E59-8EF4-546F9B332DF7}" srcId="{8115FD9B-E34A-4B72-94BB-5FA87CBF4B5F}" destId="{2DB86737-544A-4826-9490-3CAFC50BA5DA}" srcOrd="0" destOrd="0" parTransId="{23575EAB-874C-47D5-8438-232E6A40FDC1}" sibTransId="{2B7C6327-CBBE-4B40-8FC4-2DDF7756C0F0}"/>
    <dgm:cxn modelId="{08094219-2A1A-435F-A098-7A32DB2AD111}" type="presOf" srcId="{8115FD9B-E34A-4B72-94BB-5FA87CBF4B5F}" destId="{78FB9074-4383-4983-9815-93CB55CE0E38}" srcOrd="0" destOrd="0" presId="urn:microsoft.com/office/officeart/2005/8/layout/chevron1"/>
    <dgm:cxn modelId="{7FA45FF3-A55D-484B-9E6F-BC6CE67DB6C7}" type="presOf" srcId="{2DB86737-544A-4826-9490-3CAFC50BA5DA}" destId="{820680B8-A99C-4DEC-8F2E-D599A0E89DB6}" srcOrd="0" destOrd="0" presId="urn:microsoft.com/office/officeart/2005/8/layout/chevron1"/>
    <dgm:cxn modelId="{0BC214A4-9F19-452A-A28F-80FAA7258FF8}" type="presOf" srcId="{D2D53FF0-5D59-4100-8F99-60EF7D6C6182}" destId="{09066C05-2B71-4482-96ED-B0D32F2353C1}" srcOrd="0" destOrd="0" presId="urn:microsoft.com/office/officeart/2005/8/layout/chevron1"/>
    <dgm:cxn modelId="{0CA1CE78-87C7-4369-9355-0D5E39B735B3}" type="presOf" srcId="{2F106E54-D05D-43A7-9ABF-C62438E2B6EC}" destId="{C7DD8D01-A845-496D-86F9-4C1023581842}" srcOrd="0" destOrd="0" presId="urn:microsoft.com/office/officeart/2005/8/layout/chevron1"/>
    <dgm:cxn modelId="{7683F202-DB84-430E-852C-1E03F6C548D0}" type="presParOf" srcId="{78FB9074-4383-4983-9815-93CB55CE0E38}" destId="{820680B8-A99C-4DEC-8F2E-D599A0E89DB6}" srcOrd="0" destOrd="0" presId="urn:microsoft.com/office/officeart/2005/8/layout/chevron1"/>
    <dgm:cxn modelId="{7B037640-4109-4EF9-90B0-29290C5C5D97}" type="presParOf" srcId="{78FB9074-4383-4983-9815-93CB55CE0E38}" destId="{C02D6B07-24AC-422E-AB34-D42C1F5835AB}" srcOrd="1" destOrd="0" presId="urn:microsoft.com/office/officeart/2005/8/layout/chevron1"/>
    <dgm:cxn modelId="{B7D2E440-F940-4815-9CDA-7F2CDEAEAF6F}" type="presParOf" srcId="{78FB9074-4383-4983-9815-93CB55CE0E38}" destId="{09066C05-2B71-4482-96ED-B0D32F2353C1}" srcOrd="2" destOrd="0" presId="urn:microsoft.com/office/officeart/2005/8/layout/chevron1"/>
    <dgm:cxn modelId="{7D8137E8-0413-4B89-81AF-B4F02E083F9B}" type="presParOf" srcId="{78FB9074-4383-4983-9815-93CB55CE0E38}" destId="{9A358309-CC75-4F92-8F9F-22B04CFF513D}" srcOrd="3" destOrd="0" presId="urn:microsoft.com/office/officeart/2005/8/layout/chevron1"/>
    <dgm:cxn modelId="{27509FCF-D433-4D8C-B8A3-073A24EA8A41}" type="presParOf" srcId="{78FB9074-4383-4983-9815-93CB55CE0E38}" destId="{AFAF5A2E-F7A0-4BAD-B581-9D0A10721820}" srcOrd="4" destOrd="0" presId="urn:microsoft.com/office/officeart/2005/8/layout/chevron1"/>
    <dgm:cxn modelId="{EE0985AA-29E0-49C8-8AD3-BCB266CCD8C1}" type="presParOf" srcId="{78FB9074-4383-4983-9815-93CB55CE0E38}" destId="{CBEF6D12-E893-43D6-A669-4FEC8A6E9251}" srcOrd="5" destOrd="0" presId="urn:microsoft.com/office/officeart/2005/8/layout/chevron1"/>
    <dgm:cxn modelId="{F449343D-5BED-4913-9042-24C7D0CF8B7F}" type="presParOf" srcId="{78FB9074-4383-4983-9815-93CB55CE0E38}" destId="{C7DD8D01-A845-496D-86F9-4C1023581842}" srcOrd="6" destOrd="0" presId="urn:microsoft.com/office/officeart/2005/8/layout/chevron1"/>
    <dgm:cxn modelId="{BA529740-340B-406A-A8C3-4077081F6CB5}" type="presParOf" srcId="{78FB9074-4383-4983-9815-93CB55CE0E38}" destId="{A507C322-9BAE-43ED-8842-4D2F899B5031}" srcOrd="7" destOrd="0" presId="urn:microsoft.com/office/officeart/2005/8/layout/chevron1"/>
    <dgm:cxn modelId="{C8B3026F-B6BA-4B55-A072-E7324E8D569E}" type="presParOf" srcId="{78FB9074-4383-4983-9815-93CB55CE0E38}" destId="{E9423FA8-E72B-4FB5-802A-5104DA1D0525}" srcOrd="8" destOrd="0" presId="urn:microsoft.com/office/officeart/2005/8/layout/chevron1"/>
    <dgm:cxn modelId="{26AC3268-E494-4F2F-89F4-75DF77236277}" type="presParOf" srcId="{78FB9074-4383-4983-9815-93CB55CE0E38}" destId="{5777B7A9-6368-4F3D-948F-408FF1EE6428}" srcOrd="9" destOrd="0" presId="urn:microsoft.com/office/officeart/2005/8/layout/chevron1"/>
    <dgm:cxn modelId="{9CA7D13B-8DEC-4240-A312-39308E041627}" type="presParOf" srcId="{78FB9074-4383-4983-9815-93CB55CE0E38}" destId="{E7ED10D0-2574-4061-9C04-A210B81DF25A}" srcOrd="10" destOrd="0" presId="urn:microsoft.com/office/officeart/2005/8/layout/chevron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8115FD9B-E34A-4B72-94BB-5FA87CBF4B5F}" type="doc">
      <dgm:prSet loTypeId="urn:microsoft.com/office/officeart/2005/8/layout/chevron1" loCatId="process" qsTypeId="urn:microsoft.com/office/officeart/2005/8/quickstyle/simple5" qsCatId="simple" csTypeId="urn:microsoft.com/office/officeart/2005/8/colors/colorful2" csCatId="colorful" phldr="1"/>
      <dgm:spPr/>
      <dgm:t>
        <a:bodyPr/>
        <a:lstStyle/>
        <a:p>
          <a:endParaRPr lang="fr-FR"/>
        </a:p>
      </dgm:t>
    </dgm:pt>
    <dgm:pt modelId="{D2D53FF0-5D59-4100-8F99-60EF7D6C6182}">
      <dgm:prSet phldrT="[Texte]"/>
      <dgm:spPr>
        <a:xfrm>
          <a:off x="1347746" y="205448"/>
          <a:ext cx="1493036" cy="597214"/>
        </a:xfrm>
        <a:solidFill>
          <a:sysClr val="windowText" lastClr="000000">
            <a:lumMod val="65000"/>
          </a:sysClr>
        </a:solidFill>
        <a:ln>
          <a:noFill/>
        </a:ln>
        <a:effectLst>
          <a:outerShdw blurRad="57150" dist="38100" dir="5400000" algn="ctr" rotWithShape="0">
            <a:srgbClr val="009DD9">
              <a:hueOff val="-167625"/>
              <a:satOff val="-1932"/>
              <a:lumOff val="432"/>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r>
            <a:rPr lang="fr-FR" b="1" dirty="0" smtClean="0">
              <a:solidFill>
                <a:sysClr val="window" lastClr="FFFFFF"/>
              </a:solidFill>
              <a:latin typeface="Constantia"/>
              <a:ea typeface="+mn-ea"/>
              <a:cs typeface="+mn-cs"/>
            </a:rPr>
            <a:t>Contexte général et organisme d’accueil </a:t>
          </a:r>
          <a:endParaRPr lang="fr-FR" noProof="0" dirty="0">
            <a:solidFill>
              <a:sysClr val="window" lastClr="FFFFFF"/>
            </a:solidFill>
            <a:latin typeface="Constantia"/>
            <a:ea typeface="+mn-ea"/>
            <a:cs typeface="+mn-cs"/>
          </a:endParaRPr>
        </a:p>
      </dgm:t>
    </dgm:pt>
    <dgm:pt modelId="{79CFB385-B8F2-4D77-A810-907A77EC1298}" type="parTrans" cxnId="{38EDFF0C-6FE0-481E-A0C6-027C15DC0B2A}">
      <dgm:prSet/>
      <dgm:spPr/>
      <dgm:t>
        <a:bodyPr/>
        <a:lstStyle/>
        <a:p>
          <a:endParaRPr lang="fr-FR"/>
        </a:p>
      </dgm:t>
    </dgm:pt>
    <dgm:pt modelId="{D4349060-ACF9-498C-9E6A-F22F8B613C63}" type="sibTrans" cxnId="{38EDFF0C-6FE0-481E-A0C6-027C15DC0B2A}">
      <dgm:prSet/>
      <dgm:spPr/>
      <dgm:t>
        <a:bodyPr/>
        <a:lstStyle/>
        <a:p>
          <a:endParaRPr lang="fr-FR"/>
        </a:p>
      </dgm:t>
    </dgm:pt>
    <dgm:pt modelId="{37487084-E1A0-43E5-99B8-DA09E7D82B33}">
      <dgm:prSet phldrT="[Texte]"/>
      <dgm:spPr>
        <a:xfrm>
          <a:off x="5378945" y="205448"/>
          <a:ext cx="1493036" cy="597214"/>
        </a:xfrm>
        <a:solidFill>
          <a:sysClr val="windowText" lastClr="000000">
            <a:lumMod val="65000"/>
          </a:sysClr>
        </a:solidFill>
        <a:ln>
          <a:noFill/>
        </a:ln>
        <a:effectLst>
          <a:outerShdw blurRad="57150" dist="38100" dir="5400000" algn="ctr" rotWithShape="0">
            <a:srgbClr val="009DD9">
              <a:hueOff val="-670499"/>
              <a:satOff val="-7726"/>
              <a:lumOff val="1727"/>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r>
            <a:rPr lang="en-US" b="1" dirty="0" smtClean="0">
              <a:solidFill>
                <a:sysClr val="window" lastClr="FFFFFF"/>
              </a:solidFill>
              <a:latin typeface="Constantia"/>
              <a:ea typeface="+mn-ea"/>
              <a:cs typeface="+mn-cs"/>
            </a:rPr>
            <a:t>D</a:t>
          </a:r>
          <a:r>
            <a:rPr lang="fr-FR" b="1" dirty="0" smtClean="0">
              <a:solidFill>
                <a:sysClr val="window" lastClr="FFFFFF"/>
              </a:solidFill>
              <a:latin typeface="Constantia"/>
              <a:ea typeface="+mn-ea"/>
              <a:cs typeface="+mn-cs"/>
            </a:rPr>
            <a:t>é</a:t>
          </a:r>
          <a:r>
            <a:rPr lang="fr-FR" b="1" noProof="0" dirty="0" smtClean="0">
              <a:solidFill>
                <a:sysClr val="window" lastClr="FFFFFF"/>
              </a:solidFill>
              <a:latin typeface="Constantia"/>
              <a:ea typeface="+mn-ea"/>
              <a:cs typeface="+mn-cs"/>
            </a:rPr>
            <a:t>monstration</a:t>
          </a:r>
          <a:endParaRPr lang="fr-FR" noProof="0" dirty="0" smtClean="0">
            <a:solidFill>
              <a:sysClr val="window" lastClr="FFFFFF"/>
            </a:solidFill>
            <a:latin typeface="Constantia"/>
            <a:ea typeface="+mn-ea"/>
            <a:cs typeface="+mn-cs"/>
          </a:endParaRPr>
        </a:p>
      </dgm:t>
    </dgm:pt>
    <dgm:pt modelId="{715CB5BD-BFB4-4C72-A3A6-9BAAE49980EC}" type="parTrans" cxnId="{7E2454DC-35F7-4684-A438-0818EAF01847}">
      <dgm:prSet/>
      <dgm:spPr/>
      <dgm:t>
        <a:bodyPr/>
        <a:lstStyle/>
        <a:p>
          <a:endParaRPr lang="fr-FR"/>
        </a:p>
      </dgm:t>
    </dgm:pt>
    <dgm:pt modelId="{A6F80634-FF5E-4CCB-B96E-12961F79AC40}" type="sibTrans" cxnId="{7E2454DC-35F7-4684-A438-0818EAF01847}">
      <dgm:prSet/>
      <dgm:spPr/>
      <dgm:t>
        <a:bodyPr/>
        <a:lstStyle/>
        <a:p>
          <a:endParaRPr lang="fr-FR"/>
        </a:p>
      </dgm:t>
    </dgm:pt>
    <dgm:pt modelId="{87D81F46-82D2-4BCC-845F-6456FAB666FB}">
      <dgm:prSet phldrT="[Texte]"/>
      <dgm:spPr>
        <a:xfrm>
          <a:off x="6726691" y="203967"/>
          <a:ext cx="1493036" cy="597214"/>
        </a:xfrm>
        <a:solidFill>
          <a:sysClr val="windowText" lastClr="000000">
            <a:lumMod val="65000"/>
          </a:sysClr>
        </a:solidFill>
        <a:ln>
          <a:noFill/>
        </a:ln>
        <a:effectLst>
          <a:outerShdw blurRad="57150" dist="38100" dir="5400000" algn="ctr" rotWithShape="0">
            <a:srgbClr val="009DD9">
              <a:hueOff val="-838123"/>
              <a:satOff val="-9658"/>
              <a:lumOff val="2159"/>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r>
            <a:rPr lang="fr-FR" altLang="zh-CN" b="1" dirty="0" smtClean="0">
              <a:solidFill>
                <a:sysClr val="window" lastClr="FFFFFF"/>
              </a:solidFill>
              <a:latin typeface="Constantia"/>
              <a:ea typeface="宋体" panose="02010600030101010101" pitchFamily="2" charset="-122"/>
              <a:cs typeface="+mn-cs"/>
            </a:rPr>
            <a:t>Conclusion &amp; Perspective </a:t>
          </a:r>
          <a:endParaRPr lang="fr-FR" noProof="0" dirty="0" smtClean="0">
            <a:solidFill>
              <a:sysClr val="window" lastClr="FFFFFF"/>
            </a:solidFill>
            <a:latin typeface="Constantia"/>
            <a:ea typeface="+mn-ea"/>
            <a:cs typeface="+mn-cs"/>
          </a:endParaRPr>
        </a:p>
      </dgm:t>
    </dgm:pt>
    <dgm:pt modelId="{62B1411B-FB3F-4E39-A135-C58148B0EC21}" type="parTrans" cxnId="{D5C883C5-B01A-4FEC-89DD-7A7EA4AD0A45}">
      <dgm:prSet/>
      <dgm:spPr/>
      <dgm:t>
        <a:bodyPr/>
        <a:lstStyle/>
        <a:p>
          <a:endParaRPr lang="fr-FR"/>
        </a:p>
      </dgm:t>
    </dgm:pt>
    <dgm:pt modelId="{41641E0A-9B57-44E3-9533-AD63ABA1F63B}" type="sibTrans" cxnId="{D5C883C5-B01A-4FEC-89DD-7A7EA4AD0A45}">
      <dgm:prSet/>
      <dgm:spPr/>
      <dgm:t>
        <a:bodyPr/>
        <a:lstStyle/>
        <a:p>
          <a:endParaRPr lang="fr-FR"/>
        </a:p>
      </dgm:t>
    </dgm:pt>
    <dgm:pt modelId="{1F5B1867-4BC6-40AE-957E-385C2B5A6B0C}">
      <dgm:prSet phldrT="[Texte]"/>
      <dgm:spPr>
        <a:xfrm>
          <a:off x="2691479" y="205448"/>
          <a:ext cx="1493036" cy="597214"/>
        </a:xfrm>
        <a:solidFill>
          <a:sysClr val="windowText" lastClr="000000">
            <a:lumMod val="65000"/>
          </a:sysClr>
        </a:solidFill>
        <a:ln>
          <a:noFill/>
        </a:ln>
        <a:effectLst>
          <a:outerShdw blurRad="57150" dist="38100" dir="5400000" algn="ctr" rotWithShape="0">
            <a:srgbClr val="009DD9">
              <a:hueOff val="-335249"/>
              <a:satOff val="-3863"/>
              <a:lumOff val="864"/>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r>
            <a:rPr lang="fr-FR" b="1" dirty="0" smtClean="0">
              <a:solidFill>
                <a:sysClr val="window" lastClr="FFFFFF"/>
              </a:solidFill>
              <a:latin typeface="Constantia"/>
              <a:ea typeface="+mn-ea"/>
              <a:cs typeface="+mn-cs"/>
            </a:rPr>
            <a:t>Analyse fonctionnelle </a:t>
          </a:r>
          <a:endParaRPr lang="fr-FR" noProof="0" dirty="0">
            <a:solidFill>
              <a:sysClr val="window" lastClr="FFFFFF"/>
            </a:solidFill>
            <a:latin typeface="Constantia"/>
            <a:ea typeface="+mn-ea"/>
            <a:cs typeface="+mn-cs"/>
          </a:endParaRPr>
        </a:p>
      </dgm:t>
    </dgm:pt>
    <dgm:pt modelId="{DF273977-5C9A-49D1-9CAD-0C5C2D3D2AEE}" type="parTrans" cxnId="{766DBE32-8634-461A-ABC8-A1397812F043}">
      <dgm:prSet/>
      <dgm:spPr/>
      <dgm:t>
        <a:bodyPr/>
        <a:lstStyle/>
        <a:p>
          <a:endParaRPr lang="fr-FR"/>
        </a:p>
      </dgm:t>
    </dgm:pt>
    <dgm:pt modelId="{279D9DC0-496F-4439-B781-2C6FACCC38CA}" type="sibTrans" cxnId="{766DBE32-8634-461A-ABC8-A1397812F043}">
      <dgm:prSet/>
      <dgm:spPr/>
      <dgm:t>
        <a:bodyPr/>
        <a:lstStyle/>
        <a:p>
          <a:endParaRPr lang="fr-FR"/>
        </a:p>
      </dgm:t>
    </dgm:pt>
    <dgm:pt modelId="{900B1E34-2604-4EC3-87D1-12903DE5A6C6}">
      <dgm:prSet phldrT="[Texte]"/>
      <dgm:spPr>
        <a:xfrm>
          <a:off x="4013" y="205448"/>
          <a:ext cx="1493036" cy="597214"/>
        </a:xfrm>
        <a:solidFill>
          <a:srgbClr val="0F6FC6">
            <a:lumMod val="50000"/>
          </a:srgbClr>
        </a:solidFill>
        <a:ln>
          <a:noFill/>
        </a:ln>
        <a:effectLst>
          <a:outerShdw blurRad="57150" dist="38100" dir="5400000" algn="ctr" rotWithShape="0">
            <a:srgbClr val="009DD9">
              <a:hueOff val="0"/>
              <a:satOff val="0"/>
              <a:lumOff val="0"/>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r>
            <a:rPr lang="fr-FR" b="1" dirty="0" smtClean="0">
              <a:solidFill>
                <a:sysClr val="window" lastClr="FFFFFF"/>
              </a:solidFill>
              <a:latin typeface="Constantia"/>
              <a:ea typeface="+mn-ea"/>
              <a:cs typeface="+mn-cs"/>
            </a:rPr>
            <a:t>Conception</a:t>
          </a:r>
          <a:endParaRPr lang="fr-FR" noProof="0" dirty="0">
            <a:solidFill>
              <a:sysClr val="window" lastClr="FFFFFF"/>
            </a:solidFill>
            <a:latin typeface="Constantia"/>
            <a:ea typeface="+mn-ea"/>
            <a:cs typeface="+mn-cs"/>
          </a:endParaRPr>
        </a:p>
      </dgm:t>
    </dgm:pt>
    <dgm:pt modelId="{1065BDB5-F90A-415F-A4BF-50F16B2410A9}" type="parTrans" cxnId="{3353D2F2-A94A-456E-9323-15FF916EF4E4}">
      <dgm:prSet/>
      <dgm:spPr/>
      <dgm:t>
        <a:bodyPr/>
        <a:lstStyle/>
        <a:p>
          <a:endParaRPr lang="fr-FR"/>
        </a:p>
      </dgm:t>
    </dgm:pt>
    <dgm:pt modelId="{AFC12597-6E20-421A-87D8-3D97E6BC0165}" type="sibTrans" cxnId="{3353D2F2-A94A-456E-9323-15FF916EF4E4}">
      <dgm:prSet/>
      <dgm:spPr/>
      <dgm:t>
        <a:bodyPr/>
        <a:lstStyle/>
        <a:p>
          <a:endParaRPr lang="fr-FR"/>
        </a:p>
      </dgm:t>
    </dgm:pt>
    <dgm:pt modelId="{120CA4D6-DF31-45E7-B8FF-723AFE1D4A2E}">
      <dgm:prSet phldrT="[Texte]"/>
      <dgm:spPr>
        <a:xfrm>
          <a:off x="5378945" y="205448"/>
          <a:ext cx="1493036" cy="597214"/>
        </a:xfrm>
        <a:solidFill>
          <a:sysClr val="windowText" lastClr="000000">
            <a:lumMod val="65000"/>
          </a:sysClr>
        </a:solidFill>
        <a:ln>
          <a:noFill/>
        </a:ln>
        <a:effectLst>
          <a:outerShdw blurRad="57150" dist="38100" dir="5400000" algn="ctr" rotWithShape="0">
            <a:srgbClr val="009DD9">
              <a:hueOff val="-670499"/>
              <a:satOff val="-7726"/>
              <a:lumOff val="1727"/>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r>
            <a:rPr lang="fr-FR" b="1" dirty="0" smtClean="0">
              <a:solidFill>
                <a:sysClr val="window" lastClr="FFFFFF"/>
              </a:solidFill>
              <a:latin typeface="Constantia"/>
              <a:ea typeface="+mn-ea"/>
              <a:cs typeface="+mn-cs"/>
            </a:rPr>
            <a:t>Conduite du projet et techniques utilisées</a:t>
          </a:r>
          <a:endParaRPr lang="fr-FR" noProof="0" dirty="0" smtClean="0">
            <a:solidFill>
              <a:sysClr val="window" lastClr="FFFFFF"/>
            </a:solidFill>
            <a:latin typeface="Constantia"/>
            <a:ea typeface="+mn-ea"/>
            <a:cs typeface="+mn-cs"/>
          </a:endParaRPr>
        </a:p>
      </dgm:t>
    </dgm:pt>
    <dgm:pt modelId="{D3FBA68A-9B5B-4A6F-AFFE-62F65C076E8F}" type="parTrans" cxnId="{A971306D-A09E-44B7-B222-80FE2CFE6968}">
      <dgm:prSet/>
      <dgm:spPr/>
      <dgm:t>
        <a:bodyPr/>
        <a:lstStyle/>
        <a:p>
          <a:endParaRPr lang="fr-FR"/>
        </a:p>
      </dgm:t>
    </dgm:pt>
    <dgm:pt modelId="{0AABDD64-F719-4A8A-BC15-F1CC08696793}" type="sibTrans" cxnId="{A971306D-A09E-44B7-B222-80FE2CFE6968}">
      <dgm:prSet/>
      <dgm:spPr/>
      <dgm:t>
        <a:bodyPr/>
        <a:lstStyle/>
        <a:p>
          <a:endParaRPr lang="fr-FR"/>
        </a:p>
      </dgm:t>
    </dgm:pt>
    <dgm:pt modelId="{78FB9074-4383-4983-9815-93CB55CE0E38}" type="pres">
      <dgm:prSet presAssocID="{8115FD9B-E34A-4B72-94BB-5FA87CBF4B5F}" presName="Name0" presStyleCnt="0">
        <dgm:presLayoutVars>
          <dgm:dir/>
          <dgm:animLvl val="lvl"/>
          <dgm:resizeHandles val="exact"/>
        </dgm:presLayoutVars>
      </dgm:prSet>
      <dgm:spPr/>
      <dgm:t>
        <a:bodyPr/>
        <a:lstStyle/>
        <a:p>
          <a:endParaRPr lang="fr-FR"/>
        </a:p>
      </dgm:t>
    </dgm:pt>
    <dgm:pt modelId="{09066C05-2B71-4482-96ED-B0D32F2353C1}" type="pres">
      <dgm:prSet presAssocID="{D2D53FF0-5D59-4100-8F99-60EF7D6C6182}" presName="parTxOnly" presStyleLbl="node1" presStyleIdx="0" presStyleCnt="6" custLinFactX="-80378" custLinFactNeighborX="-100000" custLinFactNeighborY="-1530">
        <dgm:presLayoutVars>
          <dgm:chMax val="0"/>
          <dgm:chPref val="0"/>
          <dgm:bulletEnabled val="1"/>
        </dgm:presLayoutVars>
      </dgm:prSet>
      <dgm:spPr>
        <a:prstGeom prst="chevron">
          <a:avLst/>
        </a:prstGeom>
      </dgm:spPr>
      <dgm:t>
        <a:bodyPr/>
        <a:lstStyle/>
        <a:p>
          <a:endParaRPr lang="fr-FR"/>
        </a:p>
      </dgm:t>
    </dgm:pt>
    <dgm:pt modelId="{9A358309-CC75-4F92-8F9F-22B04CFF513D}" type="pres">
      <dgm:prSet presAssocID="{D4349060-ACF9-498C-9E6A-F22F8B613C63}" presName="parTxOnlySpace" presStyleCnt="0"/>
      <dgm:spPr/>
    </dgm:pt>
    <dgm:pt modelId="{497CB1C7-1B16-462A-868A-6C7F882FCB02}" type="pres">
      <dgm:prSet presAssocID="{120CA4D6-DF31-45E7-B8FF-723AFE1D4A2E}" presName="parTxOnly" presStyleLbl="node1" presStyleIdx="1" presStyleCnt="6" custLinFactX="79986" custLinFactNeighborX="100000" custLinFactNeighborY="5499">
        <dgm:presLayoutVars>
          <dgm:chMax val="0"/>
          <dgm:chPref val="0"/>
          <dgm:bulletEnabled val="1"/>
        </dgm:presLayoutVars>
      </dgm:prSet>
      <dgm:spPr>
        <a:prstGeom prst="chevron">
          <a:avLst/>
        </a:prstGeom>
      </dgm:spPr>
      <dgm:t>
        <a:bodyPr/>
        <a:lstStyle/>
        <a:p>
          <a:endParaRPr lang="fr-FR"/>
        </a:p>
      </dgm:t>
    </dgm:pt>
    <dgm:pt modelId="{BA3FD4AE-3654-477A-8002-DD9EF5165ACF}" type="pres">
      <dgm:prSet presAssocID="{0AABDD64-F719-4A8A-BC15-F1CC08696793}" presName="parTxOnlySpace" presStyleCnt="0"/>
      <dgm:spPr/>
    </dgm:pt>
    <dgm:pt modelId="{AFAF5A2E-F7A0-4BAD-B581-9D0A10721820}" type="pres">
      <dgm:prSet presAssocID="{1F5B1867-4BC6-40AE-957E-385C2B5A6B0C}" presName="parTxOnly" presStyleLbl="node1" presStyleIdx="2" presStyleCnt="6" custLinFactX="-80882" custLinFactNeighborX="-100000" custLinFactNeighborY="116">
        <dgm:presLayoutVars>
          <dgm:chMax val="0"/>
          <dgm:chPref val="0"/>
          <dgm:bulletEnabled val="1"/>
        </dgm:presLayoutVars>
      </dgm:prSet>
      <dgm:spPr>
        <a:prstGeom prst="chevron">
          <a:avLst/>
        </a:prstGeom>
      </dgm:spPr>
      <dgm:t>
        <a:bodyPr/>
        <a:lstStyle/>
        <a:p>
          <a:endParaRPr lang="fr-FR"/>
        </a:p>
      </dgm:t>
    </dgm:pt>
    <dgm:pt modelId="{CBEF6D12-E893-43D6-A669-4FEC8A6E9251}" type="pres">
      <dgm:prSet presAssocID="{279D9DC0-496F-4439-B781-2C6FACCC38CA}" presName="parTxOnlySpace" presStyleCnt="0"/>
      <dgm:spPr/>
    </dgm:pt>
    <dgm:pt modelId="{E9423FA8-E72B-4FB5-802A-5104DA1D0525}" type="pres">
      <dgm:prSet presAssocID="{37487084-E1A0-43E5-99B8-DA09E7D82B33}" presName="parTxOnly" presStyleLbl="node1" presStyleIdx="3" presStyleCnt="6" custLinFactX="79986" custLinFactNeighborX="100000" custLinFactNeighborY="5499">
        <dgm:presLayoutVars>
          <dgm:chMax val="0"/>
          <dgm:chPref val="0"/>
          <dgm:bulletEnabled val="1"/>
        </dgm:presLayoutVars>
      </dgm:prSet>
      <dgm:spPr>
        <a:prstGeom prst="chevron">
          <a:avLst/>
        </a:prstGeom>
      </dgm:spPr>
      <dgm:t>
        <a:bodyPr/>
        <a:lstStyle/>
        <a:p>
          <a:endParaRPr lang="fr-FR"/>
        </a:p>
      </dgm:t>
    </dgm:pt>
    <dgm:pt modelId="{5777B7A9-6368-4F3D-948F-408FF1EE6428}" type="pres">
      <dgm:prSet presAssocID="{A6F80634-FF5E-4CCB-B96E-12961F79AC40}" presName="parTxOnlySpace" presStyleCnt="0"/>
      <dgm:spPr/>
    </dgm:pt>
    <dgm:pt modelId="{E7ED10D0-2574-4061-9C04-A210B81DF25A}" type="pres">
      <dgm:prSet presAssocID="{87D81F46-82D2-4BCC-845F-6456FAB666FB}" presName="parTxOnly" presStyleLbl="node1" presStyleIdx="4" presStyleCnt="6" custLinFactX="89275" custLinFactNeighborX="100000" custLinFactNeighborY="1712">
        <dgm:presLayoutVars>
          <dgm:chMax val="0"/>
          <dgm:chPref val="0"/>
          <dgm:bulletEnabled val="1"/>
        </dgm:presLayoutVars>
      </dgm:prSet>
      <dgm:spPr>
        <a:prstGeom prst="chevron">
          <a:avLst/>
        </a:prstGeom>
      </dgm:spPr>
      <dgm:t>
        <a:bodyPr/>
        <a:lstStyle/>
        <a:p>
          <a:endParaRPr lang="fr-FR"/>
        </a:p>
      </dgm:t>
    </dgm:pt>
    <dgm:pt modelId="{2118BDE8-0938-4E90-9513-464CFBE9F393}" type="pres">
      <dgm:prSet presAssocID="{41641E0A-9B57-44E3-9533-AD63ABA1F63B}" presName="parTxOnlySpace" presStyleCnt="0"/>
      <dgm:spPr/>
    </dgm:pt>
    <dgm:pt modelId="{A835F89F-5104-4921-97BA-51DC81E9F34D}" type="pres">
      <dgm:prSet presAssocID="{900B1E34-2604-4EC3-87D1-12903DE5A6C6}" presName="parTxOnly" presStyleLbl="node1" presStyleIdx="5" presStyleCnt="6" custLinFactX="-161087" custLinFactNeighborX="-200000" custLinFactNeighborY="5499">
        <dgm:presLayoutVars>
          <dgm:chMax val="0"/>
          <dgm:chPref val="0"/>
          <dgm:bulletEnabled val="1"/>
        </dgm:presLayoutVars>
      </dgm:prSet>
      <dgm:spPr>
        <a:prstGeom prst="chevron">
          <a:avLst/>
        </a:prstGeom>
      </dgm:spPr>
      <dgm:t>
        <a:bodyPr/>
        <a:lstStyle/>
        <a:p>
          <a:endParaRPr lang="fr-FR"/>
        </a:p>
      </dgm:t>
    </dgm:pt>
  </dgm:ptLst>
  <dgm:cxnLst>
    <dgm:cxn modelId="{66D67ED5-963F-4C69-B9BB-879D6E07C314}" type="presOf" srcId="{120CA4D6-DF31-45E7-B8FF-723AFE1D4A2E}" destId="{497CB1C7-1B16-462A-868A-6C7F882FCB02}" srcOrd="0" destOrd="0" presId="urn:microsoft.com/office/officeart/2005/8/layout/chevron1"/>
    <dgm:cxn modelId="{38EDFF0C-6FE0-481E-A0C6-027C15DC0B2A}" srcId="{8115FD9B-E34A-4B72-94BB-5FA87CBF4B5F}" destId="{D2D53FF0-5D59-4100-8F99-60EF7D6C6182}" srcOrd="0" destOrd="0" parTransId="{79CFB385-B8F2-4D77-A810-907A77EC1298}" sibTransId="{D4349060-ACF9-498C-9E6A-F22F8B613C63}"/>
    <dgm:cxn modelId="{725F7DE2-ACB1-4B25-AD3E-D81DF1510B47}" type="presOf" srcId="{87D81F46-82D2-4BCC-845F-6456FAB666FB}" destId="{E7ED10D0-2574-4061-9C04-A210B81DF25A}" srcOrd="0" destOrd="0" presId="urn:microsoft.com/office/officeart/2005/8/layout/chevron1"/>
    <dgm:cxn modelId="{3353D2F2-A94A-456E-9323-15FF916EF4E4}" srcId="{8115FD9B-E34A-4B72-94BB-5FA87CBF4B5F}" destId="{900B1E34-2604-4EC3-87D1-12903DE5A6C6}" srcOrd="5" destOrd="0" parTransId="{1065BDB5-F90A-415F-A4BF-50F16B2410A9}" sibTransId="{AFC12597-6E20-421A-87D8-3D97E6BC0165}"/>
    <dgm:cxn modelId="{7E2454DC-35F7-4684-A438-0818EAF01847}" srcId="{8115FD9B-E34A-4B72-94BB-5FA87CBF4B5F}" destId="{37487084-E1A0-43E5-99B8-DA09E7D82B33}" srcOrd="3" destOrd="0" parTransId="{715CB5BD-BFB4-4C72-A3A6-9BAAE49980EC}" sibTransId="{A6F80634-FF5E-4CCB-B96E-12961F79AC40}"/>
    <dgm:cxn modelId="{51EE8B71-3399-46EC-B1AC-78AF02463BDA}" type="presOf" srcId="{1F5B1867-4BC6-40AE-957E-385C2B5A6B0C}" destId="{AFAF5A2E-F7A0-4BAD-B581-9D0A10721820}" srcOrd="0" destOrd="0" presId="urn:microsoft.com/office/officeart/2005/8/layout/chevron1"/>
    <dgm:cxn modelId="{A971306D-A09E-44B7-B222-80FE2CFE6968}" srcId="{8115FD9B-E34A-4B72-94BB-5FA87CBF4B5F}" destId="{120CA4D6-DF31-45E7-B8FF-723AFE1D4A2E}" srcOrd="1" destOrd="0" parTransId="{D3FBA68A-9B5B-4A6F-AFFE-62F65C076E8F}" sibTransId="{0AABDD64-F719-4A8A-BC15-F1CC08696793}"/>
    <dgm:cxn modelId="{D5C883C5-B01A-4FEC-89DD-7A7EA4AD0A45}" srcId="{8115FD9B-E34A-4B72-94BB-5FA87CBF4B5F}" destId="{87D81F46-82D2-4BCC-845F-6456FAB666FB}" srcOrd="4" destOrd="0" parTransId="{62B1411B-FB3F-4E39-A135-C58148B0EC21}" sibTransId="{41641E0A-9B57-44E3-9533-AD63ABA1F63B}"/>
    <dgm:cxn modelId="{766DBE32-8634-461A-ABC8-A1397812F043}" srcId="{8115FD9B-E34A-4B72-94BB-5FA87CBF4B5F}" destId="{1F5B1867-4BC6-40AE-957E-385C2B5A6B0C}" srcOrd="2" destOrd="0" parTransId="{DF273977-5C9A-49D1-9CAD-0C5C2D3D2AEE}" sibTransId="{279D9DC0-496F-4439-B781-2C6FACCC38CA}"/>
    <dgm:cxn modelId="{6F4355D2-EDE2-48FB-80B1-39884932013E}" type="presOf" srcId="{D2D53FF0-5D59-4100-8F99-60EF7D6C6182}" destId="{09066C05-2B71-4482-96ED-B0D32F2353C1}" srcOrd="0" destOrd="0" presId="urn:microsoft.com/office/officeart/2005/8/layout/chevron1"/>
    <dgm:cxn modelId="{1D1D0E26-B43E-4DBF-9047-ADEF775FFA8A}" type="presOf" srcId="{37487084-E1A0-43E5-99B8-DA09E7D82B33}" destId="{E9423FA8-E72B-4FB5-802A-5104DA1D0525}" srcOrd="0" destOrd="0" presId="urn:microsoft.com/office/officeart/2005/8/layout/chevron1"/>
    <dgm:cxn modelId="{FA304EE5-8F45-4E33-ADBA-8824C45B6B58}" type="presOf" srcId="{900B1E34-2604-4EC3-87D1-12903DE5A6C6}" destId="{A835F89F-5104-4921-97BA-51DC81E9F34D}" srcOrd="0" destOrd="0" presId="urn:microsoft.com/office/officeart/2005/8/layout/chevron1"/>
    <dgm:cxn modelId="{91D6BCF7-7038-483D-83CC-6DE5C857A024}" type="presOf" srcId="{8115FD9B-E34A-4B72-94BB-5FA87CBF4B5F}" destId="{78FB9074-4383-4983-9815-93CB55CE0E38}" srcOrd="0" destOrd="0" presId="urn:microsoft.com/office/officeart/2005/8/layout/chevron1"/>
    <dgm:cxn modelId="{1117EA2B-DA19-44E4-A40D-1610C6DA48E8}" type="presParOf" srcId="{78FB9074-4383-4983-9815-93CB55CE0E38}" destId="{09066C05-2B71-4482-96ED-B0D32F2353C1}" srcOrd="0" destOrd="0" presId="urn:microsoft.com/office/officeart/2005/8/layout/chevron1"/>
    <dgm:cxn modelId="{CB873CD0-885B-4DA6-9CCD-3DDBC785EF7E}" type="presParOf" srcId="{78FB9074-4383-4983-9815-93CB55CE0E38}" destId="{9A358309-CC75-4F92-8F9F-22B04CFF513D}" srcOrd="1" destOrd="0" presId="urn:microsoft.com/office/officeart/2005/8/layout/chevron1"/>
    <dgm:cxn modelId="{142A8FD4-4BAB-47DC-AE3C-EC042FE21615}" type="presParOf" srcId="{78FB9074-4383-4983-9815-93CB55CE0E38}" destId="{497CB1C7-1B16-462A-868A-6C7F882FCB02}" srcOrd="2" destOrd="0" presId="urn:microsoft.com/office/officeart/2005/8/layout/chevron1"/>
    <dgm:cxn modelId="{FD0804AF-9C6F-48F5-8D93-40C7B7AC935A}" type="presParOf" srcId="{78FB9074-4383-4983-9815-93CB55CE0E38}" destId="{BA3FD4AE-3654-477A-8002-DD9EF5165ACF}" srcOrd="3" destOrd="0" presId="urn:microsoft.com/office/officeart/2005/8/layout/chevron1"/>
    <dgm:cxn modelId="{67A77B1F-788C-4873-BA7F-0C7C3BC961FB}" type="presParOf" srcId="{78FB9074-4383-4983-9815-93CB55CE0E38}" destId="{AFAF5A2E-F7A0-4BAD-B581-9D0A10721820}" srcOrd="4" destOrd="0" presId="urn:microsoft.com/office/officeart/2005/8/layout/chevron1"/>
    <dgm:cxn modelId="{A219E550-6F98-4A6A-B5B8-250B9A6BD055}" type="presParOf" srcId="{78FB9074-4383-4983-9815-93CB55CE0E38}" destId="{CBEF6D12-E893-43D6-A669-4FEC8A6E9251}" srcOrd="5" destOrd="0" presId="urn:microsoft.com/office/officeart/2005/8/layout/chevron1"/>
    <dgm:cxn modelId="{B2819F07-3615-436F-9B16-CA238A771D75}" type="presParOf" srcId="{78FB9074-4383-4983-9815-93CB55CE0E38}" destId="{E9423FA8-E72B-4FB5-802A-5104DA1D0525}" srcOrd="6" destOrd="0" presId="urn:microsoft.com/office/officeart/2005/8/layout/chevron1"/>
    <dgm:cxn modelId="{0A43B499-2A0F-4516-8F52-36AAA10D3B1A}" type="presParOf" srcId="{78FB9074-4383-4983-9815-93CB55CE0E38}" destId="{5777B7A9-6368-4F3D-948F-408FF1EE6428}" srcOrd="7" destOrd="0" presId="urn:microsoft.com/office/officeart/2005/8/layout/chevron1"/>
    <dgm:cxn modelId="{21CF6F4C-E1CA-423B-A463-E33C27B68C10}" type="presParOf" srcId="{78FB9074-4383-4983-9815-93CB55CE0E38}" destId="{E7ED10D0-2574-4061-9C04-A210B81DF25A}" srcOrd="8" destOrd="0" presId="urn:microsoft.com/office/officeart/2005/8/layout/chevron1"/>
    <dgm:cxn modelId="{74341943-BBC1-4FD8-BE00-35931B234966}" type="presParOf" srcId="{78FB9074-4383-4983-9815-93CB55CE0E38}" destId="{2118BDE8-0938-4E90-9513-464CFBE9F393}" srcOrd="9" destOrd="0" presId="urn:microsoft.com/office/officeart/2005/8/layout/chevron1"/>
    <dgm:cxn modelId="{2B6DCFDF-3283-479C-A63B-7CC07159A38E}" type="presParOf" srcId="{78FB9074-4383-4983-9815-93CB55CE0E38}" destId="{A835F89F-5104-4921-97BA-51DC81E9F34D}"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8115FD9B-E34A-4B72-94BB-5FA87CBF4B5F}" type="doc">
      <dgm:prSet loTypeId="urn:microsoft.com/office/officeart/2005/8/layout/chevron1" loCatId="process" qsTypeId="urn:microsoft.com/office/officeart/2005/8/quickstyle/simple5" qsCatId="simple" csTypeId="urn:microsoft.com/office/officeart/2005/8/colors/colorful2" csCatId="colorful" phldr="1"/>
      <dgm:spPr/>
      <dgm:t>
        <a:bodyPr/>
        <a:lstStyle/>
        <a:p>
          <a:endParaRPr lang="fr-FR"/>
        </a:p>
      </dgm:t>
    </dgm:pt>
    <dgm:pt modelId="{D2D53FF0-5D59-4100-8F99-60EF7D6C6182}">
      <dgm:prSet phldrT="[Texte]"/>
      <dgm:spPr>
        <a:xfrm>
          <a:off x="1347746" y="205448"/>
          <a:ext cx="1493036" cy="597214"/>
        </a:xfrm>
        <a:solidFill>
          <a:sysClr val="windowText" lastClr="000000">
            <a:lumMod val="65000"/>
          </a:sysClr>
        </a:solidFill>
        <a:ln>
          <a:noFill/>
        </a:ln>
        <a:effectLst>
          <a:outerShdw blurRad="57150" dist="38100" dir="5400000" algn="ctr" rotWithShape="0">
            <a:srgbClr val="009DD9">
              <a:hueOff val="-167625"/>
              <a:satOff val="-1932"/>
              <a:lumOff val="432"/>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r>
            <a:rPr lang="fr-FR" b="1" dirty="0" smtClean="0">
              <a:solidFill>
                <a:sysClr val="window" lastClr="FFFFFF"/>
              </a:solidFill>
              <a:latin typeface="Constantia"/>
              <a:ea typeface="+mn-ea"/>
              <a:cs typeface="+mn-cs"/>
            </a:rPr>
            <a:t>Contexte général et organisme d’accueil </a:t>
          </a:r>
          <a:endParaRPr lang="fr-FR" noProof="0" dirty="0">
            <a:solidFill>
              <a:sysClr val="window" lastClr="FFFFFF"/>
            </a:solidFill>
            <a:latin typeface="Constantia"/>
            <a:ea typeface="+mn-ea"/>
            <a:cs typeface="+mn-cs"/>
          </a:endParaRPr>
        </a:p>
      </dgm:t>
    </dgm:pt>
    <dgm:pt modelId="{79CFB385-B8F2-4D77-A810-907A77EC1298}" type="parTrans" cxnId="{38EDFF0C-6FE0-481E-A0C6-027C15DC0B2A}">
      <dgm:prSet/>
      <dgm:spPr/>
      <dgm:t>
        <a:bodyPr/>
        <a:lstStyle/>
        <a:p>
          <a:endParaRPr lang="fr-FR"/>
        </a:p>
      </dgm:t>
    </dgm:pt>
    <dgm:pt modelId="{D4349060-ACF9-498C-9E6A-F22F8B613C63}" type="sibTrans" cxnId="{38EDFF0C-6FE0-481E-A0C6-027C15DC0B2A}">
      <dgm:prSet/>
      <dgm:spPr/>
      <dgm:t>
        <a:bodyPr/>
        <a:lstStyle/>
        <a:p>
          <a:endParaRPr lang="fr-FR"/>
        </a:p>
      </dgm:t>
    </dgm:pt>
    <dgm:pt modelId="{37487084-E1A0-43E5-99B8-DA09E7D82B33}">
      <dgm:prSet phldrT="[Texte]"/>
      <dgm:spPr>
        <a:xfrm>
          <a:off x="5378945" y="205448"/>
          <a:ext cx="1493036" cy="597214"/>
        </a:xfrm>
        <a:solidFill>
          <a:sysClr val="windowText" lastClr="000000">
            <a:lumMod val="65000"/>
          </a:sysClr>
        </a:solidFill>
        <a:ln>
          <a:noFill/>
        </a:ln>
        <a:effectLst>
          <a:outerShdw blurRad="57150" dist="38100" dir="5400000" algn="ctr" rotWithShape="0">
            <a:srgbClr val="009DD9">
              <a:hueOff val="-670499"/>
              <a:satOff val="-7726"/>
              <a:lumOff val="1727"/>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r>
            <a:rPr lang="en-US" b="1" dirty="0" smtClean="0">
              <a:solidFill>
                <a:sysClr val="window" lastClr="FFFFFF"/>
              </a:solidFill>
              <a:latin typeface="Constantia"/>
              <a:ea typeface="+mn-ea"/>
              <a:cs typeface="+mn-cs"/>
            </a:rPr>
            <a:t>D</a:t>
          </a:r>
          <a:r>
            <a:rPr lang="fr-FR" b="1" dirty="0" smtClean="0">
              <a:solidFill>
                <a:sysClr val="window" lastClr="FFFFFF"/>
              </a:solidFill>
              <a:latin typeface="Constantia"/>
              <a:ea typeface="+mn-ea"/>
              <a:cs typeface="+mn-cs"/>
            </a:rPr>
            <a:t>é</a:t>
          </a:r>
          <a:r>
            <a:rPr lang="fr-FR" b="1" noProof="0" dirty="0" smtClean="0">
              <a:solidFill>
                <a:sysClr val="window" lastClr="FFFFFF"/>
              </a:solidFill>
              <a:latin typeface="Constantia"/>
              <a:ea typeface="+mn-ea"/>
              <a:cs typeface="+mn-cs"/>
            </a:rPr>
            <a:t>monstration</a:t>
          </a:r>
          <a:endParaRPr lang="fr-FR" noProof="0" dirty="0" smtClean="0">
            <a:solidFill>
              <a:sysClr val="window" lastClr="FFFFFF"/>
            </a:solidFill>
            <a:latin typeface="Constantia"/>
            <a:ea typeface="+mn-ea"/>
            <a:cs typeface="+mn-cs"/>
          </a:endParaRPr>
        </a:p>
      </dgm:t>
    </dgm:pt>
    <dgm:pt modelId="{715CB5BD-BFB4-4C72-A3A6-9BAAE49980EC}" type="parTrans" cxnId="{7E2454DC-35F7-4684-A438-0818EAF01847}">
      <dgm:prSet/>
      <dgm:spPr/>
      <dgm:t>
        <a:bodyPr/>
        <a:lstStyle/>
        <a:p>
          <a:endParaRPr lang="fr-FR"/>
        </a:p>
      </dgm:t>
    </dgm:pt>
    <dgm:pt modelId="{A6F80634-FF5E-4CCB-B96E-12961F79AC40}" type="sibTrans" cxnId="{7E2454DC-35F7-4684-A438-0818EAF01847}">
      <dgm:prSet/>
      <dgm:spPr/>
      <dgm:t>
        <a:bodyPr/>
        <a:lstStyle/>
        <a:p>
          <a:endParaRPr lang="fr-FR"/>
        </a:p>
      </dgm:t>
    </dgm:pt>
    <dgm:pt modelId="{87D81F46-82D2-4BCC-845F-6456FAB666FB}">
      <dgm:prSet phldrT="[Texte]"/>
      <dgm:spPr>
        <a:xfrm>
          <a:off x="6726691" y="203967"/>
          <a:ext cx="1493036" cy="597214"/>
        </a:xfrm>
        <a:solidFill>
          <a:sysClr val="windowText" lastClr="000000">
            <a:lumMod val="65000"/>
          </a:sysClr>
        </a:solidFill>
        <a:ln>
          <a:noFill/>
        </a:ln>
        <a:effectLst>
          <a:outerShdw blurRad="57150" dist="38100" dir="5400000" algn="ctr" rotWithShape="0">
            <a:srgbClr val="009DD9">
              <a:hueOff val="-838123"/>
              <a:satOff val="-9658"/>
              <a:lumOff val="2159"/>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r>
            <a:rPr lang="fr-FR" altLang="zh-CN" b="1" dirty="0" smtClean="0">
              <a:solidFill>
                <a:sysClr val="window" lastClr="FFFFFF"/>
              </a:solidFill>
              <a:latin typeface="Constantia"/>
              <a:ea typeface="宋体" panose="02010600030101010101" pitchFamily="2" charset="-122"/>
              <a:cs typeface="+mn-cs"/>
            </a:rPr>
            <a:t>Conclusion &amp; Perspective </a:t>
          </a:r>
          <a:endParaRPr lang="fr-FR" noProof="0" dirty="0" smtClean="0">
            <a:solidFill>
              <a:sysClr val="window" lastClr="FFFFFF"/>
            </a:solidFill>
            <a:latin typeface="Constantia"/>
            <a:ea typeface="+mn-ea"/>
            <a:cs typeface="+mn-cs"/>
          </a:endParaRPr>
        </a:p>
      </dgm:t>
    </dgm:pt>
    <dgm:pt modelId="{62B1411B-FB3F-4E39-A135-C58148B0EC21}" type="parTrans" cxnId="{D5C883C5-B01A-4FEC-89DD-7A7EA4AD0A45}">
      <dgm:prSet/>
      <dgm:spPr/>
      <dgm:t>
        <a:bodyPr/>
        <a:lstStyle/>
        <a:p>
          <a:endParaRPr lang="fr-FR"/>
        </a:p>
      </dgm:t>
    </dgm:pt>
    <dgm:pt modelId="{41641E0A-9B57-44E3-9533-AD63ABA1F63B}" type="sibTrans" cxnId="{D5C883C5-B01A-4FEC-89DD-7A7EA4AD0A45}">
      <dgm:prSet/>
      <dgm:spPr/>
      <dgm:t>
        <a:bodyPr/>
        <a:lstStyle/>
        <a:p>
          <a:endParaRPr lang="fr-FR"/>
        </a:p>
      </dgm:t>
    </dgm:pt>
    <dgm:pt modelId="{1F5B1867-4BC6-40AE-957E-385C2B5A6B0C}">
      <dgm:prSet phldrT="[Texte]"/>
      <dgm:spPr>
        <a:xfrm>
          <a:off x="2691479" y="205448"/>
          <a:ext cx="1493036" cy="597214"/>
        </a:xfrm>
        <a:solidFill>
          <a:sysClr val="windowText" lastClr="000000">
            <a:lumMod val="65000"/>
          </a:sysClr>
        </a:solidFill>
        <a:ln>
          <a:noFill/>
        </a:ln>
        <a:effectLst>
          <a:outerShdw blurRad="57150" dist="38100" dir="5400000" algn="ctr" rotWithShape="0">
            <a:srgbClr val="009DD9">
              <a:hueOff val="-335249"/>
              <a:satOff val="-3863"/>
              <a:lumOff val="864"/>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r>
            <a:rPr lang="fr-FR" b="1" dirty="0" smtClean="0">
              <a:solidFill>
                <a:sysClr val="window" lastClr="FFFFFF"/>
              </a:solidFill>
              <a:latin typeface="Constantia"/>
              <a:ea typeface="+mn-ea"/>
              <a:cs typeface="+mn-cs"/>
            </a:rPr>
            <a:t>Analyse fonctionnelle </a:t>
          </a:r>
          <a:endParaRPr lang="fr-FR" noProof="0" dirty="0">
            <a:solidFill>
              <a:sysClr val="window" lastClr="FFFFFF"/>
            </a:solidFill>
            <a:latin typeface="Constantia"/>
            <a:ea typeface="+mn-ea"/>
            <a:cs typeface="+mn-cs"/>
          </a:endParaRPr>
        </a:p>
      </dgm:t>
    </dgm:pt>
    <dgm:pt modelId="{DF273977-5C9A-49D1-9CAD-0C5C2D3D2AEE}" type="parTrans" cxnId="{766DBE32-8634-461A-ABC8-A1397812F043}">
      <dgm:prSet/>
      <dgm:spPr/>
      <dgm:t>
        <a:bodyPr/>
        <a:lstStyle/>
        <a:p>
          <a:endParaRPr lang="fr-FR"/>
        </a:p>
      </dgm:t>
    </dgm:pt>
    <dgm:pt modelId="{279D9DC0-496F-4439-B781-2C6FACCC38CA}" type="sibTrans" cxnId="{766DBE32-8634-461A-ABC8-A1397812F043}">
      <dgm:prSet/>
      <dgm:spPr/>
      <dgm:t>
        <a:bodyPr/>
        <a:lstStyle/>
        <a:p>
          <a:endParaRPr lang="fr-FR"/>
        </a:p>
      </dgm:t>
    </dgm:pt>
    <dgm:pt modelId="{900B1E34-2604-4EC3-87D1-12903DE5A6C6}">
      <dgm:prSet phldrT="[Texte]"/>
      <dgm:spPr>
        <a:xfrm>
          <a:off x="4013" y="205448"/>
          <a:ext cx="1493036" cy="597214"/>
        </a:xfrm>
        <a:solidFill>
          <a:srgbClr val="0F6FC6">
            <a:lumMod val="50000"/>
          </a:srgbClr>
        </a:solidFill>
        <a:ln>
          <a:noFill/>
        </a:ln>
        <a:effectLst>
          <a:outerShdw blurRad="57150" dist="38100" dir="5400000" algn="ctr" rotWithShape="0">
            <a:srgbClr val="009DD9">
              <a:hueOff val="0"/>
              <a:satOff val="0"/>
              <a:lumOff val="0"/>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r>
            <a:rPr lang="fr-FR" b="1" dirty="0" smtClean="0">
              <a:solidFill>
                <a:sysClr val="window" lastClr="FFFFFF"/>
              </a:solidFill>
              <a:latin typeface="Constantia"/>
              <a:ea typeface="+mn-ea"/>
              <a:cs typeface="+mn-cs"/>
            </a:rPr>
            <a:t>Conception</a:t>
          </a:r>
          <a:endParaRPr lang="fr-FR" noProof="0" dirty="0">
            <a:solidFill>
              <a:sysClr val="window" lastClr="FFFFFF"/>
            </a:solidFill>
            <a:latin typeface="Constantia"/>
            <a:ea typeface="+mn-ea"/>
            <a:cs typeface="+mn-cs"/>
          </a:endParaRPr>
        </a:p>
      </dgm:t>
    </dgm:pt>
    <dgm:pt modelId="{1065BDB5-F90A-415F-A4BF-50F16B2410A9}" type="parTrans" cxnId="{3353D2F2-A94A-456E-9323-15FF916EF4E4}">
      <dgm:prSet/>
      <dgm:spPr/>
      <dgm:t>
        <a:bodyPr/>
        <a:lstStyle/>
        <a:p>
          <a:endParaRPr lang="fr-FR"/>
        </a:p>
      </dgm:t>
    </dgm:pt>
    <dgm:pt modelId="{AFC12597-6E20-421A-87D8-3D97E6BC0165}" type="sibTrans" cxnId="{3353D2F2-A94A-456E-9323-15FF916EF4E4}">
      <dgm:prSet/>
      <dgm:spPr/>
      <dgm:t>
        <a:bodyPr/>
        <a:lstStyle/>
        <a:p>
          <a:endParaRPr lang="fr-FR"/>
        </a:p>
      </dgm:t>
    </dgm:pt>
    <dgm:pt modelId="{120CA4D6-DF31-45E7-B8FF-723AFE1D4A2E}">
      <dgm:prSet phldrT="[Texte]"/>
      <dgm:spPr>
        <a:xfrm>
          <a:off x="5378945" y="205448"/>
          <a:ext cx="1493036" cy="597214"/>
        </a:xfrm>
        <a:solidFill>
          <a:sysClr val="windowText" lastClr="000000">
            <a:lumMod val="65000"/>
          </a:sysClr>
        </a:solidFill>
        <a:ln>
          <a:noFill/>
        </a:ln>
        <a:effectLst>
          <a:outerShdw blurRad="57150" dist="38100" dir="5400000" algn="ctr" rotWithShape="0">
            <a:srgbClr val="009DD9">
              <a:hueOff val="-670499"/>
              <a:satOff val="-7726"/>
              <a:lumOff val="1727"/>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r>
            <a:rPr lang="fr-FR" b="1" dirty="0" smtClean="0">
              <a:solidFill>
                <a:sysClr val="window" lastClr="FFFFFF"/>
              </a:solidFill>
              <a:latin typeface="Constantia"/>
              <a:ea typeface="+mn-ea"/>
              <a:cs typeface="+mn-cs"/>
            </a:rPr>
            <a:t>Conduite du projet et techniques utilisées</a:t>
          </a:r>
          <a:endParaRPr lang="fr-FR" noProof="0" dirty="0" smtClean="0">
            <a:solidFill>
              <a:sysClr val="window" lastClr="FFFFFF"/>
            </a:solidFill>
            <a:latin typeface="Constantia"/>
            <a:ea typeface="+mn-ea"/>
            <a:cs typeface="+mn-cs"/>
          </a:endParaRPr>
        </a:p>
      </dgm:t>
    </dgm:pt>
    <dgm:pt modelId="{D3FBA68A-9B5B-4A6F-AFFE-62F65C076E8F}" type="parTrans" cxnId="{A971306D-A09E-44B7-B222-80FE2CFE6968}">
      <dgm:prSet/>
      <dgm:spPr/>
      <dgm:t>
        <a:bodyPr/>
        <a:lstStyle/>
        <a:p>
          <a:endParaRPr lang="fr-FR"/>
        </a:p>
      </dgm:t>
    </dgm:pt>
    <dgm:pt modelId="{0AABDD64-F719-4A8A-BC15-F1CC08696793}" type="sibTrans" cxnId="{A971306D-A09E-44B7-B222-80FE2CFE6968}">
      <dgm:prSet/>
      <dgm:spPr/>
      <dgm:t>
        <a:bodyPr/>
        <a:lstStyle/>
        <a:p>
          <a:endParaRPr lang="fr-FR"/>
        </a:p>
      </dgm:t>
    </dgm:pt>
    <dgm:pt modelId="{78FB9074-4383-4983-9815-93CB55CE0E38}" type="pres">
      <dgm:prSet presAssocID="{8115FD9B-E34A-4B72-94BB-5FA87CBF4B5F}" presName="Name0" presStyleCnt="0">
        <dgm:presLayoutVars>
          <dgm:dir/>
          <dgm:animLvl val="lvl"/>
          <dgm:resizeHandles val="exact"/>
        </dgm:presLayoutVars>
      </dgm:prSet>
      <dgm:spPr/>
      <dgm:t>
        <a:bodyPr/>
        <a:lstStyle/>
        <a:p>
          <a:endParaRPr lang="fr-FR"/>
        </a:p>
      </dgm:t>
    </dgm:pt>
    <dgm:pt modelId="{09066C05-2B71-4482-96ED-B0D32F2353C1}" type="pres">
      <dgm:prSet presAssocID="{D2D53FF0-5D59-4100-8F99-60EF7D6C6182}" presName="parTxOnly" presStyleLbl="node1" presStyleIdx="0" presStyleCnt="6" custLinFactX="-80378" custLinFactNeighborX="-100000" custLinFactNeighborY="-1530">
        <dgm:presLayoutVars>
          <dgm:chMax val="0"/>
          <dgm:chPref val="0"/>
          <dgm:bulletEnabled val="1"/>
        </dgm:presLayoutVars>
      </dgm:prSet>
      <dgm:spPr>
        <a:prstGeom prst="chevron">
          <a:avLst/>
        </a:prstGeom>
      </dgm:spPr>
      <dgm:t>
        <a:bodyPr/>
        <a:lstStyle/>
        <a:p>
          <a:endParaRPr lang="fr-FR"/>
        </a:p>
      </dgm:t>
    </dgm:pt>
    <dgm:pt modelId="{9A358309-CC75-4F92-8F9F-22B04CFF513D}" type="pres">
      <dgm:prSet presAssocID="{D4349060-ACF9-498C-9E6A-F22F8B613C63}" presName="parTxOnlySpace" presStyleCnt="0"/>
      <dgm:spPr/>
    </dgm:pt>
    <dgm:pt modelId="{497CB1C7-1B16-462A-868A-6C7F882FCB02}" type="pres">
      <dgm:prSet presAssocID="{120CA4D6-DF31-45E7-B8FF-723AFE1D4A2E}" presName="parTxOnly" presStyleLbl="node1" presStyleIdx="1" presStyleCnt="6" custLinFactX="79986" custLinFactNeighborX="100000" custLinFactNeighborY="5499">
        <dgm:presLayoutVars>
          <dgm:chMax val="0"/>
          <dgm:chPref val="0"/>
          <dgm:bulletEnabled val="1"/>
        </dgm:presLayoutVars>
      </dgm:prSet>
      <dgm:spPr>
        <a:prstGeom prst="chevron">
          <a:avLst/>
        </a:prstGeom>
      </dgm:spPr>
      <dgm:t>
        <a:bodyPr/>
        <a:lstStyle/>
        <a:p>
          <a:endParaRPr lang="fr-FR"/>
        </a:p>
      </dgm:t>
    </dgm:pt>
    <dgm:pt modelId="{BA3FD4AE-3654-477A-8002-DD9EF5165ACF}" type="pres">
      <dgm:prSet presAssocID="{0AABDD64-F719-4A8A-BC15-F1CC08696793}" presName="parTxOnlySpace" presStyleCnt="0"/>
      <dgm:spPr/>
    </dgm:pt>
    <dgm:pt modelId="{AFAF5A2E-F7A0-4BAD-B581-9D0A10721820}" type="pres">
      <dgm:prSet presAssocID="{1F5B1867-4BC6-40AE-957E-385C2B5A6B0C}" presName="parTxOnly" presStyleLbl="node1" presStyleIdx="2" presStyleCnt="6" custLinFactX="-80882" custLinFactNeighborX="-100000" custLinFactNeighborY="116">
        <dgm:presLayoutVars>
          <dgm:chMax val="0"/>
          <dgm:chPref val="0"/>
          <dgm:bulletEnabled val="1"/>
        </dgm:presLayoutVars>
      </dgm:prSet>
      <dgm:spPr>
        <a:prstGeom prst="chevron">
          <a:avLst/>
        </a:prstGeom>
      </dgm:spPr>
      <dgm:t>
        <a:bodyPr/>
        <a:lstStyle/>
        <a:p>
          <a:endParaRPr lang="fr-FR"/>
        </a:p>
      </dgm:t>
    </dgm:pt>
    <dgm:pt modelId="{CBEF6D12-E893-43D6-A669-4FEC8A6E9251}" type="pres">
      <dgm:prSet presAssocID="{279D9DC0-496F-4439-B781-2C6FACCC38CA}" presName="parTxOnlySpace" presStyleCnt="0"/>
      <dgm:spPr/>
    </dgm:pt>
    <dgm:pt modelId="{E9423FA8-E72B-4FB5-802A-5104DA1D0525}" type="pres">
      <dgm:prSet presAssocID="{37487084-E1A0-43E5-99B8-DA09E7D82B33}" presName="parTxOnly" presStyleLbl="node1" presStyleIdx="3" presStyleCnt="6" custLinFactX="79986" custLinFactNeighborX="100000" custLinFactNeighborY="5499">
        <dgm:presLayoutVars>
          <dgm:chMax val="0"/>
          <dgm:chPref val="0"/>
          <dgm:bulletEnabled val="1"/>
        </dgm:presLayoutVars>
      </dgm:prSet>
      <dgm:spPr>
        <a:prstGeom prst="chevron">
          <a:avLst/>
        </a:prstGeom>
      </dgm:spPr>
      <dgm:t>
        <a:bodyPr/>
        <a:lstStyle/>
        <a:p>
          <a:endParaRPr lang="fr-FR"/>
        </a:p>
      </dgm:t>
    </dgm:pt>
    <dgm:pt modelId="{5777B7A9-6368-4F3D-948F-408FF1EE6428}" type="pres">
      <dgm:prSet presAssocID="{A6F80634-FF5E-4CCB-B96E-12961F79AC40}" presName="parTxOnlySpace" presStyleCnt="0"/>
      <dgm:spPr/>
    </dgm:pt>
    <dgm:pt modelId="{E7ED10D0-2574-4061-9C04-A210B81DF25A}" type="pres">
      <dgm:prSet presAssocID="{87D81F46-82D2-4BCC-845F-6456FAB666FB}" presName="parTxOnly" presStyleLbl="node1" presStyleIdx="4" presStyleCnt="6" custLinFactX="89275" custLinFactNeighborX="100000" custLinFactNeighborY="1712">
        <dgm:presLayoutVars>
          <dgm:chMax val="0"/>
          <dgm:chPref val="0"/>
          <dgm:bulletEnabled val="1"/>
        </dgm:presLayoutVars>
      </dgm:prSet>
      <dgm:spPr>
        <a:prstGeom prst="chevron">
          <a:avLst/>
        </a:prstGeom>
      </dgm:spPr>
      <dgm:t>
        <a:bodyPr/>
        <a:lstStyle/>
        <a:p>
          <a:endParaRPr lang="fr-FR"/>
        </a:p>
      </dgm:t>
    </dgm:pt>
    <dgm:pt modelId="{2118BDE8-0938-4E90-9513-464CFBE9F393}" type="pres">
      <dgm:prSet presAssocID="{41641E0A-9B57-44E3-9533-AD63ABA1F63B}" presName="parTxOnlySpace" presStyleCnt="0"/>
      <dgm:spPr/>
    </dgm:pt>
    <dgm:pt modelId="{A835F89F-5104-4921-97BA-51DC81E9F34D}" type="pres">
      <dgm:prSet presAssocID="{900B1E34-2604-4EC3-87D1-12903DE5A6C6}" presName="parTxOnly" presStyleLbl="node1" presStyleIdx="5" presStyleCnt="6" custLinFactX="-161087" custLinFactNeighborX="-200000" custLinFactNeighborY="5499">
        <dgm:presLayoutVars>
          <dgm:chMax val="0"/>
          <dgm:chPref val="0"/>
          <dgm:bulletEnabled val="1"/>
        </dgm:presLayoutVars>
      </dgm:prSet>
      <dgm:spPr>
        <a:prstGeom prst="chevron">
          <a:avLst/>
        </a:prstGeom>
      </dgm:spPr>
      <dgm:t>
        <a:bodyPr/>
        <a:lstStyle/>
        <a:p>
          <a:endParaRPr lang="fr-FR"/>
        </a:p>
      </dgm:t>
    </dgm:pt>
  </dgm:ptLst>
  <dgm:cxnLst>
    <dgm:cxn modelId="{38EDFF0C-6FE0-481E-A0C6-027C15DC0B2A}" srcId="{8115FD9B-E34A-4B72-94BB-5FA87CBF4B5F}" destId="{D2D53FF0-5D59-4100-8F99-60EF7D6C6182}" srcOrd="0" destOrd="0" parTransId="{79CFB385-B8F2-4D77-A810-907A77EC1298}" sibTransId="{D4349060-ACF9-498C-9E6A-F22F8B613C63}"/>
    <dgm:cxn modelId="{3353D2F2-A94A-456E-9323-15FF916EF4E4}" srcId="{8115FD9B-E34A-4B72-94BB-5FA87CBF4B5F}" destId="{900B1E34-2604-4EC3-87D1-12903DE5A6C6}" srcOrd="5" destOrd="0" parTransId="{1065BDB5-F90A-415F-A4BF-50F16B2410A9}" sibTransId="{AFC12597-6E20-421A-87D8-3D97E6BC0165}"/>
    <dgm:cxn modelId="{7E2454DC-35F7-4684-A438-0818EAF01847}" srcId="{8115FD9B-E34A-4B72-94BB-5FA87CBF4B5F}" destId="{37487084-E1A0-43E5-99B8-DA09E7D82B33}" srcOrd="3" destOrd="0" parTransId="{715CB5BD-BFB4-4C72-A3A6-9BAAE49980EC}" sibTransId="{A6F80634-FF5E-4CCB-B96E-12961F79AC40}"/>
    <dgm:cxn modelId="{2ABD50E3-AB73-431F-A49B-974BC0FA7616}" type="presOf" srcId="{37487084-E1A0-43E5-99B8-DA09E7D82B33}" destId="{E9423FA8-E72B-4FB5-802A-5104DA1D0525}" srcOrd="0" destOrd="0" presId="urn:microsoft.com/office/officeart/2005/8/layout/chevron1"/>
    <dgm:cxn modelId="{12A778CC-F694-45FC-A89D-291F6EAB8E80}" type="presOf" srcId="{120CA4D6-DF31-45E7-B8FF-723AFE1D4A2E}" destId="{497CB1C7-1B16-462A-868A-6C7F882FCB02}" srcOrd="0" destOrd="0" presId="urn:microsoft.com/office/officeart/2005/8/layout/chevron1"/>
    <dgm:cxn modelId="{A971306D-A09E-44B7-B222-80FE2CFE6968}" srcId="{8115FD9B-E34A-4B72-94BB-5FA87CBF4B5F}" destId="{120CA4D6-DF31-45E7-B8FF-723AFE1D4A2E}" srcOrd="1" destOrd="0" parTransId="{D3FBA68A-9B5B-4A6F-AFFE-62F65C076E8F}" sibTransId="{0AABDD64-F719-4A8A-BC15-F1CC08696793}"/>
    <dgm:cxn modelId="{CACE6C50-4A37-4E6E-A308-59A7646C7762}" type="presOf" srcId="{1F5B1867-4BC6-40AE-957E-385C2B5A6B0C}" destId="{AFAF5A2E-F7A0-4BAD-B581-9D0A10721820}" srcOrd="0" destOrd="0" presId="urn:microsoft.com/office/officeart/2005/8/layout/chevron1"/>
    <dgm:cxn modelId="{D5C883C5-B01A-4FEC-89DD-7A7EA4AD0A45}" srcId="{8115FD9B-E34A-4B72-94BB-5FA87CBF4B5F}" destId="{87D81F46-82D2-4BCC-845F-6456FAB666FB}" srcOrd="4" destOrd="0" parTransId="{62B1411B-FB3F-4E39-A135-C58148B0EC21}" sibTransId="{41641E0A-9B57-44E3-9533-AD63ABA1F63B}"/>
    <dgm:cxn modelId="{766DBE32-8634-461A-ABC8-A1397812F043}" srcId="{8115FD9B-E34A-4B72-94BB-5FA87CBF4B5F}" destId="{1F5B1867-4BC6-40AE-957E-385C2B5A6B0C}" srcOrd="2" destOrd="0" parTransId="{DF273977-5C9A-49D1-9CAD-0C5C2D3D2AEE}" sibTransId="{279D9DC0-496F-4439-B781-2C6FACCC38CA}"/>
    <dgm:cxn modelId="{90A594FE-3E47-484B-A80F-003B58DF9CB8}" type="presOf" srcId="{D2D53FF0-5D59-4100-8F99-60EF7D6C6182}" destId="{09066C05-2B71-4482-96ED-B0D32F2353C1}" srcOrd="0" destOrd="0" presId="urn:microsoft.com/office/officeart/2005/8/layout/chevron1"/>
    <dgm:cxn modelId="{BCCD2ECB-BD85-4D5A-AAC1-CDB0DAFC0E0D}" type="presOf" srcId="{900B1E34-2604-4EC3-87D1-12903DE5A6C6}" destId="{A835F89F-5104-4921-97BA-51DC81E9F34D}" srcOrd="0" destOrd="0" presId="urn:microsoft.com/office/officeart/2005/8/layout/chevron1"/>
    <dgm:cxn modelId="{3606A9B4-66B0-41E0-B483-4CB77ED70D86}" type="presOf" srcId="{87D81F46-82D2-4BCC-845F-6456FAB666FB}" destId="{E7ED10D0-2574-4061-9C04-A210B81DF25A}" srcOrd="0" destOrd="0" presId="urn:microsoft.com/office/officeart/2005/8/layout/chevron1"/>
    <dgm:cxn modelId="{3323F0B8-3360-4BBE-9D6A-89F00FEBC2D4}" type="presOf" srcId="{8115FD9B-E34A-4B72-94BB-5FA87CBF4B5F}" destId="{78FB9074-4383-4983-9815-93CB55CE0E38}" srcOrd="0" destOrd="0" presId="urn:microsoft.com/office/officeart/2005/8/layout/chevron1"/>
    <dgm:cxn modelId="{B39E907E-F714-4228-8D31-13EB589A800B}" type="presParOf" srcId="{78FB9074-4383-4983-9815-93CB55CE0E38}" destId="{09066C05-2B71-4482-96ED-B0D32F2353C1}" srcOrd="0" destOrd="0" presId="urn:microsoft.com/office/officeart/2005/8/layout/chevron1"/>
    <dgm:cxn modelId="{31C8A0A1-C22F-4FE8-A9A6-2916BB24981C}" type="presParOf" srcId="{78FB9074-4383-4983-9815-93CB55CE0E38}" destId="{9A358309-CC75-4F92-8F9F-22B04CFF513D}" srcOrd="1" destOrd="0" presId="urn:microsoft.com/office/officeart/2005/8/layout/chevron1"/>
    <dgm:cxn modelId="{5FDE3EC4-BD79-4FC2-AB97-389F98F343D4}" type="presParOf" srcId="{78FB9074-4383-4983-9815-93CB55CE0E38}" destId="{497CB1C7-1B16-462A-868A-6C7F882FCB02}" srcOrd="2" destOrd="0" presId="urn:microsoft.com/office/officeart/2005/8/layout/chevron1"/>
    <dgm:cxn modelId="{2B99D452-01DD-40E1-B6A6-68C6ED285703}" type="presParOf" srcId="{78FB9074-4383-4983-9815-93CB55CE0E38}" destId="{BA3FD4AE-3654-477A-8002-DD9EF5165ACF}" srcOrd="3" destOrd="0" presId="urn:microsoft.com/office/officeart/2005/8/layout/chevron1"/>
    <dgm:cxn modelId="{E6986150-4E7E-4036-B258-5B90BF6260F8}" type="presParOf" srcId="{78FB9074-4383-4983-9815-93CB55CE0E38}" destId="{AFAF5A2E-F7A0-4BAD-B581-9D0A10721820}" srcOrd="4" destOrd="0" presId="urn:microsoft.com/office/officeart/2005/8/layout/chevron1"/>
    <dgm:cxn modelId="{9C961365-3277-4C9A-9BE8-EEFC227FC953}" type="presParOf" srcId="{78FB9074-4383-4983-9815-93CB55CE0E38}" destId="{CBEF6D12-E893-43D6-A669-4FEC8A6E9251}" srcOrd="5" destOrd="0" presId="urn:microsoft.com/office/officeart/2005/8/layout/chevron1"/>
    <dgm:cxn modelId="{CDD7E37B-9635-4CA3-BC75-BD330A26D186}" type="presParOf" srcId="{78FB9074-4383-4983-9815-93CB55CE0E38}" destId="{E9423FA8-E72B-4FB5-802A-5104DA1D0525}" srcOrd="6" destOrd="0" presId="urn:microsoft.com/office/officeart/2005/8/layout/chevron1"/>
    <dgm:cxn modelId="{E6CB1CED-1E9F-437B-B975-F3B6F849070A}" type="presParOf" srcId="{78FB9074-4383-4983-9815-93CB55CE0E38}" destId="{5777B7A9-6368-4F3D-948F-408FF1EE6428}" srcOrd="7" destOrd="0" presId="urn:microsoft.com/office/officeart/2005/8/layout/chevron1"/>
    <dgm:cxn modelId="{ED90B4ED-2C89-4E15-9D4A-DBBC7EF9C5E1}" type="presParOf" srcId="{78FB9074-4383-4983-9815-93CB55CE0E38}" destId="{E7ED10D0-2574-4061-9C04-A210B81DF25A}" srcOrd="8" destOrd="0" presId="urn:microsoft.com/office/officeart/2005/8/layout/chevron1"/>
    <dgm:cxn modelId="{A878A5F0-8B56-4259-840E-820C37763077}" type="presParOf" srcId="{78FB9074-4383-4983-9815-93CB55CE0E38}" destId="{2118BDE8-0938-4E90-9513-464CFBE9F393}" srcOrd="9" destOrd="0" presId="urn:microsoft.com/office/officeart/2005/8/layout/chevron1"/>
    <dgm:cxn modelId="{D5B8094A-2C8D-417E-A569-5927F10A989E}" type="presParOf" srcId="{78FB9074-4383-4983-9815-93CB55CE0E38}" destId="{A835F89F-5104-4921-97BA-51DC81E9F34D}"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115FD9B-E34A-4B72-94BB-5FA87CBF4B5F}" type="doc">
      <dgm:prSet loTypeId="urn:microsoft.com/office/officeart/2005/8/layout/chevron1" loCatId="process" qsTypeId="urn:microsoft.com/office/officeart/2005/8/quickstyle/simple5" qsCatId="simple" csTypeId="urn:microsoft.com/office/officeart/2005/8/colors/colorful2" csCatId="colorful" phldr="1"/>
      <dgm:spPr/>
    </dgm:pt>
    <dgm:pt modelId="{2DB86737-544A-4826-9490-3CAFC50BA5DA}">
      <dgm:prSet phldrT="[Texte]"/>
      <dgm:spPr>
        <a:xfrm>
          <a:off x="4013" y="205448"/>
          <a:ext cx="1493036" cy="597214"/>
        </a:xfrm>
        <a:solidFill>
          <a:srgbClr val="0F6FC6">
            <a:lumMod val="50000"/>
          </a:srgbClr>
        </a:solidFill>
        <a:ln>
          <a:noFill/>
        </a:ln>
        <a:effectLst>
          <a:outerShdw blurRad="57150" dist="38100" dir="5400000" algn="ctr" rotWithShape="0">
            <a:srgbClr val="009DD9">
              <a:hueOff val="0"/>
              <a:satOff val="0"/>
              <a:lumOff val="0"/>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pPr rtl="0"/>
          <a:r>
            <a:rPr lang="fr-FR" b="1" dirty="0" smtClean="0">
              <a:solidFill>
                <a:sysClr val="window" lastClr="FFFFFF"/>
              </a:solidFill>
              <a:latin typeface="Constantia"/>
              <a:ea typeface="+mn-ea"/>
              <a:cs typeface="+mn-cs"/>
            </a:rPr>
            <a:t>Contexte général et organisme d’accueil</a:t>
          </a:r>
          <a:endParaRPr lang="fr-FR" noProof="0" dirty="0">
            <a:solidFill>
              <a:sysClr val="window" lastClr="FFFFFF"/>
            </a:solidFill>
            <a:latin typeface="Constantia"/>
            <a:ea typeface="+mn-ea"/>
            <a:cs typeface="+mn-cs"/>
          </a:endParaRPr>
        </a:p>
      </dgm:t>
    </dgm:pt>
    <dgm:pt modelId="{23575EAB-874C-47D5-8438-232E6A40FDC1}" type="parTrans" cxnId="{63699C74-61B2-4E59-8EF4-546F9B332DF7}">
      <dgm:prSet/>
      <dgm:spPr/>
      <dgm:t>
        <a:bodyPr/>
        <a:lstStyle/>
        <a:p>
          <a:pPr rtl="0"/>
          <a:endParaRPr lang="fr-FR"/>
        </a:p>
      </dgm:t>
    </dgm:pt>
    <dgm:pt modelId="{2B7C6327-CBBE-4B40-8FC4-2DDF7756C0F0}" type="sibTrans" cxnId="{63699C74-61B2-4E59-8EF4-546F9B332DF7}">
      <dgm:prSet/>
      <dgm:spPr/>
      <dgm:t>
        <a:bodyPr/>
        <a:lstStyle/>
        <a:p>
          <a:pPr rtl="0"/>
          <a:endParaRPr lang="fr-FR"/>
        </a:p>
      </dgm:t>
    </dgm:pt>
    <dgm:pt modelId="{D2D53FF0-5D59-4100-8F99-60EF7D6C6182}">
      <dgm:prSet phldrT="[Texte]"/>
      <dgm:spPr>
        <a:xfrm>
          <a:off x="1347746" y="205448"/>
          <a:ext cx="1493036" cy="597214"/>
        </a:xfrm>
        <a:solidFill>
          <a:sysClr val="windowText" lastClr="000000">
            <a:lumMod val="65000"/>
          </a:sysClr>
        </a:solidFill>
        <a:ln>
          <a:noFill/>
        </a:ln>
        <a:effectLst>
          <a:outerShdw blurRad="57150" dist="38100" dir="5400000" algn="ctr" rotWithShape="0">
            <a:srgbClr val="009DD9">
              <a:hueOff val="-167625"/>
              <a:satOff val="-1932"/>
              <a:lumOff val="432"/>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pPr rtl="0"/>
          <a:r>
            <a:rPr lang="fr-FR" b="1" dirty="0" smtClean="0">
              <a:solidFill>
                <a:sysClr val="window" lastClr="FFFFFF"/>
              </a:solidFill>
              <a:latin typeface="Constantia"/>
              <a:ea typeface="+mn-ea"/>
              <a:cs typeface="+mn-cs"/>
            </a:rPr>
            <a:t>Analyse fonctionnelle </a:t>
          </a:r>
          <a:endParaRPr lang="fr-FR" noProof="0" dirty="0">
            <a:solidFill>
              <a:sysClr val="window" lastClr="FFFFFF"/>
            </a:solidFill>
            <a:latin typeface="Constantia"/>
            <a:ea typeface="+mn-ea"/>
            <a:cs typeface="+mn-cs"/>
          </a:endParaRPr>
        </a:p>
      </dgm:t>
    </dgm:pt>
    <dgm:pt modelId="{79CFB385-B8F2-4D77-A810-907A77EC1298}" type="parTrans" cxnId="{38EDFF0C-6FE0-481E-A0C6-027C15DC0B2A}">
      <dgm:prSet/>
      <dgm:spPr/>
      <dgm:t>
        <a:bodyPr/>
        <a:lstStyle/>
        <a:p>
          <a:pPr rtl="0"/>
          <a:endParaRPr lang="fr-FR"/>
        </a:p>
      </dgm:t>
    </dgm:pt>
    <dgm:pt modelId="{D4349060-ACF9-498C-9E6A-F22F8B613C63}" type="sibTrans" cxnId="{38EDFF0C-6FE0-481E-A0C6-027C15DC0B2A}">
      <dgm:prSet/>
      <dgm:spPr/>
      <dgm:t>
        <a:bodyPr/>
        <a:lstStyle/>
        <a:p>
          <a:pPr rtl="0"/>
          <a:endParaRPr lang="fr-FR"/>
        </a:p>
      </dgm:t>
    </dgm:pt>
    <dgm:pt modelId="{2F106E54-D05D-43A7-9ABF-C62438E2B6EC}">
      <dgm:prSet phldrT="[Texte]"/>
      <dgm:spPr>
        <a:xfrm>
          <a:off x="4035212" y="205448"/>
          <a:ext cx="1493036" cy="597214"/>
        </a:xfrm>
        <a:solidFill>
          <a:sysClr val="windowText" lastClr="000000">
            <a:lumMod val="65000"/>
          </a:sysClr>
        </a:solidFill>
        <a:ln>
          <a:noFill/>
        </a:ln>
        <a:effectLst>
          <a:outerShdw blurRad="57150" dist="38100" dir="5400000" algn="ctr" rotWithShape="0">
            <a:srgbClr val="009DD9">
              <a:hueOff val="-502874"/>
              <a:satOff val="-5795"/>
              <a:lumOff val="1295"/>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pPr rtl="0"/>
          <a:r>
            <a:rPr lang="fr-FR" b="1" dirty="0" smtClean="0">
              <a:solidFill>
                <a:sysClr val="window" lastClr="FFFFFF"/>
              </a:solidFill>
              <a:latin typeface="Constantia"/>
              <a:ea typeface="+mn-ea"/>
              <a:cs typeface="+mn-cs"/>
            </a:rPr>
            <a:t>Conception</a:t>
          </a:r>
          <a:endParaRPr lang="fr-FR" noProof="0" dirty="0" smtClean="0">
            <a:solidFill>
              <a:sysClr val="window" lastClr="FFFFFF"/>
            </a:solidFill>
            <a:latin typeface="Constantia"/>
            <a:ea typeface="+mn-ea"/>
            <a:cs typeface="+mn-cs"/>
          </a:endParaRPr>
        </a:p>
      </dgm:t>
    </dgm:pt>
    <dgm:pt modelId="{FA5A0B43-B1E5-43D2-8EA1-0DF1C85B97F0}" type="parTrans" cxnId="{3863B0C8-F51E-4F4C-9C43-D8D80FAB6478}">
      <dgm:prSet/>
      <dgm:spPr/>
      <dgm:t>
        <a:bodyPr/>
        <a:lstStyle/>
        <a:p>
          <a:pPr rtl="0"/>
          <a:endParaRPr lang="fr-FR"/>
        </a:p>
      </dgm:t>
    </dgm:pt>
    <dgm:pt modelId="{4AE6DA20-7F9E-44E2-9440-436E4A389763}" type="sibTrans" cxnId="{3863B0C8-F51E-4F4C-9C43-D8D80FAB6478}">
      <dgm:prSet/>
      <dgm:spPr/>
      <dgm:t>
        <a:bodyPr/>
        <a:lstStyle/>
        <a:p>
          <a:pPr rtl="0"/>
          <a:endParaRPr lang="fr-FR"/>
        </a:p>
      </dgm:t>
    </dgm:pt>
    <dgm:pt modelId="{37487084-E1A0-43E5-99B8-DA09E7D82B33}">
      <dgm:prSet phldrT="[Texte]"/>
      <dgm:spPr>
        <a:xfrm>
          <a:off x="5378945" y="205448"/>
          <a:ext cx="1493036" cy="597214"/>
        </a:xfrm>
        <a:solidFill>
          <a:sysClr val="windowText" lastClr="000000">
            <a:lumMod val="65000"/>
          </a:sysClr>
        </a:solidFill>
        <a:ln>
          <a:noFill/>
        </a:ln>
        <a:effectLst>
          <a:outerShdw blurRad="57150" dist="38100" dir="5400000" algn="ctr" rotWithShape="0">
            <a:srgbClr val="009DD9">
              <a:hueOff val="-670499"/>
              <a:satOff val="-7726"/>
              <a:lumOff val="1727"/>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pPr rtl="0"/>
          <a:r>
            <a:rPr lang="en-US" b="1" dirty="0" smtClean="0">
              <a:solidFill>
                <a:sysClr val="window" lastClr="FFFFFF"/>
              </a:solidFill>
              <a:latin typeface="Constantia"/>
              <a:ea typeface="+mn-ea"/>
              <a:cs typeface="+mn-cs"/>
            </a:rPr>
            <a:t>D</a:t>
          </a:r>
          <a:r>
            <a:rPr lang="fr-FR" b="1" dirty="0" smtClean="0">
              <a:solidFill>
                <a:sysClr val="window" lastClr="FFFFFF"/>
              </a:solidFill>
              <a:latin typeface="Constantia"/>
              <a:ea typeface="+mn-ea"/>
              <a:cs typeface="+mn-cs"/>
            </a:rPr>
            <a:t>é</a:t>
          </a:r>
          <a:r>
            <a:rPr lang="fr-FR" b="1" noProof="0" dirty="0" smtClean="0">
              <a:solidFill>
                <a:sysClr val="window" lastClr="FFFFFF"/>
              </a:solidFill>
              <a:latin typeface="Constantia"/>
              <a:ea typeface="+mn-ea"/>
              <a:cs typeface="+mn-cs"/>
            </a:rPr>
            <a:t>monstration</a:t>
          </a:r>
          <a:endParaRPr lang="fr-FR" noProof="0" dirty="0" smtClean="0">
            <a:solidFill>
              <a:sysClr val="window" lastClr="FFFFFF"/>
            </a:solidFill>
            <a:latin typeface="Constantia"/>
            <a:ea typeface="+mn-ea"/>
            <a:cs typeface="+mn-cs"/>
          </a:endParaRPr>
        </a:p>
      </dgm:t>
    </dgm:pt>
    <dgm:pt modelId="{715CB5BD-BFB4-4C72-A3A6-9BAAE49980EC}" type="parTrans" cxnId="{7E2454DC-35F7-4684-A438-0818EAF01847}">
      <dgm:prSet/>
      <dgm:spPr/>
      <dgm:t>
        <a:bodyPr/>
        <a:lstStyle/>
        <a:p>
          <a:pPr rtl="0"/>
          <a:endParaRPr lang="fr-FR"/>
        </a:p>
      </dgm:t>
    </dgm:pt>
    <dgm:pt modelId="{A6F80634-FF5E-4CCB-B96E-12961F79AC40}" type="sibTrans" cxnId="{7E2454DC-35F7-4684-A438-0818EAF01847}">
      <dgm:prSet/>
      <dgm:spPr/>
      <dgm:t>
        <a:bodyPr/>
        <a:lstStyle/>
        <a:p>
          <a:pPr rtl="0"/>
          <a:endParaRPr lang="fr-FR"/>
        </a:p>
      </dgm:t>
    </dgm:pt>
    <dgm:pt modelId="{87D81F46-82D2-4BCC-845F-6456FAB666FB}">
      <dgm:prSet phldrT="[Texte]"/>
      <dgm:spPr>
        <a:xfrm>
          <a:off x="6726691" y="203967"/>
          <a:ext cx="1493036" cy="597214"/>
        </a:xfrm>
        <a:solidFill>
          <a:sysClr val="windowText" lastClr="000000">
            <a:lumMod val="65000"/>
          </a:sysClr>
        </a:solidFill>
        <a:ln>
          <a:noFill/>
        </a:ln>
        <a:effectLst>
          <a:outerShdw blurRad="57150" dist="38100" dir="5400000" algn="ctr" rotWithShape="0">
            <a:srgbClr val="009DD9">
              <a:hueOff val="-838123"/>
              <a:satOff val="-9658"/>
              <a:lumOff val="2159"/>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pPr rtl="0"/>
          <a:r>
            <a:rPr lang="fr-FR" altLang="zh-CN" b="1" dirty="0" smtClean="0">
              <a:solidFill>
                <a:sysClr val="window" lastClr="FFFFFF"/>
              </a:solidFill>
              <a:latin typeface="Constantia"/>
              <a:ea typeface="宋体" panose="02010600030101010101" pitchFamily="2" charset="-122"/>
              <a:cs typeface="+mn-cs"/>
            </a:rPr>
            <a:t>Conclusion &amp; Perspective </a:t>
          </a:r>
          <a:endParaRPr lang="fr-FR" noProof="0" dirty="0" smtClean="0">
            <a:solidFill>
              <a:sysClr val="window" lastClr="FFFFFF"/>
            </a:solidFill>
            <a:latin typeface="Constantia"/>
            <a:ea typeface="+mn-ea"/>
            <a:cs typeface="+mn-cs"/>
          </a:endParaRPr>
        </a:p>
      </dgm:t>
    </dgm:pt>
    <dgm:pt modelId="{62B1411B-FB3F-4E39-A135-C58148B0EC21}" type="parTrans" cxnId="{D5C883C5-B01A-4FEC-89DD-7A7EA4AD0A45}">
      <dgm:prSet/>
      <dgm:spPr/>
      <dgm:t>
        <a:bodyPr/>
        <a:lstStyle/>
        <a:p>
          <a:pPr rtl="0"/>
          <a:endParaRPr lang="fr-FR"/>
        </a:p>
      </dgm:t>
    </dgm:pt>
    <dgm:pt modelId="{41641E0A-9B57-44E3-9533-AD63ABA1F63B}" type="sibTrans" cxnId="{D5C883C5-B01A-4FEC-89DD-7A7EA4AD0A45}">
      <dgm:prSet/>
      <dgm:spPr/>
      <dgm:t>
        <a:bodyPr/>
        <a:lstStyle/>
        <a:p>
          <a:pPr rtl="0"/>
          <a:endParaRPr lang="fr-FR"/>
        </a:p>
      </dgm:t>
    </dgm:pt>
    <dgm:pt modelId="{1F5B1867-4BC6-40AE-957E-385C2B5A6B0C}">
      <dgm:prSet phldrT="[Texte]"/>
      <dgm:spPr>
        <a:xfrm>
          <a:off x="2691479" y="205448"/>
          <a:ext cx="1493036" cy="597214"/>
        </a:xfrm>
        <a:solidFill>
          <a:sysClr val="windowText" lastClr="000000">
            <a:lumMod val="65000"/>
          </a:sysClr>
        </a:solidFill>
        <a:ln>
          <a:noFill/>
        </a:ln>
        <a:effectLst>
          <a:outerShdw blurRad="57150" dist="38100" dir="5400000" algn="ctr" rotWithShape="0">
            <a:srgbClr val="009DD9">
              <a:hueOff val="-335249"/>
              <a:satOff val="-3863"/>
              <a:lumOff val="864"/>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pPr rtl="0"/>
          <a:r>
            <a:rPr lang="fr-FR" b="1" noProof="0" dirty="0" smtClean="0">
              <a:solidFill>
                <a:sysClr val="window" lastClr="FFFFFF"/>
              </a:solidFill>
              <a:latin typeface="Constantia"/>
              <a:ea typeface="+mn-ea"/>
              <a:cs typeface="+mn-cs"/>
            </a:rPr>
            <a:t>Conduite du projet et techniques utilisées</a:t>
          </a:r>
          <a:endParaRPr lang="fr-FR" b="1" noProof="0" dirty="0">
            <a:solidFill>
              <a:sysClr val="window" lastClr="FFFFFF"/>
            </a:solidFill>
            <a:latin typeface="Constantia"/>
            <a:ea typeface="+mn-ea"/>
            <a:cs typeface="+mn-cs"/>
          </a:endParaRPr>
        </a:p>
      </dgm:t>
    </dgm:pt>
    <dgm:pt modelId="{DF273977-5C9A-49D1-9CAD-0C5C2D3D2AEE}" type="parTrans" cxnId="{766DBE32-8634-461A-ABC8-A1397812F043}">
      <dgm:prSet/>
      <dgm:spPr/>
      <dgm:t>
        <a:bodyPr/>
        <a:lstStyle/>
        <a:p>
          <a:pPr rtl="0"/>
          <a:endParaRPr lang="fr-FR"/>
        </a:p>
      </dgm:t>
    </dgm:pt>
    <dgm:pt modelId="{279D9DC0-496F-4439-B781-2C6FACCC38CA}" type="sibTrans" cxnId="{766DBE32-8634-461A-ABC8-A1397812F043}">
      <dgm:prSet/>
      <dgm:spPr/>
      <dgm:t>
        <a:bodyPr/>
        <a:lstStyle/>
        <a:p>
          <a:pPr rtl="0"/>
          <a:endParaRPr lang="fr-FR"/>
        </a:p>
      </dgm:t>
    </dgm:pt>
    <dgm:pt modelId="{78FB9074-4383-4983-9815-93CB55CE0E38}" type="pres">
      <dgm:prSet presAssocID="{8115FD9B-E34A-4B72-94BB-5FA87CBF4B5F}" presName="Name0" presStyleCnt="0">
        <dgm:presLayoutVars>
          <dgm:dir/>
          <dgm:animLvl val="lvl"/>
          <dgm:resizeHandles val="exact"/>
        </dgm:presLayoutVars>
      </dgm:prSet>
      <dgm:spPr/>
    </dgm:pt>
    <dgm:pt modelId="{820680B8-A99C-4DEC-8F2E-D599A0E89DB6}" type="pres">
      <dgm:prSet presAssocID="{2DB86737-544A-4826-9490-3CAFC50BA5DA}" presName="parTxOnly" presStyleLbl="node1" presStyleIdx="0" presStyleCnt="6" custLinFactNeighborX="-2688" custLinFactNeighborY="-1809">
        <dgm:presLayoutVars>
          <dgm:chMax val="0"/>
          <dgm:chPref val="0"/>
          <dgm:bulletEnabled val="1"/>
        </dgm:presLayoutVars>
      </dgm:prSet>
      <dgm:spPr>
        <a:prstGeom prst="chevron">
          <a:avLst/>
        </a:prstGeom>
      </dgm:spPr>
      <dgm:t>
        <a:bodyPr/>
        <a:lstStyle/>
        <a:p>
          <a:endParaRPr lang="fr-FR"/>
        </a:p>
      </dgm:t>
    </dgm:pt>
    <dgm:pt modelId="{C02D6B07-24AC-422E-AB34-D42C1F5835AB}" type="pres">
      <dgm:prSet presAssocID="{2B7C6327-CBBE-4B40-8FC4-2DDF7756C0F0}" presName="parTxOnlySpace" presStyleCnt="0"/>
      <dgm:spPr/>
    </dgm:pt>
    <dgm:pt modelId="{09066C05-2B71-4482-96ED-B0D32F2353C1}" type="pres">
      <dgm:prSet presAssocID="{D2D53FF0-5D59-4100-8F99-60EF7D6C6182}" presName="parTxOnly" presStyleLbl="node1" presStyleIdx="1" presStyleCnt="6" custLinFactNeighborX="-3604" custLinFactNeighborY="-1530">
        <dgm:presLayoutVars>
          <dgm:chMax val="0"/>
          <dgm:chPref val="0"/>
          <dgm:bulletEnabled val="1"/>
        </dgm:presLayoutVars>
      </dgm:prSet>
      <dgm:spPr>
        <a:prstGeom prst="chevron">
          <a:avLst/>
        </a:prstGeom>
      </dgm:spPr>
      <dgm:t>
        <a:bodyPr/>
        <a:lstStyle/>
        <a:p>
          <a:endParaRPr lang="fr-FR"/>
        </a:p>
      </dgm:t>
    </dgm:pt>
    <dgm:pt modelId="{9A358309-CC75-4F92-8F9F-22B04CFF513D}" type="pres">
      <dgm:prSet presAssocID="{D4349060-ACF9-498C-9E6A-F22F8B613C63}" presName="parTxOnlySpace" presStyleCnt="0"/>
      <dgm:spPr/>
    </dgm:pt>
    <dgm:pt modelId="{AFAF5A2E-F7A0-4BAD-B581-9D0A10721820}" type="pres">
      <dgm:prSet presAssocID="{1F5B1867-4BC6-40AE-957E-385C2B5A6B0C}" presName="parTxOnly" presStyleLbl="node1" presStyleIdx="2" presStyleCnt="6" custLinFactNeighborX="3385" custLinFactNeighborY="116">
        <dgm:presLayoutVars>
          <dgm:chMax val="0"/>
          <dgm:chPref val="0"/>
          <dgm:bulletEnabled val="1"/>
        </dgm:presLayoutVars>
      </dgm:prSet>
      <dgm:spPr>
        <a:prstGeom prst="chevron">
          <a:avLst/>
        </a:prstGeom>
      </dgm:spPr>
      <dgm:t>
        <a:bodyPr/>
        <a:lstStyle/>
        <a:p>
          <a:endParaRPr lang="fr-FR"/>
        </a:p>
      </dgm:t>
    </dgm:pt>
    <dgm:pt modelId="{CBEF6D12-E893-43D6-A669-4FEC8A6E9251}" type="pres">
      <dgm:prSet presAssocID="{279D9DC0-496F-4439-B781-2C6FACCC38CA}" presName="parTxOnlySpace" presStyleCnt="0"/>
      <dgm:spPr/>
    </dgm:pt>
    <dgm:pt modelId="{C7DD8D01-A845-496D-86F9-4C1023581842}" type="pres">
      <dgm:prSet presAssocID="{2F106E54-D05D-43A7-9ABF-C62438E2B6EC}" presName="parTxOnly" presStyleLbl="node1" presStyleIdx="3" presStyleCnt="6">
        <dgm:presLayoutVars>
          <dgm:chMax val="0"/>
          <dgm:chPref val="0"/>
          <dgm:bulletEnabled val="1"/>
        </dgm:presLayoutVars>
      </dgm:prSet>
      <dgm:spPr>
        <a:prstGeom prst="chevron">
          <a:avLst/>
        </a:prstGeom>
      </dgm:spPr>
      <dgm:t>
        <a:bodyPr/>
        <a:lstStyle/>
        <a:p>
          <a:endParaRPr lang="fr-FR"/>
        </a:p>
      </dgm:t>
    </dgm:pt>
    <dgm:pt modelId="{A507C322-9BAE-43ED-8842-4D2F899B5031}" type="pres">
      <dgm:prSet presAssocID="{4AE6DA20-7F9E-44E2-9440-436E4A389763}" presName="parTxOnlySpace" presStyleCnt="0"/>
      <dgm:spPr/>
    </dgm:pt>
    <dgm:pt modelId="{E9423FA8-E72B-4FB5-802A-5104DA1D0525}" type="pres">
      <dgm:prSet presAssocID="{37487084-E1A0-43E5-99B8-DA09E7D82B33}" presName="parTxOnly" presStyleLbl="node1" presStyleIdx="4" presStyleCnt="6">
        <dgm:presLayoutVars>
          <dgm:chMax val="0"/>
          <dgm:chPref val="0"/>
          <dgm:bulletEnabled val="1"/>
        </dgm:presLayoutVars>
      </dgm:prSet>
      <dgm:spPr>
        <a:prstGeom prst="chevron">
          <a:avLst/>
        </a:prstGeom>
      </dgm:spPr>
      <dgm:t>
        <a:bodyPr/>
        <a:lstStyle/>
        <a:p>
          <a:endParaRPr lang="fr-FR"/>
        </a:p>
      </dgm:t>
    </dgm:pt>
    <dgm:pt modelId="{5777B7A9-6368-4F3D-948F-408FF1EE6428}" type="pres">
      <dgm:prSet presAssocID="{A6F80634-FF5E-4CCB-B96E-12961F79AC40}" presName="parTxOnlySpace" presStyleCnt="0"/>
      <dgm:spPr/>
    </dgm:pt>
    <dgm:pt modelId="{E7ED10D0-2574-4061-9C04-A210B81DF25A}" type="pres">
      <dgm:prSet presAssocID="{87D81F46-82D2-4BCC-845F-6456FAB666FB}" presName="parTxOnly" presStyleLbl="node1" presStyleIdx="5" presStyleCnt="6" custLinFactNeighborX="2688" custLinFactNeighborY="-248">
        <dgm:presLayoutVars>
          <dgm:chMax val="0"/>
          <dgm:chPref val="0"/>
          <dgm:bulletEnabled val="1"/>
        </dgm:presLayoutVars>
      </dgm:prSet>
      <dgm:spPr>
        <a:prstGeom prst="chevron">
          <a:avLst/>
        </a:prstGeom>
      </dgm:spPr>
      <dgm:t>
        <a:bodyPr/>
        <a:lstStyle/>
        <a:p>
          <a:endParaRPr lang="fr-FR"/>
        </a:p>
      </dgm:t>
    </dgm:pt>
  </dgm:ptLst>
  <dgm:cxnLst>
    <dgm:cxn modelId="{F03647F9-A9C3-43E6-9928-8284A5FD8ADA}" type="presOf" srcId="{37487084-E1A0-43E5-99B8-DA09E7D82B33}" destId="{E9423FA8-E72B-4FB5-802A-5104DA1D0525}" srcOrd="0" destOrd="0" presId="urn:microsoft.com/office/officeart/2005/8/layout/chevron1"/>
    <dgm:cxn modelId="{766DBE32-8634-461A-ABC8-A1397812F043}" srcId="{8115FD9B-E34A-4B72-94BB-5FA87CBF4B5F}" destId="{1F5B1867-4BC6-40AE-957E-385C2B5A6B0C}" srcOrd="2" destOrd="0" parTransId="{DF273977-5C9A-49D1-9CAD-0C5C2D3D2AEE}" sibTransId="{279D9DC0-496F-4439-B781-2C6FACCC38CA}"/>
    <dgm:cxn modelId="{D5C883C5-B01A-4FEC-89DD-7A7EA4AD0A45}" srcId="{8115FD9B-E34A-4B72-94BB-5FA87CBF4B5F}" destId="{87D81F46-82D2-4BCC-845F-6456FAB666FB}" srcOrd="5" destOrd="0" parTransId="{62B1411B-FB3F-4E39-A135-C58148B0EC21}" sibTransId="{41641E0A-9B57-44E3-9533-AD63ABA1F63B}"/>
    <dgm:cxn modelId="{63699C74-61B2-4E59-8EF4-546F9B332DF7}" srcId="{8115FD9B-E34A-4B72-94BB-5FA87CBF4B5F}" destId="{2DB86737-544A-4826-9490-3CAFC50BA5DA}" srcOrd="0" destOrd="0" parTransId="{23575EAB-874C-47D5-8438-232E6A40FDC1}" sibTransId="{2B7C6327-CBBE-4B40-8FC4-2DDF7756C0F0}"/>
    <dgm:cxn modelId="{0754D838-EB5B-4504-B991-478138689C32}" type="presOf" srcId="{2F106E54-D05D-43A7-9ABF-C62438E2B6EC}" destId="{C7DD8D01-A845-496D-86F9-4C1023581842}" srcOrd="0" destOrd="0" presId="urn:microsoft.com/office/officeart/2005/8/layout/chevron1"/>
    <dgm:cxn modelId="{519012F4-7790-44EC-8258-C23190F20200}" type="presOf" srcId="{1F5B1867-4BC6-40AE-957E-385C2B5A6B0C}" destId="{AFAF5A2E-F7A0-4BAD-B581-9D0A10721820}" srcOrd="0" destOrd="0" presId="urn:microsoft.com/office/officeart/2005/8/layout/chevron1"/>
    <dgm:cxn modelId="{38619748-2FDE-415E-A597-C503304B1168}" type="presOf" srcId="{87D81F46-82D2-4BCC-845F-6456FAB666FB}" destId="{E7ED10D0-2574-4061-9C04-A210B81DF25A}" srcOrd="0" destOrd="0" presId="urn:microsoft.com/office/officeart/2005/8/layout/chevron1"/>
    <dgm:cxn modelId="{3B3A2E83-FF59-46AF-B447-08DB123164A8}" type="presOf" srcId="{2DB86737-544A-4826-9490-3CAFC50BA5DA}" destId="{820680B8-A99C-4DEC-8F2E-D599A0E89DB6}" srcOrd="0" destOrd="0" presId="urn:microsoft.com/office/officeart/2005/8/layout/chevron1"/>
    <dgm:cxn modelId="{7E2454DC-35F7-4684-A438-0818EAF01847}" srcId="{8115FD9B-E34A-4B72-94BB-5FA87CBF4B5F}" destId="{37487084-E1A0-43E5-99B8-DA09E7D82B33}" srcOrd="4" destOrd="0" parTransId="{715CB5BD-BFB4-4C72-A3A6-9BAAE49980EC}" sibTransId="{A6F80634-FF5E-4CCB-B96E-12961F79AC40}"/>
    <dgm:cxn modelId="{38EDFF0C-6FE0-481E-A0C6-027C15DC0B2A}" srcId="{8115FD9B-E34A-4B72-94BB-5FA87CBF4B5F}" destId="{D2D53FF0-5D59-4100-8F99-60EF7D6C6182}" srcOrd="1" destOrd="0" parTransId="{79CFB385-B8F2-4D77-A810-907A77EC1298}" sibTransId="{D4349060-ACF9-498C-9E6A-F22F8B613C63}"/>
    <dgm:cxn modelId="{DB754B6E-E02F-4BE9-ABE4-2989502CAD2D}" type="presOf" srcId="{D2D53FF0-5D59-4100-8F99-60EF7D6C6182}" destId="{09066C05-2B71-4482-96ED-B0D32F2353C1}" srcOrd="0" destOrd="0" presId="urn:microsoft.com/office/officeart/2005/8/layout/chevron1"/>
    <dgm:cxn modelId="{15473A3A-E3ED-453B-B927-E537C6BCD24C}" type="presOf" srcId="{8115FD9B-E34A-4B72-94BB-5FA87CBF4B5F}" destId="{78FB9074-4383-4983-9815-93CB55CE0E38}" srcOrd="0" destOrd="0" presId="urn:microsoft.com/office/officeart/2005/8/layout/chevron1"/>
    <dgm:cxn modelId="{3863B0C8-F51E-4F4C-9C43-D8D80FAB6478}" srcId="{8115FD9B-E34A-4B72-94BB-5FA87CBF4B5F}" destId="{2F106E54-D05D-43A7-9ABF-C62438E2B6EC}" srcOrd="3" destOrd="0" parTransId="{FA5A0B43-B1E5-43D2-8EA1-0DF1C85B97F0}" sibTransId="{4AE6DA20-7F9E-44E2-9440-436E4A389763}"/>
    <dgm:cxn modelId="{FC2B1BA5-EF8C-4467-AA42-1FA07F06F7AC}" type="presParOf" srcId="{78FB9074-4383-4983-9815-93CB55CE0E38}" destId="{820680B8-A99C-4DEC-8F2E-D599A0E89DB6}" srcOrd="0" destOrd="0" presId="urn:microsoft.com/office/officeart/2005/8/layout/chevron1"/>
    <dgm:cxn modelId="{EEC0274C-3A2A-4ECF-962B-AC844012337F}" type="presParOf" srcId="{78FB9074-4383-4983-9815-93CB55CE0E38}" destId="{C02D6B07-24AC-422E-AB34-D42C1F5835AB}" srcOrd="1" destOrd="0" presId="urn:microsoft.com/office/officeart/2005/8/layout/chevron1"/>
    <dgm:cxn modelId="{4EBFA10C-C6E7-46AF-B4E9-66FFD6330B9F}" type="presParOf" srcId="{78FB9074-4383-4983-9815-93CB55CE0E38}" destId="{09066C05-2B71-4482-96ED-B0D32F2353C1}" srcOrd="2" destOrd="0" presId="urn:microsoft.com/office/officeart/2005/8/layout/chevron1"/>
    <dgm:cxn modelId="{7A963528-4FFF-4900-80ED-E7BCC2DFF05C}" type="presParOf" srcId="{78FB9074-4383-4983-9815-93CB55CE0E38}" destId="{9A358309-CC75-4F92-8F9F-22B04CFF513D}" srcOrd="3" destOrd="0" presId="urn:microsoft.com/office/officeart/2005/8/layout/chevron1"/>
    <dgm:cxn modelId="{FECE0D01-35C6-4DFD-AB3F-4EEE4C332FDA}" type="presParOf" srcId="{78FB9074-4383-4983-9815-93CB55CE0E38}" destId="{AFAF5A2E-F7A0-4BAD-B581-9D0A10721820}" srcOrd="4" destOrd="0" presId="urn:microsoft.com/office/officeart/2005/8/layout/chevron1"/>
    <dgm:cxn modelId="{C65492E2-BD3E-424D-AEFA-EA2F0706171D}" type="presParOf" srcId="{78FB9074-4383-4983-9815-93CB55CE0E38}" destId="{CBEF6D12-E893-43D6-A669-4FEC8A6E9251}" srcOrd="5" destOrd="0" presId="urn:microsoft.com/office/officeart/2005/8/layout/chevron1"/>
    <dgm:cxn modelId="{A171E116-1550-4238-8108-2234087F97E6}" type="presParOf" srcId="{78FB9074-4383-4983-9815-93CB55CE0E38}" destId="{C7DD8D01-A845-496D-86F9-4C1023581842}" srcOrd="6" destOrd="0" presId="urn:microsoft.com/office/officeart/2005/8/layout/chevron1"/>
    <dgm:cxn modelId="{11E64306-423A-415C-A091-4F5DC6B15B80}" type="presParOf" srcId="{78FB9074-4383-4983-9815-93CB55CE0E38}" destId="{A507C322-9BAE-43ED-8842-4D2F899B5031}" srcOrd="7" destOrd="0" presId="urn:microsoft.com/office/officeart/2005/8/layout/chevron1"/>
    <dgm:cxn modelId="{56ED50CD-D124-448F-B51D-98C0BAEAFCA4}" type="presParOf" srcId="{78FB9074-4383-4983-9815-93CB55CE0E38}" destId="{E9423FA8-E72B-4FB5-802A-5104DA1D0525}" srcOrd="8" destOrd="0" presId="urn:microsoft.com/office/officeart/2005/8/layout/chevron1"/>
    <dgm:cxn modelId="{25F2BA2E-64A0-4EAF-98D0-F7D33FE5389D}" type="presParOf" srcId="{78FB9074-4383-4983-9815-93CB55CE0E38}" destId="{5777B7A9-6368-4F3D-948F-408FF1EE6428}" srcOrd="9" destOrd="0" presId="urn:microsoft.com/office/officeart/2005/8/layout/chevron1"/>
    <dgm:cxn modelId="{7E8F7DB8-4D55-491A-A299-EFE9CAB01761}" type="presParOf" srcId="{78FB9074-4383-4983-9815-93CB55CE0E38}" destId="{E7ED10D0-2574-4061-9C04-A210B81DF25A}" srcOrd="10" destOrd="0" presId="urn:microsoft.com/office/officeart/2005/8/layout/chevron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8115FD9B-E34A-4B72-94BB-5FA87CBF4B5F}" type="doc">
      <dgm:prSet loTypeId="urn:microsoft.com/office/officeart/2005/8/layout/chevron1" loCatId="process" qsTypeId="urn:microsoft.com/office/officeart/2005/8/quickstyle/simple5" qsCatId="simple" csTypeId="urn:microsoft.com/office/officeart/2005/8/colors/colorful2" csCatId="colorful" phldr="1"/>
      <dgm:spPr/>
      <dgm:t>
        <a:bodyPr/>
        <a:lstStyle/>
        <a:p>
          <a:endParaRPr lang="fr-FR"/>
        </a:p>
      </dgm:t>
    </dgm:pt>
    <dgm:pt modelId="{D2D53FF0-5D59-4100-8F99-60EF7D6C6182}">
      <dgm:prSet phldrT="[Texte]"/>
      <dgm:spPr>
        <a:xfrm>
          <a:off x="1347746" y="205448"/>
          <a:ext cx="1493036" cy="597214"/>
        </a:xfrm>
        <a:solidFill>
          <a:sysClr val="windowText" lastClr="000000">
            <a:lumMod val="65000"/>
          </a:sysClr>
        </a:solidFill>
        <a:ln>
          <a:noFill/>
        </a:ln>
        <a:effectLst>
          <a:outerShdw blurRad="57150" dist="38100" dir="5400000" algn="ctr" rotWithShape="0">
            <a:srgbClr val="009DD9">
              <a:hueOff val="-167625"/>
              <a:satOff val="-1932"/>
              <a:lumOff val="432"/>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r>
            <a:rPr lang="fr-FR" b="1" dirty="0" smtClean="0">
              <a:solidFill>
                <a:sysClr val="window" lastClr="FFFFFF"/>
              </a:solidFill>
              <a:latin typeface="Constantia"/>
              <a:ea typeface="+mn-ea"/>
              <a:cs typeface="+mn-cs"/>
            </a:rPr>
            <a:t>Contexte général et organisme d’accueil </a:t>
          </a:r>
          <a:endParaRPr lang="fr-FR" noProof="0" dirty="0">
            <a:solidFill>
              <a:sysClr val="window" lastClr="FFFFFF"/>
            </a:solidFill>
            <a:latin typeface="Constantia"/>
            <a:ea typeface="+mn-ea"/>
            <a:cs typeface="+mn-cs"/>
          </a:endParaRPr>
        </a:p>
      </dgm:t>
    </dgm:pt>
    <dgm:pt modelId="{79CFB385-B8F2-4D77-A810-907A77EC1298}" type="parTrans" cxnId="{38EDFF0C-6FE0-481E-A0C6-027C15DC0B2A}">
      <dgm:prSet/>
      <dgm:spPr/>
      <dgm:t>
        <a:bodyPr/>
        <a:lstStyle/>
        <a:p>
          <a:endParaRPr lang="fr-FR"/>
        </a:p>
      </dgm:t>
    </dgm:pt>
    <dgm:pt modelId="{D4349060-ACF9-498C-9E6A-F22F8B613C63}" type="sibTrans" cxnId="{38EDFF0C-6FE0-481E-A0C6-027C15DC0B2A}">
      <dgm:prSet/>
      <dgm:spPr/>
      <dgm:t>
        <a:bodyPr/>
        <a:lstStyle/>
        <a:p>
          <a:endParaRPr lang="fr-FR"/>
        </a:p>
      </dgm:t>
    </dgm:pt>
    <dgm:pt modelId="{37487084-E1A0-43E5-99B8-DA09E7D82B33}">
      <dgm:prSet phldrT="[Texte]"/>
      <dgm:spPr>
        <a:xfrm>
          <a:off x="5378945" y="205448"/>
          <a:ext cx="1493036" cy="597214"/>
        </a:xfrm>
        <a:solidFill>
          <a:sysClr val="windowText" lastClr="000000">
            <a:lumMod val="65000"/>
          </a:sysClr>
        </a:solidFill>
        <a:ln>
          <a:noFill/>
        </a:ln>
        <a:effectLst>
          <a:outerShdw blurRad="57150" dist="38100" dir="5400000" algn="ctr" rotWithShape="0">
            <a:srgbClr val="009DD9">
              <a:hueOff val="-670499"/>
              <a:satOff val="-7726"/>
              <a:lumOff val="1727"/>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r>
            <a:rPr lang="en-US" b="1" dirty="0" smtClean="0">
              <a:solidFill>
                <a:sysClr val="window" lastClr="FFFFFF"/>
              </a:solidFill>
              <a:latin typeface="Constantia"/>
              <a:ea typeface="+mn-ea"/>
              <a:cs typeface="+mn-cs"/>
            </a:rPr>
            <a:t>D</a:t>
          </a:r>
          <a:r>
            <a:rPr lang="fr-FR" b="1" dirty="0" smtClean="0">
              <a:solidFill>
                <a:sysClr val="window" lastClr="FFFFFF"/>
              </a:solidFill>
              <a:latin typeface="Constantia"/>
              <a:ea typeface="+mn-ea"/>
              <a:cs typeface="+mn-cs"/>
            </a:rPr>
            <a:t>é</a:t>
          </a:r>
          <a:r>
            <a:rPr lang="fr-FR" b="1" noProof="0" dirty="0" smtClean="0">
              <a:solidFill>
                <a:sysClr val="window" lastClr="FFFFFF"/>
              </a:solidFill>
              <a:latin typeface="Constantia"/>
              <a:ea typeface="+mn-ea"/>
              <a:cs typeface="+mn-cs"/>
            </a:rPr>
            <a:t>monstration</a:t>
          </a:r>
          <a:endParaRPr lang="fr-FR" noProof="0" dirty="0" smtClean="0">
            <a:solidFill>
              <a:sysClr val="window" lastClr="FFFFFF"/>
            </a:solidFill>
            <a:latin typeface="Constantia"/>
            <a:ea typeface="+mn-ea"/>
            <a:cs typeface="+mn-cs"/>
          </a:endParaRPr>
        </a:p>
      </dgm:t>
    </dgm:pt>
    <dgm:pt modelId="{715CB5BD-BFB4-4C72-A3A6-9BAAE49980EC}" type="parTrans" cxnId="{7E2454DC-35F7-4684-A438-0818EAF01847}">
      <dgm:prSet/>
      <dgm:spPr/>
      <dgm:t>
        <a:bodyPr/>
        <a:lstStyle/>
        <a:p>
          <a:endParaRPr lang="fr-FR"/>
        </a:p>
      </dgm:t>
    </dgm:pt>
    <dgm:pt modelId="{A6F80634-FF5E-4CCB-B96E-12961F79AC40}" type="sibTrans" cxnId="{7E2454DC-35F7-4684-A438-0818EAF01847}">
      <dgm:prSet/>
      <dgm:spPr/>
      <dgm:t>
        <a:bodyPr/>
        <a:lstStyle/>
        <a:p>
          <a:endParaRPr lang="fr-FR"/>
        </a:p>
      </dgm:t>
    </dgm:pt>
    <dgm:pt modelId="{87D81F46-82D2-4BCC-845F-6456FAB666FB}">
      <dgm:prSet phldrT="[Texte]"/>
      <dgm:spPr>
        <a:xfrm>
          <a:off x="6726691" y="203967"/>
          <a:ext cx="1493036" cy="597214"/>
        </a:xfrm>
        <a:solidFill>
          <a:sysClr val="windowText" lastClr="000000">
            <a:lumMod val="65000"/>
          </a:sysClr>
        </a:solidFill>
        <a:ln>
          <a:noFill/>
        </a:ln>
        <a:effectLst>
          <a:outerShdw blurRad="57150" dist="38100" dir="5400000" algn="ctr" rotWithShape="0">
            <a:srgbClr val="009DD9">
              <a:hueOff val="-838123"/>
              <a:satOff val="-9658"/>
              <a:lumOff val="2159"/>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r>
            <a:rPr lang="fr-FR" altLang="zh-CN" b="1" dirty="0" smtClean="0">
              <a:solidFill>
                <a:sysClr val="window" lastClr="FFFFFF"/>
              </a:solidFill>
              <a:latin typeface="Constantia"/>
              <a:ea typeface="宋体" panose="02010600030101010101" pitchFamily="2" charset="-122"/>
              <a:cs typeface="+mn-cs"/>
            </a:rPr>
            <a:t>Conclusion &amp; Perspective </a:t>
          </a:r>
          <a:endParaRPr lang="fr-FR" noProof="0" dirty="0" smtClean="0">
            <a:solidFill>
              <a:sysClr val="window" lastClr="FFFFFF"/>
            </a:solidFill>
            <a:latin typeface="Constantia"/>
            <a:ea typeface="+mn-ea"/>
            <a:cs typeface="+mn-cs"/>
          </a:endParaRPr>
        </a:p>
      </dgm:t>
    </dgm:pt>
    <dgm:pt modelId="{62B1411B-FB3F-4E39-A135-C58148B0EC21}" type="parTrans" cxnId="{D5C883C5-B01A-4FEC-89DD-7A7EA4AD0A45}">
      <dgm:prSet/>
      <dgm:spPr/>
      <dgm:t>
        <a:bodyPr/>
        <a:lstStyle/>
        <a:p>
          <a:endParaRPr lang="fr-FR"/>
        </a:p>
      </dgm:t>
    </dgm:pt>
    <dgm:pt modelId="{41641E0A-9B57-44E3-9533-AD63ABA1F63B}" type="sibTrans" cxnId="{D5C883C5-B01A-4FEC-89DD-7A7EA4AD0A45}">
      <dgm:prSet/>
      <dgm:spPr/>
      <dgm:t>
        <a:bodyPr/>
        <a:lstStyle/>
        <a:p>
          <a:endParaRPr lang="fr-FR"/>
        </a:p>
      </dgm:t>
    </dgm:pt>
    <dgm:pt modelId="{1F5B1867-4BC6-40AE-957E-385C2B5A6B0C}">
      <dgm:prSet phldrT="[Texte]"/>
      <dgm:spPr>
        <a:xfrm>
          <a:off x="2691479" y="205448"/>
          <a:ext cx="1493036" cy="597214"/>
        </a:xfrm>
        <a:solidFill>
          <a:sysClr val="windowText" lastClr="000000">
            <a:lumMod val="65000"/>
          </a:sysClr>
        </a:solidFill>
        <a:ln>
          <a:noFill/>
        </a:ln>
        <a:effectLst>
          <a:outerShdw blurRad="57150" dist="38100" dir="5400000" algn="ctr" rotWithShape="0">
            <a:srgbClr val="009DD9">
              <a:hueOff val="-335249"/>
              <a:satOff val="-3863"/>
              <a:lumOff val="864"/>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r>
            <a:rPr lang="fr-FR" b="1" dirty="0" smtClean="0">
              <a:solidFill>
                <a:sysClr val="window" lastClr="FFFFFF"/>
              </a:solidFill>
              <a:latin typeface="Constantia"/>
              <a:ea typeface="+mn-ea"/>
              <a:cs typeface="+mn-cs"/>
            </a:rPr>
            <a:t>Analyse fonctionnelle </a:t>
          </a:r>
          <a:endParaRPr lang="fr-FR" noProof="0" dirty="0">
            <a:solidFill>
              <a:sysClr val="window" lastClr="FFFFFF"/>
            </a:solidFill>
            <a:latin typeface="Constantia"/>
            <a:ea typeface="+mn-ea"/>
            <a:cs typeface="+mn-cs"/>
          </a:endParaRPr>
        </a:p>
      </dgm:t>
    </dgm:pt>
    <dgm:pt modelId="{DF273977-5C9A-49D1-9CAD-0C5C2D3D2AEE}" type="parTrans" cxnId="{766DBE32-8634-461A-ABC8-A1397812F043}">
      <dgm:prSet/>
      <dgm:spPr/>
      <dgm:t>
        <a:bodyPr/>
        <a:lstStyle/>
        <a:p>
          <a:endParaRPr lang="fr-FR"/>
        </a:p>
      </dgm:t>
    </dgm:pt>
    <dgm:pt modelId="{279D9DC0-496F-4439-B781-2C6FACCC38CA}" type="sibTrans" cxnId="{766DBE32-8634-461A-ABC8-A1397812F043}">
      <dgm:prSet/>
      <dgm:spPr/>
      <dgm:t>
        <a:bodyPr/>
        <a:lstStyle/>
        <a:p>
          <a:endParaRPr lang="fr-FR"/>
        </a:p>
      </dgm:t>
    </dgm:pt>
    <dgm:pt modelId="{900B1E34-2604-4EC3-87D1-12903DE5A6C6}">
      <dgm:prSet phldrT="[Texte]"/>
      <dgm:spPr>
        <a:xfrm>
          <a:off x="4013" y="205448"/>
          <a:ext cx="1493036" cy="597214"/>
        </a:xfrm>
        <a:solidFill>
          <a:srgbClr val="0F6FC6">
            <a:lumMod val="50000"/>
          </a:srgbClr>
        </a:solidFill>
        <a:ln>
          <a:noFill/>
        </a:ln>
        <a:effectLst>
          <a:outerShdw blurRad="57150" dist="38100" dir="5400000" algn="ctr" rotWithShape="0">
            <a:srgbClr val="009DD9">
              <a:hueOff val="0"/>
              <a:satOff val="0"/>
              <a:lumOff val="0"/>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r>
            <a:rPr lang="fr-FR" b="1" dirty="0" smtClean="0">
              <a:solidFill>
                <a:sysClr val="window" lastClr="FFFFFF"/>
              </a:solidFill>
              <a:latin typeface="Constantia"/>
              <a:ea typeface="+mn-ea"/>
              <a:cs typeface="+mn-cs"/>
            </a:rPr>
            <a:t>Conception</a:t>
          </a:r>
          <a:endParaRPr lang="fr-FR" noProof="0" dirty="0">
            <a:solidFill>
              <a:sysClr val="window" lastClr="FFFFFF"/>
            </a:solidFill>
            <a:latin typeface="Constantia"/>
            <a:ea typeface="+mn-ea"/>
            <a:cs typeface="+mn-cs"/>
          </a:endParaRPr>
        </a:p>
      </dgm:t>
    </dgm:pt>
    <dgm:pt modelId="{1065BDB5-F90A-415F-A4BF-50F16B2410A9}" type="parTrans" cxnId="{3353D2F2-A94A-456E-9323-15FF916EF4E4}">
      <dgm:prSet/>
      <dgm:spPr/>
      <dgm:t>
        <a:bodyPr/>
        <a:lstStyle/>
        <a:p>
          <a:endParaRPr lang="fr-FR"/>
        </a:p>
      </dgm:t>
    </dgm:pt>
    <dgm:pt modelId="{AFC12597-6E20-421A-87D8-3D97E6BC0165}" type="sibTrans" cxnId="{3353D2F2-A94A-456E-9323-15FF916EF4E4}">
      <dgm:prSet/>
      <dgm:spPr/>
      <dgm:t>
        <a:bodyPr/>
        <a:lstStyle/>
        <a:p>
          <a:endParaRPr lang="fr-FR"/>
        </a:p>
      </dgm:t>
    </dgm:pt>
    <dgm:pt modelId="{120CA4D6-DF31-45E7-B8FF-723AFE1D4A2E}">
      <dgm:prSet phldrT="[Texte]"/>
      <dgm:spPr>
        <a:xfrm>
          <a:off x="5378945" y="205448"/>
          <a:ext cx="1493036" cy="597214"/>
        </a:xfrm>
        <a:solidFill>
          <a:sysClr val="windowText" lastClr="000000">
            <a:lumMod val="65000"/>
          </a:sysClr>
        </a:solidFill>
        <a:ln>
          <a:noFill/>
        </a:ln>
        <a:effectLst>
          <a:outerShdw blurRad="57150" dist="38100" dir="5400000" algn="ctr" rotWithShape="0">
            <a:srgbClr val="009DD9">
              <a:hueOff val="-670499"/>
              <a:satOff val="-7726"/>
              <a:lumOff val="1727"/>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r>
            <a:rPr lang="fr-FR" b="1" dirty="0" smtClean="0">
              <a:solidFill>
                <a:sysClr val="window" lastClr="FFFFFF"/>
              </a:solidFill>
              <a:latin typeface="Constantia"/>
              <a:ea typeface="+mn-ea"/>
              <a:cs typeface="+mn-cs"/>
            </a:rPr>
            <a:t>Conduite du projet et techniques utilisées</a:t>
          </a:r>
          <a:endParaRPr lang="fr-FR" noProof="0" dirty="0" smtClean="0">
            <a:solidFill>
              <a:sysClr val="window" lastClr="FFFFFF"/>
            </a:solidFill>
            <a:latin typeface="Constantia"/>
            <a:ea typeface="+mn-ea"/>
            <a:cs typeface="+mn-cs"/>
          </a:endParaRPr>
        </a:p>
      </dgm:t>
    </dgm:pt>
    <dgm:pt modelId="{D3FBA68A-9B5B-4A6F-AFFE-62F65C076E8F}" type="parTrans" cxnId="{A971306D-A09E-44B7-B222-80FE2CFE6968}">
      <dgm:prSet/>
      <dgm:spPr/>
      <dgm:t>
        <a:bodyPr/>
        <a:lstStyle/>
        <a:p>
          <a:endParaRPr lang="fr-FR"/>
        </a:p>
      </dgm:t>
    </dgm:pt>
    <dgm:pt modelId="{0AABDD64-F719-4A8A-BC15-F1CC08696793}" type="sibTrans" cxnId="{A971306D-A09E-44B7-B222-80FE2CFE6968}">
      <dgm:prSet/>
      <dgm:spPr/>
      <dgm:t>
        <a:bodyPr/>
        <a:lstStyle/>
        <a:p>
          <a:endParaRPr lang="fr-FR"/>
        </a:p>
      </dgm:t>
    </dgm:pt>
    <dgm:pt modelId="{78FB9074-4383-4983-9815-93CB55CE0E38}" type="pres">
      <dgm:prSet presAssocID="{8115FD9B-E34A-4B72-94BB-5FA87CBF4B5F}" presName="Name0" presStyleCnt="0">
        <dgm:presLayoutVars>
          <dgm:dir/>
          <dgm:animLvl val="lvl"/>
          <dgm:resizeHandles val="exact"/>
        </dgm:presLayoutVars>
      </dgm:prSet>
      <dgm:spPr/>
      <dgm:t>
        <a:bodyPr/>
        <a:lstStyle/>
        <a:p>
          <a:endParaRPr lang="fr-FR"/>
        </a:p>
      </dgm:t>
    </dgm:pt>
    <dgm:pt modelId="{09066C05-2B71-4482-96ED-B0D32F2353C1}" type="pres">
      <dgm:prSet presAssocID="{D2D53FF0-5D59-4100-8F99-60EF7D6C6182}" presName="parTxOnly" presStyleLbl="node1" presStyleIdx="0" presStyleCnt="6" custLinFactX="-80378" custLinFactNeighborX="-100000" custLinFactNeighborY="-1530">
        <dgm:presLayoutVars>
          <dgm:chMax val="0"/>
          <dgm:chPref val="0"/>
          <dgm:bulletEnabled val="1"/>
        </dgm:presLayoutVars>
      </dgm:prSet>
      <dgm:spPr>
        <a:prstGeom prst="chevron">
          <a:avLst/>
        </a:prstGeom>
      </dgm:spPr>
      <dgm:t>
        <a:bodyPr/>
        <a:lstStyle/>
        <a:p>
          <a:endParaRPr lang="fr-FR"/>
        </a:p>
      </dgm:t>
    </dgm:pt>
    <dgm:pt modelId="{9A358309-CC75-4F92-8F9F-22B04CFF513D}" type="pres">
      <dgm:prSet presAssocID="{D4349060-ACF9-498C-9E6A-F22F8B613C63}" presName="parTxOnlySpace" presStyleCnt="0"/>
      <dgm:spPr/>
    </dgm:pt>
    <dgm:pt modelId="{497CB1C7-1B16-462A-868A-6C7F882FCB02}" type="pres">
      <dgm:prSet presAssocID="{120CA4D6-DF31-45E7-B8FF-723AFE1D4A2E}" presName="parTxOnly" presStyleLbl="node1" presStyleIdx="1" presStyleCnt="6" custLinFactX="79986" custLinFactNeighborX="100000" custLinFactNeighborY="5499">
        <dgm:presLayoutVars>
          <dgm:chMax val="0"/>
          <dgm:chPref val="0"/>
          <dgm:bulletEnabled val="1"/>
        </dgm:presLayoutVars>
      </dgm:prSet>
      <dgm:spPr>
        <a:prstGeom prst="chevron">
          <a:avLst/>
        </a:prstGeom>
      </dgm:spPr>
      <dgm:t>
        <a:bodyPr/>
        <a:lstStyle/>
        <a:p>
          <a:endParaRPr lang="fr-FR"/>
        </a:p>
      </dgm:t>
    </dgm:pt>
    <dgm:pt modelId="{BA3FD4AE-3654-477A-8002-DD9EF5165ACF}" type="pres">
      <dgm:prSet presAssocID="{0AABDD64-F719-4A8A-BC15-F1CC08696793}" presName="parTxOnlySpace" presStyleCnt="0"/>
      <dgm:spPr/>
    </dgm:pt>
    <dgm:pt modelId="{AFAF5A2E-F7A0-4BAD-B581-9D0A10721820}" type="pres">
      <dgm:prSet presAssocID="{1F5B1867-4BC6-40AE-957E-385C2B5A6B0C}" presName="parTxOnly" presStyleLbl="node1" presStyleIdx="2" presStyleCnt="6" custLinFactX="-80882" custLinFactNeighborX="-100000" custLinFactNeighborY="116">
        <dgm:presLayoutVars>
          <dgm:chMax val="0"/>
          <dgm:chPref val="0"/>
          <dgm:bulletEnabled val="1"/>
        </dgm:presLayoutVars>
      </dgm:prSet>
      <dgm:spPr>
        <a:prstGeom prst="chevron">
          <a:avLst/>
        </a:prstGeom>
      </dgm:spPr>
      <dgm:t>
        <a:bodyPr/>
        <a:lstStyle/>
        <a:p>
          <a:endParaRPr lang="fr-FR"/>
        </a:p>
      </dgm:t>
    </dgm:pt>
    <dgm:pt modelId="{CBEF6D12-E893-43D6-A669-4FEC8A6E9251}" type="pres">
      <dgm:prSet presAssocID="{279D9DC0-496F-4439-B781-2C6FACCC38CA}" presName="parTxOnlySpace" presStyleCnt="0"/>
      <dgm:spPr/>
    </dgm:pt>
    <dgm:pt modelId="{E9423FA8-E72B-4FB5-802A-5104DA1D0525}" type="pres">
      <dgm:prSet presAssocID="{37487084-E1A0-43E5-99B8-DA09E7D82B33}" presName="parTxOnly" presStyleLbl="node1" presStyleIdx="3" presStyleCnt="6" custLinFactX="79986" custLinFactNeighborX="100000" custLinFactNeighborY="5499">
        <dgm:presLayoutVars>
          <dgm:chMax val="0"/>
          <dgm:chPref val="0"/>
          <dgm:bulletEnabled val="1"/>
        </dgm:presLayoutVars>
      </dgm:prSet>
      <dgm:spPr>
        <a:prstGeom prst="chevron">
          <a:avLst/>
        </a:prstGeom>
      </dgm:spPr>
      <dgm:t>
        <a:bodyPr/>
        <a:lstStyle/>
        <a:p>
          <a:endParaRPr lang="fr-FR"/>
        </a:p>
      </dgm:t>
    </dgm:pt>
    <dgm:pt modelId="{5777B7A9-6368-4F3D-948F-408FF1EE6428}" type="pres">
      <dgm:prSet presAssocID="{A6F80634-FF5E-4CCB-B96E-12961F79AC40}" presName="parTxOnlySpace" presStyleCnt="0"/>
      <dgm:spPr/>
    </dgm:pt>
    <dgm:pt modelId="{E7ED10D0-2574-4061-9C04-A210B81DF25A}" type="pres">
      <dgm:prSet presAssocID="{87D81F46-82D2-4BCC-845F-6456FAB666FB}" presName="parTxOnly" presStyleLbl="node1" presStyleIdx="4" presStyleCnt="6" custLinFactX="89275" custLinFactNeighborX="100000" custLinFactNeighborY="1712">
        <dgm:presLayoutVars>
          <dgm:chMax val="0"/>
          <dgm:chPref val="0"/>
          <dgm:bulletEnabled val="1"/>
        </dgm:presLayoutVars>
      </dgm:prSet>
      <dgm:spPr>
        <a:prstGeom prst="chevron">
          <a:avLst/>
        </a:prstGeom>
      </dgm:spPr>
      <dgm:t>
        <a:bodyPr/>
        <a:lstStyle/>
        <a:p>
          <a:endParaRPr lang="fr-FR"/>
        </a:p>
      </dgm:t>
    </dgm:pt>
    <dgm:pt modelId="{2118BDE8-0938-4E90-9513-464CFBE9F393}" type="pres">
      <dgm:prSet presAssocID="{41641E0A-9B57-44E3-9533-AD63ABA1F63B}" presName="parTxOnlySpace" presStyleCnt="0"/>
      <dgm:spPr/>
    </dgm:pt>
    <dgm:pt modelId="{A835F89F-5104-4921-97BA-51DC81E9F34D}" type="pres">
      <dgm:prSet presAssocID="{900B1E34-2604-4EC3-87D1-12903DE5A6C6}" presName="parTxOnly" presStyleLbl="node1" presStyleIdx="5" presStyleCnt="6" custLinFactX="-161087" custLinFactNeighborX="-200000" custLinFactNeighborY="5499">
        <dgm:presLayoutVars>
          <dgm:chMax val="0"/>
          <dgm:chPref val="0"/>
          <dgm:bulletEnabled val="1"/>
        </dgm:presLayoutVars>
      </dgm:prSet>
      <dgm:spPr>
        <a:prstGeom prst="chevron">
          <a:avLst/>
        </a:prstGeom>
      </dgm:spPr>
      <dgm:t>
        <a:bodyPr/>
        <a:lstStyle/>
        <a:p>
          <a:endParaRPr lang="fr-FR"/>
        </a:p>
      </dgm:t>
    </dgm:pt>
  </dgm:ptLst>
  <dgm:cxnLst>
    <dgm:cxn modelId="{38EDFF0C-6FE0-481E-A0C6-027C15DC0B2A}" srcId="{8115FD9B-E34A-4B72-94BB-5FA87CBF4B5F}" destId="{D2D53FF0-5D59-4100-8F99-60EF7D6C6182}" srcOrd="0" destOrd="0" parTransId="{79CFB385-B8F2-4D77-A810-907A77EC1298}" sibTransId="{D4349060-ACF9-498C-9E6A-F22F8B613C63}"/>
    <dgm:cxn modelId="{3353D2F2-A94A-456E-9323-15FF916EF4E4}" srcId="{8115FD9B-E34A-4B72-94BB-5FA87CBF4B5F}" destId="{900B1E34-2604-4EC3-87D1-12903DE5A6C6}" srcOrd="5" destOrd="0" parTransId="{1065BDB5-F90A-415F-A4BF-50F16B2410A9}" sibTransId="{AFC12597-6E20-421A-87D8-3D97E6BC0165}"/>
    <dgm:cxn modelId="{7E2454DC-35F7-4684-A438-0818EAF01847}" srcId="{8115FD9B-E34A-4B72-94BB-5FA87CBF4B5F}" destId="{37487084-E1A0-43E5-99B8-DA09E7D82B33}" srcOrd="3" destOrd="0" parTransId="{715CB5BD-BFB4-4C72-A3A6-9BAAE49980EC}" sibTransId="{A6F80634-FF5E-4CCB-B96E-12961F79AC40}"/>
    <dgm:cxn modelId="{0341569D-5B05-42EA-9667-3D713BB9494C}" type="presOf" srcId="{37487084-E1A0-43E5-99B8-DA09E7D82B33}" destId="{E9423FA8-E72B-4FB5-802A-5104DA1D0525}" srcOrd="0" destOrd="0" presId="urn:microsoft.com/office/officeart/2005/8/layout/chevron1"/>
    <dgm:cxn modelId="{4CC61329-9635-4C9A-827D-D80637A3CAA2}" type="presOf" srcId="{120CA4D6-DF31-45E7-B8FF-723AFE1D4A2E}" destId="{497CB1C7-1B16-462A-868A-6C7F882FCB02}" srcOrd="0" destOrd="0" presId="urn:microsoft.com/office/officeart/2005/8/layout/chevron1"/>
    <dgm:cxn modelId="{A971306D-A09E-44B7-B222-80FE2CFE6968}" srcId="{8115FD9B-E34A-4B72-94BB-5FA87CBF4B5F}" destId="{120CA4D6-DF31-45E7-B8FF-723AFE1D4A2E}" srcOrd="1" destOrd="0" parTransId="{D3FBA68A-9B5B-4A6F-AFFE-62F65C076E8F}" sibTransId="{0AABDD64-F719-4A8A-BC15-F1CC08696793}"/>
    <dgm:cxn modelId="{D5C883C5-B01A-4FEC-89DD-7A7EA4AD0A45}" srcId="{8115FD9B-E34A-4B72-94BB-5FA87CBF4B5F}" destId="{87D81F46-82D2-4BCC-845F-6456FAB666FB}" srcOrd="4" destOrd="0" parTransId="{62B1411B-FB3F-4E39-A135-C58148B0EC21}" sibTransId="{41641E0A-9B57-44E3-9533-AD63ABA1F63B}"/>
    <dgm:cxn modelId="{8A402450-F4A4-48E9-9E9F-A898EC6BB188}" type="presOf" srcId="{900B1E34-2604-4EC3-87D1-12903DE5A6C6}" destId="{A835F89F-5104-4921-97BA-51DC81E9F34D}" srcOrd="0" destOrd="0" presId="urn:microsoft.com/office/officeart/2005/8/layout/chevron1"/>
    <dgm:cxn modelId="{766DBE32-8634-461A-ABC8-A1397812F043}" srcId="{8115FD9B-E34A-4B72-94BB-5FA87CBF4B5F}" destId="{1F5B1867-4BC6-40AE-957E-385C2B5A6B0C}" srcOrd="2" destOrd="0" parTransId="{DF273977-5C9A-49D1-9CAD-0C5C2D3D2AEE}" sibTransId="{279D9DC0-496F-4439-B781-2C6FACCC38CA}"/>
    <dgm:cxn modelId="{A8D414D6-5945-42D7-82BA-F96C5C483FBA}" type="presOf" srcId="{8115FD9B-E34A-4B72-94BB-5FA87CBF4B5F}" destId="{78FB9074-4383-4983-9815-93CB55CE0E38}" srcOrd="0" destOrd="0" presId="urn:microsoft.com/office/officeart/2005/8/layout/chevron1"/>
    <dgm:cxn modelId="{8DF2E6D7-62D9-4904-9D9E-5068F60631CA}" type="presOf" srcId="{1F5B1867-4BC6-40AE-957E-385C2B5A6B0C}" destId="{AFAF5A2E-F7A0-4BAD-B581-9D0A10721820}" srcOrd="0" destOrd="0" presId="urn:microsoft.com/office/officeart/2005/8/layout/chevron1"/>
    <dgm:cxn modelId="{2831042B-857F-4509-8225-4DB59FA812D1}" type="presOf" srcId="{D2D53FF0-5D59-4100-8F99-60EF7D6C6182}" destId="{09066C05-2B71-4482-96ED-B0D32F2353C1}" srcOrd="0" destOrd="0" presId="urn:microsoft.com/office/officeart/2005/8/layout/chevron1"/>
    <dgm:cxn modelId="{C843328C-5E27-4AA8-B9CE-903DE19F85F3}" type="presOf" srcId="{87D81F46-82D2-4BCC-845F-6456FAB666FB}" destId="{E7ED10D0-2574-4061-9C04-A210B81DF25A}" srcOrd="0" destOrd="0" presId="urn:microsoft.com/office/officeart/2005/8/layout/chevron1"/>
    <dgm:cxn modelId="{77FD27E3-9557-4532-90ED-DAE8E0F29633}" type="presParOf" srcId="{78FB9074-4383-4983-9815-93CB55CE0E38}" destId="{09066C05-2B71-4482-96ED-B0D32F2353C1}" srcOrd="0" destOrd="0" presId="urn:microsoft.com/office/officeart/2005/8/layout/chevron1"/>
    <dgm:cxn modelId="{7A1F84C8-46C8-4F5B-9E13-993495199EF7}" type="presParOf" srcId="{78FB9074-4383-4983-9815-93CB55CE0E38}" destId="{9A358309-CC75-4F92-8F9F-22B04CFF513D}" srcOrd="1" destOrd="0" presId="urn:microsoft.com/office/officeart/2005/8/layout/chevron1"/>
    <dgm:cxn modelId="{3FB118CD-27E4-4E0D-B29C-4AF0E886C65E}" type="presParOf" srcId="{78FB9074-4383-4983-9815-93CB55CE0E38}" destId="{497CB1C7-1B16-462A-868A-6C7F882FCB02}" srcOrd="2" destOrd="0" presId="urn:microsoft.com/office/officeart/2005/8/layout/chevron1"/>
    <dgm:cxn modelId="{419ACC95-2449-4805-982F-3B62E9ADA5BB}" type="presParOf" srcId="{78FB9074-4383-4983-9815-93CB55CE0E38}" destId="{BA3FD4AE-3654-477A-8002-DD9EF5165ACF}" srcOrd="3" destOrd="0" presId="urn:microsoft.com/office/officeart/2005/8/layout/chevron1"/>
    <dgm:cxn modelId="{C946290D-FE1A-4696-98D3-DDB0F83F67C1}" type="presParOf" srcId="{78FB9074-4383-4983-9815-93CB55CE0E38}" destId="{AFAF5A2E-F7A0-4BAD-B581-9D0A10721820}" srcOrd="4" destOrd="0" presId="urn:microsoft.com/office/officeart/2005/8/layout/chevron1"/>
    <dgm:cxn modelId="{378B3085-81F2-49D0-A9E5-F49B4813F762}" type="presParOf" srcId="{78FB9074-4383-4983-9815-93CB55CE0E38}" destId="{CBEF6D12-E893-43D6-A669-4FEC8A6E9251}" srcOrd="5" destOrd="0" presId="urn:microsoft.com/office/officeart/2005/8/layout/chevron1"/>
    <dgm:cxn modelId="{DE23826F-9388-46A8-AD6C-C1FAC568AD49}" type="presParOf" srcId="{78FB9074-4383-4983-9815-93CB55CE0E38}" destId="{E9423FA8-E72B-4FB5-802A-5104DA1D0525}" srcOrd="6" destOrd="0" presId="urn:microsoft.com/office/officeart/2005/8/layout/chevron1"/>
    <dgm:cxn modelId="{B6091145-8B0D-4E08-BF70-5819F72CF1CF}" type="presParOf" srcId="{78FB9074-4383-4983-9815-93CB55CE0E38}" destId="{5777B7A9-6368-4F3D-948F-408FF1EE6428}" srcOrd="7" destOrd="0" presId="urn:microsoft.com/office/officeart/2005/8/layout/chevron1"/>
    <dgm:cxn modelId="{C2CA06AC-9978-4BD8-A037-3A43451C0801}" type="presParOf" srcId="{78FB9074-4383-4983-9815-93CB55CE0E38}" destId="{E7ED10D0-2574-4061-9C04-A210B81DF25A}" srcOrd="8" destOrd="0" presId="urn:microsoft.com/office/officeart/2005/8/layout/chevron1"/>
    <dgm:cxn modelId="{727C4103-8588-41CA-BBF3-A37A9CB61A0F}" type="presParOf" srcId="{78FB9074-4383-4983-9815-93CB55CE0E38}" destId="{2118BDE8-0938-4E90-9513-464CFBE9F393}" srcOrd="9" destOrd="0" presId="urn:microsoft.com/office/officeart/2005/8/layout/chevron1"/>
    <dgm:cxn modelId="{08557206-8629-46E5-8BA3-49F70428E91C}" type="presParOf" srcId="{78FB9074-4383-4983-9815-93CB55CE0E38}" destId="{A835F89F-5104-4921-97BA-51DC81E9F34D}"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8115FD9B-E34A-4B72-94BB-5FA87CBF4B5F}" type="doc">
      <dgm:prSet loTypeId="urn:microsoft.com/office/officeart/2005/8/layout/chevron1" loCatId="process" qsTypeId="urn:microsoft.com/office/officeart/2005/8/quickstyle/simple5" qsCatId="simple" csTypeId="urn:microsoft.com/office/officeart/2005/8/colors/colorful2" csCatId="colorful" phldr="1"/>
      <dgm:spPr/>
      <dgm:t>
        <a:bodyPr/>
        <a:lstStyle/>
        <a:p>
          <a:endParaRPr lang="fr-FR"/>
        </a:p>
      </dgm:t>
    </dgm:pt>
    <dgm:pt modelId="{D2D53FF0-5D59-4100-8F99-60EF7D6C6182}">
      <dgm:prSet phldrT="[Texte]"/>
      <dgm:spPr>
        <a:xfrm>
          <a:off x="1347746" y="205448"/>
          <a:ext cx="1493036" cy="597214"/>
        </a:xfrm>
        <a:solidFill>
          <a:sysClr val="windowText" lastClr="000000">
            <a:lumMod val="65000"/>
          </a:sysClr>
        </a:solidFill>
        <a:ln>
          <a:noFill/>
        </a:ln>
        <a:effectLst>
          <a:outerShdw blurRad="57150" dist="38100" dir="5400000" algn="ctr" rotWithShape="0">
            <a:srgbClr val="009DD9">
              <a:hueOff val="-167625"/>
              <a:satOff val="-1932"/>
              <a:lumOff val="432"/>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r>
            <a:rPr lang="fr-FR" b="1" dirty="0" smtClean="0">
              <a:solidFill>
                <a:sysClr val="window" lastClr="FFFFFF"/>
              </a:solidFill>
              <a:latin typeface="Constantia"/>
              <a:ea typeface="+mn-ea"/>
              <a:cs typeface="+mn-cs"/>
            </a:rPr>
            <a:t>Contexte général et organisme d’accueil </a:t>
          </a:r>
          <a:endParaRPr lang="fr-FR" noProof="0" dirty="0">
            <a:solidFill>
              <a:sysClr val="window" lastClr="FFFFFF"/>
            </a:solidFill>
            <a:latin typeface="Constantia"/>
            <a:ea typeface="+mn-ea"/>
            <a:cs typeface="+mn-cs"/>
          </a:endParaRPr>
        </a:p>
      </dgm:t>
    </dgm:pt>
    <dgm:pt modelId="{79CFB385-B8F2-4D77-A810-907A77EC1298}" type="parTrans" cxnId="{38EDFF0C-6FE0-481E-A0C6-027C15DC0B2A}">
      <dgm:prSet/>
      <dgm:spPr/>
      <dgm:t>
        <a:bodyPr/>
        <a:lstStyle/>
        <a:p>
          <a:endParaRPr lang="fr-FR"/>
        </a:p>
      </dgm:t>
    </dgm:pt>
    <dgm:pt modelId="{D4349060-ACF9-498C-9E6A-F22F8B613C63}" type="sibTrans" cxnId="{38EDFF0C-6FE0-481E-A0C6-027C15DC0B2A}">
      <dgm:prSet/>
      <dgm:spPr/>
      <dgm:t>
        <a:bodyPr/>
        <a:lstStyle/>
        <a:p>
          <a:endParaRPr lang="fr-FR"/>
        </a:p>
      </dgm:t>
    </dgm:pt>
    <dgm:pt modelId="{37487084-E1A0-43E5-99B8-DA09E7D82B33}">
      <dgm:prSet phldrT="[Texte]"/>
      <dgm:spPr>
        <a:xfrm>
          <a:off x="5378945" y="205448"/>
          <a:ext cx="1493036" cy="597214"/>
        </a:xfrm>
        <a:solidFill>
          <a:sysClr val="windowText" lastClr="000000">
            <a:lumMod val="65000"/>
          </a:sysClr>
        </a:solidFill>
        <a:ln>
          <a:noFill/>
        </a:ln>
        <a:effectLst>
          <a:outerShdw blurRad="57150" dist="38100" dir="5400000" algn="ctr" rotWithShape="0">
            <a:srgbClr val="009DD9">
              <a:hueOff val="-670499"/>
              <a:satOff val="-7726"/>
              <a:lumOff val="1727"/>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r>
            <a:rPr lang="en-US" b="1" dirty="0" smtClean="0">
              <a:solidFill>
                <a:sysClr val="window" lastClr="FFFFFF"/>
              </a:solidFill>
              <a:latin typeface="Constantia"/>
              <a:ea typeface="+mn-ea"/>
              <a:cs typeface="+mn-cs"/>
            </a:rPr>
            <a:t>D</a:t>
          </a:r>
          <a:r>
            <a:rPr lang="fr-FR" b="1" dirty="0" smtClean="0">
              <a:solidFill>
                <a:sysClr val="window" lastClr="FFFFFF"/>
              </a:solidFill>
              <a:latin typeface="Constantia"/>
              <a:ea typeface="+mn-ea"/>
              <a:cs typeface="+mn-cs"/>
            </a:rPr>
            <a:t>é</a:t>
          </a:r>
          <a:r>
            <a:rPr lang="fr-FR" b="1" noProof="0" dirty="0" smtClean="0">
              <a:solidFill>
                <a:sysClr val="window" lastClr="FFFFFF"/>
              </a:solidFill>
              <a:latin typeface="Constantia"/>
              <a:ea typeface="+mn-ea"/>
              <a:cs typeface="+mn-cs"/>
            </a:rPr>
            <a:t>monstration</a:t>
          </a:r>
          <a:endParaRPr lang="fr-FR" noProof="0" dirty="0" smtClean="0">
            <a:solidFill>
              <a:sysClr val="window" lastClr="FFFFFF"/>
            </a:solidFill>
            <a:latin typeface="Constantia"/>
            <a:ea typeface="+mn-ea"/>
            <a:cs typeface="+mn-cs"/>
          </a:endParaRPr>
        </a:p>
      </dgm:t>
    </dgm:pt>
    <dgm:pt modelId="{715CB5BD-BFB4-4C72-A3A6-9BAAE49980EC}" type="parTrans" cxnId="{7E2454DC-35F7-4684-A438-0818EAF01847}">
      <dgm:prSet/>
      <dgm:spPr/>
      <dgm:t>
        <a:bodyPr/>
        <a:lstStyle/>
        <a:p>
          <a:endParaRPr lang="fr-FR"/>
        </a:p>
      </dgm:t>
    </dgm:pt>
    <dgm:pt modelId="{A6F80634-FF5E-4CCB-B96E-12961F79AC40}" type="sibTrans" cxnId="{7E2454DC-35F7-4684-A438-0818EAF01847}">
      <dgm:prSet/>
      <dgm:spPr/>
      <dgm:t>
        <a:bodyPr/>
        <a:lstStyle/>
        <a:p>
          <a:endParaRPr lang="fr-FR"/>
        </a:p>
      </dgm:t>
    </dgm:pt>
    <dgm:pt modelId="{87D81F46-82D2-4BCC-845F-6456FAB666FB}">
      <dgm:prSet phldrT="[Texte]"/>
      <dgm:spPr>
        <a:xfrm>
          <a:off x="6726691" y="203967"/>
          <a:ext cx="1493036" cy="597214"/>
        </a:xfrm>
        <a:solidFill>
          <a:sysClr val="windowText" lastClr="000000">
            <a:lumMod val="65000"/>
          </a:sysClr>
        </a:solidFill>
        <a:ln>
          <a:noFill/>
        </a:ln>
        <a:effectLst>
          <a:outerShdw blurRad="57150" dist="38100" dir="5400000" algn="ctr" rotWithShape="0">
            <a:srgbClr val="009DD9">
              <a:hueOff val="-838123"/>
              <a:satOff val="-9658"/>
              <a:lumOff val="2159"/>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r>
            <a:rPr lang="fr-FR" altLang="zh-CN" b="1" dirty="0" smtClean="0">
              <a:solidFill>
                <a:sysClr val="window" lastClr="FFFFFF"/>
              </a:solidFill>
              <a:latin typeface="Constantia"/>
              <a:ea typeface="宋体" panose="02010600030101010101" pitchFamily="2" charset="-122"/>
              <a:cs typeface="+mn-cs"/>
            </a:rPr>
            <a:t>Conclusion &amp; Perspective </a:t>
          </a:r>
          <a:endParaRPr lang="fr-FR" noProof="0" dirty="0" smtClean="0">
            <a:solidFill>
              <a:sysClr val="window" lastClr="FFFFFF"/>
            </a:solidFill>
            <a:latin typeface="Constantia"/>
            <a:ea typeface="+mn-ea"/>
            <a:cs typeface="+mn-cs"/>
          </a:endParaRPr>
        </a:p>
      </dgm:t>
    </dgm:pt>
    <dgm:pt modelId="{62B1411B-FB3F-4E39-A135-C58148B0EC21}" type="parTrans" cxnId="{D5C883C5-B01A-4FEC-89DD-7A7EA4AD0A45}">
      <dgm:prSet/>
      <dgm:spPr/>
      <dgm:t>
        <a:bodyPr/>
        <a:lstStyle/>
        <a:p>
          <a:endParaRPr lang="fr-FR"/>
        </a:p>
      </dgm:t>
    </dgm:pt>
    <dgm:pt modelId="{41641E0A-9B57-44E3-9533-AD63ABA1F63B}" type="sibTrans" cxnId="{D5C883C5-B01A-4FEC-89DD-7A7EA4AD0A45}">
      <dgm:prSet/>
      <dgm:spPr/>
      <dgm:t>
        <a:bodyPr/>
        <a:lstStyle/>
        <a:p>
          <a:endParaRPr lang="fr-FR"/>
        </a:p>
      </dgm:t>
    </dgm:pt>
    <dgm:pt modelId="{1F5B1867-4BC6-40AE-957E-385C2B5A6B0C}">
      <dgm:prSet phldrT="[Texte]"/>
      <dgm:spPr>
        <a:xfrm>
          <a:off x="2691479" y="205448"/>
          <a:ext cx="1493036" cy="597214"/>
        </a:xfrm>
        <a:solidFill>
          <a:sysClr val="windowText" lastClr="000000">
            <a:lumMod val="65000"/>
          </a:sysClr>
        </a:solidFill>
        <a:ln>
          <a:noFill/>
        </a:ln>
        <a:effectLst>
          <a:outerShdw blurRad="57150" dist="38100" dir="5400000" algn="ctr" rotWithShape="0">
            <a:srgbClr val="009DD9">
              <a:hueOff val="-335249"/>
              <a:satOff val="-3863"/>
              <a:lumOff val="864"/>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r>
            <a:rPr lang="fr-FR" b="1" dirty="0" smtClean="0">
              <a:solidFill>
                <a:sysClr val="window" lastClr="FFFFFF"/>
              </a:solidFill>
              <a:latin typeface="Constantia"/>
              <a:ea typeface="+mn-ea"/>
              <a:cs typeface="+mn-cs"/>
            </a:rPr>
            <a:t>Analyse fonctionnelle </a:t>
          </a:r>
          <a:endParaRPr lang="fr-FR" noProof="0" dirty="0">
            <a:solidFill>
              <a:sysClr val="window" lastClr="FFFFFF"/>
            </a:solidFill>
            <a:latin typeface="Constantia"/>
            <a:ea typeface="+mn-ea"/>
            <a:cs typeface="+mn-cs"/>
          </a:endParaRPr>
        </a:p>
      </dgm:t>
    </dgm:pt>
    <dgm:pt modelId="{DF273977-5C9A-49D1-9CAD-0C5C2D3D2AEE}" type="parTrans" cxnId="{766DBE32-8634-461A-ABC8-A1397812F043}">
      <dgm:prSet/>
      <dgm:spPr/>
      <dgm:t>
        <a:bodyPr/>
        <a:lstStyle/>
        <a:p>
          <a:endParaRPr lang="fr-FR"/>
        </a:p>
      </dgm:t>
    </dgm:pt>
    <dgm:pt modelId="{279D9DC0-496F-4439-B781-2C6FACCC38CA}" type="sibTrans" cxnId="{766DBE32-8634-461A-ABC8-A1397812F043}">
      <dgm:prSet/>
      <dgm:spPr/>
      <dgm:t>
        <a:bodyPr/>
        <a:lstStyle/>
        <a:p>
          <a:endParaRPr lang="fr-FR"/>
        </a:p>
      </dgm:t>
    </dgm:pt>
    <dgm:pt modelId="{900B1E34-2604-4EC3-87D1-12903DE5A6C6}">
      <dgm:prSet phldrT="[Texte]"/>
      <dgm:spPr>
        <a:xfrm>
          <a:off x="4013" y="205448"/>
          <a:ext cx="1493036" cy="597214"/>
        </a:xfrm>
        <a:solidFill>
          <a:srgbClr val="0F6FC6">
            <a:lumMod val="50000"/>
          </a:srgbClr>
        </a:solidFill>
        <a:ln>
          <a:noFill/>
        </a:ln>
        <a:effectLst>
          <a:outerShdw blurRad="57150" dist="38100" dir="5400000" algn="ctr" rotWithShape="0">
            <a:srgbClr val="009DD9">
              <a:hueOff val="0"/>
              <a:satOff val="0"/>
              <a:lumOff val="0"/>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r>
            <a:rPr lang="fr-FR" b="1" dirty="0" smtClean="0">
              <a:solidFill>
                <a:sysClr val="window" lastClr="FFFFFF"/>
              </a:solidFill>
              <a:latin typeface="Constantia"/>
              <a:ea typeface="+mn-ea"/>
              <a:cs typeface="+mn-cs"/>
            </a:rPr>
            <a:t>Conception</a:t>
          </a:r>
          <a:endParaRPr lang="fr-FR" noProof="0" dirty="0">
            <a:solidFill>
              <a:sysClr val="window" lastClr="FFFFFF"/>
            </a:solidFill>
            <a:latin typeface="Constantia"/>
            <a:ea typeface="+mn-ea"/>
            <a:cs typeface="+mn-cs"/>
          </a:endParaRPr>
        </a:p>
      </dgm:t>
    </dgm:pt>
    <dgm:pt modelId="{1065BDB5-F90A-415F-A4BF-50F16B2410A9}" type="parTrans" cxnId="{3353D2F2-A94A-456E-9323-15FF916EF4E4}">
      <dgm:prSet/>
      <dgm:spPr/>
      <dgm:t>
        <a:bodyPr/>
        <a:lstStyle/>
        <a:p>
          <a:endParaRPr lang="fr-FR"/>
        </a:p>
      </dgm:t>
    </dgm:pt>
    <dgm:pt modelId="{AFC12597-6E20-421A-87D8-3D97E6BC0165}" type="sibTrans" cxnId="{3353D2F2-A94A-456E-9323-15FF916EF4E4}">
      <dgm:prSet/>
      <dgm:spPr/>
      <dgm:t>
        <a:bodyPr/>
        <a:lstStyle/>
        <a:p>
          <a:endParaRPr lang="fr-FR"/>
        </a:p>
      </dgm:t>
    </dgm:pt>
    <dgm:pt modelId="{120CA4D6-DF31-45E7-B8FF-723AFE1D4A2E}">
      <dgm:prSet phldrT="[Texte]"/>
      <dgm:spPr>
        <a:xfrm>
          <a:off x="5378945" y="205448"/>
          <a:ext cx="1493036" cy="597214"/>
        </a:xfrm>
        <a:solidFill>
          <a:sysClr val="windowText" lastClr="000000">
            <a:lumMod val="65000"/>
          </a:sysClr>
        </a:solidFill>
        <a:ln>
          <a:noFill/>
        </a:ln>
        <a:effectLst>
          <a:outerShdw blurRad="57150" dist="38100" dir="5400000" algn="ctr" rotWithShape="0">
            <a:srgbClr val="009DD9">
              <a:hueOff val="-670499"/>
              <a:satOff val="-7726"/>
              <a:lumOff val="1727"/>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r>
            <a:rPr lang="fr-FR" b="1" dirty="0" smtClean="0">
              <a:solidFill>
                <a:sysClr val="window" lastClr="FFFFFF"/>
              </a:solidFill>
              <a:latin typeface="Constantia"/>
              <a:ea typeface="+mn-ea"/>
              <a:cs typeface="+mn-cs"/>
            </a:rPr>
            <a:t>Conduite du projet et techniques utilisées</a:t>
          </a:r>
          <a:endParaRPr lang="fr-FR" noProof="0" dirty="0" smtClean="0">
            <a:solidFill>
              <a:sysClr val="window" lastClr="FFFFFF"/>
            </a:solidFill>
            <a:latin typeface="Constantia"/>
            <a:ea typeface="+mn-ea"/>
            <a:cs typeface="+mn-cs"/>
          </a:endParaRPr>
        </a:p>
      </dgm:t>
    </dgm:pt>
    <dgm:pt modelId="{D3FBA68A-9B5B-4A6F-AFFE-62F65C076E8F}" type="parTrans" cxnId="{A971306D-A09E-44B7-B222-80FE2CFE6968}">
      <dgm:prSet/>
      <dgm:spPr/>
      <dgm:t>
        <a:bodyPr/>
        <a:lstStyle/>
        <a:p>
          <a:endParaRPr lang="fr-FR"/>
        </a:p>
      </dgm:t>
    </dgm:pt>
    <dgm:pt modelId="{0AABDD64-F719-4A8A-BC15-F1CC08696793}" type="sibTrans" cxnId="{A971306D-A09E-44B7-B222-80FE2CFE6968}">
      <dgm:prSet/>
      <dgm:spPr/>
      <dgm:t>
        <a:bodyPr/>
        <a:lstStyle/>
        <a:p>
          <a:endParaRPr lang="fr-FR"/>
        </a:p>
      </dgm:t>
    </dgm:pt>
    <dgm:pt modelId="{78FB9074-4383-4983-9815-93CB55CE0E38}" type="pres">
      <dgm:prSet presAssocID="{8115FD9B-E34A-4B72-94BB-5FA87CBF4B5F}" presName="Name0" presStyleCnt="0">
        <dgm:presLayoutVars>
          <dgm:dir/>
          <dgm:animLvl val="lvl"/>
          <dgm:resizeHandles val="exact"/>
        </dgm:presLayoutVars>
      </dgm:prSet>
      <dgm:spPr/>
      <dgm:t>
        <a:bodyPr/>
        <a:lstStyle/>
        <a:p>
          <a:endParaRPr lang="fr-FR"/>
        </a:p>
      </dgm:t>
    </dgm:pt>
    <dgm:pt modelId="{09066C05-2B71-4482-96ED-B0D32F2353C1}" type="pres">
      <dgm:prSet presAssocID="{D2D53FF0-5D59-4100-8F99-60EF7D6C6182}" presName="parTxOnly" presStyleLbl="node1" presStyleIdx="0" presStyleCnt="6" custLinFactX="-80378" custLinFactNeighborX="-100000" custLinFactNeighborY="-1530">
        <dgm:presLayoutVars>
          <dgm:chMax val="0"/>
          <dgm:chPref val="0"/>
          <dgm:bulletEnabled val="1"/>
        </dgm:presLayoutVars>
      </dgm:prSet>
      <dgm:spPr>
        <a:prstGeom prst="chevron">
          <a:avLst/>
        </a:prstGeom>
      </dgm:spPr>
      <dgm:t>
        <a:bodyPr/>
        <a:lstStyle/>
        <a:p>
          <a:endParaRPr lang="fr-FR"/>
        </a:p>
      </dgm:t>
    </dgm:pt>
    <dgm:pt modelId="{9A358309-CC75-4F92-8F9F-22B04CFF513D}" type="pres">
      <dgm:prSet presAssocID="{D4349060-ACF9-498C-9E6A-F22F8B613C63}" presName="parTxOnlySpace" presStyleCnt="0"/>
      <dgm:spPr/>
    </dgm:pt>
    <dgm:pt modelId="{497CB1C7-1B16-462A-868A-6C7F882FCB02}" type="pres">
      <dgm:prSet presAssocID="{120CA4D6-DF31-45E7-B8FF-723AFE1D4A2E}" presName="parTxOnly" presStyleLbl="node1" presStyleIdx="1" presStyleCnt="6" custLinFactX="79986" custLinFactNeighborX="100000" custLinFactNeighborY="5499">
        <dgm:presLayoutVars>
          <dgm:chMax val="0"/>
          <dgm:chPref val="0"/>
          <dgm:bulletEnabled val="1"/>
        </dgm:presLayoutVars>
      </dgm:prSet>
      <dgm:spPr>
        <a:prstGeom prst="chevron">
          <a:avLst/>
        </a:prstGeom>
      </dgm:spPr>
      <dgm:t>
        <a:bodyPr/>
        <a:lstStyle/>
        <a:p>
          <a:endParaRPr lang="fr-FR"/>
        </a:p>
      </dgm:t>
    </dgm:pt>
    <dgm:pt modelId="{BA3FD4AE-3654-477A-8002-DD9EF5165ACF}" type="pres">
      <dgm:prSet presAssocID="{0AABDD64-F719-4A8A-BC15-F1CC08696793}" presName="parTxOnlySpace" presStyleCnt="0"/>
      <dgm:spPr/>
    </dgm:pt>
    <dgm:pt modelId="{AFAF5A2E-F7A0-4BAD-B581-9D0A10721820}" type="pres">
      <dgm:prSet presAssocID="{1F5B1867-4BC6-40AE-957E-385C2B5A6B0C}" presName="parTxOnly" presStyleLbl="node1" presStyleIdx="2" presStyleCnt="6" custLinFactX="-80882" custLinFactNeighborX="-100000" custLinFactNeighborY="116">
        <dgm:presLayoutVars>
          <dgm:chMax val="0"/>
          <dgm:chPref val="0"/>
          <dgm:bulletEnabled val="1"/>
        </dgm:presLayoutVars>
      </dgm:prSet>
      <dgm:spPr>
        <a:prstGeom prst="chevron">
          <a:avLst/>
        </a:prstGeom>
      </dgm:spPr>
      <dgm:t>
        <a:bodyPr/>
        <a:lstStyle/>
        <a:p>
          <a:endParaRPr lang="fr-FR"/>
        </a:p>
      </dgm:t>
    </dgm:pt>
    <dgm:pt modelId="{CBEF6D12-E893-43D6-A669-4FEC8A6E9251}" type="pres">
      <dgm:prSet presAssocID="{279D9DC0-496F-4439-B781-2C6FACCC38CA}" presName="parTxOnlySpace" presStyleCnt="0"/>
      <dgm:spPr/>
    </dgm:pt>
    <dgm:pt modelId="{E9423FA8-E72B-4FB5-802A-5104DA1D0525}" type="pres">
      <dgm:prSet presAssocID="{37487084-E1A0-43E5-99B8-DA09E7D82B33}" presName="parTxOnly" presStyleLbl="node1" presStyleIdx="3" presStyleCnt="6" custLinFactX="79986" custLinFactNeighborX="100000" custLinFactNeighborY="5499">
        <dgm:presLayoutVars>
          <dgm:chMax val="0"/>
          <dgm:chPref val="0"/>
          <dgm:bulletEnabled val="1"/>
        </dgm:presLayoutVars>
      </dgm:prSet>
      <dgm:spPr>
        <a:prstGeom prst="chevron">
          <a:avLst/>
        </a:prstGeom>
      </dgm:spPr>
      <dgm:t>
        <a:bodyPr/>
        <a:lstStyle/>
        <a:p>
          <a:endParaRPr lang="fr-FR"/>
        </a:p>
      </dgm:t>
    </dgm:pt>
    <dgm:pt modelId="{5777B7A9-6368-4F3D-948F-408FF1EE6428}" type="pres">
      <dgm:prSet presAssocID="{A6F80634-FF5E-4CCB-B96E-12961F79AC40}" presName="parTxOnlySpace" presStyleCnt="0"/>
      <dgm:spPr/>
    </dgm:pt>
    <dgm:pt modelId="{E7ED10D0-2574-4061-9C04-A210B81DF25A}" type="pres">
      <dgm:prSet presAssocID="{87D81F46-82D2-4BCC-845F-6456FAB666FB}" presName="parTxOnly" presStyleLbl="node1" presStyleIdx="4" presStyleCnt="6" custLinFactX="89275" custLinFactNeighborX="100000" custLinFactNeighborY="1712">
        <dgm:presLayoutVars>
          <dgm:chMax val="0"/>
          <dgm:chPref val="0"/>
          <dgm:bulletEnabled val="1"/>
        </dgm:presLayoutVars>
      </dgm:prSet>
      <dgm:spPr>
        <a:prstGeom prst="chevron">
          <a:avLst/>
        </a:prstGeom>
      </dgm:spPr>
      <dgm:t>
        <a:bodyPr/>
        <a:lstStyle/>
        <a:p>
          <a:endParaRPr lang="fr-FR"/>
        </a:p>
      </dgm:t>
    </dgm:pt>
    <dgm:pt modelId="{2118BDE8-0938-4E90-9513-464CFBE9F393}" type="pres">
      <dgm:prSet presAssocID="{41641E0A-9B57-44E3-9533-AD63ABA1F63B}" presName="parTxOnlySpace" presStyleCnt="0"/>
      <dgm:spPr/>
    </dgm:pt>
    <dgm:pt modelId="{A835F89F-5104-4921-97BA-51DC81E9F34D}" type="pres">
      <dgm:prSet presAssocID="{900B1E34-2604-4EC3-87D1-12903DE5A6C6}" presName="parTxOnly" presStyleLbl="node1" presStyleIdx="5" presStyleCnt="6" custLinFactX="-161087" custLinFactNeighborX="-200000" custLinFactNeighborY="5499">
        <dgm:presLayoutVars>
          <dgm:chMax val="0"/>
          <dgm:chPref val="0"/>
          <dgm:bulletEnabled val="1"/>
        </dgm:presLayoutVars>
      </dgm:prSet>
      <dgm:spPr>
        <a:prstGeom prst="chevron">
          <a:avLst/>
        </a:prstGeom>
      </dgm:spPr>
      <dgm:t>
        <a:bodyPr/>
        <a:lstStyle/>
        <a:p>
          <a:endParaRPr lang="fr-FR"/>
        </a:p>
      </dgm:t>
    </dgm:pt>
  </dgm:ptLst>
  <dgm:cxnLst>
    <dgm:cxn modelId="{38EDFF0C-6FE0-481E-A0C6-027C15DC0B2A}" srcId="{8115FD9B-E34A-4B72-94BB-5FA87CBF4B5F}" destId="{D2D53FF0-5D59-4100-8F99-60EF7D6C6182}" srcOrd="0" destOrd="0" parTransId="{79CFB385-B8F2-4D77-A810-907A77EC1298}" sibTransId="{D4349060-ACF9-498C-9E6A-F22F8B613C63}"/>
    <dgm:cxn modelId="{3353D2F2-A94A-456E-9323-15FF916EF4E4}" srcId="{8115FD9B-E34A-4B72-94BB-5FA87CBF4B5F}" destId="{900B1E34-2604-4EC3-87D1-12903DE5A6C6}" srcOrd="5" destOrd="0" parTransId="{1065BDB5-F90A-415F-A4BF-50F16B2410A9}" sibTransId="{AFC12597-6E20-421A-87D8-3D97E6BC0165}"/>
    <dgm:cxn modelId="{7E2454DC-35F7-4684-A438-0818EAF01847}" srcId="{8115FD9B-E34A-4B72-94BB-5FA87CBF4B5F}" destId="{37487084-E1A0-43E5-99B8-DA09E7D82B33}" srcOrd="3" destOrd="0" parTransId="{715CB5BD-BFB4-4C72-A3A6-9BAAE49980EC}" sibTransId="{A6F80634-FF5E-4CCB-B96E-12961F79AC40}"/>
    <dgm:cxn modelId="{0341569D-5B05-42EA-9667-3D713BB9494C}" type="presOf" srcId="{37487084-E1A0-43E5-99B8-DA09E7D82B33}" destId="{E9423FA8-E72B-4FB5-802A-5104DA1D0525}" srcOrd="0" destOrd="0" presId="urn:microsoft.com/office/officeart/2005/8/layout/chevron1"/>
    <dgm:cxn modelId="{4CC61329-9635-4C9A-827D-D80637A3CAA2}" type="presOf" srcId="{120CA4D6-DF31-45E7-B8FF-723AFE1D4A2E}" destId="{497CB1C7-1B16-462A-868A-6C7F882FCB02}" srcOrd="0" destOrd="0" presId="urn:microsoft.com/office/officeart/2005/8/layout/chevron1"/>
    <dgm:cxn modelId="{A971306D-A09E-44B7-B222-80FE2CFE6968}" srcId="{8115FD9B-E34A-4B72-94BB-5FA87CBF4B5F}" destId="{120CA4D6-DF31-45E7-B8FF-723AFE1D4A2E}" srcOrd="1" destOrd="0" parTransId="{D3FBA68A-9B5B-4A6F-AFFE-62F65C076E8F}" sibTransId="{0AABDD64-F719-4A8A-BC15-F1CC08696793}"/>
    <dgm:cxn modelId="{D5C883C5-B01A-4FEC-89DD-7A7EA4AD0A45}" srcId="{8115FD9B-E34A-4B72-94BB-5FA87CBF4B5F}" destId="{87D81F46-82D2-4BCC-845F-6456FAB666FB}" srcOrd="4" destOrd="0" parTransId="{62B1411B-FB3F-4E39-A135-C58148B0EC21}" sibTransId="{41641E0A-9B57-44E3-9533-AD63ABA1F63B}"/>
    <dgm:cxn modelId="{8A402450-F4A4-48E9-9E9F-A898EC6BB188}" type="presOf" srcId="{900B1E34-2604-4EC3-87D1-12903DE5A6C6}" destId="{A835F89F-5104-4921-97BA-51DC81E9F34D}" srcOrd="0" destOrd="0" presId="urn:microsoft.com/office/officeart/2005/8/layout/chevron1"/>
    <dgm:cxn modelId="{766DBE32-8634-461A-ABC8-A1397812F043}" srcId="{8115FD9B-E34A-4B72-94BB-5FA87CBF4B5F}" destId="{1F5B1867-4BC6-40AE-957E-385C2B5A6B0C}" srcOrd="2" destOrd="0" parTransId="{DF273977-5C9A-49D1-9CAD-0C5C2D3D2AEE}" sibTransId="{279D9DC0-496F-4439-B781-2C6FACCC38CA}"/>
    <dgm:cxn modelId="{A8D414D6-5945-42D7-82BA-F96C5C483FBA}" type="presOf" srcId="{8115FD9B-E34A-4B72-94BB-5FA87CBF4B5F}" destId="{78FB9074-4383-4983-9815-93CB55CE0E38}" srcOrd="0" destOrd="0" presId="urn:microsoft.com/office/officeart/2005/8/layout/chevron1"/>
    <dgm:cxn modelId="{8DF2E6D7-62D9-4904-9D9E-5068F60631CA}" type="presOf" srcId="{1F5B1867-4BC6-40AE-957E-385C2B5A6B0C}" destId="{AFAF5A2E-F7A0-4BAD-B581-9D0A10721820}" srcOrd="0" destOrd="0" presId="urn:microsoft.com/office/officeart/2005/8/layout/chevron1"/>
    <dgm:cxn modelId="{2831042B-857F-4509-8225-4DB59FA812D1}" type="presOf" srcId="{D2D53FF0-5D59-4100-8F99-60EF7D6C6182}" destId="{09066C05-2B71-4482-96ED-B0D32F2353C1}" srcOrd="0" destOrd="0" presId="urn:microsoft.com/office/officeart/2005/8/layout/chevron1"/>
    <dgm:cxn modelId="{C843328C-5E27-4AA8-B9CE-903DE19F85F3}" type="presOf" srcId="{87D81F46-82D2-4BCC-845F-6456FAB666FB}" destId="{E7ED10D0-2574-4061-9C04-A210B81DF25A}" srcOrd="0" destOrd="0" presId="urn:microsoft.com/office/officeart/2005/8/layout/chevron1"/>
    <dgm:cxn modelId="{77FD27E3-9557-4532-90ED-DAE8E0F29633}" type="presParOf" srcId="{78FB9074-4383-4983-9815-93CB55CE0E38}" destId="{09066C05-2B71-4482-96ED-B0D32F2353C1}" srcOrd="0" destOrd="0" presId="urn:microsoft.com/office/officeart/2005/8/layout/chevron1"/>
    <dgm:cxn modelId="{7A1F84C8-46C8-4F5B-9E13-993495199EF7}" type="presParOf" srcId="{78FB9074-4383-4983-9815-93CB55CE0E38}" destId="{9A358309-CC75-4F92-8F9F-22B04CFF513D}" srcOrd="1" destOrd="0" presId="urn:microsoft.com/office/officeart/2005/8/layout/chevron1"/>
    <dgm:cxn modelId="{3FB118CD-27E4-4E0D-B29C-4AF0E886C65E}" type="presParOf" srcId="{78FB9074-4383-4983-9815-93CB55CE0E38}" destId="{497CB1C7-1B16-462A-868A-6C7F882FCB02}" srcOrd="2" destOrd="0" presId="urn:microsoft.com/office/officeart/2005/8/layout/chevron1"/>
    <dgm:cxn modelId="{419ACC95-2449-4805-982F-3B62E9ADA5BB}" type="presParOf" srcId="{78FB9074-4383-4983-9815-93CB55CE0E38}" destId="{BA3FD4AE-3654-477A-8002-DD9EF5165ACF}" srcOrd="3" destOrd="0" presId="urn:microsoft.com/office/officeart/2005/8/layout/chevron1"/>
    <dgm:cxn modelId="{C946290D-FE1A-4696-98D3-DDB0F83F67C1}" type="presParOf" srcId="{78FB9074-4383-4983-9815-93CB55CE0E38}" destId="{AFAF5A2E-F7A0-4BAD-B581-9D0A10721820}" srcOrd="4" destOrd="0" presId="urn:microsoft.com/office/officeart/2005/8/layout/chevron1"/>
    <dgm:cxn modelId="{378B3085-81F2-49D0-A9E5-F49B4813F762}" type="presParOf" srcId="{78FB9074-4383-4983-9815-93CB55CE0E38}" destId="{CBEF6D12-E893-43D6-A669-4FEC8A6E9251}" srcOrd="5" destOrd="0" presId="urn:microsoft.com/office/officeart/2005/8/layout/chevron1"/>
    <dgm:cxn modelId="{DE23826F-9388-46A8-AD6C-C1FAC568AD49}" type="presParOf" srcId="{78FB9074-4383-4983-9815-93CB55CE0E38}" destId="{E9423FA8-E72B-4FB5-802A-5104DA1D0525}" srcOrd="6" destOrd="0" presId="urn:microsoft.com/office/officeart/2005/8/layout/chevron1"/>
    <dgm:cxn modelId="{B6091145-8B0D-4E08-BF70-5819F72CF1CF}" type="presParOf" srcId="{78FB9074-4383-4983-9815-93CB55CE0E38}" destId="{5777B7A9-6368-4F3D-948F-408FF1EE6428}" srcOrd="7" destOrd="0" presId="urn:microsoft.com/office/officeart/2005/8/layout/chevron1"/>
    <dgm:cxn modelId="{C2CA06AC-9978-4BD8-A037-3A43451C0801}" type="presParOf" srcId="{78FB9074-4383-4983-9815-93CB55CE0E38}" destId="{E7ED10D0-2574-4061-9C04-A210B81DF25A}" srcOrd="8" destOrd="0" presId="urn:microsoft.com/office/officeart/2005/8/layout/chevron1"/>
    <dgm:cxn modelId="{727C4103-8588-41CA-BBF3-A37A9CB61A0F}" type="presParOf" srcId="{78FB9074-4383-4983-9815-93CB55CE0E38}" destId="{2118BDE8-0938-4E90-9513-464CFBE9F393}" srcOrd="9" destOrd="0" presId="urn:microsoft.com/office/officeart/2005/8/layout/chevron1"/>
    <dgm:cxn modelId="{08557206-8629-46E5-8BA3-49F70428E91C}" type="presParOf" srcId="{78FB9074-4383-4983-9815-93CB55CE0E38}" destId="{A835F89F-5104-4921-97BA-51DC81E9F34D}"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8115FD9B-E34A-4B72-94BB-5FA87CBF4B5F}" type="doc">
      <dgm:prSet loTypeId="urn:microsoft.com/office/officeart/2005/8/layout/chevron1" loCatId="process" qsTypeId="urn:microsoft.com/office/officeart/2005/8/quickstyle/simple5" qsCatId="simple" csTypeId="urn:microsoft.com/office/officeart/2005/8/colors/colorful2" csCatId="colorful" phldr="1"/>
      <dgm:spPr/>
    </dgm:pt>
    <dgm:pt modelId="{2DB86737-544A-4826-9490-3CAFC50BA5DA}">
      <dgm:prSet phldrT="[Texte]"/>
      <dgm:spPr>
        <a:xfrm>
          <a:off x="4013" y="205448"/>
          <a:ext cx="1493036" cy="597214"/>
        </a:xfrm>
        <a:solidFill>
          <a:srgbClr val="0F6FC6">
            <a:lumMod val="50000"/>
          </a:srgbClr>
        </a:solidFill>
        <a:ln>
          <a:noFill/>
        </a:ln>
        <a:effectLst>
          <a:outerShdw blurRad="57150" dist="38100" dir="5400000" algn="ctr" rotWithShape="0">
            <a:srgbClr val="009DD9">
              <a:hueOff val="0"/>
              <a:satOff val="0"/>
              <a:lumOff val="0"/>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r>
            <a:rPr lang="fr-FR" b="1" dirty="0" smtClean="0">
              <a:solidFill>
                <a:sysClr val="window" lastClr="FFFFFF"/>
              </a:solidFill>
              <a:latin typeface="Constantia"/>
              <a:ea typeface="+mn-ea"/>
              <a:cs typeface="+mn-cs"/>
            </a:rPr>
            <a:t>Démonstration</a:t>
          </a:r>
          <a:endParaRPr lang="fr-FR" noProof="0" dirty="0">
            <a:solidFill>
              <a:sysClr val="window" lastClr="FFFFFF"/>
            </a:solidFill>
            <a:latin typeface="Constantia"/>
            <a:ea typeface="+mn-ea"/>
            <a:cs typeface="+mn-cs"/>
          </a:endParaRPr>
        </a:p>
      </dgm:t>
    </dgm:pt>
    <dgm:pt modelId="{23575EAB-874C-47D5-8438-232E6A40FDC1}" type="parTrans" cxnId="{63699C74-61B2-4E59-8EF4-546F9B332DF7}">
      <dgm:prSet/>
      <dgm:spPr/>
      <dgm:t>
        <a:bodyPr/>
        <a:lstStyle/>
        <a:p>
          <a:endParaRPr lang="fr-FR"/>
        </a:p>
      </dgm:t>
    </dgm:pt>
    <dgm:pt modelId="{2B7C6327-CBBE-4B40-8FC4-2DDF7756C0F0}" type="sibTrans" cxnId="{63699C74-61B2-4E59-8EF4-546F9B332DF7}">
      <dgm:prSet/>
      <dgm:spPr/>
      <dgm:t>
        <a:bodyPr/>
        <a:lstStyle/>
        <a:p>
          <a:endParaRPr lang="fr-FR"/>
        </a:p>
      </dgm:t>
    </dgm:pt>
    <dgm:pt modelId="{D2D53FF0-5D59-4100-8F99-60EF7D6C6182}">
      <dgm:prSet phldrT="[Texte]"/>
      <dgm:spPr>
        <a:xfrm>
          <a:off x="1347746" y="205448"/>
          <a:ext cx="1493036" cy="597214"/>
        </a:xfrm>
        <a:solidFill>
          <a:sysClr val="windowText" lastClr="000000">
            <a:lumMod val="65000"/>
          </a:sysClr>
        </a:solidFill>
        <a:ln>
          <a:noFill/>
        </a:ln>
        <a:effectLst>
          <a:outerShdw blurRad="57150" dist="38100" dir="5400000" algn="ctr" rotWithShape="0">
            <a:srgbClr val="009DD9">
              <a:hueOff val="-167625"/>
              <a:satOff val="-1932"/>
              <a:lumOff val="432"/>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r>
            <a:rPr lang="fr-FR" b="1" dirty="0" smtClean="0">
              <a:solidFill>
                <a:sysClr val="window" lastClr="FFFFFF"/>
              </a:solidFill>
              <a:latin typeface="Constantia"/>
              <a:ea typeface="+mn-ea"/>
              <a:cs typeface="+mn-cs"/>
            </a:rPr>
            <a:t>Contexte général et organisme d’accueil </a:t>
          </a:r>
          <a:endParaRPr lang="fr-FR" noProof="0" dirty="0">
            <a:solidFill>
              <a:sysClr val="window" lastClr="FFFFFF"/>
            </a:solidFill>
            <a:latin typeface="Constantia"/>
            <a:ea typeface="+mn-ea"/>
            <a:cs typeface="+mn-cs"/>
          </a:endParaRPr>
        </a:p>
      </dgm:t>
    </dgm:pt>
    <dgm:pt modelId="{79CFB385-B8F2-4D77-A810-907A77EC1298}" type="parTrans" cxnId="{38EDFF0C-6FE0-481E-A0C6-027C15DC0B2A}">
      <dgm:prSet/>
      <dgm:spPr/>
      <dgm:t>
        <a:bodyPr/>
        <a:lstStyle/>
        <a:p>
          <a:endParaRPr lang="fr-FR"/>
        </a:p>
      </dgm:t>
    </dgm:pt>
    <dgm:pt modelId="{D4349060-ACF9-498C-9E6A-F22F8B613C63}" type="sibTrans" cxnId="{38EDFF0C-6FE0-481E-A0C6-027C15DC0B2A}">
      <dgm:prSet/>
      <dgm:spPr/>
      <dgm:t>
        <a:bodyPr/>
        <a:lstStyle/>
        <a:p>
          <a:endParaRPr lang="fr-FR"/>
        </a:p>
      </dgm:t>
    </dgm:pt>
    <dgm:pt modelId="{2F106E54-D05D-43A7-9ABF-C62438E2B6EC}">
      <dgm:prSet phldrT="[Texte]"/>
      <dgm:spPr>
        <a:xfrm>
          <a:off x="4035212" y="205448"/>
          <a:ext cx="1493036" cy="597214"/>
        </a:xfrm>
        <a:solidFill>
          <a:sysClr val="windowText" lastClr="000000">
            <a:lumMod val="65000"/>
          </a:sysClr>
        </a:solidFill>
        <a:ln>
          <a:noFill/>
        </a:ln>
        <a:effectLst>
          <a:outerShdw blurRad="57150" dist="38100" dir="5400000" algn="ctr" rotWithShape="0">
            <a:srgbClr val="009DD9">
              <a:hueOff val="-502874"/>
              <a:satOff val="-5795"/>
              <a:lumOff val="1295"/>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r>
            <a:rPr lang="fr-FR" b="1" dirty="0" smtClean="0">
              <a:solidFill>
                <a:sysClr val="window" lastClr="FFFFFF"/>
              </a:solidFill>
              <a:latin typeface="Constantia"/>
              <a:ea typeface="+mn-ea"/>
              <a:cs typeface="+mn-cs"/>
            </a:rPr>
            <a:t>Conception</a:t>
          </a:r>
          <a:endParaRPr lang="fr-FR" noProof="0" dirty="0" smtClean="0">
            <a:solidFill>
              <a:sysClr val="window" lastClr="FFFFFF"/>
            </a:solidFill>
            <a:latin typeface="Constantia"/>
            <a:ea typeface="+mn-ea"/>
            <a:cs typeface="+mn-cs"/>
          </a:endParaRPr>
        </a:p>
      </dgm:t>
    </dgm:pt>
    <dgm:pt modelId="{FA5A0B43-B1E5-43D2-8EA1-0DF1C85B97F0}" type="parTrans" cxnId="{3863B0C8-F51E-4F4C-9C43-D8D80FAB6478}">
      <dgm:prSet/>
      <dgm:spPr/>
      <dgm:t>
        <a:bodyPr/>
        <a:lstStyle/>
        <a:p>
          <a:endParaRPr lang="fr-FR"/>
        </a:p>
      </dgm:t>
    </dgm:pt>
    <dgm:pt modelId="{4AE6DA20-7F9E-44E2-9440-436E4A389763}" type="sibTrans" cxnId="{3863B0C8-F51E-4F4C-9C43-D8D80FAB6478}">
      <dgm:prSet/>
      <dgm:spPr/>
      <dgm:t>
        <a:bodyPr/>
        <a:lstStyle/>
        <a:p>
          <a:endParaRPr lang="fr-FR"/>
        </a:p>
      </dgm:t>
    </dgm:pt>
    <dgm:pt modelId="{37487084-E1A0-43E5-99B8-DA09E7D82B33}">
      <dgm:prSet phldrT="[Texte]"/>
      <dgm:spPr>
        <a:xfrm>
          <a:off x="5378945" y="205448"/>
          <a:ext cx="1493036" cy="597214"/>
        </a:xfrm>
        <a:solidFill>
          <a:sysClr val="windowText" lastClr="000000">
            <a:lumMod val="65000"/>
          </a:sysClr>
        </a:solidFill>
        <a:ln>
          <a:noFill/>
        </a:ln>
        <a:effectLst>
          <a:outerShdw blurRad="57150" dist="38100" dir="5400000" algn="ctr" rotWithShape="0">
            <a:srgbClr val="009DD9">
              <a:hueOff val="-670499"/>
              <a:satOff val="-7726"/>
              <a:lumOff val="1727"/>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r>
            <a:rPr lang="fr-FR" b="1" dirty="0" smtClean="0">
              <a:solidFill>
                <a:sysClr val="window" lastClr="FFFFFF"/>
              </a:solidFill>
              <a:latin typeface="Constantia"/>
              <a:ea typeface="+mn-ea"/>
              <a:cs typeface="+mn-cs"/>
            </a:rPr>
            <a:t>Conduite du projet et techniques utilisées</a:t>
          </a:r>
          <a:endParaRPr lang="fr-FR" noProof="0" dirty="0" smtClean="0">
            <a:solidFill>
              <a:sysClr val="window" lastClr="FFFFFF"/>
            </a:solidFill>
            <a:latin typeface="Constantia"/>
            <a:ea typeface="+mn-ea"/>
            <a:cs typeface="+mn-cs"/>
          </a:endParaRPr>
        </a:p>
      </dgm:t>
    </dgm:pt>
    <dgm:pt modelId="{715CB5BD-BFB4-4C72-A3A6-9BAAE49980EC}" type="parTrans" cxnId="{7E2454DC-35F7-4684-A438-0818EAF01847}">
      <dgm:prSet/>
      <dgm:spPr/>
      <dgm:t>
        <a:bodyPr/>
        <a:lstStyle/>
        <a:p>
          <a:endParaRPr lang="fr-FR"/>
        </a:p>
      </dgm:t>
    </dgm:pt>
    <dgm:pt modelId="{A6F80634-FF5E-4CCB-B96E-12961F79AC40}" type="sibTrans" cxnId="{7E2454DC-35F7-4684-A438-0818EAF01847}">
      <dgm:prSet/>
      <dgm:spPr/>
      <dgm:t>
        <a:bodyPr/>
        <a:lstStyle/>
        <a:p>
          <a:endParaRPr lang="fr-FR"/>
        </a:p>
      </dgm:t>
    </dgm:pt>
    <dgm:pt modelId="{87D81F46-82D2-4BCC-845F-6456FAB666FB}">
      <dgm:prSet phldrT="[Texte]"/>
      <dgm:spPr>
        <a:xfrm>
          <a:off x="6726691" y="203967"/>
          <a:ext cx="1493036" cy="597214"/>
        </a:xfrm>
        <a:solidFill>
          <a:sysClr val="windowText" lastClr="000000">
            <a:lumMod val="65000"/>
          </a:sysClr>
        </a:solidFill>
        <a:ln>
          <a:noFill/>
        </a:ln>
        <a:effectLst>
          <a:outerShdw blurRad="57150" dist="38100" dir="5400000" algn="ctr" rotWithShape="0">
            <a:srgbClr val="009DD9">
              <a:hueOff val="-838123"/>
              <a:satOff val="-9658"/>
              <a:lumOff val="2159"/>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r>
            <a:rPr lang="fr-FR" altLang="zh-CN" b="1" dirty="0" smtClean="0">
              <a:solidFill>
                <a:sysClr val="window" lastClr="FFFFFF"/>
              </a:solidFill>
              <a:latin typeface="Constantia"/>
              <a:ea typeface="宋体" panose="02010600030101010101" pitchFamily="2" charset="-122"/>
              <a:cs typeface="+mn-cs"/>
            </a:rPr>
            <a:t>Conclusion &amp; Perspective </a:t>
          </a:r>
          <a:endParaRPr lang="fr-FR" noProof="0" dirty="0" smtClean="0">
            <a:solidFill>
              <a:sysClr val="window" lastClr="FFFFFF"/>
            </a:solidFill>
            <a:latin typeface="Constantia"/>
            <a:ea typeface="+mn-ea"/>
            <a:cs typeface="+mn-cs"/>
          </a:endParaRPr>
        </a:p>
      </dgm:t>
    </dgm:pt>
    <dgm:pt modelId="{62B1411B-FB3F-4E39-A135-C58148B0EC21}" type="parTrans" cxnId="{D5C883C5-B01A-4FEC-89DD-7A7EA4AD0A45}">
      <dgm:prSet/>
      <dgm:spPr/>
      <dgm:t>
        <a:bodyPr/>
        <a:lstStyle/>
        <a:p>
          <a:endParaRPr lang="fr-FR"/>
        </a:p>
      </dgm:t>
    </dgm:pt>
    <dgm:pt modelId="{41641E0A-9B57-44E3-9533-AD63ABA1F63B}" type="sibTrans" cxnId="{D5C883C5-B01A-4FEC-89DD-7A7EA4AD0A45}">
      <dgm:prSet/>
      <dgm:spPr/>
      <dgm:t>
        <a:bodyPr/>
        <a:lstStyle/>
        <a:p>
          <a:endParaRPr lang="fr-FR"/>
        </a:p>
      </dgm:t>
    </dgm:pt>
    <dgm:pt modelId="{1F5B1867-4BC6-40AE-957E-385C2B5A6B0C}">
      <dgm:prSet phldrT="[Texte]"/>
      <dgm:spPr>
        <a:xfrm>
          <a:off x="2691479" y="205448"/>
          <a:ext cx="1493036" cy="597214"/>
        </a:xfrm>
        <a:solidFill>
          <a:sysClr val="windowText" lastClr="000000">
            <a:lumMod val="65000"/>
          </a:sysClr>
        </a:solidFill>
        <a:ln>
          <a:noFill/>
        </a:ln>
        <a:effectLst>
          <a:outerShdw blurRad="57150" dist="38100" dir="5400000" algn="ctr" rotWithShape="0">
            <a:srgbClr val="009DD9">
              <a:hueOff val="-335249"/>
              <a:satOff val="-3863"/>
              <a:lumOff val="864"/>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r>
            <a:rPr lang="fr-FR" b="1" dirty="0" smtClean="0">
              <a:solidFill>
                <a:sysClr val="window" lastClr="FFFFFF"/>
              </a:solidFill>
              <a:latin typeface="Constantia"/>
              <a:ea typeface="+mn-ea"/>
              <a:cs typeface="+mn-cs"/>
            </a:rPr>
            <a:t>Analyse fonctionnelle </a:t>
          </a:r>
          <a:endParaRPr lang="fr-FR" noProof="0" dirty="0">
            <a:solidFill>
              <a:sysClr val="window" lastClr="FFFFFF"/>
            </a:solidFill>
            <a:latin typeface="Constantia"/>
            <a:ea typeface="+mn-ea"/>
            <a:cs typeface="+mn-cs"/>
          </a:endParaRPr>
        </a:p>
      </dgm:t>
    </dgm:pt>
    <dgm:pt modelId="{DF273977-5C9A-49D1-9CAD-0C5C2D3D2AEE}" type="parTrans" cxnId="{766DBE32-8634-461A-ABC8-A1397812F043}">
      <dgm:prSet/>
      <dgm:spPr/>
      <dgm:t>
        <a:bodyPr/>
        <a:lstStyle/>
        <a:p>
          <a:endParaRPr lang="fr-FR"/>
        </a:p>
      </dgm:t>
    </dgm:pt>
    <dgm:pt modelId="{279D9DC0-496F-4439-B781-2C6FACCC38CA}" type="sibTrans" cxnId="{766DBE32-8634-461A-ABC8-A1397812F043}">
      <dgm:prSet/>
      <dgm:spPr/>
      <dgm:t>
        <a:bodyPr/>
        <a:lstStyle/>
        <a:p>
          <a:endParaRPr lang="fr-FR"/>
        </a:p>
      </dgm:t>
    </dgm:pt>
    <dgm:pt modelId="{78FB9074-4383-4983-9815-93CB55CE0E38}" type="pres">
      <dgm:prSet presAssocID="{8115FD9B-E34A-4B72-94BB-5FA87CBF4B5F}" presName="Name0" presStyleCnt="0">
        <dgm:presLayoutVars>
          <dgm:dir/>
          <dgm:animLvl val="lvl"/>
          <dgm:resizeHandles val="exact"/>
        </dgm:presLayoutVars>
      </dgm:prSet>
      <dgm:spPr/>
    </dgm:pt>
    <dgm:pt modelId="{820680B8-A99C-4DEC-8F2E-D599A0E89DB6}" type="pres">
      <dgm:prSet presAssocID="{2DB86737-544A-4826-9490-3CAFC50BA5DA}" presName="parTxOnly" presStyleLbl="node1" presStyleIdx="0" presStyleCnt="6" custLinFactX="319033" custLinFactNeighborX="400000" custLinFactNeighborY="-1809">
        <dgm:presLayoutVars>
          <dgm:chMax val="0"/>
          <dgm:chPref val="0"/>
          <dgm:bulletEnabled val="1"/>
        </dgm:presLayoutVars>
      </dgm:prSet>
      <dgm:spPr>
        <a:prstGeom prst="chevron">
          <a:avLst/>
        </a:prstGeom>
      </dgm:spPr>
      <dgm:t>
        <a:bodyPr/>
        <a:lstStyle/>
        <a:p>
          <a:endParaRPr lang="fr-FR"/>
        </a:p>
      </dgm:t>
    </dgm:pt>
    <dgm:pt modelId="{C02D6B07-24AC-422E-AB34-D42C1F5835AB}" type="pres">
      <dgm:prSet presAssocID="{2B7C6327-CBBE-4B40-8FC4-2DDF7756C0F0}" presName="parTxOnlySpace" presStyleCnt="0"/>
      <dgm:spPr/>
    </dgm:pt>
    <dgm:pt modelId="{09066C05-2B71-4482-96ED-B0D32F2353C1}" type="pres">
      <dgm:prSet presAssocID="{D2D53FF0-5D59-4100-8F99-60EF7D6C6182}" presName="parTxOnly" presStyleLbl="node1" presStyleIdx="1" presStyleCnt="6" custLinFactX="-80378" custLinFactNeighborX="-100000" custLinFactNeighborY="-1530">
        <dgm:presLayoutVars>
          <dgm:chMax val="0"/>
          <dgm:chPref val="0"/>
          <dgm:bulletEnabled val="1"/>
        </dgm:presLayoutVars>
      </dgm:prSet>
      <dgm:spPr>
        <a:prstGeom prst="chevron">
          <a:avLst/>
        </a:prstGeom>
      </dgm:spPr>
      <dgm:t>
        <a:bodyPr/>
        <a:lstStyle/>
        <a:p>
          <a:endParaRPr lang="fr-FR"/>
        </a:p>
      </dgm:t>
    </dgm:pt>
    <dgm:pt modelId="{9A358309-CC75-4F92-8F9F-22B04CFF513D}" type="pres">
      <dgm:prSet presAssocID="{D4349060-ACF9-498C-9E6A-F22F8B613C63}" presName="parTxOnlySpace" presStyleCnt="0"/>
      <dgm:spPr/>
    </dgm:pt>
    <dgm:pt modelId="{AFAF5A2E-F7A0-4BAD-B581-9D0A10721820}" type="pres">
      <dgm:prSet presAssocID="{1F5B1867-4BC6-40AE-957E-385C2B5A6B0C}" presName="parTxOnly" presStyleLbl="node1" presStyleIdx="2" presStyleCnt="6" custLinFactX="-80882" custLinFactNeighborX="-100000" custLinFactNeighborY="116">
        <dgm:presLayoutVars>
          <dgm:chMax val="0"/>
          <dgm:chPref val="0"/>
          <dgm:bulletEnabled val="1"/>
        </dgm:presLayoutVars>
      </dgm:prSet>
      <dgm:spPr>
        <a:prstGeom prst="chevron">
          <a:avLst/>
        </a:prstGeom>
      </dgm:spPr>
      <dgm:t>
        <a:bodyPr/>
        <a:lstStyle/>
        <a:p>
          <a:endParaRPr lang="fr-FR"/>
        </a:p>
      </dgm:t>
    </dgm:pt>
    <dgm:pt modelId="{CBEF6D12-E893-43D6-A669-4FEC8A6E9251}" type="pres">
      <dgm:prSet presAssocID="{279D9DC0-496F-4439-B781-2C6FACCC38CA}" presName="parTxOnlySpace" presStyleCnt="0"/>
      <dgm:spPr/>
    </dgm:pt>
    <dgm:pt modelId="{C7DD8D01-A845-496D-86F9-4C1023581842}" type="pres">
      <dgm:prSet presAssocID="{2F106E54-D05D-43A7-9ABF-C62438E2B6EC}" presName="parTxOnly" presStyleLbl="node1" presStyleIdx="3" presStyleCnt="6">
        <dgm:presLayoutVars>
          <dgm:chMax val="0"/>
          <dgm:chPref val="0"/>
          <dgm:bulletEnabled val="1"/>
        </dgm:presLayoutVars>
      </dgm:prSet>
      <dgm:spPr>
        <a:prstGeom prst="chevron">
          <a:avLst/>
        </a:prstGeom>
      </dgm:spPr>
      <dgm:t>
        <a:bodyPr/>
        <a:lstStyle/>
        <a:p>
          <a:endParaRPr lang="fr-FR"/>
        </a:p>
      </dgm:t>
    </dgm:pt>
    <dgm:pt modelId="{A507C322-9BAE-43ED-8842-4D2F899B5031}" type="pres">
      <dgm:prSet presAssocID="{4AE6DA20-7F9E-44E2-9440-436E4A389763}" presName="parTxOnlySpace" presStyleCnt="0"/>
      <dgm:spPr/>
    </dgm:pt>
    <dgm:pt modelId="{E9423FA8-E72B-4FB5-802A-5104DA1D0525}" type="pres">
      <dgm:prSet presAssocID="{37487084-E1A0-43E5-99B8-DA09E7D82B33}" presName="parTxOnly" presStyleLbl="node1" presStyleIdx="4" presStyleCnt="6" custLinFactX="-160299" custLinFactNeighborX="-200000" custLinFactNeighborY="1493">
        <dgm:presLayoutVars>
          <dgm:chMax val="0"/>
          <dgm:chPref val="0"/>
          <dgm:bulletEnabled val="1"/>
        </dgm:presLayoutVars>
      </dgm:prSet>
      <dgm:spPr>
        <a:prstGeom prst="chevron">
          <a:avLst/>
        </a:prstGeom>
      </dgm:spPr>
      <dgm:t>
        <a:bodyPr/>
        <a:lstStyle/>
        <a:p>
          <a:endParaRPr lang="fr-FR"/>
        </a:p>
      </dgm:t>
    </dgm:pt>
    <dgm:pt modelId="{5777B7A9-6368-4F3D-948F-408FF1EE6428}" type="pres">
      <dgm:prSet presAssocID="{A6F80634-FF5E-4CCB-B96E-12961F79AC40}" presName="parTxOnlySpace" presStyleCnt="0"/>
      <dgm:spPr/>
    </dgm:pt>
    <dgm:pt modelId="{E7ED10D0-2574-4061-9C04-A210B81DF25A}" type="pres">
      <dgm:prSet presAssocID="{87D81F46-82D2-4BCC-845F-6456FAB666FB}" presName="parTxOnly" presStyleLbl="node1" presStyleIdx="5" presStyleCnt="6" custLinFactNeighborX="2688" custLinFactNeighborY="-248">
        <dgm:presLayoutVars>
          <dgm:chMax val="0"/>
          <dgm:chPref val="0"/>
          <dgm:bulletEnabled val="1"/>
        </dgm:presLayoutVars>
      </dgm:prSet>
      <dgm:spPr>
        <a:prstGeom prst="chevron">
          <a:avLst/>
        </a:prstGeom>
      </dgm:spPr>
      <dgm:t>
        <a:bodyPr/>
        <a:lstStyle/>
        <a:p>
          <a:endParaRPr lang="fr-FR"/>
        </a:p>
      </dgm:t>
    </dgm:pt>
  </dgm:ptLst>
  <dgm:cxnLst>
    <dgm:cxn modelId="{38EDFF0C-6FE0-481E-A0C6-027C15DC0B2A}" srcId="{8115FD9B-E34A-4B72-94BB-5FA87CBF4B5F}" destId="{D2D53FF0-5D59-4100-8F99-60EF7D6C6182}" srcOrd="1" destOrd="0" parTransId="{79CFB385-B8F2-4D77-A810-907A77EC1298}" sibTransId="{D4349060-ACF9-498C-9E6A-F22F8B613C63}"/>
    <dgm:cxn modelId="{7E2454DC-35F7-4684-A438-0818EAF01847}" srcId="{8115FD9B-E34A-4B72-94BB-5FA87CBF4B5F}" destId="{37487084-E1A0-43E5-99B8-DA09E7D82B33}" srcOrd="4" destOrd="0" parTransId="{715CB5BD-BFB4-4C72-A3A6-9BAAE49980EC}" sibTransId="{A6F80634-FF5E-4CCB-B96E-12961F79AC40}"/>
    <dgm:cxn modelId="{085BFFD7-2D40-427C-8782-C1506ED63243}" type="presOf" srcId="{87D81F46-82D2-4BCC-845F-6456FAB666FB}" destId="{E7ED10D0-2574-4061-9C04-A210B81DF25A}" srcOrd="0" destOrd="0" presId="urn:microsoft.com/office/officeart/2005/8/layout/chevron1"/>
    <dgm:cxn modelId="{3863B0C8-F51E-4F4C-9C43-D8D80FAB6478}" srcId="{8115FD9B-E34A-4B72-94BB-5FA87CBF4B5F}" destId="{2F106E54-D05D-43A7-9ABF-C62438E2B6EC}" srcOrd="3" destOrd="0" parTransId="{FA5A0B43-B1E5-43D2-8EA1-0DF1C85B97F0}" sibTransId="{4AE6DA20-7F9E-44E2-9440-436E4A389763}"/>
    <dgm:cxn modelId="{029740F1-71CC-4008-87B1-AA5757345D70}" type="presOf" srcId="{8115FD9B-E34A-4B72-94BB-5FA87CBF4B5F}" destId="{78FB9074-4383-4983-9815-93CB55CE0E38}" srcOrd="0" destOrd="0" presId="urn:microsoft.com/office/officeart/2005/8/layout/chevron1"/>
    <dgm:cxn modelId="{A0C34F9D-0DBF-4D7E-9B1E-009CCD599FBC}" type="presOf" srcId="{2DB86737-544A-4826-9490-3CAFC50BA5DA}" destId="{820680B8-A99C-4DEC-8F2E-D599A0E89DB6}" srcOrd="0" destOrd="0" presId="urn:microsoft.com/office/officeart/2005/8/layout/chevron1"/>
    <dgm:cxn modelId="{FF6B0E42-056D-448E-9060-71FD2814127F}" type="presOf" srcId="{D2D53FF0-5D59-4100-8F99-60EF7D6C6182}" destId="{09066C05-2B71-4482-96ED-B0D32F2353C1}" srcOrd="0" destOrd="0" presId="urn:microsoft.com/office/officeart/2005/8/layout/chevron1"/>
    <dgm:cxn modelId="{D5C883C5-B01A-4FEC-89DD-7A7EA4AD0A45}" srcId="{8115FD9B-E34A-4B72-94BB-5FA87CBF4B5F}" destId="{87D81F46-82D2-4BCC-845F-6456FAB666FB}" srcOrd="5" destOrd="0" parTransId="{62B1411B-FB3F-4E39-A135-C58148B0EC21}" sibTransId="{41641E0A-9B57-44E3-9533-AD63ABA1F63B}"/>
    <dgm:cxn modelId="{766DBE32-8634-461A-ABC8-A1397812F043}" srcId="{8115FD9B-E34A-4B72-94BB-5FA87CBF4B5F}" destId="{1F5B1867-4BC6-40AE-957E-385C2B5A6B0C}" srcOrd="2" destOrd="0" parTransId="{DF273977-5C9A-49D1-9CAD-0C5C2D3D2AEE}" sibTransId="{279D9DC0-496F-4439-B781-2C6FACCC38CA}"/>
    <dgm:cxn modelId="{EAD95147-DD21-443D-82CF-0CD4EF74DECF}" type="presOf" srcId="{37487084-E1A0-43E5-99B8-DA09E7D82B33}" destId="{E9423FA8-E72B-4FB5-802A-5104DA1D0525}" srcOrd="0" destOrd="0" presId="urn:microsoft.com/office/officeart/2005/8/layout/chevron1"/>
    <dgm:cxn modelId="{63699C74-61B2-4E59-8EF4-546F9B332DF7}" srcId="{8115FD9B-E34A-4B72-94BB-5FA87CBF4B5F}" destId="{2DB86737-544A-4826-9490-3CAFC50BA5DA}" srcOrd="0" destOrd="0" parTransId="{23575EAB-874C-47D5-8438-232E6A40FDC1}" sibTransId="{2B7C6327-CBBE-4B40-8FC4-2DDF7756C0F0}"/>
    <dgm:cxn modelId="{9CE11452-CE8A-42AF-BBE2-1A821C3CD6B7}" type="presOf" srcId="{2F106E54-D05D-43A7-9ABF-C62438E2B6EC}" destId="{C7DD8D01-A845-496D-86F9-4C1023581842}" srcOrd="0" destOrd="0" presId="urn:microsoft.com/office/officeart/2005/8/layout/chevron1"/>
    <dgm:cxn modelId="{BB9A0F87-369F-4ADC-9C08-8BEB5002BCA1}" type="presOf" srcId="{1F5B1867-4BC6-40AE-957E-385C2B5A6B0C}" destId="{AFAF5A2E-F7A0-4BAD-B581-9D0A10721820}" srcOrd="0" destOrd="0" presId="urn:microsoft.com/office/officeart/2005/8/layout/chevron1"/>
    <dgm:cxn modelId="{69C559D4-671A-41C5-B610-80C714E46182}" type="presParOf" srcId="{78FB9074-4383-4983-9815-93CB55CE0E38}" destId="{820680B8-A99C-4DEC-8F2E-D599A0E89DB6}" srcOrd="0" destOrd="0" presId="urn:microsoft.com/office/officeart/2005/8/layout/chevron1"/>
    <dgm:cxn modelId="{0507382E-B546-4D51-91D4-C0FAE8493B1D}" type="presParOf" srcId="{78FB9074-4383-4983-9815-93CB55CE0E38}" destId="{C02D6B07-24AC-422E-AB34-D42C1F5835AB}" srcOrd="1" destOrd="0" presId="urn:microsoft.com/office/officeart/2005/8/layout/chevron1"/>
    <dgm:cxn modelId="{CE08B932-658E-4705-8794-724D48E07EC7}" type="presParOf" srcId="{78FB9074-4383-4983-9815-93CB55CE0E38}" destId="{09066C05-2B71-4482-96ED-B0D32F2353C1}" srcOrd="2" destOrd="0" presId="urn:microsoft.com/office/officeart/2005/8/layout/chevron1"/>
    <dgm:cxn modelId="{73BB2996-3849-4C9C-B6DB-5B7E045ABD26}" type="presParOf" srcId="{78FB9074-4383-4983-9815-93CB55CE0E38}" destId="{9A358309-CC75-4F92-8F9F-22B04CFF513D}" srcOrd="3" destOrd="0" presId="urn:microsoft.com/office/officeart/2005/8/layout/chevron1"/>
    <dgm:cxn modelId="{00CF8C90-B58D-430A-B8F4-F26DF2A9800E}" type="presParOf" srcId="{78FB9074-4383-4983-9815-93CB55CE0E38}" destId="{AFAF5A2E-F7A0-4BAD-B581-9D0A10721820}" srcOrd="4" destOrd="0" presId="urn:microsoft.com/office/officeart/2005/8/layout/chevron1"/>
    <dgm:cxn modelId="{AB30A311-2685-4D88-A720-35BA9BB81829}" type="presParOf" srcId="{78FB9074-4383-4983-9815-93CB55CE0E38}" destId="{CBEF6D12-E893-43D6-A669-4FEC8A6E9251}" srcOrd="5" destOrd="0" presId="urn:microsoft.com/office/officeart/2005/8/layout/chevron1"/>
    <dgm:cxn modelId="{2A72CFAD-6575-42E1-928D-B73448DCEAB7}" type="presParOf" srcId="{78FB9074-4383-4983-9815-93CB55CE0E38}" destId="{C7DD8D01-A845-496D-86F9-4C1023581842}" srcOrd="6" destOrd="0" presId="urn:microsoft.com/office/officeart/2005/8/layout/chevron1"/>
    <dgm:cxn modelId="{C5A55846-5100-4E67-876E-57B8F770981A}" type="presParOf" srcId="{78FB9074-4383-4983-9815-93CB55CE0E38}" destId="{A507C322-9BAE-43ED-8842-4D2F899B5031}" srcOrd="7" destOrd="0" presId="urn:microsoft.com/office/officeart/2005/8/layout/chevron1"/>
    <dgm:cxn modelId="{E4022369-CBFD-4656-982B-98F7BDBCEEFC}" type="presParOf" srcId="{78FB9074-4383-4983-9815-93CB55CE0E38}" destId="{E9423FA8-E72B-4FB5-802A-5104DA1D0525}" srcOrd="8" destOrd="0" presId="urn:microsoft.com/office/officeart/2005/8/layout/chevron1"/>
    <dgm:cxn modelId="{671C9B42-9D19-44CF-B974-CF976F8011B3}" type="presParOf" srcId="{78FB9074-4383-4983-9815-93CB55CE0E38}" destId="{5777B7A9-6368-4F3D-948F-408FF1EE6428}" srcOrd="9" destOrd="0" presId="urn:microsoft.com/office/officeart/2005/8/layout/chevron1"/>
    <dgm:cxn modelId="{5C45E52E-2B84-44FE-A5E9-248910387FB6}" type="presParOf" srcId="{78FB9074-4383-4983-9815-93CB55CE0E38}" destId="{E7ED10D0-2574-4061-9C04-A210B81DF25A}"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8115FD9B-E34A-4B72-94BB-5FA87CBF4B5F}" type="doc">
      <dgm:prSet loTypeId="urn:microsoft.com/office/officeart/2005/8/layout/chevron1" loCatId="process" qsTypeId="urn:microsoft.com/office/officeart/2005/8/quickstyle/simple5" qsCatId="simple" csTypeId="urn:microsoft.com/office/officeart/2005/8/colors/colorful2" csCatId="colorful" phldr="1"/>
      <dgm:spPr/>
    </dgm:pt>
    <dgm:pt modelId="{2DB86737-544A-4826-9490-3CAFC50BA5DA}">
      <dgm:prSet phldrT="[Texte]"/>
      <dgm:spPr>
        <a:xfrm>
          <a:off x="4013" y="205448"/>
          <a:ext cx="1493036" cy="597214"/>
        </a:xfrm>
        <a:solidFill>
          <a:srgbClr val="0F6FC6">
            <a:lumMod val="50000"/>
          </a:srgbClr>
        </a:solidFill>
        <a:ln>
          <a:noFill/>
        </a:ln>
        <a:effectLst>
          <a:outerShdw blurRad="57150" dist="38100" dir="5400000" algn="ctr" rotWithShape="0">
            <a:srgbClr val="009DD9">
              <a:hueOff val="0"/>
              <a:satOff val="0"/>
              <a:lumOff val="0"/>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r>
            <a:rPr lang="fr-FR" b="1" dirty="0" smtClean="0">
              <a:solidFill>
                <a:sysClr val="window" lastClr="FFFFFF"/>
              </a:solidFill>
              <a:latin typeface="Constantia"/>
              <a:ea typeface="+mn-ea"/>
              <a:cs typeface="+mn-cs"/>
            </a:rPr>
            <a:t>Démonstration</a:t>
          </a:r>
          <a:endParaRPr lang="fr-FR" noProof="0" dirty="0">
            <a:solidFill>
              <a:sysClr val="window" lastClr="FFFFFF"/>
            </a:solidFill>
            <a:latin typeface="Constantia"/>
            <a:ea typeface="+mn-ea"/>
            <a:cs typeface="+mn-cs"/>
          </a:endParaRPr>
        </a:p>
      </dgm:t>
    </dgm:pt>
    <dgm:pt modelId="{23575EAB-874C-47D5-8438-232E6A40FDC1}" type="parTrans" cxnId="{63699C74-61B2-4E59-8EF4-546F9B332DF7}">
      <dgm:prSet/>
      <dgm:spPr/>
      <dgm:t>
        <a:bodyPr/>
        <a:lstStyle/>
        <a:p>
          <a:endParaRPr lang="fr-FR"/>
        </a:p>
      </dgm:t>
    </dgm:pt>
    <dgm:pt modelId="{2B7C6327-CBBE-4B40-8FC4-2DDF7756C0F0}" type="sibTrans" cxnId="{63699C74-61B2-4E59-8EF4-546F9B332DF7}">
      <dgm:prSet/>
      <dgm:spPr/>
      <dgm:t>
        <a:bodyPr/>
        <a:lstStyle/>
        <a:p>
          <a:endParaRPr lang="fr-FR"/>
        </a:p>
      </dgm:t>
    </dgm:pt>
    <dgm:pt modelId="{D2D53FF0-5D59-4100-8F99-60EF7D6C6182}">
      <dgm:prSet phldrT="[Texte]"/>
      <dgm:spPr>
        <a:xfrm>
          <a:off x="1347746" y="205448"/>
          <a:ext cx="1493036" cy="597214"/>
        </a:xfrm>
        <a:solidFill>
          <a:sysClr val="windowText" lastClr="000000">
            <a:lumMod val="65000"/>
          </a:sysClr>
        </a:solidFill>
        <a:ln>
          <a:noFill/>
        </a:ln>
        <a:effectLst>
          <a:outerShdw blurRad="57150" dist="38100" dir="5400000" algn="ctr" rotWithShape="0">
            <a:srgbClr val="009DD9">
              <a:hueOff val="-167625"/>
              <a:satOff val="-1932"/>
              <a:lumOff val="432"/>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r>
            <a:rPr lang="fr-FR" b="1" dirty="0" smtClean="0">
              <a:solidFill>
                <a:sysClr val="window" lastClr="FFFFFF"/>
              </a:solidFill>
              <a:latin typeface="Constantia"/>
              <a:ea typeface="+mn-ea"/>
              <a:cs typeface="+mn-cs"/>
            </a:rPr>
            <a:t>Contexte général et organisme d’accueil </a:t>
          </a:r>
          <a:endParaRPr lang="fr-FR" noProof="0" dirty="0">
            <a:solidFill>
              <a:sysClr val="window" lastClr="FFFFFF"/>
            </a:solidFill>
            <a:latin typeface="Constantia"/>
            <a:ea typeface="+mn-ea"/>
            <a:cs typeface="+mn-cs"/>
          </a:endParaRPr>
        </a:p>
      </dgm:t>
    </dgm:pt>
    <dgm:pt modelId="{79CFB385-B8F2-4D77-A810-907A77EC1298}" type="parTrans" cxnId="{38EDFF0C-6FE0-481E-A0C6-027C15DC0B2A}">
      <dgm:prSet/>
      <dgm:spPr/>
      <dgm:t>
        <a:bodyPr/>
        <a:lstStyle/>
        <a:p>
          <a:endParaRPr lang="fr-FR"/>
        </a:p>
      </dgm:t>
    </dgm:pt>
    <dgm:pt modelId="{D4349060-ACF9-498C-9E6A-F22F8B613C63}" type="sibTrans" cxnId="{38EDFF0C-6FE0-481E-A0C6-027C15DC0B2A}">
      <dgm:prSet/>
      <dgm:spPr/>
      <dgm:t>
        <a:bodyPr/>
        <a:lstStyle/>
        <a:p>
          <a:endParaRPr lang="fr-FR"/>
        </a:p>
      </dgm:t>
    </dgm:pt>
    <dgm:pt modelId="{2F106E54-D05D-43A7-9ABF-C62438E2B6EC}">
      <dgm:prSet phldrT="[Texte]"/>
      <dgm:spPr>
        <a:xfrm>
          <a:off x="4035212" y="205448"/>
          <a:ext cx="1493036" cy="597214"/>
        </a:xfrm>
        <a:solidFill>
          <a:sysClr val="windowText" lastClr="000000">
            <a:lumMod val="65000"/>
          </a:sysClr>
        </a:solidFill>
        <a:ln>
          <a:noFill/>
        </a:ln>
        <a:effectLst>
          <a:outerShdw blurRad="57150" dist="38100" dir="5400000" algn="ctr" rotWithShape="0">
            <a:srgbClr val="009DD9">
              <a:hueOff val="-502874"/>
              <a:satOff val="-5795"/>
              <a:lumOff val="1295"/>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r>
            <a:rPr lang="fr-FR" b="1" dirty="0" smtClean="0">
              <a:solidFill>
                <a:sysClr val="window" lastClr="FFFFFF"/>
              </a:solidFill>
              <a:latin typeface="Constantia"/>
              <a:ea typeface="+mn-ea"/>
              <a:cs typeface="+mn-cs"/>
            </a:rPr>
            <a:t>Conception</a:t>
          </a:r>
          <a:endParaRPr lang="fr-FR" noProof="0" dirty="0" smtClean="0">
            <a:solidFill>
              <a:sysClr val="window" lastClr="FFFFFF"/>
            </a:solidFill>
            <a:latin typeface="Constantia"/>
            <a:ea typeface="+mn-ea"/>
            <a:cs typeface="+mn-cs"/>
          </a:endParaRPr>
        </a:p>
      </dgm:t>
    </dgm:pt>
    <dgm:pt modelId="{FA5A0B43-B1E5-43D2-8EA1-0DF1C85B97F0}" type="parTrans" cxnId="{3863B0C8-F51E-4F4C-9C43-D8D80FAB6478}">
      <dgm:prSet/>
      <dgm:spPr/>
      <dgm:t>
        <a:bodyPr/>
        <a:lstStyle/>
        <a:p>
          <a:endParaRPr lang="fr-FR"/>
        </a:p>
      </dgm:t>
    </dgm:pt>
    <dgm:pt modelId="{4AE6DA20-7F9E-44E2-9440-436E4A389763}" type="sibTrans" cxnId="{3863B0C8-F51E-4F4C-9C43-D8D80FAB6478}">
      <dgm:prSet/>
      <dgm:spPr/>
      <dgm:t>
        <a:bodyPr/>
        <a:lstStyle/>
        <a:p>
          <a:endParaRPr lang="fr-FR"/>
        </a:p>
      </dgm:t>
    </dgm:pt>
    <dgm:pt modelId="{37487084-E1A0-43E5-99B8-DA09E7D82B33}">
      <dgm:prSet phldrT="[Texte]"/>
      <dgm:spPr>
        <a:xfrm>
          <a:off x="5378945" y="205448"/>
          <a:ext cx="1493036" cy="597214"/>
        </a:xfrm>
        <a:solidFill>
          <a:sysClr val="windowText" lastClr="000000">
            <a:lumMod val="65000"/>
          </a:sysClr>
        </a:solidFill>
        <a:ln>
          <a:noFill/>
        </a:ln>
        <a:effectLst>
          <a:outerShdw blurRad="57150" dist="38100" dir="5400000" algn="ctr" rotWithShape="0">
            <a:srgbClr val="009DD9">
              <a:hueOff val="-670499"/>
              <a:satOff val="-7726"/>
              <a:lumOff val="1727"/>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r>
            <a:rPr lang="fr-FR" b="1" dirty="0" smtClean="0">
              <a:solidFill>
                <a:sysClr val="window" lastClr="FFFFFF"/>
              </a:solidFill>
              <a:latin typeface="Constantia"/>
              <a:ea typeface="+mn-ea"/>
              <a:cs typeface="+mn-cs"/>
            </a:rPr>
            <a:t>Conduite du projet et techniques utilisées</a:t>
          </a:r>
          <a:endParaRPr lang="fr-FR" noProof="0" dirty="0" smtClean="0">
            <a:solidFill>
              <a:sysClr val="window" lastClr="FFFFFF"/>
            </a:solidFill>
            <a:latin typeface="Constantia"/>
            <a:ea typeface="+mn-ea"/>
            <a:cs typeface="+mn-cs"/>
          </a:endParaRPr>
        </a:p>
      </dgm:t>
    </dgm:pt>
    <dgm:pt modelId="{715CB5BD-BFB4-4C72-A3A6-9BAAE49980EC}" type="parTrans" cxnId="{7E2454DC-35F7-4684-A438-0818EAF01847}">
      <dgm:prSet/>
      <dgm:spPr/>
      <dgm:t>
        <a:bodyPr/>
        <a:lstStyle/>
        <a:p>
          <a:endParaRPr lang="fr-FR"/>
        </a:p>
      </dgm:t>
    </dgm:pt>
    <dgm:pt modelId="{A6F80634-FF5E-4CCB-B96E-12961F79AC40}" type="sibTrans" cxnId="{7E2454DC-35F7-4684-A438-0818EAF01847}">
      <dgm:prSet/>
      <dgm:spPr/>
      <dgm:t>
        <a:bodyPr/>
        <a:lstStyle/>
        <a:p>
          <a:endParaRPr lang="fr-FR"/>
        </a:p>
      </dgm:t>
    </dgm:pt>
    <dgm:pt modelId="{87D81F46-82D2-4BCC-845F-6456FAB666FB}">
      <dgm:prSet phldrT="[Texte]"/>
      <dgm:spPr>
        <a:xfrm>
          <a:off x="6726691" y="203967"/>
          <a:ext cx="1493036" cy="597214"/>
        </a:xfrm>
        <a:solidFill>
          <a:sysClr val="windowText" lastClr="000000">
            <a:lumMod val="65000"/>
          </a:sysClr>
        </a:solidFill>
        <a:ln>
          <a:noFill/>
        </a:ln>
        <a:effectLst>
          <a:outerShdw blurRad="57150" dist="38100" dir="5400000" algn="ctr" rotWithShape="0">
            <a:srgbClr val="009DD9">
              <a:hueOff val="-838123"/>
              <a:satOff val="-9658"/>
              <a:lumOff val="2159"/>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r>
            <a:rPr lang="fr-FR" altLang="zh-CN" b="1" dirty="0" smtClean="0">
              <a:solidFill>
                <a:sysClr val="window" lastClr="FFFFFF"/>
              </a:solidFill>
              <a:latin typeface="Constantia"/>
              <a:ea typeface="宋体" panose="02010600030101010101" pitchFamily="2" charset="-122"/>
              <a:cs typeface="+mn-cs"/>
            </a:rPr>
            <a:t>Conclusion &amp; Perspective </a:t>
          </a:r>
          <a:endParaRPr lang="fr-FR" noProof="0" dirty="0" smtClean="0">
            <a:solidFill>
              <a:sysClr val="window" lastClr="FFFFFF"/>
            </a:solidFill>
            <a:latin typeface="Constantia"/>
            <a:ea typeface="+mn-ea"/>
            <a:cs typeface="+mn-cs"/>
          </a:endParaRPr>
        </a:p>
      </dgm:t>
    </dgm:pt>
    <dgm:pt modelId="{62B1411B-FB3F-4E39-A135-C58148B0EC21}" type="parTrans" cxnId="{D5C883C5-B01A-4FEC-89DD-7A7EA4AD0A45}">
      <dgm:prSet/>
      <dgm:spPr/>
      <dgm:t>
        <a:bodyPr/>
        <a:lstStyle/>
        <a:p>
          <a:endParaRPr lang="fr-FR"/>
        </a:p>
      </dgm:t>
    </dgm:pt>
    <dgm:pt modelId="{41641E0A-9B57-44E3-9533-AD63ABA1F63B}" type="sibTrans" cxnId="{D5C883C5-B01A-4FEC-89DD-7A7EA4AD0A45}">
      <dgm:prSet/>
      <dgm:spPr/>
      <dgm:t>
        <a:bodyPr/>
        <a:lstStyle/>
        <a:p>
          <a:endParaRPr lang="fr-FR"/>
        </a:p>
      </dgm:t>
    </dgm:pt>
    <dgm:pt modelId="{1F5B1867-4BC6-40AE-957E-385C2B5A6B0C}">
      <dgm:prSet phldrT="[Texte]"/>
      <dgm:spPr>
        <a:xfrm>
          <a:off x="2691479" y="205448"/>
          <a:ext cx="1493036" cy="597214"/>
        </a:xfrm>
        <a:solidFill>
          <a:sysClr val="windowText" lastClr="000000">
            <a:lumMod val="65000"/>
          </a:sysClr>
        </a:solidFill>
        <a:ln>
          <a:noFill/>
        </a:ln>
        <a:effectLst>
          <a:outerShdw blurRad="57150" dist="38100" dir="5400000" algn="ctr" rotWithShape="0">
            <a:srgbClr val="009DD9">
              <a:hueOff val="-335249"/>
              <a:satOff val="-3863"/>
              <a:lumOff val="864"/>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r>
            <a:rPr lang="fr-FR" b="1" dirty="0" smtClean="0">
              <a:solidFill>
                <a:sysClr val="window" lastClr="FFFFFF"/>
              </a:solidFill>
              <a:latin typeface="Constantia"/>
              <a:ea typeface="+mn-ea"/>
              <a:cs typeface="+mn-cs"/>
            </a:rPr>
            <a:t>Analyse fonctionnelle </a:t>
          </a:r>
          <a:endParaRPr lang="fr-FR" noProof="0" dirty="0">
            <a:solidFill>
              <a:sysClr val="window" lastClr="FFFFFF"/>
            </a:solidFill>
            <a:latin typeface="Constantia"/>
            <a:ea typeface="+mn-ea"/>
            <a:cs typeface="+mn-cs"/>
          </a:endParaRPr>
        </a:p>
      </dgm:t>
    </dgm:pt>
    <dgm:pt modelId="{DF273977-5C9A-49D1-9CAD-0C5C2D3D2AEE}" type="parTrans" cxnId="{766DBE32-8634-461A-ABC8-A1397812F043}">
      <dgm:prSet/>
      <dgm:spPr/>
      <dgm:t>
        <a:bodyPr/>
        <a:lstStyle/>
        <a:p>
          <a:endParaRPr lang="fr-FR"/>
        </a:p>
      </dgm:t>
    </dgm:pt>
    <dgm:pt modelId="{279D9DC0-496F-4439-B781-2C6FACCC38CA}" type="sibTrans" cxnId="{766DBE32-8634-461A-ABC8-A1397812F043}">
      <dgm:prSet/>
      <dgm:spPr/>
      <dgm:t>
        <a:bodyPr/>
        <a:lstStyle/>
        <a:p>
          <a:endParaRPr lang="fr-FR"/>
        </a:p>
      </dgm:t>
    </dgm:pt>
    <dgm:pt modelId="{78FB9074-4383-4983-9815-93CB55CE0E38}" type="pres">
      <dgm:prSet presAssocID="{8115FD9B-E34A-4B72-94BB-5FA87CBF4B5F}" presName="Name0" presStyleCnt="0">
        <dgm:presLayoutVars>
          <dgm:dir/>
          <dgm:animLvl val="lvl"/>
          <dgm:resizeHandles val="exact"/>
        </dgm:presLayoutVars>
      </dgm:prSet>
      <dgm:spPr/>
    </dgm:pt>
    <dgm:pt modelId="{820680B8-A99C-4DEC-8F2E-D599A0E89DB6}" type="pres">
      <dgm:prSet presAssocID="{2DB86737-544A-4826-9490-3CAFC50BA5DA}" presName="parTxOnly" presStyleLbl="node1" presStyleIdx="0" presStyleCnt="6" custLinFactX="319033" custLinFactNeighborX="400000" custLinFactNeighborY="-1809">
        <dgm:presLayoutVars>
          <dgm:chMax val="0"/>
          <dgm:chPref val="0"/>
          <dgm:bulletEnabled val="1"/>
        </dgm:presLayoutVars>
      </dgm:prSet>
      <dgm:spPr>
        <a:prstGeom prst="chevron">
          <a:avLst/>
        </a:prstGeom>
      </dgm:spPr>
      <dgm:t>
        <a:bodyPr/>
        <a:lstStyle/>
        <a:p>
          <a:endParaRPr lang="fr-FR"/>
        </a:p>
      </dgm:t>
    </dgm:pt>
    <dgm:pt modelId="{C02D6B07-24AC-422E-AB34-D42C1F5835AB}" type="pres">
      <dgm:prSet presAssocID="{2B7C6327-CBBE-4B40-8FC4-2DDF7756C0F0}" presName="parTxOnlySpace" presStyleCnt="0"/>
      <dgm:spPr/>
    </dgm:pt>
    <dgm:pt modelId="{09066C05-2B71-4482-96ED-B0D32F2353C1}" type="pres">
      <dgm:prSet presAssocID="{D2D53FF0-5D59-4100-8F99-60EF7D6C6182}" presName="parTxOnly" presStyleLbl="node1" presStyleIdx="1" presStyleCnt="6" custLinFactX="-80378" custLinFactNeighborX="-100000" custLinFactNeighborY="-1530">
        <dgm:presLayoutVars>
          <dgm:chMax val="0"/>
          <dgm:chPref val="0"/>
          <dgm:bulletEnabled val="1"/>
        </dgm:presLayoutVars>
      </dgm:prSet>
      <dgm:spPr>
        <a:prstGeom prst="chevron">
          <a:avLst/>
        </a:prstGeom>
      </dgm:spPr>
      <dgm:t>
        <a:bodyPr/>
        <a:lstStyle/>
        <a:p>
          <a:endParaRPr lang="fr-FR"/>
        </a:p>
      </dgm:t>
    </dgm:pt>
    <dgm:pt modelId="{9A358309-CC75-4F92-8F9F-22B04CFF513D}" type="pres">
      <dgm:prSet presAssocID="{D4349060-ACF9-498C-9E6A-F22F8B613C63}" presName="parTxOnlySpace" presStyleCnt="0"/>
      <dgm:spPr/>
    </dgm:pt>
    <dgm:pt modelId="{AFAF5A2E-F7A0-4BAD-B581-9D0A10721820}" type="pres">
      <dgm:prSet presAssocID="{1F5B1867-4BC6-40AE-957E-385C2B5A6B0C}" presName="parTxOnly" presStyleLbl="node1" presStyleIdx="2" presStyleCnt="6" custLinFactX="-80882" custLinFactNeighborX="-100000" custLinFactNeighborY="116">
        <dgm:presLayoutVars>
          <dgm:chMax val="0"/>
          <dgm:chPref val="0"/>
          <dgm:bulletEnabled val="1"/>
        </dgm:presLayoutVars>
      </dgm:prSet>
      <dgm:spPr>
        <a:prstGeom prst="chevron">
          <a:avLst/>
        </a:prstGeom>
      </dgm:spPr>
      <dgm:t>
        <a:bodyPr/>
        <a:lstStyle/>
        <a:p>
          <a:endParaRPr lang="fr-FR"/>
        </a:p>
      </dgm:t>
    </dgm:pt>
    <dgm:pt modelId="{CBEF6D12-E893-43D6-A669-4FEC8A6E9251}" type="pres">
      <dgm:prSet presAssocID="{279D9DC0-496F-4439-B781-2C6FACCC38CA}" presName="parTxOnlySpace" presStyleCnt="0"/>
      <dgm:spPr/>
    </dgm:pt>
    <dgm:pt modelId="{C7DD8D01-A845-496D-86F9-4C1023581842}" type="pres">
      <dgm:prSet presAssocID="{2F106E54-D05D-43A7-9ABF-C62438E2B6EC}" presName="parTxOnly" presStyleLbl="node1" presStyleIdx="3" presStyleCnt="6">
        <dgm:presLayoutVars>
          <dgm:chMax val="0"/>
          <dgm:chPref val="0"/>
          <dgm:bulletEnabled val="1"/>
        </dgm:presLayoutVars>
      </dgm:prSet>
      <dgm:spPr>
        <a:prstGeom prst="chevron">
          <a:avLst/>
        </a:prstGeom>
      </dgm:spPr>
      <dgm:t>
        <a:bodyPr/>
        <a:lstStyle/>
        <a:p>
          <a:endParaRPr lang="fr-FR"/>
        </a:p>
      </dgm:t>
    </dgm:pt>
    <dgm:pt modelId="{A507C322-9BAE-43ED-8842-4D2F899B5031}" type="pres">
      <dgm:prSet presAssocID="{4AE6DA20-7F9E-44E2-9440-436E4A389763}" presName="parTxOnlySpace" presStyleCnt="0"/>
      <dgm:spPr/>
    </dgm:pt>
    <dgm:pt modelId="{E9423FA8-E72B-4FB5-802A-5104DA1D0525}" type="pres">
      <dgm:prSet presAssocID="{37487084-E1A0-43E5-99B8-DA09E7D82B33}" presName="parTxOnly" presStyleLbl="node1" presStyleIdx="4" presStyleCnt="6" custLinFactX="-160299" custLinFactNeighborX="-200000" custLinFactNeighborY="1493">
        <dgm:presLayoutVars>
          <dgm:chMax val="0"/>
          <dgm:chPref val="0"/>
          <dgm:bulletEnabled val="1"/>
        </dgm:presLayoutVars>
      </dgm:prSet>
      <dgm:spPr>
        <a:prstGeom prst="chevron">
          <a:avLst/>
        </a:prstGeom>
      </dgm:spPr>
      <dgm:t>
        <a:bodyPr/>
        <a:lstStyle/>
        <a:p>
          <a:endParaRPr lang="fr-FR"/>
        </a:p>
      </dgm:t>
    </dgm:pt>
    <dgm:pt modelId="{5777B7A9-6368-4F3D-948F-408FF1EE6428}" type="pres">
      <dgm:prSet presAssocID="{A6F80634-FF5E-4CCB-B96E-12961F79AC40}" presName="parTxOnlySpace" presStyleCnt="0"/>
      <dgm:spPr/>
    </dgm:pt>
    <dgm:pt modelId="{E7ED10D0-2574-4061-9C04-A210B81DF25A}" type="pres">
      <dgm:prSet presAssocID="{87D81F46-82D2-4BCC-845F-6456FAB666FB}" presName="parTxOnly" presStyleLbl="node1" presStyleIdx="5" presStyleCnt="6" custLinFactNeighborX="2688" custLinFactNeighborY="-248">
        <dgm:presLayoutVars>
          <dgm:chMax val="0"/>
          <dgm:chPref val="0"/>
          <dgm:bulletEnabled val="1"/>
        </dgm:presLayoutVars>
      </dgm:prSet>
      <dgm:spPr>
        <a:prstGeom prst="chevron">
          <a:avLst/>
        </a:prstGeom>
      </dgm:spPr>
      <dgm:t>
        <a:bodyPr/>
        <a:lstStyle/>
        <a:p>
          <a:endParaRPr lang="fr-FR"/>
        </a:p>
      </dgm:t>
    </dgm:pt>
  </dgm:ptLst>
  <dgm:cxnLst>
    <dgm:cxn modelId="{38EDFF0C-6FE0-481E-A0C6-027C15DC0B2A}" srcId="{8115FD9B-E34A-4B72-94BB-5FA87CBF4B5F}" destId="{D2D53FF0-5D59-4100-8F99-60EF7D6C6182}" srcOrd="1" destOrd="0" parTransId="{79CFB385-B8F2-4D77-A810-907A77EC1298}" sibTransId="{D4349060-ACF9-498C-9E6A-F22F8B613C63}"/>
    <dgm:cxn modelId="{7E2454DC-35F7-4684-A438-0818EAF01847}" srcId="{8115FD9B-E34A-4B72-94BB-5FA87CBF4B5F}" destId="{37487084-E1A0-43E5-99B8-DA09E7D82B33}" srcOrd="4" destOrd="0" parTransId="{715CB5BD-BFB4-4C72-A3A6-9BAAE49980EC}" sibTransId="{A6F80634-FF5E-4CCB-B96E-12961F79AC40}"/>
    <dgm:cxn modelId="{085BFFD7-2D40-427C-8782-C1506ED63243}" type="presOf" srcId="{87D81F46-82D2-4BCC-845F-6456FAB666FB}" destId="{E7ED10D0-2574-4061-9C04-A210B81DF25A}" srcOrd="0" destOrd="0" presId="urn:microsoft.com/office/officeart/2005/8/layout/chevron1"/>
    <dgm:cxn modelId="{3863B0C8-F51E-4F4C-9C43-D8D80FAB6478}" srcId="{8115FD9B-E34A-4B72-94BB-5FA87CBF4B5F}" destId="{2F106E54-D05D-43A7-9ABF-C62438E2B6EC}" srcOrd="3" destOrd="0" parTransId="{FA5A0B43-B1E5-43D2-8EA1-0DF1C85B97F0}" sibTransId="{4AE6DA20-7F9E-44E2-9440-436E4A389763}"/>
    <dgm:cxn modelId="{029740F1-71CC-4008-87B1-AA5757345D70}" type="presOf" srcId="{8115FD9B-E34A-4B72-94BB-5FA87CBF4B5F}" destId="{78FB9074-4383-4983-9815-93CB55CE0E38}" srcOrd="0" destOrd="0" presId="urn:microsoft.com/office/officeart/2005/8/layout/chevron1"/>
    <dgm:cxn modelId="{A0C34F9D-0DBF-4D7E-9B1E-009CCD599FBC}" type="presOf" srcId="{2DB86737-544A-4826-9490-3CAFC50BA5DA}" destId="{820680B8-A99C-4DEC-8F2E-D599A0E89DB6}" srcOrd="0" destOrd="0" presId="urn:microsoft.com/office/officeart/2005/8/layout/chevron1"/>
    <dgm:cxn modelId="{FF6B0E42-056D-448E-9060-71FD2814127F}" type="presOf" srcId="{D2D53FF0-5D59-4100-8F99-60EF7D6C6182}" destId="{09066C05-2B71-4482-96ED-B0D32F2353C1}" srcOrd="0" destOrd="0" presId="urn:microsoft.com/office/officeart/2005/8/layout/chevron1"/>
    <dgm:cxn modelId="{D5C883C5-B01A-4FEC-89DD-7A7EA4AD0A45}" srcId="{8115FD9B-E34A-4B72-94BB-5FA87CBF4B5F}" destId="{87D81F46-82D2-4BCC-845F-6456FAB666FB}" srcOrd="5" destOrd="0" parTransId="{62B1411B-FB3F-4E39-A135-C58148B0EC21}" sibTransId="{41641E0A-9B57-44E3-9533-AD63ABA1F63B}"/>
    <dgm:cxn modelId="{766DBE32-8634-461A-ABC8-A1397812F043}" srcId="{8115FD9B-E34A-4B72-94BB-5FA87CBF4B5F}" destId="{1F5B1867-4BC6-40AE-957E-385C2B5A6B0C}" srcOrd="2" destOrd="0" parTransId="{DF273977-5C9A-49D1-9CAD-0C5C2D3D2AEE}" sibTransId="{279D9DC0-496F-4439-B781-2C6FACCC38CA}"/>
    <dgm:cxn modelId="{EAD95147-DD21-443D-82CF-0CD4EF74DECF}" type="presOf" srcId="{37487084-E1A0-43E5-99B8-DA09E7D82B33}" destId="{E9423FA8-E72B-4FB5-802A-5104DA1D0525}" srcOrd="0" destOrd="0" presId="urn:microsoft.com/office/officeart/2005/8/layout/chevron1"/>
    <dgm:cxn modelId="{63699C74-61B2-4E59-8EF4-546F9B332DF7}" srcId="{8115FD9B-E34A-4B72-94BB-5FA87CBF4B5F}" destId="{2DB86737-544A-4826-9490-3CAFC50BA5DA}" srcOrd="0" destOrd="0" parTransId="{23575EAB-874C-47D5-8438-232E6A40FDC1}" sibTransId="{2B7C6327-CBBE-4B40-8FC4-2DDF7756C0F0}"/>
    <dgm:cxn modelId="{9CE11452-CE8A-42AF-BBE2-1A821C3CD6B7}" type="presOf" srcId="{2F106E54-D05D-43A7-9ABF-C62438E2B6EC}" destId="{C7DD8D01-A845-496D-86F9-4C1023581842}" srcOrd="0" destOrd="0" presId="urn:microsoft.com/office/officeart/2005/8/layout/chevron1"/>
    <dgm:cxn modelId="{BB9A0F87-369F-4ADC-9C08-8BEB5002BCA1}" type="presOf" srcId="{1F5B1867-4BC6-40AE-957E-385C2B5A6B0C}" destId="{AFAF5A2E-F7A0-4BAD-B581-9D0A10721820}" srcOrd="0" destOrd="0" presId="urn:microsoft.com/office/officeart/2005/8/layout/chevron1"/>
    <dgm:cxn modelId="{69C559D4-671A-41C5-B610-80C714E46182}" type="presParOf" srcId="{78FB9074-4383-4983-9815-93CB55CE0E38}" destId="{820680B8-A99C-4DEC-8F2E-D599A0E89DB6}" srcOrd="0" destOrd="0" presId="urn:microsoft.com/office/officeart/2005/8/layout/chevron1"/>
    <dgm:cxn modelId="{0507382E-B546-4D51-91D4-C0FAE8493B1D}" type="presParOf" srcId="{78FB9074-4383-4983-9815-93CB55CE0E38}" destId="{C02D6B07-24AC-422E-AB34-D42C1F5835AB}" srcOrd="1" destOrd="0" presId="urn:microsoft.com/office/officeart/2005/8/layout/chevron1"/>
    <dgm:cxn modelId="{CE08B932-658E-4705-8794-724D48E07EC7}" type="presParOf" srcId="{78FB9074-4383-4983-9815-93CB55CE0E38}" destId="{09066C05-2B71-4482-96ED-B0D32F2353C1}" srcOrd="2" destOrd="0" presId="urn:microsoft.com/office/officeart/2005/8/layout/chevron1"/>
    <dgm:cxn modelId="{73BB2996-3849-4C9C-B6DB-5B7E045ABD26}" type="presParOf" srcId="{78FB9074-4383-4983-9815-93CB55CE0E38}" destId="{9A358309-CC75-4F92-8F9F-22B04CFF513D}" srcOrd="3" destOrd="0" presId="urn:microsoft.com/office/officeart/2005/8/layout/chevron1"/>
    <dgm:cxn modelId="{00CF8C90-B58D-430A-B8F4-F26DF2A9800E}" type="presParOf" srcId="{78FB9074-4383-4983-9815-93CB55CE0E38}" destId="{AFAF5A2E-F7A0-4BAD-B581-9D0A10721820}" srcOrd="4" destOrd="0" presId="urn:microsoft.com/office/officeart/2005/8/layout/chevron1"/>
    <dgm:cxn modelId="{AB30A311-2685-4D88-A720-35BA9BB81829}" type="presParOf" srcId="{78FB9074-4383-4983-9815-93CB55CE0E38}" destId="{CBEF6D12-E893-43D6-A669-4FEC8A6E9251}" srcOrd="5" destOrd="0" presId="urn:microsoft.com/office/officeart/2005/8/layout/chevron1"/>
    <dgm:cxn modelId="{2A72CFAD-6575-42E1-928D-B73448DCEAB7}" type="presParOf" srcId="{78FB9074-4383-4983-9815-93CB55CE0E38}" destId="{C7DD8D01-A845-496D-86F9-4C1023581842}" srcOrd="6" destOrd="0" presId="urn:microsoft.com/office/officeart/2005/8/layout/chevron1"/>
    <dgm:cxn modelId="{C5A55846-5100-4E67-876E-57B8F770981A}" type="presParOf" srcId="{78FB9074-4383-4983-9815-93CB55CE0E38}" destId="{A507C322-9BAE-43ED-8842-4D2F899B5031}" srcOrd="7" destOrd="0" presId="urn:microsoft.com/office/officeart/2005/8/layout/chevron1"/>
    <dgm:cxn modelId="{E4022369-CBFD-4656-982B-98F7BDBCEEFC}" type="presParOf" srcId="{78FB9074-4383-4983-9815-93CB55CE0E38}" destId="{E9423FA8-E72B-4FB5-802A-5104DA1D0525}" srcOrd="8" destOrd="0" presId="urn:microsoft.com/office/officeart/2005/8/layout/chevron1"/>
    <dgm:cxn modelId="{671C9B42-9D19-44CF-B974-CF976F8011B3}" type="presParOf" srcId="{78FB9074-4383-4983-9815-93CB55CE0E38}" destId="{5777B7A9-6368-4F3D-948F-408FF1EE6428}" srcOrd="9" destOrd="0" presId="urn:microsoft.com/office/officeart/2005/8/layout/chevron1"/>
    <dgm:cxn modelId="{5C45E52E-2B84-44FE-A5E9-248910387FB6}" type="presParOf" srcId="{78FB9074-4383-4983-9815-93CB55CE0E38}" destId="{E7ED10D0-2574-4061-9C04-A210B81DF25A}"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8115FD9B-E34A-4B72-94BB-5FA87CBF4B5F}" type="doc">
      <dgm:prSet loTypeId="urn:microsoft.com/office/officeart/2005/8/layout/chevron1" loCatId="process" qsTypeId="urn:microsoft.com/office/officeart/2005/8/quickstyle/simple5" qsCatId="simple" csTypeId="urn:microsoft.com/office/officeart/2005/8/colors/colorful2" csCatId="colorful" phldr="1"/>
      <dgm:spPr/>
    </dgm:pt>
    <dgm:pt modelId="{2DB86737-544A-4826-9490-3CAFC50BA5DA}">
      <dgm:prSet phldrT="[Texte]"/>
      <dgm:spPr>
        <a:xfrm>
          <a:off x="4013" y="205448"/>
          <a:ext cx="1493036" cy="597214"/>
        </a:xfrm>
        <a:solidFill>
          <a:srgbClr val="0F6FC6">
            <a:lumMod val="50000"/>
          </a:srgbClr>
        </a:solidFill>
        <a:ln>
          <a:noFill/>
        </a:ln>
        <a:effectLst>
          <a:outerShdw blurRad="57150" dist="38100" dir="5400000" algn="ctr" rotWithShape="0">
            <a:srgbClr val="009DD9">
              <a:hueOff val="0"/>
              <a:satOff val="0"/>
              <a:lumOff val="0"/>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r>
            <a:rPr lang="fr-FR" b="1" dirty="0" smtClean="0">
              <a:solidFill>
                <a:sysClr val="window" lastClr="FFFFFF"/>
              </a:solidFill>
              <a:latin typeface="Constantia"/>
              <a:ea typeface="+mn-ea"/>
              <a:cs typeface="+mn-cs"/>
            </a:rPr>
            <a:t>Démonstration</a:t>
          </a:r>
          <a:endParaRPr lang="fr-FR" noProof="0" dirty="0">
            <a:solidFill>
              <a:sysClr val="window" lastClr="FFFFFF"/>
            </a:solidFill>
            <a:latin typeface="Constantia"/>
            <a:ea typeface="+mn-ea"/>
            <a:cs typeface="+mn-cs"/>
          </a:endParaRPr>
        </a:p>
      </dgm:t>
    </dgm:pt>
    <dgm:pt modelId="{23575EAB-874C-47D5-8438-232E6A40FDC1}" type="parTrans" cxnId="{63699C74-61B2-4E59-8EF4-546F9B332DF7}">
      <dgm:prSet/>
      <dgm:spPr/>
      <dgm:t>
        <a:bodyPr/>
        <a:lstStyle/>
        <a:p>
          <a:endParaRPr lang="fr-FR"/>
        </a:p>
      </dgm:t>
    </dgm:pt>
    <dgm:pt modelId="{2B7C6327-CBBE-4B40-8FC4-2DDF7756C0F0}" type="sibTrans" cxnId="{63699C74-61B2-4E59-8EF4-546F9B332DF7}">
      <dgm:prSet/>
      <dgm:spPr/>
      <dgm:t>
        <a:bodyPr/>
        <a:lstStyle/>
        <a:p>
          <a:endParaRPr lang="fr-FR"/>
        </a:p>
      </dgm:t>
    </dgm:pt>
    <dgm:pt modelId="{D2D53FF0-5D59-4100-8F99-60EF7D6C6182}">
      <dgm:prSet phldrT="[Texte]"/>
      <dgm:spPr>
        <a:xfrm>
          <a:off x="1347746" y="205448"/>
          <a:ext cx="1493036" cy="597214"/>
        </a:xfrm>
        <a:solidFill>
          <a:sysClr val="windowText" lastClr="000000">
            <a:lumMod val="65000"/>
          </a:sysClr>
        </a:solidFill>
        <a:ln>
          <a:noFill/>
        </a:ln>
        <a:effectLst>
          <a:outerShdw blurRad="57150" dist="38100" dir="5400000" algn="ctr" rotWithShape="0">
            <a:srgbClr val="009DD9">
              <a:hueOff val="-167625"/>
              <a:satOff val="-1932"/>
              <a:lumOff val="432"/>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r>
            <a:rPr lang="fr-FR" b="1" dirty="0" smtClean="0">
              <a:solidFill>
                <a:sysClr val="window" lastClr="FFFFFF"/>
              </a:solidFill>
              <a:latin typeface="Constantia"/>
              <a:ea typeface="+mn-ea"/>
              <a:cs typeface="+mn-cs"/>
            </a:rPr>
            <a:t>Contexte général et organisme d’accueil </a:t>
          </a:r>
          <a:endParaRPr lang="fr-FR" noProof="0" dirty="0">
            <a:solidFill>
              <a:sysClr val="window" lastClr="FFFFFF"/>
            </a:solidFill>
            <a:latin typeface="Constantia"/>
            <a:ea typeface="+mn-ea"/>
            <a:cs typeface="+mn-cs"/>
          </a:endParaRPr>
        </a:p>
      </dgm:t>
    </dgm:pt>
    <dgm:pt modelId="{79CFB385-B8F2-4D77-A810-907A77EC1298}" type="parTrans" cxnId="{38EDFF0C-6FE0-481E-A0C6-027C15DC0B2A}">
      <dgm:prSet/>
      <dgm:spPr/>
      <dgm:t>
        <a:bodyPr/>
        <a:lstStyle/>
        <a:p>
          <a:endParaRPr lang="fr-FR"/>
        </a:p>
      </dgm:t>
    </dgm:pt>
    <dgm:pt modelId="{D4349060-ACF9-498C-9E6A-F22F8B613C63}" type="sibTrans" cxnId="{38EDFF0C-6FE0-481E-A0C6-027C15DC0B2A}">
      <dgm:prSet/>
      <dgm:spPr/>
      <dgm:t>
        <a:bodyPr/>
        <a:lstStyle/>
        <a:p>
          <a:endParaRPr lang="fr-FR"/>
        </a:p>
      </dgm:t>
    </dgm:pt>
    <dgm:pt modelId="{2F106E54-D05D-43A7-9ABF-C62438E2B6EC}">
      <dgm:prSet phldrT="[Texte]"/>
      <dgm:spPr>
        <a:xfrm>
          <a:off x="4035212" y="205448"/>
          <a:ext cx="1493036" cy="597214"/>
        </a:xfrm>
        <a:solidFill>
          <a:sysClr val="windowText" lastClr="000000">
            <a:lumMod val="65000"/>
          </a:sysClr>
        </a:solidFill>
        <a:ln>
          <a:noFill/>
        </a:ln>
        <a:effectLst>
          <a:outerShdw blurRad="57150" dist="38100" dir="5400000" algn="ctr" rotWithShape="0">
            <a:srgbClr val="009DD9">
              <a:hueOff val="-502874"/>
              <a:satOff val="-5795"/>
              <a:lumOff val="1295"/>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r>
            <a:rPr lang="fr-FR" b="1" dirty="0" smtClean="0">
              <a:solidFill>
                <a:sysClr val="window" lastClr="FFFFFF"/>
              </a:solidFill>
              <a:latin typeface="Constantia"/>
              <a:ea typeface="+mn-ea"/>
              <a:cs typeface="+mn-cs"/>
            </a:rPr>
            <a:t>Conception</a:t>
          </a:r>
          <a:endParaRPr lang="fr-FR" noProof="0" dirty="0" smtClean="0">
            <a:solidFill>
              <a:sysClr val="window" lastClr="FFFFFF"/>
            </a:solidFill>
            <a:latin typeface="Constantia"/>
            <a:ea typeface="+mn-ea"/>
            <a:cs typeface="+mn-cs"/>
          </a:endParaRPr>
        </a:p>
      </dgm:t>
    </dgm:pt>
    <dgm:pt modelId="{FA5A0B43-B1E5-43D2-8EA1-0DF1C85B97F0}" type="parTrans" cxnId="{3863B0C8-F51E-4F4C-9C43-D8D80FAB6478}">
      <dgm:prSet/>
      <dgm:spPr/>
      <dgm:t>
        <a:bodyPr/>
        <a:lstStyle/>
        <a:p>
          <a:endParaRPr lang="fr-FR"/>
        </a:p>
      </dgm:t>
    </dgm:pt>
    <dgm:pt modelId="{4AE6DA20-7F9E-44E2-9440-436E4A389763}" type="sibTrans" cxnId="{3863B0C8-F51E-4F4C-9C43-D8D80FAB6478}">
      <dgm:prSet/>
      <dgm:spPr/>
      <dgm:t>
        <a:bodyPr/>
        <a:lstStyle/>
        <a:p>
          <a:endParaRPr lang="fr-FR"/>
        </a:p>
      </dgm:t>
    </dgm:pt>
    <dgm:pt modelId="{37487084-E1A0-43E5-99B8-DA09E7D82B33}">
      <dgm:prSet phldrT="[Texte]"/>
      <dgm:spPr>
        <a:xfrm>
          <a:off x="5378945" y="205448"/>
          <a:ext cx="1493036" cy="597214"/>
        </a:xfrm>
        <a:solidFill>
          <a:sysClr val="windowText" lastClr="000000">
            <a:lumMod val="65000"/>
          </a:sysClr>
        </a:solidFill>
        <a:ln>
          <a:noFill/>
        </a:ln>
        <a:effectLst>
          <a:outerShdw blurRad="57150" dist="38100" dir="5400000" algn="ctr" rotWithShape="0">
            <a:srgbClr val="009DD9">
              <a:hueOff val="-670499"/>
              <a:satOff val="-7726"/>
              <a:lumOff val="1727"/>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r>
            <a:rPr lang="fr-FR" b="1" dirty="0" smtClean="0">
              <a:solidFill>
                <a:sysClr val="window" lastClr="FFFFFF"/>
              </a:solidFill>
              <a:latin typeface="Constantia"/>
              <a:ea typeface="+mn-ea"/>
              <a:cs typeface="+mn-cs"/>
            </a:rPr>
            <a:t>Conduite du projet et techniques utilisées</a:t>
          </a:r>
          <a:endParaRPr lang="fr-FR" noProof="0" dirty="0" smtClean="0">
            <a:solidFill>
              <a:sysClr val="window" lastClr="FFFFFF"/>
            </a:solidFill>
            <a:latin typeface="Constantia"/>
            <a:ea typeface="+mn-ea"/>
            <a:cs typeface="+mn-cs"/>
          </a:endParaRPr>
        </a:p>
      </dgm:t>
    </dgm:pt>
    <dgm:pt modelId="{715CB5BD-BFB4-4C72-A3A6-9BAAE49980EC}" type="parTrans" cxnId="{7E2454DC-35F7-4684-A438-0818EAF01847}">
      <dgm:prSet/>
      <dgm:spPr/>
      <dgm:t>
        <a:bodyPr/>
        <a:lstStyle/>
        <a:p>
          <a:endParaRPr lang="fr-FR"/>
        </a:p>
      </dgm:t>
    </dgm:pt>
    <dgm:pt modelId="{A6F80634-FF5E-4CCB-B96E-12961F79AC40}" type="sibTrans" cxnId="{7E2454DC-35F7-4684-A438-0818EAF01847}">
      <dgm:prSet/>
      <dgm:spPr/>
      <dgm:t>
        <a:bodyPr/>
        <a:lstStyle/>
        <a:p>
          <a:endParaRPr lang="fr-FR"/>
        </a:p>
      </dgm:t>
    </dgm:pt>
    <dgm:pt modelId="{87D81F46-82D2-4BCC-845F-6456FAB666FB}">
      <dgm:prSet phldrT="[Texte]"/>
      <dgm:spPr>
        <a:xfrm>
          <a:off x="6726691" y="203967"/>
          <a:ext cx="1493036" cy="597214"/>
        </a:xfrm>
        <a:solidFill>
          <a:sysClr val="windowText" lastClr="000000">
            <a:lumMod val="65000"/>
          </a:sysClr>
        </a:solidFill>
        <a:ln>
          <a:noFill/>
        </a:ln>
        <a:effectLst>
          <a:outerShdw blurRad="57150" dist="38100" dir="5400000" algn="ctr" rotWithShape="0">
            <a:srgbClr val="009DD9">
              <a:hueOff val="-838123"/>
              <a:satOff val="-9658"/>
              <a:lumOff val="2159"/>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r>
            <a:rPr lang="fr-FR" altLang="zh-CN" b="1" dirty="0" smtClean="0">
              <a:solidFill>
                <a:sysClr val="window" lastClr="FFFFFF"/>
              </a:solidFill>
              <a:latin typeface="Constantia"/>
              <a:ea typeface="宋体" panose="02010600030101010101" pitchFamily="2" charset="-122"/>
              <a:cs typeface="+mn-cs"/>
            </a:rPr>
            <a:t>Conclusion &amp; Perspective </a:t>
          </a:r>
          <a:endParaRPr lang="fr-FR" noProof="0" dirty="0" smtClean="0">
            <a:solidFill>
              <a:sysClr val="window" lastClr="FFFFFF"/>
            </a:solidFill>
            <a:latin typeface="Constantia"/>
            <a:ea typeface="+mn-ea"/>
            <a:cs typeface="+mn-cs"/>
          </a:endParaRPr>
        </a:p>
      </dgm:t>
    </dgm:pt>
    <dgm:pt modelId="{62B1411B-FB3F-4E39-A135-C58148B0EC21}" type="parTrans" cxnId="{D5C883C5-B01A-4FEC-89DD-7A7EA4AD0A45}">
      <dgm:prSet/>
      <dgm:spPr/>
      <dgm:t>
        <a:bodyPr/>
        <a:lstStyle/>
        <a:p>
          <a:endParaRPr lang="fr-FR"/>
        </a:p>
      </dgm:t>
    </dgm:pt>
    <dgm:pt modelId="{41641E0A-9B57-44E3-9533-AD63ABA1F63B}" type="sibTrans" cxnId="{D5C883C5-B01A-4FEC-89DD-7A7EA4AD0A45}">
      <dgm:prSet/>
      <dgm:spPr/>
      <dgm:t>
        <a:bodyPr/>
        <a:lstStyle/>
        <a:p>
          <a:endParaRPr lang="fr-FR"/>
        </a:p>
      </dgm:t>
    </dgm:pt>
    <dgm:pt modelId="{1F5B1867-4BC6-40AE-957E-385C2B5A6B0C}">
      <dgm:prSet phldrT="[Texte]"/>
      <dgm:spPr>
        <a:xfrm>
          <a:off x="2691479" y="205448"/>
          <a:ext cx="1493036" cy="597214"/>
        </a:xfrm>
        <a:solidFill>
          <a:sysClr val="windowText" lastClr="000000">
            <a:lumMod val="65000"/>
          </a:sysClr>
        </a:solidFill>
        <a:ln>
          <a:noFill/>
        </a:ln>
        <a:effectLst>
          <a:outerShdw blurRad="57150" dist="38100" dir="5400000" algn="ctr" rotWithShape="0">
            <a:srgbClr val="009DD9">
              <a:hueOff val="-335249"/>
              <a:satOff val="-3863"/>
              <a:lumOff val="864"/>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r>
            <a:rPr lang="fr-FR" b="1" dirty="0" smtClean="0">
              <a:solidFill>
                <a:sysClr val="window" lastClr="FFFFFF"/>
              </a:solidFill>
              <a:latin typeface="Constantia"/>
              <a:ea typeface="+mn-ea"/>
              <a:cs typeface="+mn-cs"/>
            </a:rPr>
            <a:t>Analyse fonctionnelle </a:t>
          </a:r>
          <a:endParaRPr lang="fr-FR" noProof="0" dirty="0">
            <a:solidFill>
              <a:sysClr val="window" lastClr="FFFFFF"/>
            </a:solidFill>
            <a:latin typeface="Constantia"/>
            <a:ea typeface="+mn-ea"/>
            <a:cs typeface="+mn-cs"/>
          </a:endParaRPr>
        </a:p>
      </dgm:t>
    </dgm:pt>
    <dgm:pt modelId="{DF273977-5C9A-49D1-9CAD-0C5C2D3D2AEE}" type="parTrans" cxnId="{766DBE32-8634-461A-ABC8-A1397812F043}">
      <dgm:prSet/>
      <dgm:spPr/>
      <dgm:t>
        <a:bodyPr/>
        <a:lstStyle/>
        <a:p>
          <a:endParaRPr lang="fr-FR"/>
        </a:p>
      </dgm:t>
    </dgm:pt>
    <dgm:pt modelId="{279D9DC0-496F-4439-B781-2C6FACCC38CA}" type="sibTrans" cxnId="{766DBE32-8634-461A-ABC8-A1397812F043}">
      <dgm:prSet/>
      <dgm:spPr/>
      <dgm:t>
        <a:bodyPr/>
        <a:lstStyle/>
        <a:p>
          <a:endParaRPr lang="fr-FR"/>
        </a:p>
      </dgm:t>
    </dgm:pt>
    <dgm:pt modelId="{78FB9074-4383-4983-9815-93CB55CE0E38}" type="pres">
      <dgm:prSet presAssocID="{8115FD9B-E34A-4B72-94BB-5FA87CBF4B5F}" presName="Name0" presStyleCnt="0">
        <dgm:presLayoutVars>
          <dgm:dir/>
          <dgm:animLvl val="lvl"/>
          <dgm:resizeHandles val="exact"/>
        </dgm:presLayoutVars>
      </dgm:prSet>
      <dgm:spPr/>
    </dgm:pt>
    <dgm:pt modelId="{820680B8-A99C-4DEC-8F2E-D599A0E89DB6}" type="pres">
      <dgm:prSet presAssocID="{2DB86737-544A-4826-9490-3CAFC50BA5DA}" presName="parTxOnly" presStyleLbl="node1" presStyleIdx="0" presStyleCnt="6" custLinFactX="319033" custLinFactNeighborX="400000" custLinFactNeighborY="-1809">
        <dgm:presLayoutVars>
          <dgm:chMax val="0"/>
          <dgm:chPref val="0"/>
          <dgm:bulletEnabled val="1"/>
        </dgm:presLayoutVars>
      </dgm:prSet>
      <dgm:spPr>
        <a:prstGeom prst="chevron">
          <a:avLst/>
        </a:prstGeom>
      </dgm:spPr>
      <dgm:t>
        <a:bodyPr/>
        <a:lstStyle/>
        <a:p>
          <a:endParaRPr lang="fr-FR"/>
        </a:p>
      </dgm:t>
    </dgm:pt>
    <dgm:pt modelId="{C02D6B07-24AC-422E-AB34-D42C1F5835AB}" type="pres">
      <dgm:prSet presAssocID="{2B7C6327-CBBE-4B40-8FC4-2DDF7756C0F0}" presName="parTxOnlySpace" presStyleCnt="0"/>
      <dgm:spPr/>
    </dgm:pt>
    <dgm:pt modelId="{09066C05-2B71-4482-96ED-B0D32F2353C1}" type="pres">
      <dgm:prSet presAssocID="{D2D53FF0-5D59-4100-8F99-60EF7D6C6182}" presName="parTxOnly" presStyleLbl="node1" presStyleIdx="1" presStyleCnt="6" custLinFactX="-80378" custLinFactNeighborX="-100000" custLinFactNeighborY="-1530">
        <dgm:presLayoutVars>
          <dgm:chMax val="0"/>
          <dgm:chPref val="0"/>
          <dgm:bulletEnabled val="1"/>
        </dgm:presLayoutVars>
      </dgm:prSet>
      <dgm:spPr>
        <a:prstGeom prst="chevron">
          <a:avLst/>
        </a:prstGeom>
      </dgm:spPr>
      <dgm:t>
        <a:bodyPr/>
        <a:lstStyle/>
        <a:p>
          <a:endParaRPr lang="fr-FR"/>
        </a:p>
      </dgm:t>
    </dgm:pt>
    <dgm:pt modelId="{9A358309-CC75-4F92-8F9F-22B04CFF513D}" type="pres">
      <dgm:prSet presAssocID="{D4349060-ACF9-498C-9E6A-F22F8B613C63}" presName="parTxOnlySpace" presStyleCnt="0"/>
      <dgm:spPr/>
    </dgm:pt>
    <dgm:pt modelId="{AFAF5A2E-F7A0-4BAD-B581-9D0A10721820}" type="pres">
      <dgm:prSet presAssocID="{1F5B1867-4BC6-40AE-957E-385C2B5A6B0C}" presName="parTxOnly" presStyleLbl="node1" presStyleIdx="2" presStyleCnt="6" custLinFactX="-80882" custLinFactNeighborX="-100000" custLinFactNeighborY="116">
        <dgm:presLayoutVars>
          <dgm:chMax val="0"/>
          <dgm:chPref val="0"/>
          <dgm:bulletEnabled val="1"/>
        </dgm:presLayoutVars>
      </dgm:prSet>
      <dgm:spPr>
        <a:prstGeom prst="chevron">
          <a:avLst/>
        </a:prstGeom>
      </dgm:spPr>
      <dgm:t>
        <a:bodyPr/>
        <a:lstStyle/>
        <a:p>
          <a:endParaRPr lang="fr-FR"/>
        </a:p>
      </dgm:t>
    </dgm:pt>
    <dgm:pt modelId="{CBEF6D12-E893-43D6-A669-4FEC8A6E9251}" type="pres">
      <dgm:prSet presAssocID="{279D9DC0-496F-4439-B781-2C6FACCC38CA}" presName="parTxOnlySpace" presStyleCnt="0"/>
      <dgm:spPr/>
    </dgm:pt>
    <dgm:pt modelId="{C7DD8D01-A845-496D-86F9-4C1023581842}" type="pres">
      <dgm:prSet presAssocID="{2F106E54-D05D-43A7-9ABF-C62438E2B6EC}" presName="parTxOnly" presStyleLbl="node1" presStyleIdx="3" presStyleCnt="6">
        <dgm:presLayoutVars>
          <dgm:chMax val="0"/>
          <dgm:chPref val="0"/>
          <dgm:bulletEnabled val="1"/>
        </dgm:presLayoutVars>
      </dgm:prSet>
      <dgm:spPr>
        <a:prstGeom prst="chevron">
          <a:avLst/>
        </a:prstGeom>
      </dgm:spPr>
      <dgm:t>
        <a:bodyPr/>
        <a:lstStyle/>
        <a:p>
          <a:endParaRPr lang="fr-FR"/>
        </a:p>
      </dgm:t>
    </dgm:pt>
    <dgm:pt modelId="{A507C322-9BAE-43ED-8842-4D2F899B5031}" type="pres">
      <dgm:prSet presAssocID="{4AE6DA20-7F9E-44E2-9440-436E4A389763}" presName="parTxOnlySpace" presStyleCnt="0"/>
      <dgm:spPr/>
    </dgm:pt>
    <dgm:pt modelId="{E9423FA8-E72B-4FB5-802A-5104DA1D0525}" type="pres">
      <dgm:prSet presAssocID="{37487084-E1A0-43E5-99B8-DA09E7D82B33}" presName="parTxOnly" presStyleLbl="node1" presStyleIdx="4" presStyleCnt="6" custLinFactX="-160299" custLinFactNeighborX="-200000" custLinFactNeighborY="1493">
        <dgm:presLayoutVars>
          <dgm:chMax val="0"/>
          <dgm:chPref val="0"/>
          <dgm:bulletEnabled val="1"/>
        </dgm:presLayoutVars>
      </dgm:prSet>
      <dgm:spPr>
        <a:prstGeom prst="chevron">
          <a:avLst/>
        </a:prstGeom>
      </dgm:spPr>
      <dgm:t>
        <a:bodyPr/>
        <a:lstStyle/>
        <a:p>
          <a:endParaRPr lang="fr-FR"/>
        </a:p>
      </dgm:t>
    </dgm:pt>
    <dgm:pt modelId="{5777B7A9-6368-4F3D-948F-408FF1EE6428}" type="pres">
      <dgm:prSet presAssocID="{A6F80634-FF5E-4CCB-B96E-12961F79AC40}" presName="parTxOnlySpace" presStyleCnt="0"/>
      <dgm:spPr/>
    </dgm:pt>
    <dgm:pt modelId="{E7ED10D0-2574-4061-9C04-A210B81DF25A}" type="pres">
      <dgm:prSet presAssocID="{87D81F46-82D2-4BCC-845F-6456FAB666FB}" presName="parTxOnly" presStyleLbl="node1" presStyleIdx="5" presStyleCnt="6" custLinFactNeighborX="2688" custLinFactNeighborY="-248">
        <dgm:presLayoutVars>
          <dgm:chMax val="0"/>
          <dgm:chPref val="0"/>
          <dgm:bulletEnabled val="1"/>
        </dgm:presLayoutVars>
      </dgm:prSet>
      <dgm:spPr>
        <a:prstGeom prst="chevron">
          <a:avLst/>
        </a:prstGeom>
      </dgm:spPr>
      <dgm:t>
        <a:bodyPr/>
        <a:lstStyle/>
        <a:p>
          <a:endParaRPr lang="fr-FR"/>
        </a:p>
      </dgm:t>
    </dgm:pt>
  </dgm:ptLst>
  <dgm:cxnLst>
    <dgm:cxn modelId="{38EDFF0C-6FE0-481E-A0C6-027C15DC0B2A}" srcId="{8115FD9B-E34A-4B72-94BB-5FA87CBF4B5F}" destId="{D2D53FF0-5D59-4100-8F99-60EF7D6C6182}" srcOrd="1" destOrd="0" parTransId="{79CFB385-B8F2-4D77-A810-907A77EC1298}" sibTransId="{D4349060-ACF9-498C-9E6A-F22F8B613C63}"/>
    <dgm:cxn modelId="{7E2454DC-35F7-4684-A438-0818EAF01847}" srcId="{8115FD9B-E34A-4B72-94BB-5FA87CBF4B5F}" destId="{37487084-E1A0-43E5-99B8-DA09E7D82B33}" srcOrd="4" destOrd="0" parTransId="{715CB5BD-BFB4-4C72-A3A6-9BAAE49980EC}" sibTransId="{A6F80634-FF5E-4CCB-B96E-12961F79AC40}"/>
    <dgm:cxn modelId="{085BFFD7-2D40-427C-8782-C1506ED63243}" type="presOf" srcId="{87D81F46-82D2-4BCC-845F-6456FAB666FB}" destId="{E7ED10D0-2574-4061-9C04-A210B81DF25A}" srcOrd="0" destOrd="0" presId="urn:microsoft.com/office/officeart/2005/8/layout/chevron1"/>
    <dgm:cxn modelId="{3863B0C8-F51E-4F4C-9C43-D8D80FAB6478}" srcId="{8115FD9B-E34A-4B72-94BB-5FA87CBF4B5F}" destId="{2F106E54-D05D-43A7-9ABF-C62438E2B6EC}" srcOrd="3" destOrd="0" parTransId="{FA5A0B43-B1E5-43D2-8EA1-0DF1C85B97F0}" sibTransId="{4AE6DA20-7F9E-44E2-9440-436E4A389763}"/>
    <dgm:cxn modelId="{029740F1-71CC-4008-87B1-AA5757345D70}" type="presOf" srcId="{8115FD9B-E34A-4B72-94BB-5FA87CBF4B5F}" destId="{78FB9074-4383-4983-9815-93CB55CE0E38}" srcOrd="0" destOrd="0" presId="urn:microsoft.com/office/officeart/2005/8/layout/chevron1"/>
    <dgm:cxn modelId="{A0C34F9D-0DBF-4D7E-9B1E-009CCD599FBC}" type="presOf" srcId="{2DB86737-544A-4826-9490-3CAFC50BA5DA}" destId="{820680B8-A99C-4DEC-8F2E-D599A0E89DB6}" srcOrd="0" destOrd="0" presId="urn:microsoft.com/office/officeart/2005/8/layout/chevron1"/>
    <dgm:cxn modelId="{FF6B0E42-056D-448E-9060-71FD2814127F}" type="presOf" srcId="{D2D53FF0-5D59-4100-8F99-60EF7D6C6182}" destId="{09066C05-2B71-4482-96ED-B0D32F2353C1}" srcOrd="0" destOrd="0" presId="urn:microsoft.com/office/officeart/2005/8/layout/chevron1"/>
    <dgm:cxn modelId="{D5C883C5-B01A-4FEC-89DD-7A7EA4AD0A45}" srcId="{8115FD9B-E34A-4B72-94BB-5FA87CBF4B5F}" destId="{87D81F46-82D2-4BCC-845F-6456FAB666FB}" srcOrd="5" destOrd="0" parTransId="{62B1411B-FB3F-4E39-A135-C58148B0EC21}" sibTransId="{41641E0A-9B57-44E3-9533-AD63ABA1F63B}"/>
    <dgm:cxn modelId="{766DBE32-8634-461A-ABC8-A1397812F043}" srcId="{8115FD9B-E34A-4B72-94BB-5FA87CBF4B5F}" destId="{1F5B1867-4BC6-40AE-957E-385C2B5A6B0C}" srcOrd="2" destOrd="0" parTransId="{DF273977-5C9A-49D1-9CAD-0C5C2D3D2AEE}" sibTransId="{279D9DC0-496F-4439-B781-2C6FACCC38CA}"/>
    <dgm:cxn modelId="{EAD95147-DD21-443D-82CF-0CD4EF74DECF}" type="presOf" srcId="{37487084-E1A0-43E5-99B8-DA09E7D82B33}" destId="{E9423FA8-E72B-4FB5-802A-5104DA1D0525}" srcOrd="0" destOrd="0" presId="urn:microsoft.com/office/officeart/2005/8/layout/chevron1"/>
    <dgm:cxn modelId="{63699C74-61B2-4E59-8EF4-546F9B332DF7}" srcId="{8115FD9B-E34A-4B72-94BB-5FA87CBF4B5F}" destId="{2DB86737-544A-4826-9490-3CAFC50BA5DA}" srcOrd="0" destOrd="0" parTransId="{23575EAB-874C-47D5-8438-232E6A40FDC1}" sibTransId="{2B7C6327-CBBE-4B40-8FC4-2DDF7756C0F0}"/>
    <dgm:cxn modelId="{9CE11452-CE8A-42AF-BBE2-1A821C3CD6B7}" type="presOf" srcId="{2F106E54-D05D-43A7-9ABF-C62438E2B6EC}" destId="{C7DD8D01-A845-496D-86F9-4C1023581842}" srcOrd="0" destOrd="0" presId="urn:microsoft.com/office/officeart/2005/8/layout/chevron1"/>
    <dgm:cxn modelId="{BB9A0F87-369F-4ADC-9C08-8BEB5002BCA1}" type="presOf" srcId="{1F5B1867-4BC6-40AE-957E-385C2B5A6B0C}" destId="{AFAF5A2E-F7A0-4BAD-B581-9D0A10721820}" srcOrd="0" destOrd="0" presId="urn:microsoft.com/office/officeart/2005/8/layout/chevron1"/>
    <dgm:cxn modelId="{69C559D4-671A-41C5-B610-80C714E46182}" type="presParOf" srcId="{78FB9074-4383-4983-9815-93CB55CE0E38}" destId="{820680B8-A99C-4DEC-8F2E-D599A0E89DB6}" srcOrd="0" destOrd="0" presId="urn:microsoft.com/office/officeart/2005/8/layout/chevron1"/>
    <dgm:cxn modelId="{0507382E-B546-4D51-91D4-C0FAE8493B1D}" type="presParOf" srcId="{78FB9074-4383-4983-9815-93CB55CE0E38}" destId="{C02D6B07-24AC-422E-AB34-D42C1F5835AB}" srcOrd="1" destOrd="0" presId="urn:microsoft.com/office/officeart/2005/8/layout/chevron1"/>
    <dgm:cxn modelId="{CE08B932-658E-4705-8794-724D48E07EC7}" type="presParOf" srcId="{78FB9074-4383-4983-9815-93CB55CE0E38}" destId="{09066C05-2B71-4482-96ED-B0D32F2353C1}" srcOrd="2" destOrd="0" presId="urn:microsoft.com/office/officeart/2005/8/layout/chevron1"/>
    <dgm:cxn modelId="{73BB2996-3849-4C9C-B6DB-5B7E045ABD26}" type="presParOf" srcId="{78FB9074-4383-4983-9815-93CB55CE0E38}" destId="{9A358309-CC75-4F92-8F9F-22B04CFF513D}" srcOrd="3" destOrd="0" presId="urn:microsoft.com/office/officeart/2005/8/layout/chevron1"/>
    <dgm:cxn modelId="{00CF8C90-B58D-430A-B8F4-F26DF2A9800E}" type="presParOf" srcId="{78FB9074-4383-4983-9815-93CB55CE0E38}" destId="{AFAF5A2E-F7A0-4BAD-B581-9D0A10721820}" srcOrd="4" destOrd="0" presId="urn:microsoft.com/office/officeart/2005/8/layout/chevron1"/>
    <dgm:cxn modelId="{AB30A311-2685-4D88-A720-35BA9BB81829}" type="presParOf" srcId="{78FB9074-4383-4983-9815-93CB55CE0E38}" destId="{CBEF6D12-E893-43D6-A669-4FEC8A6E9251}" srcOrd="5" destOrd="0" presId="urn:microsoft.com/office/officeart/2005/8/layout/chevron1"/>
    <dgm:cxn modelId="{2A72CFAD-6575-42E1-928D-B73448DCEAB7}" type="presParOf" srcId="{78FB9074-4383-4983-9815-93CB55CE0E38}" destId="{C7DD8D01-A845-496D-86F9-4C1023581842}" srcOrd="6" destOrd="0" presId="urn:microsoft.com/office/officeart/2005/8/layout/chevron1"/>
    <dgm:cxn modelId="{C5A55846-5100-4E67-876E-57B8F770981A}" type="presParOf" srcId="{78FB9074-4383-4983-9815-93CB55CE0E38}" destId="{A507C322-9BAE-43ED-8842-4D2F899B5031}" srcOrd="7" destOrd="0" presId="urn:microsoft.com/office/officeart/2005/8/layout/chevron1"/>
    <dgm:cxn modelId="{E4022369-CBFD-4656-982B-98F7BDBCEEFC}" type="presParOf" srcId="{78FB9074-4383-4983-9815-93CB55CE0E38}" destId="{E9423FA8-E72B-4FB5-802A-5104DA1D0525}" srcOrd="8" destOrd="0" presId="urn:microsoft.com/office/officeart/2005/8/layout/chevron1"/>
    <dgm:cxn modelId="{671C9B42-9D19-44CF-B974-CF976F8011B3}" type="presParOf" srcId="{78FB9074-4383-4983-9815-93CB55CE0E38}" destId="{5777B7A9-6368-4F3D-948F-408FF1EE6428}" srcOrd="9" destOrd="0" presId="urn:microsoft.com/office/officeart/2005/8/layout/chevron1"/>
    <dgm:cxn modelId="{5C45E52E-2B84-44FE-A5E9-248910387FB6}" type="presParOf" srcId="{78FB9074-4383-4983-9815-93CB55CE0E38}" destId="{E7ED10D0-2574-4061-9C04-A210B81DF25A}"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8115FD9B-E34A-4B72-94BB-5FA87CBF4B5F}" type="doc">
      <dgm:prSet loTypeId="urn:microsoft.com/office/officeart/2005/8/layout/chevron1" loCatId="process" qsTypeId="urn:microsoft.com/office/officeart/2005/8/quickstyle/simple5" qsCatId="simple" csTypeId="urn:microsoft.com/office/officeart/2005/8/colors/colorful2" csCatId="colorful" phldr="1"/>
      <dgm:spPr/>
    </dgm:pt>
    <dgm:pt modelId="{2DB86737-544A-4826-9490-3CAFC50BA5DA}">
      <dgm:prSet phldrT="[Texte]"/>
      <dgm:spPr>
        <a:xfrm>
          <a:off x="4013" y="205448"/>
          <a:ext cx="1493036" cy="597214"/>
        </a:xfrm>
        <a:solidFill>
          <a:srgbClr val="0F6FC6">
            <a:lumMod val="50000"/>
          </a:srgbClr>
        </a:solidFill>
        <a:ln>
          <a:noFill/>
        </a:ln>
        <a:effectLst>
          <a:outerShdw blurRad="57150" dist="38100" dir="5400000" algn="ctr" rotWithShape="0">
            <a:srgbClr val="009DD9">
              <a:hueOff val="0"/>
              <a:satOff val="0"/>
              <a:lumOff val="0"/>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r>
            <a:rPr lang="fr-FR" b="1" dirty="0" smtClean="0">
              <a:solidFill>
                <a:sysClr val="window" lastClr="FFFFFF"/>
              </a:solidFill>
              <a:latin typeface="Constantia"/>
              <a:ea typeface="+mn-ea"/>
              <a:cs typeface="+mn-cs"/>
            </a:rPr>
            <a:t>Démonstration</a:t>
          </a:r>
          <a:endParaRPr lang="fr-FR" noProof="0" dirty="0">
            <a:solidFill>
              <a:sysClr val="window" lastClr="FFFFFF"/>
            </a:solidFill>
            <a:latin typeface="Constantia"/>
            <a:ea typeface="+mn-ea"/>
            <a:cs typeface="+mn-cs"/>
          </a:endParaRPr>
        </a:p>
      </dgm:t>
    </dgm:pt>
    <dgm:pt modelId="{23575EAB-874C-47D5-8438-232E6A40FDC1}" type="parTrans" cxnId="{63699C74-61B2-4E59-8EF4-546F9B332DF7}">
      <dgm:prSet/>
      <dgm:spPr/>
      <dgm:t>
        <a:bodyPr/>
        <a:lstStyle/>
        <a:p>
          <a:endParaRPr lang="fr-FR"/>
        </a:p>
      </dgm:t>
    </dgm:pt>
    <dgm:pt modelId="{2B7C6327-CBBE-4B40-8FC4-2DDF7756C0F0}" type="sibTrans" cxnId="{63699C74-61B2-4E59-8EF4-546F9B332DF7}">
      <dgm:prSet/>
      <dgm:spPr/>
      <dgm:t>
        <a:bodyPr/>
        <a:lstStyle/>
        <a:p>
          <a:endParaRPr lang="fr-FR"/>
        </a:p>
      </dgm:t>
    </dgm:pt>
    <dgm:pt modelId="{D2D53FF0-5D59-4100-8F99-60EF7D6C6182}">
      <dgm:prSet phldrT="[Texte]"/>
      <dgm:spPr>
        <a:xfrm>
          <a:off x="1347746" y="205448"/>
          <a:ext cx="1493036" cy="597214"/>
        </a:xfrm>
        <a:solidFill>
          <a:sysClr val="windowText" lastClr="000000">
            <a:lumMod val="65000"/>
          </a:sysClr>
        </a:solidFill>
        <a:ln>
          <a:noFill/>
        </a:ln>
        <a:effectLst>
          <a:outerShdw blurRad="57150" dist="38100" dir="5400000" algn="ctr" rotWithShape="0">
            <a:srgbClr val="009DD9">
              <a:hueOff val="-167625"/>
              <a:satOff val="-1932"/>
              <a:lumOff val="432"/>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r>
            <a:rPr lang="fr-FR" b="1" dirty="0" smtClean="0">
              <a:solidFill>
                <a:sysClr val="window" lastClr="FFFFFF"/>
              </a:solidFill>
              <a:latin typeface="Constantia"/>
              <a:ea typeface="+mn-ea"/>
              <a:cs typeface="+mn-cs"/>
            </a:rPr>
            <a:t>Contexte général et organisme d’accueil </a:t>
          </a:r>
          <a:endParaRPr lang="fr-FR" noProof="0" dirty="0">
            <a:solidFill>
              <a:sysClr val="window" lastClr="FFFFFF"/>
            </a:solidFill>
            <a:latin typeface="Constantia"/>
            <a:ea typeface="+mn-ea"/>
            <a:cs typeface="+mn-cs"/>
          </a:endParaRPr>
        </a:p>
      </dgm:t>
    </dgm:pt>
    <dgm:pt modelId="{79CFB385-B8F2-4D77-A810-907A77EC1298}" type="parTrans" cxnId="{38EDFF0C-6FE0-481E-A0C6-027C15DC0B2A}">
      <dgm:prSet/>
      <dgm:spPr/>
      <dgm:t>
        <a:bodyPr/>
        <a:lstStyle/>
        <a:p>
          <a:endParaRPr lang="fr-FR"/>
        </a:p>
      </dgm:t>
    </dgm:pt>
    <dgm:pt modelId="{D4349060-ACF9-498C-9E6A-F22F8B613C63}" type="sibTrans" cxnId="{38EDFF0C-6FE0-481E-A0C6-027C15DC0B2A}">
      <dgm:prSet/>
      <dgm:spPr/>
      <dgm:t>
        <a:bodyPr/>
        <a:lstStyle/>
        <a:p>
          <a:endParaRPr lang="fr-FR"/>
        </a:p>
      </dgm:t>
    </dgm:pt>
    <dgm:pt modelId="{2F106E54-D05D-43A7-9ABF-C62438E2B6EC}">
      <dgm:prSet phldrT="[Texte]"/>
      <dgm:spPr>
        <a:xfrm>
          <a:off x="4035212" y="205448"/>
          <a:ext cx="1493036" cy="597214"/>
        </a:xfrm>
        <a:solidFill>
          <a:sysClr val="windowText" lastClr="000000">
            <a:lumMod val="65000"/>
          </a:sysClr>
        </a:solidFill>
        <a:ln>
          <a:noFill/>
        </a:ln>
        <a:effectLst>
          <a:outerShdw blurRad="57150" dist="38100" dir="5400000" algn="ctr" rotWithShape="0">
            <a:srgbClr val="009DD9">
              <a:hueOff val="-502874"/>
              <a:satOff val="-5795"/>
              <a:lumOff val="1295"/>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r>
            <a:rPr lang="fr-FR" b="1" dirty="0" smtClean="0">
              <a:solidFill>
                <a:sysClr val="window" lastClr="FFFFFF"/>
              </a:solidFill>
              <a:latin typeface="Constantia"/>
              <a:ea typeface="+mn-ea"/>
              <a:cs typeface="+mn-cs"/>
            </a:rPr>
            <a:t>Conception</a:t>
          </a:r>
          <a:endParaRPr lang="fr-FR" noProof="0" dirty="0" smtClean="0">
            <a:solidFill>
              <a:sysClr val="window" lastClr="FFFFFF"/>
            </a:solidFill>
            <a:latin typeface="Constantia"/>
            <a:ea typeface="+mn-ea"/>
            <a:cs typeface="+mn-cs"/>
          </a:endParaRPr>
        </a:p>
      </dgm:t>
    </dgm:pt>
    <dgm:pt modelId="{FA5A0B43-B1E5-43D2-8EA1-0DF1C85B97F0}" type="parTrans" cxnId="{3863B0C8-F51E-4F4C-9C43-D8D80FAB6478}">
      <dgm:prSet/>
      <dgm:spPr/>
      <dgm:t>
        <a:bodyPr/>
        <a:lstStyle/>
        <a:p>
          <a:endParaRPr lang="fr-FR"/>
        </a:p>
      </dgm:t>
    </dgm:pt>
    <dgm:pt modelId="{4AE6DA20-7F9E-44E2-9440-436E4A389763}" type="sibTrans" cxnId="{3863B0C8-F51E-4F4C-9C43-D8D80FAB6478}">
      <dgm:prSet/>
      <dgm:spPr/>
      <dgm:t>
        <a:bodyPr/>
        <a:lstStyle/>
        <a:p>
          <a:endParaRPr lang="fr-FR"/>
        </a:p>
      </dgm:t>
    </dgm:pt>
    <dgm:pt modelId="{37487084-E1A0-43E5-99B8-DA09E7D82B33}">
      <dgm:prSet phldrT="[Texte]"/>
      <dgm:spPr>
        <a:xfrm>
          <a:off x="5378945" y="205448"/>
          <a:ext cx="1493036" cy="597214"/>
        </a:xfrm>
        <a:solidFill>
          <a:sysClr val="windowText" lastClr="000000">
            <a:lumMod val="65000"/>
          </a:sysClr>
        </a:solidFill>
        <a:ln>
          <a:noFill/>
        </a:ln>
        <a:effectLst>
          <a:outerShdw blurRad="57150" dist="38100" dir="5400000" algn="ctr" rotWithShape="0">
            <a:srgbClr val="009DD9">
              <a:hueOff val="-670499"/>
              <a:satOff val="-7726"/>
              <a:lumOff val="1727"/>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r>
            <a:rPr lang="fr-FR" b="1" dirty="0" smtClean="0">
              <a:solidFill>
                <a:sysClr val="window" lastClr="FFFFFF"/>
              </a:solidFill>
              <a:latin typeface="Constantia"/>
              <a:ea typeface="+mn-ea"/>
              <a:cs typeface="+mn-cs"/>
            </a:rPr>
            <a:t>Conduite du projet et techniques utilisées</a:t>
          </a:r>
          <a:endParaRPr lang="fr-FR" noProof="0" dirty="0" smtClean="0">
            <a:solidFill>
              <a:sysClr val="window" lastClr="FFFFFF"/>
            </a:solidFill>
            <a:latin typeface="Constantia"/>
            <a:ea typeface="+mn-ea"/>
            <a:cs typeface="+mn-cs"/>
          </a:endParaRPr>
        </a:p>
      </dgm:t>
    </dgm:pt>
    <dgm:pt modelId="{715CB5BD-BFB4-4C72-A3A6-9BAAE49980EC}" type="parTrans" cxnId="{7E2454DC-35F7-4684-A438-0818EAF01847}">
      <dgm:prSet/>
      <dgm:spPr/>
      <dgm:t>
        <a:bodyPr/>
        <a:lstStyle/>
        <a:p>
          <a:endParaRPr lang="fr-FR"/>
        </a:p>
      </dgm:t>
    </dgm:pt>
    <dgm:pt modelId="{A6F80634-FF5E-4CCB-B96E-12961F79AC40}" type="sibTrans" cxnId="{7E2454DC-35F7-4684-A438-0818EAF01847}">
      <dgm:prSet/>
      <dgm:spPr/>
      <dgm:t>
        <a:bodyPr/>
        <a:lstStyle/>
        <a:p>
          <a:endParaRPr lang="fr-FR"/>
        </a:p>
      </dgm:t>
    </dgm:pt>
    <dgm:pt modelId="{87D81F46-82D2-4BCC-845F-6456FAB666FB}">
      <dgm:prSet phldrT="[Texte]"/>
      <dgm:spPr>
        <a:xfrm>
          <a:off x="6726691" y="203967"/>
          <a:ext cx="1493036" cy="597214"/>
        </a:xfrm>
        <a:solidFill>
          <a:sysClr val="windowText" lastClr="000000">
            <a:lumMod val="65000"/>
          </a:sysClr>
        </a:solidFill>
        <a:ln>
          <a:noFill/>
        </a:ln>
        <a:effectLst>
          <a:outerShdw blurRad="57150" dist="38100" dir="5400000" algn="ctr" rotWithShape="0">
            <a:srgbClr val="009DD9">
              <a:hueOff val="-838123"/>
              <a:satOff val="-9658"/>
              <a:lumOff val="2159"/>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r>
            <a:rPr lang="fr-FR" altLang="zh-CN" b="1" dirty="0" smtClean="0">
              <a:solidFill>
                <a:sysClr val="window" lastClr="FFFFFF"/>
              </a:solidFill>
              <a:latin typeface="Constantia"/>
              <a:ea typeface="宋体" panose="02010600030101010101" pitchFamily="2" charset="-122"/>
              <a:cs typeface="+mn-cs"/>
            </a:rPr>
            <a:t>Conclusion &amp; Perspective </a:t>
          </a:r>
          <a:endParaRPr lang="fr-FR" noProof="0" dirty="0" smtClean="0">
            <a:solidFill>
              <a:sysClr val="window" lastClr="FFFFFF"/>
            </a:solidFill>
            <a:latin typeface="Constantia"/>
            <a:ea typeface="+mn-ea"/>
            <a:cs typeface="+mn-cs"/>
          </a:endParaRPr>
        </a:p>
      </dgm:t>
    </dgm:pt>
    <dgm:pt modelId="{62B1411B-FB3F-4E39-A135-C58148B0EC21}" type="parTrans" cxnId="{D5C883C5-B01A-4FEC-89DD-7A7EA4AD0A45}">
      <dgm:prSet/>
      <dgm:spPr/>
      <dgm:t>
        <a:bodyPr/>
        <a:lstStyle/>
        <a:p>
          <a:endParaRPr lang="fr-FR"/>
        </a:p>
      </dgm:t>
    </dgm:pt>
    <dgm:pt modelId="{41641E0A-9B57-44E3-9533-AD63ABA1F63B}" type="sibTrans" cxnId="{D5C883C5-B01A-4FEC-89DD-7A7EA4AD0A45}">
      <dgm:prSet/>
      <dgm:spPr/>
      <dgm:t>
        <a:bodyPr/>
        <a:lstStyle/>
        <a:p>
          <a:endParaRPr lang="fr-FR"/>
        </a:p>
      </dgm:t>
    </dgm:pt>
    <dgm:pt modelId="{1F5B1867-4BC6-40AE-957E-385C2B5A6B0C}">
      <dgm:prSet phldrT="[Texte]"/>
      <dgm:spPr>
        <a:xfrm>
          <a:off x="2691479" y="205448"/>
          <a:ext cx="1493036" cy="597214"/>
        </a:xfrm>
        <a:solidFill>
          <a:sysClr val="windowText" lastClr="000000">
            <a:lumMod val="65000"/>
          </a:sysClr>
        </a:solidFill>
        <a:ln>
          <a:noFill/>
        </a:ln>
        <a:effectLst>
          <a:outerShdw blurRad="57150" dist="38100" dir="5400000" algn="ctr" rotWithShape="0">
            <a:srgbClr val="009DD9">
              <a:hueOff val="-335249"/>
              <a:satOff val="-3863"/>
              <a:lumOff val="864"/>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r>
            <a:rPr lang="fr-FR" b="1" dirty="0" smtClean="0">
              <a:solidFill>
                <a:sysClr val="window" lastClr="FFFFFF"/>
              </a:solidFill>
              <a:latin typeface="Constantia"/>
              <a:ea typeface="+mn-ea"/>
              <a:cs typeface="+mn-cs"/>
            </a:rPr>
            <a:t>Analyse fonctionnelle </a:t>
          </a:r>
          <a:endParaRPr lang="fr-FR" noProof="0" dirty="0">
            <a:solidFill>
              <a:sysClr val="window" lastClr="FFFFFF"/>
            </a:solidFill>
            <a:latin typeface="Constantia"/>
            <a:ea typeface="+mn-ea"/>
            <a:cs typeface="+mn-cs"/>
          </a:endParaRPr>
        </a:p>
      </dgm:t>
    </dgm:pt>
    <dgm:pt modelId="{DF273977-5C9A-49D1-9CAD-0C5C2D3D2AEE}" type="parTrans" cxnId="{766DBE32-8634-461A-ABC8-A1397812F043}">
      <dgm:prSet/>
      <dgm:spPr/>
      <dgm:t>
        <a:bodyPr/>
        <a:lstStyle/>
        <a:p>
          <a:endParaRPr lang="fr-FR"/>
        </a:p>
      </dgm:t>
    </dgm:pt>
    <dgm:pt modelId="{279D9DC0-496F-4439-B781-2C6FACCC38CA}" type="sibTrans" cxnId="{766DBE32-8634-461A-ABC8-A1397812F043}">
      <dgm:prSet/>
      <dgm:spPr/>
      <dgm:t>
        <a:bodyPr/>
        <a:lstStyle/>
        <a:p>
          <a:endParaRPr lang="fr-FR"/>
        </a:p>
      </dgm:t>
    </dgm:pt>
    <dgm:pt modelId="{78FB9074-4383-4983-9815-93CB55CE0E38}" type="pres">
      <dgm:prSet presAssocID="{8115FD9B-E34A-4B72-94BB-5FA87CBF4B5F}" presName="Name0" presStyleCnt="0">
        <dgm:presLayoutVars>
          <dgm:dir/>
          <dgm:animLvl val="lvl"/>
          <dgm:resizeHandles val="exact"/>
        </dgm:presLayoutVars>
      </dgm:prSet>
      <dgm:spPr/>
    </dgm:pt>
    <dgm:pt modelId="{820680B8-A99C-4DEC-8F2E-D599A0E89DB6}" type="pres">
      <dgm:prSet presAssocID="{2DB86737-544A-4826-9490-3CAFC50BA5DA}" presName="parTxOnly" presStyleLbl="node1" presStyleIdx="0" presStyleCnt="6" custLinFactX="319033" custLinFactNeighborX="400000" custLinFactNeighborY="-1809">
        <dgm:presLayoutVars>
          <dgm:chMax val="0"/>
          <dgm:chPref val="0"/>
          <dgm:bulletEnabled val="1"/>
        </dgm:presLayoutVars>
      </dgm:prSet>
      <dgm:spPr>
        <a:prstGeom prst="chevron">
          <a:avLst/>
        </a:prstGeom>
      </dgm:spPr>
      <dgm:t>
        <a:bodyPr/>
        <a:lstStyle/>
        <a:p>
          <a:endParaRPr lang="fr-FR"/>
        </a:p>
      </dgm:t>
    </dgm:pt>
    <dgm:pt modelId="{C02D6B07-24AC-422E-AB34-D42C1F5835AB}" type="pres">
      <dgm:prSet presAssocID="{2B7C6327-CBBE-4B40-8FC4-2DDF7756C0F0}" presName="parTxOnlySpace" presStyleCnt="0"/>
      <dgm:spPr/>
    </dgm:pt>
    <dgm:pt modelId="{09066C05-2B71-4482-96ED-B0D32F2353C1}" type="pres">
      <dgm:prSet presAssocID="{D2D53FF0-5D59-4100-8F99-60EF7D6C6182}" presName="parTxOnly" presStyleLbl="node1" presStyleIdx="1" presStyleCnt="6" custLinFactX="-80378" custLinFactNeighborX="-100000" custLinFactNeighborY="-1530">
        <dgm:presLayoutVars>
          <dgm:chMax val="0"/>
          <dgm:chPref val="0"/>
          <dgm:bulletEnabled val="1"/>
        </dgm:presLayoutVars>
      </dgm:prSet>
      <dgm:spPr>
        <a:prstGeom prst="chevron">
          <a:avLst/>
        </a:prstGeom>
      </dgm:spPr>
      <dgm:t>
        <a:bodyPr/>
        <a:lstStyle/>
        <a:p>
          <a:endParaRPr lang="fr-FR"/>
        </a:p>
      </dgm:t>
    </dgm:pt>
    <dgm:pt modelId="{9A358309-CC75-4F92-8F9F-22B04CFF513D}" type="pres">
      <dgm:prSet presAssocID="{D4349060-ACF9-498C-9E6A-F22F8B613C63}" presName="parTxOnlySpace" presStyleCnt="0"/>
      <dgm:spPr/>
    </dgm:pt>
    <dgm:pt modelId="{AFAF5A2E-F7A0-4BAD-B581-9D0A10721820}" type="pres">
      <dgm:prSet presAssocID="{1F5B1867-4BC6-40AE-957E-385C2B5A6B0C}" presName="parTxOnly" presStyleLbl="node1" presStyleIdx="2" presStyleCnt="6" custLinFactX="-80882" custLinFactNeighborX="-100000" custLinFactNeighborY="116">
        <dgm:presLayoutVars>
          <dgm:chMax val="0"/>
          <dgm:chPref val="0"/>
          <dgm:bulletEnabled val="1"/>
        </dgm:presLayoutVars>
      </dgm:prSet>
      <dgm:spPr>
        <a:prstGeom prst="chevron">
          <a:avLst/>
        </a:prstGeom>
      </dgm:spPr>
      <dgm:t>
        <a:bodyPr/>
        <a:lstStyle/>
        <a:p>
          <a:endParaRPr lang="fr-FR"/>
        </a:p>
      </dgm:t>
    </dgm:pt>
    <dgm:pt modelId="{CBEF6D12-E893-43D6-A669-4FEC8A6E9251}" type="pres">
      <dgm:prSet presAssocID="{279D9DC0-496F-4439-B781-2C6FACCC38CA}" presName="parTxOnlySpace" presStyleCnt="0"/>
      <dgm:spPr/>
    </dgm:pt>
    <dgm:pt modelId="{C7DD8D01-A845-496D-86F9-4C1023581842}" type="pres">
      <dgm:prSet presAssocID="{2F106E54-D05D-43A7-9ABF-C62438E2B6EC}" presName="parTxOnly" presStyleLbl="node1" presStyleIdx="3" presStyleCnt="6">
        <dgm:presLayoutVars>
          <dgm:chMax val="0"/>
          <dgm:chPref val="0"/>
          <dgm:bulletEnabled val="1"/>
        </dgm:presLayoutVars>
      </dgm:prSet>
      <dgm:spPr>
        <a:prstGeom prst="chevron">
          <a:avLst/>
        </a:prstGeom>
      </dgm:spPr>
      <dgm:t>
        <a:bodyPr/>
        <a:lstStyle/>
        <a:p>
          <a:endParaRPr lang="fr-FR"/>
        </a:p>
      </dgm:t>
    </dgm:pt>
    <dgm:pt modelId="{A507C322-9BAE-43ED-8842-4D2F899B5031}" type="pres">
      <dgm:prSet presAssocID="{4AE6DA20-7F9E-44E2-9440-436E4A389763}" presName="parTxOnlySpace" presStyleCnt="0"/>
      <dgm:spPr/>
    </dgm:pt>
    <dgm:pt modelId="{E9423FA8-E72B-4FB5-802A-5104DA1D0525}" type="pres">
      <dgm:prSet presAssocID="{37487084-E1A0-43E5-99B8-DA09E7D82B33}" presName="parTxOnly" presStyleLbl="node1" presStyleIdx="4" presStyleCnt="6" custLinFactX="-160299" custLinFactNeighborX="-200000" custLinFactNeighborY="1493">
        <dgm:presLayoutVars>
          <dgm:chMax val="0"/>
          <dgm:chPref val="0"/>
          <dgm:bulletEnabled val="1"/>
        </dgm:presLayoutVars>
      </dgm:prSet>
      <dgm:spPr>
        <a:prstGeom prst="chevron">
          <a:avLst/>
        </a:prstGeom>
      </dgm:spPr>
      <dgm:t>
        <a:bodyPr/>
        <a:lstStyle/>
        <a:p>
          <a:endParaRPr lang="fr-FR"/>
        </a:p>
      </dgm:t>
    </dgm:pt>
    <dgm:pt modelId="{5777B7A9-6368-4F3D-948F-408FF1EE6428}" type="pres">
      <dgm:prSet presAssocID="{A6F80634-FF5E-4CCB-B96E-12961F79AC40}" presName="parTxOnlySpace" presStyleCnt="0"/>
      <dgm:spPr/>
    </dgm:pt>
    <dgm:pt modelId="{E7ED10D0-2574-4061-9C04-A210B81DF25A}" type="pres">
      <dgm:prSet presAssocID="{87D81F46-82D2-4BCC-845F-6456FAB666FB}" presName="parTxOnly" presStyleLbl="node1" presStyleIdx="5" presStyleCnt="6" custLinFactNeighborX="2688" custLinFactNeighborY="-248">
        <dgm:presLayoutVars>
          <dgm:chMax val="0"/>
          <dgm:chPref val="0"/>
          <dgm:bulletEnabled val="1"/>
        </dgm:presLayoutVars>
      </dgm:prSet>
      <dgm:spPr>
        <a:prstGeom prst="chevron">
          <a:avLst/>
        </a:prstGeom>
      </dgm:spPr>
      <dgm:t>
        <a:bodyPr/>
        <a:lstStyle/>
        <a:p>
          <a:endParaRPr lang="fr-FR"/>
        </a:p>
      </dgm:t>
    </dgm:pt>
  </dgm:ptLst>
  <dgm:cxnLst>
    <dgm:cxn modelId="{38EDFF0C-6FE0-481E-A0C6-027C15DC0B2A}" srcId="{8115FD9B-E34A-4B72-94BB-5FA87CBF4B5F}" destId="{D2D53FF0-5D59-4100-8F99-60EF7D6C6182}" srcOrd="1" destOrd="0" parTransId="{79CFB385-B8F2-4D77-A810-907A77EC1298}" sibTransId="{D4349060-ACF9-498C-9E6A-F22F8B613C63}"/>
    <dgm:cxn modelId="{7E2454DC-35F7-4684-A438-0818EAF01847}" srcId="{8115FD9B-E34A-4B72-94BB-5FA87CBF4B5F}" destId="{37487084-E1A0-43E5-99B8-DA09E7D82B33}" srcOrd="4" destOrd="0" parTransId="{715CB5BD-BFB4-4C72-A3A6-9BAAE49980EC}" sibTransId="{A6F80634-FF5E-4CCB-B96E-12961F79AC40}"/>
    <dgm:cxn modelId="{085BFFD7-2D40-427C-8782-C1506ED63243}" type="presOf" srcId="{87D81F46-82D2-4BCC-845F-6456FAB666FB}" destId="{E7ED10D0-2574-4061-9C04-A210B81DF25A}" srcOrd="0" destOrd="0" presId="urn:microsoft.com/office/officeart/2005/8/layout/chevron1"/>
    <dgm:cxn modelId="{3863B0C8-F51E-4F4C-9C43-D8D80FAB6478}" srcId="{8115FD9B-E34A-4B72-94BB-5FA87CBF4B5F}" destId="{2F106E54-D05D-43A7-9ABF-C62438E2B6EC}" srcOrd="3" destOrd="0" parTransId="{FA5A0B43-B1E5-43D2-8EA1-0DF1C85B97F0}" sibTransId="{4AE6DA20-7F9E-44E2-9440-436E4A389763}"/>
    <dgm:cxn modelId="{029740F1-71CC-4008-87B1-AA5757345D70}" type="presOf" srcId="{8115FD9B-E34A-4B72-94BB-5FA87CBF4B5F}" destId="{78FB9074-4383-4983-9815-93CB55CE0E38}" srcOrd="0" destOrd="0" presId="urn:microsoft.com/office/officeart/2005/8/layout/chevron1"/>
    <dgm:cxn modelId="{A0C34F9D-0DBF-4D7E-9B1E-009CCD599FBC}" type="presOf" srcId="{2DB86737-544A-4826-9490-3CAFC50BA5DA}" destId="{820680B8-A99C-4DEC-8F2E-D599A0E89DB6}" srcOrd="0" destOrd="0" presId="urn:microsoft.com/office/officeart/2005/8/layout/chevron1"/>
    <dgm:cxn modelId="{FF6B0E42-056D-448E-9060-71FD2814127F}" type="presOf" srcId="{D2D53FF0-5D59-4100-8F99-60EF7D6C6182}" destId="{09066C05-2B71-4482-96ED-B0D32F2353C1}" srcOrd="0" destOrd="0" presId="urn:microsoft.com/office/officeart/2005/8/layout/chevron1"/>
    <dgm:cxn modelId="{D5C883C5-B01A-4FEC-89DD-7A7EA4AD0A45}" srcId="{8115FD9B-E34A-4B72-94BB-5FA87CBF4B5F}" destId="{87D81F46-82D2-4BCC-845F-6456FAB666FB}" srcOrd="5" destOrd="0" parTransId="{62B1411B-FB3F-4E39-A135-C58148B0EC21}" sibTransId="{41641E0A-9B57-44E3-9533-AD63ABA1F63B}"/>
    <dgm:cxn modelId="{766DBE32-8634-461A-ABC8-A1397812F043}" srcId="{8115FD9B-E34A-4B72-94BB-5FA87CBF4B5F}" destId="{1F5B1867-4BC6-40AE-957E-385C2B5A6B0C}" srcOrd="2" destOrd="0" parTransId="{DF273977-5C9A-49D1-9CAD-0C5C2D3D2AEE}" sibTransId="{279D9DC0-496F-4439-B781-2C6FACCC38CA}"/>
    <dgm:cxn modelId="{EAD95147-DD21-443D-82CF-0CD4EF74DECF}" type="presOf" srcId="{37487084-E1A0-43E5-99B8-DA09E7D82B33}" destId="{E9423FA8-E72B-4FB5-802A-5104DA1D0525}" srcOrd="0" destOrd="0" presId="urn:microsoft.com/office/officeart/2005/8/layout/chevron1"/>
    <dgm:cxn modelId="{63699C74-61B2-4E59-8EF4-546F9B332DF7}" srcId="{8115FD9B-E34A-4B72-94BB-5FA87CBF4B5F}" destId="{2DB86737-544A-4826-9490-3CAFC50BA5DA}" srcOrd="0" destOrd="0" parTransId="{23575EAB-874C-47D5-8438-232E6A40FDC1}" sibTransId="{2B7C6327-CBBE-4B40-8FC4-2DDF7756C0F0}"/>
    <dgm:cxn modelId="{9CE11452-CE8A-42AF-BBE2-1A821C3CD6B7}" type="presOf" srcId="{2F106E54-D05D-43A7-9ABF-C62438E2B6EC}" destId="{C7DD8D01-A845-496D-86F9-4C1023581842}" srcOrd="0" destOrd="0" presId="urn:microsoft.com/office/officeart/2005/8/layout/chevron1"/>
    <dgm:cxn modelId="{BB9A0F87-369F-4ADC-9C08-8BEB5002BCA1}" type="presOf" srcId="{1F5B1867-4BC6-40AE-957E-385C2B5A6B0C}" destId="{AFAF5A2E-F7A0-4BAD-B581-9D0A10721820}" srcOrd="0" destOrd="0" presId="urn:microsoft.com/office/officeart/2005/8/layout/chevron1"/>
    <dgm:cxn modelId="{69C559D4-671A-41C5-B610-80C714E46182}" type="presParOf" srcId="{78FB9074-4383-4983-9815-93CB55CE0E38}" destId="{820680B8-A99C-4DEC-8F2E-D599A0E89DB6}" srcOrd="0" destOrd="0" presId="urn:microsoft.com/office/officeart/2005/8/layout/chevron1"/>
    <dgm:cxn modelId="{0507382E-B546-4D51-91D4-C0FAE8493B1D}" type="presParOf" srcId="{78FB9074-4383-4983-9815-93CB55CE0E38}" destId="{C02D6B07-24AC-422E-AB34-D42C1F5835AB}" srcOrd="1" destOrd="0" presId="urn:microsoft.com/office/officeart/2005/8/layout/chevron1"/>
    <dgm:cxn modelId="{CE08B932-658E-4705-8794-724D48E07EC7}" type="presParOf" srcId="{78FB9074-4383-4983-9815-93CB55CE0E38}" destId="{09066C05-2B71-4482-96ED-B0D32F2353C1}" srcOrd="2" destOrd="0" presId="urn:microsoft.com/office/officeart/2005/8/layout/chevron1"/>
    <dgm:cxn modelId="{73BB2996-3849-4C9C-B6DB-5B7E045ABD26}" type="presParOf" srcId="{78FB9074-4383-4983-9815-93CB55CE0E38}" destId="{9A358309-CC75-4F92-8F9F-22B04CFF513D}" srcOrd="3" destOrd="0" presId="urn:microsoft.com/office/officeart/2005/8/layout/chevron1"/>
    <dgm:cxn modelId="{00CF8C90-B58D-430A-B8F4-F26DF2A9800E}" type="presParOf" srcId="{78FB9074-4383-4983-9815-93CB55CE0E38}" destId="{AFAF5A2E-F7A0-4BAD-B581-9D0A10721820}" srcOrd="4" destOrd="0" presId="urn:microsoft.com/office/officeart/2005/8/layout/chevron1"/>
    <dgm:cxn modelId="{AB30A311-2685-4D88-A720-35BA9BB81829}" type="presParOf" srcId="{78FB9074-4383-4983-9815-93CB55CE0E38}" destId="{CBEF6D12-E893-43D6-A669-4FEC8A6E9251}" srcOrd="5" destOrd="0" presId="urn:microsoft.com/office/officeart/2005/8/layout/chevron1"/>
    <dgm:cxn modelId="{2A72CFAD-6575-42E1-928D-B73448DCEAB7}" type="presParOf" srcId="{78FB9074-4383-4983-9815-93CB55CE0E38}" destId="{C7DD8D01-A845-496D-86F9-4C1023581842}" srcOrd="6" destOrd="0" presId="urn:microsoft.com/office/officeart/2005/8/layout/chevron1"/>
    <dgm:cxn modelId="{C5A55846-5100-4E67-876E-57B8F770981A}" type="presParOf" srcId="{78FB9074-4383-4983-9815-93CB55CE0E38}" destId="{A507C322-9BAE-43ED-8842-4D2F899B5031}" srcOrd="7" destOrd="0" presId="urn:microsoft.com/office/officeart/2005/8/layout/chevron1"/>
    <dgm:cxn modelId="{E4022369-CBFD-4656-982B-98F7BDBCEEFC}" type="presParOf" srcId="{78FB9074-4383-4983-9815-93CB55CE0E38}" destId="{E9423FA8-E72B-4FB5-802A-5104DA1D0525}" srcOrd="8" destOrd="0" presId="urn:microsoft.com/office/officeart/2005/8/layout/chevron1"/>
    <dgm:cxn modelId="{671C9B42-9D19-44CF-B974-CF976F8011B3}" type="presParOf" srcId="{78FB9074-4383-4983-9815-93CB55CE0E38}" destId="{5777B7A9-6368-4F3D-948F-408FF1EE6428}" srcOrd="9" destOrd="0" presId="urn:microsoft.com/office/officeart/2005/8/layout/chevron1"/>
    <dgm:cxn modelId="{5C45E52E-2B84-44FE-A5E9-248910387FB6}" type="presParOf" srcId="{78FB9074-4383-4983-9815-93CB55CE0E38}" destId="{E7ED10D0-2574-4061-9C04-A210B81DF25A}"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8115FD9B-E34A-4B72-94BB-5FA87CBF4B5F}" type="doc">
      <dgm:prSet loTypeId="urn:microsoft.com/office/officeart/2005/8/layout/chevron1" loCatId="process" qsTypeId="urn:microsoft.com/office/officeart/2005/8/quickstyle/simple5" qsCatId="simple" csTypeId="urn:microsoft.com/office/officeart/2005/8/colors/colorful2" csCatId="colorful" phldr="1"/>
      <dgm:spPr/>
    </dgm:pt>
    <dgm:pt modelId="{2DB86737-544A-4826-9490-3CAFC50BA5DA}">
      <dgm:prSet phldrT="[Texte]"/>
      <dgm:spPr>
        <a:xfrm>
          <a:off x="4013" y="205448"/>
          <a:ext cx="1493036" cy="597214"/>
        </a:xfrm>
        <a:solidFill>
          <a:srgbClr val="0F6FC6">
            <a:lumMod val="50000"/>
          </a:srgbClr>
        </a:solidFill>
        <a:ln>
          <a:noFill/>
        </a:ln>
        <a:effectLst>
          <a:outerShdw blurRad="57150" dist="38100" dir="5400000" algn="ctr" rotWithShape="0">
            <a:srgbClr val="009DD9">
              <a:hueOff val="0"/>
              <a:satOff val="0"/>
              <a:lumOff val="0"/>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r>
            <a:rPr lang="fr-FR" b="1" dirty="0" smtClean="0">
              <a:solidFill>
                <a:sysClr val="window" lastClr="FFFFFF"/>
              </a:solidFill>
              <a:latin typeface="Constantia"/>
              <a:ea typeface="+mn-ea"/>
              <a:cs typeface="+mn-cs"/>
            </a:rPr>
            <a:t>Démonstration</a:t>
          </a:r>
          <a:endParaRPr lang="fr-FR" noProof="0" dirty="0">
            <a:solidFill>
              <a:sysClr val="window" lastClr="FFFFFF"/>
            </a:solidFill>
            <a:latin typeface="Constantia"/>
            <a:ea typeface="+mn-ea"/>
            <a:cs typeface="+mn-cs"/>
          </a:endParaRPr>
        </a:p>
      </dgm:t>
    </dgm:pt>
    <dgm:pt modelId="{23575EAB-874C-47D5-8438-232E6A40FDC1}" type="parTrans" cxnId="{63699C74-61B2-4E59-8EF4-546F9B332DF7}">
      <dgm:prSet/>
      <dgm:spPr/>
      <dgm:t>
        <a:bodyPr/>
        <a:lstStyle/>
        <a:p>
          <a:endParaRPr lang="fr-FR"/>
        </a:p>
      </dgm:t>
    </dgm:pt>
    <dgm:pt modelId="{2B7C6327-CBBE-4B40-8FC4-2DDF7756C0F0}" type="sibTrans" cxnId="{63699C74-61B2-4E59-8EF4-546F9B332DF7}">
      <dgm:prSet/>
      <dgm:spPr/>
      <dgm:t>
        <a:bodyPr/>
        <a:lstStyle/>
        <a:p>
          <a:endParaRPr lang="fr-FR"/>
        </a:p>
      </dgm:t>
    </dgm:pt>
    <dgm:pt modelId="{D2D53FF0-5D59-4100-8F99-60EF7D6C6182}">
      <dgm:prSet phldrT="[Texte]"/>
      <dgm:spPr>
        <a:xfrm>
          <a:off x="1347746" y="205448"/>
          <a:ext cx="1493036" cy="597214"/>
        </a:xfrm>
        <a:solidFill>
          <a:sysClr val="windowText" lastClr="000000">
            <a:lumMod val="65000"/>
          </a:sysClr>
        </a:solidFill>
        <a:ln>
          <a:noFill/>
        </a:ln>
        <a:effectLst>
          <a:outerShdw blurRad="57150" dist="38100" dir="5400000" algn="ctr" rotWithShape="0">
            <a:srgbClr val="009DD9">
              <a:hueOff val="-167625"/>
              <a:satOff val="-1932"/>
              <a:lumOff val="432"/>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r>
            <a:rPr lang="fr-FR" b="1" dirty="0" smtClean="0">
              <a:solidFill>
                <a:sysClr val="window" lastClr="FFFFFF"/>
              </a:solidFill>
              <a:latin typeface="Constantia"/>
              <a:ea typeface="+mn-ea"/>
              <a:cs typeface="+mn-cs"/>
            </a:rPr>
            <a:t>Contexte général et organisme d’accueil </a:t>
          </a:r>
          <a:endParaRPr lang="fr-FR" noProof="0" dirty="0">
            <a:solidFill>
              <a:sysClr val="window" lastClr="FFFFFF"/>
            </a:solidFill>
            <a:latin typeface="Constantia"/>
            <a:ea typeface="+mn-ea"/>
            <a:cs typeface="+mn-cs"/>
          </a:endParaRPr>
        </a:p>
      </dgm:t>
    </dgm:pt>
    <dgm:pt modelId="{79CFB385-B8F2-4D77-A810-907A77EC1298}" type="parTrans" cxnId="{38EDFF0C-6FE0-481E-A0C6-027C15DC0B2A}">
      <dgm:prSet/>
      <dgm:spPr/>
      <dgm:t>
        <a:bodyPr/>
        <a:lstStyle/>
        <a:p>
          <a:endParaRPr lang="fr-FR"/>
        </a:p>
      </dgm:t>
    </dgm:pt>
    <dgm:pt modelId="{D4349060-ACF9-498C-9E6A-F22F8B613C63}" type="sibTrans" cxnId="{38EDFF0C-6FE0-481E-A0C6-027C15DC0B2A}">
      <dgm:prSet/>
      <dgm:spPr/>
      <dgm:t>
        <a:bodyPr/>
        <a:lstStyle/>
        <a:p>
          <a:endParaRPr lang="fr-FR"/>
        </a:p>
      </dgm:t>
    </dgm:pt>
    <dgm:pt modelId="{2F106E54-D05D-43A7-9ABF-C62438E2B6EC}">
      <dgm:prSet phldrT="[Texte]"/>
      <dgm:spPr>
        <a:xfrm>
          <a:off x="4035212" y="205448"/>
          <a:ext cx="1493036" cy="597214"/>
        </a:xfrm>
        <a:solidFill>
          <a:sysClr val="windowText" lastClr="000000">
            <a:lumMod val="65000"/>
          </a:sysClr>
        </a:solidFill>
        <a:ln>
          <a:noFill/>
        </a:ln>
        <a:effectLst>
          <a:outerShdw blurRad="57150" dist="38100" dir="5400000" algn="ctr" rotWithShape="0">
            <a:srgbClr val="009DD9">
              <a:hueOff val="-502874"/>
              <a:satOff val="-5795"/>
              <a:lumOff val="1295"/>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r>
            <a:rPr lang="fr-FR" b="1" dirty="0" smtClean="0">
              <a:solidFill>
                <a:sysClr val="window" lastClr="FFFFFF"/>
              </a:solidFill>
              <a:latin typeface="Constantia"/>
              <a:ea typeface="+mn-ea"/>
              <a:cs typeface="+mn-cs"/>
            </a:rPr>
            <a:t>Conception</a:t>
          </a:r>
          <a:endParaRPr lang="fr-FR" noProof="0" dirty="0" smtClean="0">
            <a:solidFill>
              <a:sysClr val="window" lastClr="FFFFFF"/>
            </a:solidFill>
            <a:latin typeface="Constantia"/>
            <a:ea typeface="+mn-ea"/>
            <a:cs typeface="+mn-cs"/>
          </a:endParaRPr>
        </a:p>
      </dgm:t>
    </dgm:pt>
    <dgm:pt modelId="{FA5A0B43-B1E5-43D2-8EA1-0DF1C85B97F0}" type="parTrans" cxnId="{3863B0C8-F51E-4F4C-9C43-D8D80FAB6478}">
      <dgm:prSet/>
      <dgm:spPr/>
      <dgm:t>
        <a:bodyPr/>
        <a:lstStyle/>
        <a:p>
          <a:endParaRPr lang="fr-FR"/>
        </a:p>
      </dgm:t>
    </dgm:pt>
    <dgm:pt modelId="{4AE6DA20-7F9E-44E2-9440-436E4A389763}" type="sibTrans" cxnId="{3863B0C8-F51E-4F4C-9C43-D8D80FAB6478}">
      <dgm:prSet/>
      <dgm:spPr/>
      <dgm:t>
        <a:bodyPr/>
        <a:lstStyle/>
        <a:p>
          <a:endParaRPr lang="fr-FR"/>
        </a:p>
      </dgm:t>
    </dgm:pt>
    <dgm:pt modelId="{37487084-E1A0-43E5-99B8-DA09E7D82B33}">
      <dgm:prSet phldrT="[Texte]"/>
      <dgm:spPr>
        <a:xfrm>
          <a:off x="5378945" y="205448"/>
          <a:ext cx="1493036" cy="597214"/>
        </a:xfrm>
        <a:solidFill>
          <a:sysClr val="windowText" lastClr="000000">
            <a:lumMod val="65000"/>
          </a:sysClr>
        </a:solidFill>
        <a:ln>
          <a:noFill/>
        </a:ln>
        <a:effectLst>
          <a:outerShdw blurRad="57150" dist="38100" dir="5400000" algn="ctr" rotWithShape="0">
            <a:srgbClr val="009DD9">
              <a:hueOff val="-670499"/>
              <a:satOff val="-7726"/>
              <a:lumOff val="1727"/>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r>
            <a:rPr lang="fr-FR" b="1" dirty="0" smtClean="0">
              <a:solidFill>
                <a:sysClr val="window" lastClr="FFFFFF"/>
              </a:solidFill>
              <a:latin typeface="Constantia"/>
              <a:ea typeface="+mn-ea"/>
              <a:cs typeface="+mn-cs"/>
            </a:rPr>
            <a:t>Conduite du projet et techniques utilisées</a:t>
          </a:r>
          <a:endParaRPr lang="fr-FR" noProof="0" dirty="0" smtClean="0">
            <a:solidFill>
              <a:sysClr val="window" lastClr="FFFFFF"/>
            </a:solidFill>
            <a:latin typeface="Constantia"/>
            <a:ea typeface="+mn-ea"/>
            <a:cs typeface="+mn-cs"/>
          </a:endParaRPr>
        </a:p>
      </dgm:t>
    </dgm:pt>
    <dgm:pt modelId="{715CB5BD-BFB4-4C72-A3A6-9BAAE49980EC}" type="parTrans" cxnId="{7E2454DC-35F7-4684-A438-0818EAF01847}">
      <dgm:prSet/>
      <dgm:spPr/>
      <dgm:t>
        <a:bodyPr/>
        <a:lstStyle/>
        <a:p>
          <a:endParaRPr lang="fr-FR"/>
        </a:p>
      </dgm:t>
    </dgm:pt>
    <dgm:pt modelId="{A6F80634-FF5E-4CCB-B96E-12961F79AC40}" type="sibTrans" cxnId="{7E2454DC-35F7-4684-A438-0818EAF01847}">
      <dgm:prSet/>
      <dgm:spPr/>
      <dgm:t>
        <a:bodyPr/>
        <a:lstStyle/>
        <a:p>
          <a:endParaRPr lang="fr-FR"/>
        </a:p>
      </dgm:t>
    </dgm:pt>
    <dgm:pt modelId="{87D81F46-82D2-4BCC-845F-6456FAB666FB}">
      <dgm:prSet phldrT="[Texte]"/>
      <dgm:spPr>
        <a:xfrm>
          <a:off x="6726691" y="203967"/>
          <a:ext cx="1493036" cy="597214"/>
        </a:xfrm>
        <a:solidFill>
          <a:sysClr val="windowText" lastClr="000000">
            <a:lumMod val="65000"/>
          </a:sysClr>
        </a:solidFill>
        <a:ln>
          <a:noFill/>
        </a:ln>
        <a:effectLst>
          <a:outerShdw blurRad="57150" dist="38100" dir="5400000" algn="ctr" rotWithShape="0">
            <a:srgbClr val="009DD9">
              <a:hueOff val="-838123"/>
              <a:satOff val="-9658"/>
              <a:lumOff val="2159"/>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r>
            <a:rPr lang="fr-FR" altLang="zh-CN" b="1" dirty="0" smtClean="0">
              <a:solidFill>
                <a:sysClr val="window" lastClr="FFFFFF"/>
              </a:solidFill>
              <a:latin typeface="Constantia"/>
              <a:ea typeface="宋体" panose="02010600030101010101" pitchFamily="2" charset="-122"/>
              <a:cs typeface="+mn-cs"/>
            </a:rPr>
            <a:t>Conclusion &amp; Perspective </a:t>
          </a:r>
          <a:endParaRPr lang="fr-FR" noProof="0" dirty="0" smtClean="0">
            <a:solidFill>
              <a:sysClr val="window" lastClr="FFFFFF"/>
            </a:solidFill>
            <a:latin typeface="Constantia"/>
            <a:ea typeface="+mn-ea"/>
            <a:cs typeface="+mn-cs"/>
          </a:endParaRPr>
        </a:p>
      </dgm:t>
    </dgm:pt>
    <dgm:pt modelId="{62B1411B-FB3F-4E39-A135-C58148B0EC21}" type="parTrans" cxnId="{D5C883C5-B01A-4FEC-89DD-7A7EA4AD0A45}">
      <dgm:prSet/>
      <dgm:spPr/>
      <dgm:t>
        <a:bodyPr/>
        <a:lstStyle/>
        <a:p>
          <a:endParaRPr lang="fr-FR"/>
        </a:p>
      </dgm:t>
    </dgm:pt>
    <dgm:pt modelId="{41641E0A-9B57-44E3-9533-AD63ABA1F63B}" type="sibTrans" cxnId="{D5C883C5-B01A-4FEC-89DD-7A7EA4AD0A45}">
      <dgm:prSet/>
      <dgm:spPr/>
      <dgm:t>
        <a:bodyPr/>
        <a:lstStyle/>
        <a:p>
          <a:endParaRPr lang="fr-FR"/>
        </a:p>
      </dgm:t>
    </dgm:pt>
    <dgm:pt modelId="{1F5B1867-4BC6-40AE-957E-385C2B5A6B0C}">
      <dgm:prSet phldrT="[Texte]"/>
      <dgm:spPr>
        <a:xfrm>
          <a:off x="2691479" y="205448"/>
          <a:ext cx="1493036" cy="597214"/>
        </a:xfrm>
        <a:solidFill>
          <a:sysClr val="windowText" lastClr="000000">
            <a:lumMod val="65000"/>
          </a:sysClr>
        </a:solidFill>
        <a:ln>
          <a:noFill/>
        </a:ln>
        <a:effectLst>
          <a:outerShdw blurRad="57150" dist="38100" dir="5400000" algn="ctr" rotWithShape="0">
            <a:srgbClr val="009DD9">
              <a:hueOff val="-335249"/>
              <a:satOff val="-3863"/>
              <a:lumOff val="864"/>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r>
            <a:rPr lang="fr-FR" b="1" dirty="0" smtClean="0">
              <a:solidFill>
                <a:sysClr val="window" lastClr="FFFFFF"/>
              </a:solidFill>
              <a:latin typeface="Constantia"/>
              <a:ea typeface="+mn-ea"/>
              <a:cs typeface="+mn-cs"/>
            </a:rPr>
            <a:t>Analyse fonctionnelle </a:t>
          </a:r>
          <a:endParaRPr lang="fr-FR" noProof="0" dirty="0">
            <a:solidFill>
              <a:sysClr val="window" lastClr="FFFFFF"/>
            </a:solidFill>
            <a:latin typeface="Constantia"/>
            <a:ea typeface="+mn-ea"/>
            <a:cs typeface="+mn-cs"/>
          </a:endParaRPr>
        </a:p>
      </dgm:t>
    </dgm:pt>
    <dgm:pt modelId="{DF273977-5C9A-49D1-9CAD-0C5C2D3D2AEE}" type="parTrans" cxnId="{766DBE32-8634-461A-ABC8-A1397812F043}">
      <dgm:prSet/>
      <dgm:spPr/>
      <dgm:t>
        <a:bodyPr/>
        <a:lstStyle/>
        <a:p>
          <a:endParaRPr lang="fr-FR"/>
        </a:p>
      </dgm:t>
    </dgm:pt>
    <dgm:pt modelId="{279D9DC0-496F-4439-B781-2C6FACCC38CA}" type="sibTrans" cxnId="{766DBE32-8634-461A-ABC8-A1397812F043}">
      <dgm:prSet/>
      <dgm:spPr/>
      <dgm:t>
        <a:bodyPr/>
        <a:lstStyle/>
        <a:p>
          <a:endParaRPr lang="fr-FR"/>
        </a:p>
      </dgm:t>
    </dgm:pt>
    <dgm:pt modelId="{78FB9074-4383-4983-9815-93CB55CE0E38}" type="pres">
      <dgm:prSet presAssocID="{8115FD9B-E34A-4B72-94BB-5FA87CBF4B5F}" presName="Name0" presStyleCnt="0">
        <dgm:presLayoutVars>
          <dgm:dir/>
          <dgm:animLvl val="lvl"/>
          <dgm:resizeHandles val="exact"/>
        </dgm:presLayoutVars>
      </dgm:prSet>
      <dgm:spPr/>
    </dgm:pt>
    <dgm:pt modelId="{820680B8-A99C-4DEC-8F2E-D599A0E89DB6}" type="pres">
      <dgm:prSet presAssocID="{2DB86737-544A-4826-9490-3CAFC50BA5DA}" presName="parTxOnly" presStyleLbl="node1" presStyleIdx="0" presStyleCnt="6" custLinFactX="319033" custLinFactNeighborX="400000" custLinFactNeighborY="-1809">
        <dgm:presLayoutVars>
          <dgm:chMax val="0"/>
          <dgm:chPref val="0"/>
          <dgm:bulletEnabled val="1"/>
        </dgm:presLayoutVars>
      </dgm:prSet>
      <dgm:spPr>
        <a:prstGeom prst="chevron">
          <a:avLst/>
        </a:prstGeom>
      </dgm:spPr>
      <dgm:t>
        <a:bodyPr/>
        <a:lstStyle/>
        <a:p>
          <a:endParaRPr lang="fr-FR"/>
        </a:p>
      </dgm:t>
    </dgm:pt>
    <dgm:pt modelId="{C02D6B07-24AC-422E-AB34-D42C1F5835AB}" type="pres">
      <dgm:prSet presAssocID="{2B7C6327-CBBE-4B40-8FC4-2DDF7756C0F0}" presName="parTxOnlySpace" presStyleCnt="0"/>
      <dgm:spPr/>
    </dgm:pt>
    <dgm:pt modelId="{09066C05-2B71-4482-96ED-B0D32F2353C1}" type="pres">
      <dgm:prSet presAssocID="{D2D53FF0-5D59-4100-8F99-60EF7D6C6182}" presName="parTxOnly" presStyleLbl="node1" presStyleIdx="1" presStyleCnt="6" custLinFactX="-80378" custLinFactNeighborX="-100000" custLinFactNeighborY="-1530">
        <dgm:presLayoutVars>
          <dgm:chMax val="0"/>
          <dgm:chPref val="0"/>
          <dgm:bulletEnabled val="1"/>
        </dgm:presLayoutVars>
      </dgm:prSet>
      <dgm:spPr>
        <a:prstGeom prst="chevron">
          <a:avLst/>
        </a:prstGeom>
      </dgm:spPr>
      <dgm:t>
        <a:bodyPr/>
        <a:lstStyle/>
        <a:p>
          <a:endParaRPr lang="fr-FR"/>
        </a:p>
      </dgm:t>
    </dgm:pt>
    <dgm:pt modelId="{9A358309-CC75-4F92-8F9F-22B04CFF513D}" type="pres">
      <dgm:prSet presAssocID="{D4349060-ACF9-498C-9E6A-F22F8B613C63}" presName="parTxOnlySpace" presStyleCnt="0"/>
      <dgm:spPr/>
    </dgm:pt>
    <dgm:pt modelId="{AFAF5A2E-F7A0-4BAD-B581-9D0A10721820}" type="pres">
      <dgm:prSet presAssocID="{1F5B1867-4BC6-40AE-957E-385C2B5A6B0C}" presName="parTxOnly" presStyleLbl="node1" presStyleIdx="2" presStyleCnt="6" custLinFactX="-80882" custLinFactNeighborX="-100000" custLinFactNeighborY="116">
        <dgm:presLayoutVars>
          <dgm:chMax val="0"/>
          <dgm:chPref val="0"/>
          <dgm:bulletEnabled val="1"/>
        </dgm:presLayoutVars>
      </dgm:prSet>
      <dgm:spPr>
        <a:prstGeom prst="chevron">
          <a:avLst/>
        </a:prstGeom>
      </dgm:spPr>
      <dgm:t>
        <a:bodyPr/>
        <a:lstStyle/>
        <a:p>
          <a:endParaRPr lang="fr-FR"/>
        </a:p>
      </dgm:t>
    </dgm:pt>
    <dgm:pt modelId="{CBEF6D12-E893-43D6-A669-4FEC8A6E9251}" type="pres">
      <dgm:prSet presAssocID="{279D9DC0-496F-4439-B781-2C6FACCC38CA}" presName="parTxOnlySpace" presStyleCnt="0"/>
      <dgm:spPr/>
    </dgm:pt>
    <dgm:pt modelId="{C7DD8D01-A845-496D-86F9-4C1023581842}" type="pres">
      <dgm:prSet presAssocID="{2F106E54-D05D-43A7-9ABF-C62438E2B6EC}" presName="parTxOnly" presStyleLbl="node1" presStyleIdx="3" presStyleCnt="6">
        <dgm:presLayoutVars>
          <dgm:chMax val="0"/>
          <dgm:chPref val="0"/>
          <dgm:bulletEnabled val="1"/>
        </dgm:presLayoutVars>
      </dgm:prSet>
      <dgm:spPr>
        <a:prstGeom prst="chevron">
          <a:avLst/>
        </a:prstGeom>
      </dgm:spPr>
      <dgm:t>
        <a:bodyPr/>
        <a:lstStyle/>
        <a:p>
          <a:endParaRPr lang="fr-FR"/>
        </a:p>
      </dgm:t>
    </dgm:pt>
    <dgm:pt modelId="{A507C322-9BAE-43ED-8842-4D2F899B5031}" type="pres">
      <dgm:prSet presAssocID="{4AE6DA20-7F9E-44E2-9440-436E4A389763}" presName="parTxOnlySpace" presStyleCnt="0"/>
      <dgm:spPr/>
    </dgm:pt>
    <dgm:pt modelId="{E9423FA8-E72B-4FB5-802A-5104DA1D0525}" type="pres">
      <dgm:prSet presAssocID="{37487084-E1A0-43E5-99B8-DA09E7D82B33}" presName="parTxOnly" presStyleLbl="node1" presStyleIdx="4" presStyleCnt="6" custLinFactX="-160299" custLinFactNeighborX="-200000" custLinFactNeighborY="1493">
        <dgm:presLayoutVars>
          <dgm:chMax val="0"/>
          <dgm:chPref val="0"/>
          <dgm:bulletEnabled val="1"/>
        </dgm:presLayoutVars>
      </dgm:prSet>
      <dgm:spPr>
        <a:prstGeom prst="chevron">
          <a:avLst/>
        </a:prstGeom>
      </dgm:spPr>
      <dgm:t>
        <a:bodyPr/>
        <a:lstStyle/>
        <a:p>
          <a:endParaRPr lang="fr-FR"/>
        </a:p>
      </dgm:t>
    </dgm:pt>
    <dgm:pt modelId="{5777B7A9-6368-4F3D-948F-408FF1EE6428}" type="pres">
      <dgm:prSet presAssocID="{A6F80634-FF5E-4CCB-B96E-12961F79AC40}" presName="parTxOnlySpace" presStyleCnt="0"/>
      <dgm:spPr/>
    </dgm:pt>
    <dgm:pt modelId="{E7ED10D0-2574-4061-9C04-A210B81DF25A}" type="pres">
      <dgm:prSet presAssocID="{87D81F46-82D2-4BCC-845F-6456FAB666FB}" presName="parTxOnly" presStyleLbl="node1" presStyleIdx="5" presStyleCnt="6" custLinFactNeighborX="2688" custLinFactNeighborY="-248">
        <dgm:presLayoutVars>
          <dgm:chMax val="0"/>
          <dgm:chPref val="0"/>
          <dgm:bulletEnabled val="1"/>
        </dgm:presLayoutVars>
      </dgm:prSet>
      <dgm:spPr>
        <a:prstGeom prst="chevron">
          <a:avLst/>
        </a:prstGeom>
      </dgm:spPr>
      <dgm:t>
        <a:bodyPr/>
        <a:lstStyle/>
        <a:p>
          <a:endParaRPr lang="fr-FR"/>
        </a:p>
      </dgm:t>
    </dgm:pt>
  </dgm:ptLst>
  <dgm:cxnLst>
    <dgm:cxn modelId="{38EDFF0C-6FE0-481E-A0C6-027C15DC0B2A}" srcId="{8115FD9B-E34A-4B72-94BB-5FA87CBF4B5F}" destId="{D2D53FF0-5D59-4100-8F99-60EF7D6C6182}" srcOrd="1" destOrd="0" parTransId="{79CFB385-B8F2-4D77-A810-907A77EC1298}" sibTransId="{D4349060-ACF9-498C-9E6A-F22F8B613C63}"/>
    <dgm:cxn modelId="{7E2454DC-35F7-4684-A438-0818EAF01847}" srcId="{8115FD9B-E34A-4B72-94BB-5FA87CBF4B5F}" destId="{37487084-E1A0-43E5-99B8-DA09E7D82B33}" srcOrd="4" destOrd="0" parTransId="{715CB5BD-BFB4-4C72-A3A6-9BAAE49980EC}" sibTransId="{A6F80634-FF5E-4CCB-B96E-12961F79AC40}"/>
    <dgm:cxn modelId="{085BFFD7-2D40-427C-8782-C1506ED63243}" type="presOf" srcId="{87D81F46-82D2-4BCC-845F-6456FAB666FB}" destId="{E7ED10D0-2574-4061-9C04-A210B81DF25A}" srcOrd="0" destOrd="0" presId="urn:microsoft.com/office/officeart/2005/8/layout/chevron1"/>
    <dgm:cxn modelId="{3863B0C8-F51E-4F4C-9C43-D8D80FAB6478}" srcId="{8115FD9B-E34A-4B72-94BB-5FA87CBF4B5F}" destId="{2F106E54-D05D-43A7-9ABF-C62438E2B6EC}" srcOrd="3" destOrd="0" parTransId="{FA5A0B43-B1E5-43D2-8EA1-0DF1C85B97F0}" sibTransId="{4AE6DA20-7F9E-44E2-9440-436E4A389763}"/>
    <dgm:cxn modelId="{029740F1-71CC-4008-87B1-AA5757345D70}" type="presOf" srcId="{8115FD9B-E34A-4B72-94BB-5FA87CBF4B5F}" destId="{78FB9074-4383-4983-9815-93CB55CE0E38}" srcOrd="0" destOrd="0" presId="urn:microsoft.com/office/officeart/2005/8/layout/chevron1"/>
    <dgm:cxn modelId="{A0C34F9D-0DBF-4D7E-9B1E-009CCD599FBC}" type="presOf" srcId="{2DB86737-544A-4826-9490-3CAFC50BA5DA}" destId="{820680B8-A99C-4DEC-8F2E-D599A0E89DB6}" srcOrd="0" destOrd="0" presId="urn:microsoft.com/office/officeart/2005/8/layout/chevron1"/>
    <dgm:cxn modelId="{FF6B0E42-056D-448E-9060-71FD2814127F}" type="presOf" srcId="{D2D53FF0-5D59-4100-8F99-60EF7D6C6182}" destId="{09066C05-2B71-4482-96ED-B0D32F2353C1}" srcOrd="0" destOrd="0" presId="urn:microsoft.com/office/officeart/2005/8/layout/chevron1"/>
    <dgm:cxn modelId="{D5C883C5-B01A-4FEC-89DD-7A7EA4AD0A45}" srcId="{8115FD9B-E34A-4B72-94BB-5FA87CBF4B5F}" destId="{87D81F46-82D2-4BCC-845F-6456FAB666FB}" srcOrd="5" destOrd="0" parTransId="{62B1411B-FB3F-4E39-A135-C58148B0EC21}" sibTransId="{41641E0A-9B57-44E3-9533-AD63ABA1F63B}"/>
    <dgm:cxn modelId="{766DBE32-8634-461A-ABC8-A1397812F043}" srcId="{8115FD9B-E34A-4B72-94BB-5FA87CBF4B5F}" destId="{1F5B1867-4BC6-40AE-957E-385C2B5A6B0C}" srcOrd="2" destOrd="0" parTransId="{DF273977-5C9A-49D1-9CAD-0C5C2D3D2AEE}" sibTransId="{279D9DC0-496F-4439-B781-2C6FACCC38CA}"/>
    <dgm:cxn modelId="{EAD95147-DD21-443D-82CF-0CD4EF74DECF}" type="presOf" srcId="{37487084-E1A0-43E5-99B8-DA09E7D82B33}" destId="{E9423FA8-E72B-4FB5-802A-5104DA1D0525}" srcOrd="0" destOrd="0" presId="urn:microsoft.com/office/officeart/2005/8/layout/chevron1"/>
    <dgm:cxn modelId="{63699C74-61B2-4E59-8EF4-546F9B332DF7}" srcId="{8115FD9B-E34A-4B72-94BB-5FA87CBF4B5F}" destId="{2DB86737-544A-4826-9490-3CAFC50BA5DA}" srcOrd="0" destOrd="0" parTransId="{23575EAB-874C-47D5-8438-232E6A40FDC1}" sibTransId="{2B7C6327-CBBE-4B40-8FC4-2DDF7756C0F0}"/>
    <dgm:cxn modelId="{9CE11452-CE8A-42AF-BBE2-1A821C3CD6B7}" type="presOf" srcId="{2F106E54-D05D-43A7-9ABF-C62438E2B6EC}" destId="{C7DD8D01-A845-496D-86F9-4C1023581842}" srcOrd="0" destOrd="0" presId="urn:microsoft.com/office/officeart/2005/8/layout/chevron1"/>
    <dgm:cxn modelId="{BB9A0F87-369F-4ADC-9C08-8BEB5002BCA1}" type="presOf" srcId="{1F5B1867-4BC6-40AE-957E-385C2B5A6B0C}" destId="{AFAF5A2E-F7A0-4BAD-B581-9D0A10721820}" srcOrd="0" destOrd="0" presId="urn:microsoft.com/office/officeart/2005/8/layout/chevron1"/>
    <dgm:cxn modelId="{69C559D4-671A-41C5-B610-80C714E46182}" type="presParOf" srcId="{78FB9074-4383-4983-9815-93CB55CE0E38}" destId="{820680B8-A99C-4DEC-8F2E-D599A0E89DB6}" srcOrd="0" destOrd="0" presId="urn:microsoft.com/office/officeart/2005/8/layout/chevron1"/>
    <dgm:cxn modelId="{0507382E-B546-4D51-91D4-C0FAE8493B1D}" type="presParOf" srcId="{78FB9074-4383-4983-9815-93CB55CE0E38}" destId="{C02D6B07-24AC-422E-AB34-D42C1F5835AB}" srcOrd="1" destOrd="0" presId="urn:microsoft.com/office/officeart/2005/8/layout/chevron1"/>
    <dgm:cxn modelId="{CE08B932-658E-4705-8794-724D48E07EC7}" type="presParOf" srcId="{78FB9074-4383-4983-9815-93CB55CE0E38}" destId="{09066C05-2B71-4482-96ED-B0D32F2353C1}" srcOrd="2" destOrd="0" presId="urn:microsoft.com/office/officeart/2005/8/layout/chevron1"/>
    <dgm:cxn modelId="{73BB2996-3849-4C9C-B6DB-5B7E045ABD26}" type="presParOf" srcId="{78FB9074-4383-4983-9815-93CB55CE0E38}" destId="{9A358309-CC75-4F92-8F9F-22B04CFF513D}" srcOrd="3" destOrd="0" presId="urn:microsoft.com/office/officeart/2005/8/layout/chevron1"/>
    <dgm:cxn modelId="{00CF8C90-B58D-430A-B8F4-F26DF2A9800E}" type="presParOf" srcId="{78FB9074-4383-4983-9815-93CB55CE0E38}" destId="{AFAF5A2E-F7A0-4BAD-B581-9D0A10721820}" srcOrd="4" destOrd="0" presId="urn:microsoft.com/office/officeart/2005/8/layout/chevron1"/>
    <dgm:cxn modelId="{AB30A311-2685-4D88-A720-35BA9BB81829}" type="presParOf" srcId="{78FB9074-4383-4983-9815-93CB55CE0E38}" destId="{CBEF6D12-E893-43D6-A669-4FEC8A6E9251}" srcOrd="5" destOrd="0" presId="urn:microsoft.com/office/officeart/2005/8/layout/chevron1"/>
    <dgm:cxn modelId="{2A72CFAD-6575-42E1-928D-B73448DCEAB7}" type="presParOf" srcId="{78FB9074-4383-4983-9815-93CB55CE0E38}" destId="{C7DD8D01-A845-496D-86F9-4C1023581842}" srcOrd="6" destOrd="0" presId="urn:microsoft.com/office/officeart/2005/8/layout/chevron1"/>
    <dgm:cxn modelId="{C5A55846-5100-4E67-876E-57B8F770981A}" type="presParOf" srcId="{78FB9074-4383-4983-9815-93CB55CE0E38}" destId="{A507C322-9BAE-43ED-8842-4D2F899B5031}" srcOrd="7" destOrd="0" presId="urn:microsoft.com/office/officeart/2005/8/layout/chevron1"/>
    <dgm:cxn modelId="{E4022369-CBFD-4656-982B-98F7BDBCEEFC}" type="presParOf" srcId="{78FB9074-4383-4983-9815-93CB55CE0E38}" destId="{E9423FA8-E72B-4FB5-802A-5104DA1D0525}" srcOrd="8" destOrd="0" presId="urn:microsoft.com/office/officeart/2005/8/layout/chevron1"/>
    <dgm:cxn modelId="{671C9B42-9D19-44CF-B974-CF976F8011B3}" type="presParOf" srcId="{78FB9074-4383-4983-9815-93CB55CE0E38}" destId="{5777B7A9-6368-4F3D-948F-408FF1EE6428}" srcOrd="9" destOrd="0" presId="urn:microsoft.com/office/officeart/2005/8/layout/chevron1"/>
    <dgm:cxn modelId="{5C45E52E-2B84-44FE-A5E9-248910387FB6}" type="presParOf" srcId="{78FB9074-4383-4983-9815-93CB55CE0E38}" destId="{E7ED10D0-2574-4061-9C04-A210B81DF25A}"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8115FD9B-E34A-4B72-94BB-5FA87CBF4B5F}" type="doc">
      <dgm:prSet loTypeId="urn:microsoft.com/office/officeart/2005/8/layout/chevron1" loCatId="process" qsTypeId="urn:microsoft.com/office/officeart/2005/8/quickstyle/simple5" qsCatId="simple" csTypeId="urn:microsoft.com/office/officeart/2005/8/colors/colorful2" csCatId="colorful" phldr="1"/>
      <dgm:spPr/>
    </dgm:pt>
    <dgm:pt modelId="{2DB86737-544A-4826-9490-3CAFC50BA5DA}">
      <dgm:prSet phldrT="[Texte]"/>
      <dgm:spPr>
        <a:xfrm>
          <a:off x="4013" y="205448"/>
          <a:ext cx="1493036" cy="597214"/>
        </a:xfrm>
        <a:solidFill>
          <a:srgbClr val="0F6FC6">
            <a:lumMod val="50000"/>
          </a:srgbClr>
        </a:solidFill>
        <a:ln>
          <a:noFill/>
        </a:ln>
        <a:effectLst>
          <a:outerShdw blurRad="57150" dist="38100" dir="5400000" algn="ctr" rotWithShape="0">
            <a:srgbClr val="009DD9">
              <a:hueOff val="0"/>
              <a:satOff val="0"/>
              <a:lumOff val="0"/>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r>
            <a:rPr lang="fr-FR" b="1" dirty="0" smtClean="0">
              <a:solidFill>
                <a:sysClr val="window" lastClr="FFFFFF"/>
              </a:solidFill>
              <a:latin typeface="Constantia"/>
              <a:ea typeface="+mn-ea"/>
              <a:cs typeface="+mn-cs"/>
            </a:rPr>
            <a:t>Démonstration</a:t>
          </a:r>
          <a:endParaRPr lang="fr-FR" noProof="0" dirty="0">
            <a:solidFill>
              <a:sysClr val="window" lastClr="FFFFFF"/>
            </a:solidFill>
            <a:latin typeface="Constantia"/>
            <a:ea typeface="+mn-ea"/>
            <a:cs typeface="+mn-cs"/>
          </a:endParaRPr>
        </a:p>
      </dgm:t>
    </dgm:pt>
    <dgm:pt modelId="{23575EAB-874C-47D5-8438-232E6A40FDC1}" type="parTrans" cxnId="{63699C74-61B2-4E59-8EF4-546F9B332DF7}">
      <dgm:prSet/>
      <dgm:spPr/>
      <dgm:t>
        <a:bodyPr/>
        <a:lstStyle/>
        <a:p>
          <a:endParaRPr lang="fr-FR"/>
        </a:p>
      </dgm:t>
    </dgm:pt>
    <dgm:pt modelId="{2B7C6327-CBBE-4B40-8FC4-2DDF7756C0F0}" type="sibTrans" cxnId="{63699C74-61B2-4E59-8EF4-546F9B332DF7}">
      <dgm:prSet/>
      <dgm:spPr/>
      <dgm:t>
        <a:bodyPr/>
        <a:lstStyle/>
        <a:p>
          <a:endParaRPr lang="fr-FR"/>
        </a:p>
      </dgm:t>
    </dgm:pt>
    <dgm:pt modelId="{D2D53FF0-5D59-4100-8F99-60EF7D6C6182}">
      <dgm:prSet phldrT="[Texte]"/>
      <dgm:spPr>
        <a:xfrm>
          <a:off x="1347746" y="205448"/>
          <a:ext cx="1493036" cy="597214"/>
        </a:xfrm>
        <a:solidFill>
          <a:sysClr val="windowText" lastClr="000000">
            <a:lumMod val="65000"/>
          </a:sysClr>
        </a:solidFill>
        <a:ln>
          <a:noFill/>
        </a:ln>
        <a:effectLst>
          <a:outerShdw blurRad="57150" dist="38100" dir="5400000" algn="ctr" rotWithShape="0">
            <a:srgbClr val="009DD9">
              <a:hueOff val="-167625"/>
              <a:satOff val="-1932"/>
              <a:lumOff val="432"/>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r>
            <a:rPr lang="fr-FR" b="1" dirty="0" smtClean="0">
              <a:solidFill>
                <a:sysClr val="window" lastClr="FFFFFF"/>
              </a:solidFill>
              <a:latin typeface="Constantia"/>
              <a:ea typeface="+mn-ea"/>
              <a:cs typeface="+mn-cs"/>
            </a:rPr>
            <a:t>Contexte général et organisme d’accueil </a:t>
          </a:r>
          <a:endParaRPr lang="fr-FR" noProof="0" dirty="0">
            <a:solidFill>
              <a:sysClr val="window" lastClr="FFFFFF"/>
            </a:solidFill>
            <a:latin typeface="Constantia"/>
            <a:ea typeface="+mn-ea"/>
            <a:cs typeface="+mn-cs"/>
          </a:endParaRPr>
        </a:p>
      </dgm:t>
    </dgm:pt>
    <dgm:pt modelId="{79CFB385-B8F2-4D77-A810-907A77EC1298}" type="parTrans" cxnId="{38EDFF0C-6FE0-481E-A0C6-027C15DC0B2A}">
      <dgm:prSet/>
      <dgm:spPr/>
      <dgm:t>
        <a:bodyPr/>
        <a:lstStyle/>
        <a:p>
          <a:endParaRPr lang="fr-FR"/>
        </a:p>
      </dgm:t>
    </dgm:pt>
    <dgm:pt modelId="{D4349060-ACF9-498C-9E6A-F22F8B613C63}" type="sibTrans" cxnId="{38EDFF0C-6FE0-481E-A0C6-027C15DC0B2A}">
      <dgm:prSet/>
      <dgm:spPr/>
      <dgm:t>
        <a:bodyPr/>
        <a:lstStyle/>
        <a:p>
          <a:endParaRPr lang="fr-FR"/>
        </a:p>
      </dgm:t>
    </dgm:pt>
    <dgm:pt modelId="{2F106E54-D05D-43A7-9ABF-C62438E2B6EC}">
      <dgm:prSet phldrT="[Texte]"/>
      <dgm:spPr>
        <a:xfrm>
          <a:off x="4035212" y="205448"/>
          <a:ext cx="1493036" cy="597214"/>
        </a:xfrm>
        <a:solidFill>
          <a:sysClr val="windowText" lastClr="000000">
            <a:lumMod val="65000"/>
          </a:sysClr>
        </a:solidFill>
        <a:ln>
          <a:noFill/>
        </a:ln>
        <a:effectLst>
          <a:outerShdw blurRad="57150" dist="38100" dir="5400000" algn="ctr" rotWithShape="0">
            <a:srgbClr val="009DD9">
              <a:hueOff val="-502874"/>
              <a:satOff val="-5795"/>
              <a:lumOff val="1295"/>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r>
            <a:rPr lang="fr-FR" b="1" dirty="0" smtClean="0">
              <a:solidFill>
                <a:sysClr val="window" lastClr="FFFFFF"/>
              </a:solidFill>
              <a:latin typeface="Constantia"/>
              <a:ea typeface="+mn-ea"/>
              <a:cs typeface="+mn-cs"/>
            </a:rPr>
            <a:t>Conception</a:t>
          </a:r>
          <a:endParaRPr lang="fr-FR" noProof="0" dirty="0" smtClean="0">
            <a:solidFill>
              <a:sysClr val="window" lastClr="FFFFFF"/>
            </a:solidFill>
            <a:latin typeface="Constantia"/>
            <a:ea typeface="+mn-ea"/>
            <a:cs typeface="+mn-cs"/>
          </a:endParaRPr>
        </a:p>
      </dgm:t>
    </dgm:pt>
    <dgm:pt modelId="{FA5A0B43-B1E5-43D2-8EA1-0DF1C85B97F0}" type="parTrans" cxnId="{3863B0C8-F51E-4F4C-9C43-D8D80FAB6478}">
      <dgm:prSet/>
      <dgm:spPr/>
      <dgm:t>
        <a:bodyPr/>
        <a:lstStyle/>
        <a:p>
          <a:endParaRPr lang="fr-FR"/>
        </a:p>
      </dgm:t>
    </dgm:pt>
    <dgm:pt modelId="{4AE6DA20-7F9E-44E2-9440-436E4A389763}" type="sibTrans" cxnId="{3863B0C8-F51E-4F4C-9C43-D8D80FAB6478}">
      <dgm:prSet/>
      <dgm:spPr/>
      <dgm:t>
        <a:bodyPr/>
        <a:lstStyle/>
        <a:p>
          <a:endParaRPr lang="fr-FR"/>
        </a:p>
      </dgm:t>
    </dgm:pt>
    <dgm:pt modelId="{37487084-E1A0-43E5-99B8-DA09E7D82B33}">
      <dgm:prSet phldrT="[Texte]"/>
      <dgm:spPr>
        <a:xfrm>
          <a:off x="5378945" y="205448"/>
          <a:ext cx="1493036" cy="597214"/>
        </a:xfrm>
        <a:solidFill>
          <a:sysClr val="windowText" lastClr="000000">
            <a:lumMod val="65000"/>
          </a:sysClr>
        </a:solidFill>
        <a:ln>
          <a:noFill/>
        </a:ln>
        <a:effectLst>
          <a:outerShdw blurRad="57150" dist="38100" dir="5400000" algn="ctr" rotWithShape="0">
            <a:srgbClr val="009DD9">
              <a:hueOff val="-670499"/>
              <a:satOff val="-7726"/>
              <a:lumOff val="1727"/>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r>
            <a:rPr lang="fr-FR" b="1" dirty="0" smtClean="0">
              <a:solidFill>
                <a:sysClr val="window" lastClr="FFFFFF"/>
              </a:solidFill>
              <a:latin typeface="Constantia"/>
              <a:ea typeface="+mn-ea"/>
              <a:cs typeface="+mn-cs"/>
            </a:rPr>
            <a:t>Conduite du projet et techniques utilisées</a:t>
          </a:r>
          <a:endParaRPr lang="fr-FR" noProof="0" dirty="0" smtClean="0">
            <a:solidFill>
              <a:sysClr val="window" lastClr="FFFFFF"/>
            </a:solidFill>
            <a:latin typeface="Constantia"/>
            <a:ea typeface="+mn-ea"/>
            <a:cs typeface="+mn-cs"/>
          </a:endParaRPr>
        </a:p>
      </dgm:t>
    </dgm:pt>
    <dgm:pt modelId="{715CB5BD-BFB4-4C72-A3A6-9BAAE49980EC}" type="parTrans" cxnId="{7E2454DC-35F7-4684-A438-0818EAF01847}">
      <dgm:prSet/>
      <dgm:spPr/>
      <dgm:t>
        <a:bodyPr/>
        <a:lstStyle/>
        <a:p>
          <a:endParaRPr lang="fr-FR"/>
        </a:p>
      </dgm:t>
    </dgm:pt>
    <dgm:pt modelId="{A6F80634-FF5E-4CCB-B96E-12961F79AC40}" type="sibTrans" cxnId="{7E2454DC-35F7-4684-A438-0818EAF01847}">
      <dgm:prSet/>
      <dgm:spPr/>
      <dgm:t>
        <a:bodyPr/>
        <a:lstStyle/>
        <a:p>
          <a:endParaRPr lang="fr-FR"/>
        </a:p>
      </dgm:t>
    </dgm:pt>
    <dgm:pt modelId="{87D81F46-82D2-4BCC-845F-6456FAB666FB}">
      <dgm:prSet phldrT="[Texte]"/>
      <dgm:spPr>
        <a:xfrm>
          <a:off x="6726691" y="203967"/>
          <a:ext cx="1493036" cy="597214"/>
        </a:xfrm>
        <a:solidFill>
          <a:sysClr val="windowText" lastClr="000000">
            <a:lumMod val="65000"/>
          </a:sysClr>
        </a:solidFill>
        <a:ln>
          <a:noFill/>
        </a:ln>
        <a:effectLst>
          <a:outerShdw blurRad="57150" dist="38100" dir="5400000" algn="ctr" rotWithShape="0">
            <a:srgbClr val="009DD9">
              <a:hueOff val="-838123"/>
              <a:satOff val="-9658"/>
              <a:lumOff val="2159"/>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r>
            <a:rPr lang="fr-FR" altLang="zh-CN" b="1" dirty="0" smtClean="0">
              <a:solidFill>
                <a:sysClr val="window" lastClr="FFFFFF"/>
              </a:solidFill>
              <a:latin typeface="Constantia"/>
              <a:ea typeface="宋体" panose="02010600030101010101" pitchFamily="2" charset="-122"/>
              <a:cs typeface="+mn-cs"/>
            </a:rPr>
            <a:t>Conclusion &amp; Perspective </a:t>
          </a:r>
          <a:endParaRPr lang="fr-FR" noProof="0" dirty="0" smtClean="0">
            <a:solidFill>
              <a:sysClr val="window" lastClr="FFFFFF"/>
            </a:solidFill>
            <a:latin typeface="Constantia"/>
            <a:ea typeface="+mn-ea"/>
            <a:cs typeface="+mn-cs"/>
          </a:endParaRPr>
        </a:p>
      </dgm:t>
    </dgm:pt>
    <dgm:pt modelId="{62B1411B-FB3F-4E39-A135-C58148B0EC21}" type="parTrans" cxnId="{D5C883C5-B01A-4FEC-89DD-7A7EA4AD0A45}">
      <dgm:prSet/>
      <dgm:spPr/>
      <dgm:t>
        <a:bodyPr/>
        <a:lstStyle/>
        <a:p>
          <a:endParaRPr lang="fr-FR"/>
        </a:p>
      </dgm:t>
    </dgm:pt>
    <dgm:pt modelId="{41641E0A-9B57-44E3-9533-AD63ABA1F63B}" type="sibTrans" cxnId="{D5C883C5-B01A-4FEC-89DD-7A7EA4AD0A45}">
      <dgm:prSet/>
      <dgm:spPr/>
      <dgm:t>
        <a:bodyPr/>
        <a:lstStyle/>
        <a:p>
          <a:endParaRPr lang="fr-FR"/>
        </a:p>
      </dgm:t>
    </dgm:pt>
    <dgm:pt modelId="{1F5B1867-4BC6-40AE-957E-385C2B5A6B0C}">
      <dgm:prSet phldrT="[Texte]"/>
      <dgm:spPr>
        <a:xfrm>
          <a:off x="2691479" y="205448"/>
          <a:ext cx="1493036" cy="597214"/>
        </a:xfrm>
        <a:solidFill>
          <a:sysClr val="windowText" lastClr="000000">
            <a:lumMod val="65000"/>
          </a:sysClr>
        </a:solidFill>
        <a:ln>
          <a:noFill/>
        </a:ln>
        <a:effectLst>
          <a:outerShdw blurRad="57150" dist="38100" dir="5400000" algn="ctr" rotWithShape="0">
            <a:srgbClr val="009DD9">
              <a:hueOff val="-335249"/>
              <a:satOff val="-3863"/>
              <a:lumOff val="864"/>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r>
            <a:rPr lang="fr-FR" b="1" dirty="0" smtClean="0">
              <a:solidFill>
                <a:sysClr val="window" lastClr="FFFFFF"/>
              </a:solidFill>
              <a:latin typeface="Constantia"/>
              <a:ea typeface="+mn-ea"/>
              <a:cs typeface="+mn-cs"/>
            </a:rPr>
            <a:t>Analyse fonctionnelle </a:t>
          </a:r>
          <a:endParaRPr lang="fr-FR" noProof="0" dirty="0">
            <a:solidFill>
              <a:sysClr val="window" lastClr="FFFFFF"/>
            </a:solidFill>
            <a:latin typeface="Constantia"/>
            <a:ea typeface="+mn-ea"/>
            <a:cs typeface="+mn-cs"/>
          </a:endParaRPr>
        </a:p>
      </dgm:t>
    </dgm:pt>
    <dgm:pt modelId="{DF273977-5C9A-49D1-9CAD-0C5C2D3D2AEE}" type="parTrans" cxnId="{766DBE32-8634-461A-ABC8-A1397812F043}">
      <dgm:prSet/>
      <dgm:spPr/>
      <dgm:t>
        <a:bodyPr/>
        <a:lstStyle/>
        <a:p>
          <a:endParaRPr lang="fr-FR"/>
        </a:p>
      </dgm:t>
    </dgm:pt>
    <dgm:pt modelId="{279D9DC0-496F-4439-B781-2C6FACCC38CA}" type="sibTrans" cxnId="{766DBE32-8634-461A-ABC8-A1397812F043}">
      <dgm:prSet/>
      <dgm:spPr/>
      <dgm:t>
        <a:bodyPr/>
        <a:lstStyle/>
        <a:p>
          <a:endParaRPr lang="fr-FR"/>
        </a:p>
      </dgm:t>
    </dgm:pt>
    <dgm:pt modelId="{78FB9074-4383-4983-9815-93CB55CE0E38}" type="pres">
      <dgm:prSet presAssocID="{8115FD9B-E34A-4B72-94BB-5FA87CBF4B5F}" presName="Name0" presStyleCnt="0">
        <dgm:presLayoutVars>
          <dgm:dir/>
          <dgm:animLvl val="lvl"/>
          <dgm:resizeHandles val="exact"/>
        </dgm:presLayoutVars>
      </dgm:prSet>
      <dgm:spPr/>
    </dgm:pt>
    <dgm:pt modelId="{820680B8-A99C-4DEC-8F2E-D599A0E89DB6}" type="pres">
      <dgm:prSet presAssocID="{2DB86737-544A-4826-9490-3CAFC50BA5DA}" presName="parTxOnly" presStyleLbl="node1" presStyleIdx="0" presStyleCnt="6" custLinFactX="319033" custLinFactNeighborX="400000" custLinFactNeighborY="-1809">
        <dgm:presLayoutVars>
          <dgm:chMax val="0"/>
          <dgm:chPref val="0"/>
          <dgm:bulletEnabled val="1"/>
        </dgm:presLayoutVars>
      </dgm:prSet>
      <dgm:spPr>
        <a:prstGeom prst="chevron">
          <a:avLst/>
        </a:prstGeom>
      </dgm:spPr>
      <dgm:t>
        <a:bodyPr/>
        <a:lstStyle/>
        <a:p>
          <a:endParaRPr lang="fr-FR"/>
        </a:p>
      </dgm:t>
    </dgm:pt>
    <dgm:pt modelId="{C02D6B07-24AC-422E-AB34-D42C1F5835AB}" type="pres">
      <dgm:prSet presAssocID="{2B7C6327-CBBE-4B40-8FC4-2DDF7756C0F0}" presName="parTxOnlySpace" presStyleCnt="0"/>
      <dgm:spPr/>
    </dgm:pt>
    <dgm:pt modelId="{09066C05-2B71-4482-96ED-B0D32F2353C1}" type="pres">
      <dgm:prSet presAssocID="{D2D53FF0-5D59-4100-8F99-60EF7D6C6182}" presName="parTxOnly" presStyleLbl="node1" presStyleIdx="1" presStyleCnt="6" custLinFactX="-80378" custLinFactNeighborX="-100000" custLinFactNeighborY="-1530">
        <dgm:presLayoutVars>
          <dgm:chMax val="0"/>
          <dgm:chPref val="0"/>
          <dgm:bulletEnabled val="1"/>
        </dgm:presLayoutVars>
      </dgm:prSet>
      <dgm:spPr>
        <a:prstGeom prst="chevron">
          <a:avLst/>
        </a:prstGeom>
      </dgm:spPr>
      <dgm:t>
        <a:bodyPr/>
        <a:lstStyle/>
        <a:p>
          <a:endParaRPr lang="fr-FR"/>
        </a:p>
      </dgm:t>
    </dgm:pt>
    <dgm:pt modelId="{9A358309-CC75-4F92-8F9F-22B04CFF513D}" type="pres">
      <dgm:prSet presAssocID="{D4349060-ACF9-498C-9E6A-F22F8B613C63}" presName="parTxOnlySpace" presStyleCnt="0"/>
      <dgm:spPr/>
    </dgm:pt>
    <dgm:pt modelId="{AFAF5A2E-F7A0-4BAD-B581-9D0A10721820}" type="pres">
      <dgm:prSet presAssocID="{1F5B1867-4BC6-40AE-957E-385C2B5A6B0C}" presName="parTxOnly" presStyleLbl="node1" presStyleIdx="2" presStyleCnt="6" custLinFactX="-80882" custLinFactNeighborX="-100000" custLinFactNeighborY="116">
        <dgm:presLayoutVars>
          <dgm:chMax val="0"/>
          <dgm:chPref val="0"/>
          <dgm:bulletEnabled val="1"/>
        </dgm:presLayoutVars>
      </dgm:prSet>
      <dgm:spPr>
        <a:prstGeom prst="chevron">
          <a:avLst/>
        </a:prstGeom>
      </dgm:spPr>
      <dgm:t>
        <a:bodyPr/>
        <a:lstStyle/>
        <a:p>
          <a:endParaRPr lang="fr-FR"/>
        </a:p>
      </dgm:t>
    </dgm:pt>
    <dgm:pt modelId="{CBEF6D12-E893-43D6-A669-4FEC8A6E9251}" type="pres">
      <dgm:prSet presAssocID="{279D9DC0-496F-4439-B781-2C6FACCC38CA}" presName="parTxOnlySpace" presStyleCnt="0"/>
      <dgm:spPr/>
    </dgm:pt>
    <dgm:pt modelId="{C7DD8D01-A845-496D-86F9-4C1023581842}" type="pres">
      <dgm:prSet presAssocID="{2F106E54-D05D-43A7-9ABF-C62438E2B6EC}" presName="parTxOnly" presStyleLbl="node1" presStyleIdx="3" presStyleCnt="6">
        <dgm:presLayoutVars>
          <dgm:chMax val="0"/>
          <dgm:chPref val="0"/>
          <dgm:bulletEnabled val="1"/>
        </dgm:presLayoutVars>
      </dgm:prSet>
      <dgm:spPr>
        <a:prstGeom prst="chevron">
          <a:avLst/>
        </a:prstGeom>
      </dgm:spPr>
      <dgm:t>
        <a:bodyPr/>
        <a:lstStyle/>
        <a:p>
          <a:endParaRPr lang="fr-FR"/>
        </a:p>
      </dgm:t>
    </dgm:pt>
    <dgm:pt modelId="{A507C322-9BAE-43ED-8842-4D2F899B5031}" type="pres">
      <dgm:prSet presAssocID="{4AE6DA20-7F9E-44E2-9440-436E4A389763}" presName="parTxOnlySpace" presStyleCnt="0"/>
      <dgm:spPr/>
    </dgm:pt>
    <dgm:pt modelId="{E9423FA8-E72B-4FB5-802A-5104DA1D0525}" type="pres">
      <dgm:prSet presAssocID="{37487084-E1A0-43E5-99B8-DA09E7D82B33}" presName="parTxOnly" presStyleLbl="node1" presStyleIdx="4" presStyleCnt="6" custLinFactX="-160299" custLinFactNeighborX="-200000" custLinFactNeighborY="1493">
        <dgm:presLayoutVars>
          <dgm:chMax val="0"/>
          <dgm:chPref val="0"/>
          <dgm:bulletEnabled val="1"/>
        </dgm:presLayoutVars>
      </dgm:prSet>
      <dgm:spPr>
        <a:prstGeom prst="chevron">
          <a:avLst/>
        </a:prstGeom>
      </dgm:spPr>
      <dgm:t>
        <a:bodyPr/>
        <a:lstStyle/>
        <a:p>
          <a:endParaRPr lang="fr-FR"/>
        </a:p>
      </dgm:t>
    </dgm:pt>
    <dgm:pt modelId="{5777B7A9-6368-4F3D-948F-408FF1EE6428}" type="pres">
      <dgm:prSet presAssocID="{A6F80634-FF5E-4CCB-B96E-12961F79AC40}" presName="parTxOnlySpace" presStyleCnt="0"/>
      <dgm:spPr/>
    </dgm:pt>
    <dgm:pt modelId="{E7ED10D0-2574-4061-9C04-A210B81DF25A}" type="pres">
      <dgm:prSet presAssocID="{87D81F46-82D2-4BCC-845F-6456FAB666FB}" presName="parTxOnly" presStyleLbl="node1" presStyleIdx="5" presStyleCnt="6" custLinFactNeighborX="2688" custLinFactNeighborY="-248">
        <dgm:presLayoutVars>
          <dgm:chMax val="0"/>
          <dgm:chPref val="0"/>
          <dgm:bulletEnabled val="1"/>
        </dgm:presLayoutVars>
      </dgm:prSet>
      <dgm:spPr>
        <a:prstGeom prst="chevron">
          <a:avLst/>
        </a:prstGeom>
      </dgm:spPr>
      <dgm:t>
        <a:bodyPr/>
        <a:lstStyle/>
        <a:p>
          <a:endParaRPr lang="fr-FR"/>
        </a:p>
      </dgm:t>
    </dgm:pt>
  </dgm:ptLst>
  <dgm:cxnLst>
    <dgm:cxn modelId="{38EDFF0C-6FE0-481E-A0C6-027C15DC0B2A}" srcId="{8115FD9B-E34A-4B72-94BB-5FA87CBF4B5F}" destId="{D2D53FF0-5D59-4100-8F99-60EF7D6C6182}" srcOrd="1" destOrd="0" parTransId="{79CFB385-B8F2-4D77-A810-907A77EC1298}" sibTransId="{D4349060-ACF9-498C-9E6A-F22F8B613C63}"/>
    <dgm:cxn modelId="{7E2454DC-35F7-4684-A438-0818EAF01847}" srcId="{8115FD9B-E34A-4B72-94BB-5FA87CBF4B5F}" destId="{37487084-E1A0-43E5-99B8-DA09E7D82B33}" srcOrd="4" destOrd="0" parTransId="{715CB5BD-BFB4-4C72-A3A6-9BAAE49980EC}" sibTransId="{A6F80634-FF5E-4CCB-B96E-12961F79AC40}"/>
    <dgm:cxn modelId="{085BFFD7-2D40-427C-8782-C1506ED63243}" type="presOf" srcId="{87D81F46-82D2-4BCC-845F-6456FAB666FB}" destId="{E7ED10D0-2574-4061-9C04-A210B81DF25A}" srcOrd="0" destOrd="0" presId="urn:microsoft.com/office/officeart/2005/8/layout/chevron1"/>
    <dgm:cxn modelId="{3863B0C8-F51E-4F4C-9C43-D8D80FAB6478}" srcId="{8115FD9B-E34A-4B72-94BB-5FA87CBF4B5F}" destId="{2F106E54-D05D-43A7-9ABF-C62438E2B6EC}" srcOrd="3" destOrd="0" parTransId="{FA5A0B43-B1E5-43D2-8EA1-0DF1C85B97F0}" sibTransId="{4AE6DA20-7F9E-44E2-9440-436E4A389763}"/>
    <dgm:cxn modelId="{029740F1-71CC-4008-87B1-AA5757345D70}" type="presOf" srcId="{8115FD9B-E34A-4B72-94BB-5FA87CBF4B5F}" destId="{78FB9074-4383-4983-9815-93CB55CE0E38}" srcOrd="0" destOrd="0" presId="urn:microsoft.com/office/officeart/2005/8/layout/chevron1"/>
    <dgm:cxn modelId="{A0C34F9D-0DBF-4D7E-9B1E-009CCD599FBC}" type="presOf" srcId="{2DB86737-544A-4826-9490-3CAFC50BA5DA}" destId="{820680B8-A99C-4DEC-8F2E-D599A0E89DB6}" srcOrd="0" destOrd="0" presId="urn:microsoft.com/office/officeart/2005/8/layout/chevron1"/>
    <dgm:cxn modelId="{FF6B0E42-056D-448E-9060-71FD2814127F}" type="presOf" srcId="{D2D53FF0-5D59-4100-8F99-60EF7D6C6182}" destId="{09066C05-2B71-4482-96ED-B0D32F2353C1}" srcOrd="0" destOrd="0" presId="urn:microsoft.com/office/officeart/2005/8/layout/chevron1"/>
    <dgm:cxn modelId="{D5C883C5-B01A-4FEC-89DD-7A7EA4AD0A45}" srcId="{8115FD9B-E34A-4B72-94BB-5FA87CBF4B5F}" destId="{87D81F46-82D2-4BCC-845F-6456FAB666FB}" srcOrd="5" destOrd="0" parTransId="{62B1411B-FB3F-4E39-A135-C58148B0EC21}" sibTransId="{41641E0A-9B57-44E3-9533-AD63ABA1F63B}"/>
    <dgm:cxn modelId="{766DBE32-8634-461A-ABC8-A1397812F043}" srcId="{8115FD9B-E34A-4B72-94BB-5FA87CBF4B5F}" destId="{1F5B1867-4BC6-40AE-957E-385C2B5A6B0C}" srcOrd="2" destOrd="0" parTransId="{DF273977-5C9A-49D1-9CAD-0C5C2D3D2AEE}" sibTransId="{279D9DC0-496F-4439-B781-2C6FACCC38CA}"/>
    <dgm:cxn modelId="{EAD95147-DD21-443D-82CF-0CD4EF74DECF}" type="presOf" srcId="{37487084-E1A0-43E5-99B8-DA09E7D82B33}" destId="{E9423FA8-E72B-4FB5-802A-5104DA1D0525}" srcOrd="0" destOrd="0" presId="urn:microsoft.com/office/officeart/2005/8/layout/chevron1"/>
    <dgm:cxn modelId="{63699C74-61B2-4E59-8EF4-546F9B332DF7}" srcId="{8115FD9B-E34A-4B72-94BB-5FA87CBF4B5F}" destId="{2DB86737-544A-4826-9490-3CAFC50BA5DA}" srcOrd="0" destOrd="0" parTransId="{23575EAB-874C-47D5-8438-232E6A40FDC1}" sibTransId="{2B7C6327-CBBE-4B40-8FC4-2DDF7756C0F0}"/>
    <dgm:cxn modelId="{9CE11452-CE8A-42AF-BBE2-1A821C3CD6B7}" type="presOf" srcId="{2F106E54-D05D-43A7-9ABF-C62438E2B6EC}" destId="{C7DD8D01-A845-496D-86F9-4C1023581842}" srcOrd="0" destOrd="0" presId="urn:microsoft.com/office/officeart/2005/8/layout/chevron1"/>
    <dgm:cxn modelId="{BB9A0F87-369F-4ADC-9C08-8BEB5002BCA1}" type="presOf" srcId="{1F5B1867-4BC6-40AE-957E-385C2B5A6B0C}" destId="{AFAF5A2E-F7A0-4BAD-B581-9D0A10721820}" srcOrd="0" destOrd="0" presId="urn:microsoft.com/office/officeart/2005/8/layout/chevron1"/>
    <dgm:cxn modelId="{69C559D4-671A-41C5-B610-80C714E46182}" type="presParOf" srcId="{78FB9074-4383-4983-9815-93CB55CE0E38}" destId="{820680B8-A99C-4DEC-8F2E-D599A0E89DB6}" srcOrd="0" destOrd="0" presId="urn:microsoft.com/office/officeart/2005/8/layout/chevron1"/>
    <dgm:cxn modelId="{0507382E-B546-4D51-91D4-C0FAE8493B1D}" type="presParOf" srcId="{78FB9074-4383-4983-9815-93CB55CE0E38}" destId="{C02D6B07-24AC-422E-AB34-D42C1F5835AB}" srcOrd="1" destOrd="0" presId="urn:microsoft.com/office/officeart/2005/8/layout/chevron1"/>
    <dgm:cxn modelId="{CE08B932-658E-4705-8794-724D48E07EC7}" type="presParOf" srcId="{78FB9074-4383-4983-9815-93CB55CE0E38}" destId="{09066C05-2B71-4482-96ED-B0D32F2353C1}" srcOrd="2" destOrd="0" presId="urn:microsoft.com/office/officeart/2005/8/layout/chevron1"/>
    <dgm:cxn modelId="{73BB2996-3849-4C9C-B6DB-5B7E045ABD26}" type="presParOf" srcId="{78FB9074-4383-4983-9815-93CB55CE0E38}" destId="{9A358309-CC75-4F92-8F9F-22B04CFF513D}" srcOrd="3" destOrd="0" presId="urn:microsoft.com/office/officeart/2005/8/layout/chevron1"/>
    <dgm:cxn modelId="{00CF8C90-B58D-430A-B8F4-F26DF2A9800E}" type="presParOf" srcId="{78FB9074-4383-4983-9815-93CB55CE0E38}" destId="{AFAF5A2E-F7A0-4BAD-B581-9D0A10721820}" srcOrd="4" destOrd="0" presId="urn:microsoft.com/office/officeart/2005/8/layout/chevron1"/>
    <dgm:cxn modelId="{AB30A311-2685-4D88-A720-35BA9BB81829}" type="presParOf" srcId="{78FB9074-4383-4983-9815-93CB55CE0E38}" destId="{CBEF6D12-E893-43D6-A669-4FEC8A6E9251}" srcOrd="5" destOrd="0" presId="urn:microsoft.com/office/officeart/2005/8/layout/chevron1"/>
    <dgm:cxn modelId="{2A72CFAD-6575-42E1-928D-B73448DCEAB7}" type="presParOf" srcId="{78FB9074-4383-4983-9815-93CB55CE0E38}" destId="{C7DD8D01-A845-496D-86F9-4C1023581842}" srcOrd="6" destOrd="0" presId="urn:microsoft.com/office/officeart/2005/8/layout/chevron1"/>
    <dgm:cxn modelId="{C5A55846-5100-4E67-876E-57B8F770981A}" type="presParOf" srcId="{78FB9074-4383-4983-9815-93CB55CE0E38}" destId="{A507C322-9BAE-43ED-8842-4D2F899B5031}" srcOrd="7" destOrd="0" presId="urn:microsoft.com/office/officeart/2005/8/layout/chevron1"/>
    <dgm:cxn modelId="{E4022369-CBFD-4656-982B-98F7BDBCEEFC}" type="presParOf" srcId="{78FB9074-4383-4983-9815-93CB55CE0E38}" destId="{E9423FA8-E72B-4FB5-802A-5104DA1D0525}" srcOrd="8" destOrd="0" presId="urn:microsoft.com/office/officeart/2005/8/layout/chevron1"/>
    <dgm:cxn modelId="{671C9B42-9D19-44CF-B974-CF976F8011B3}" type="presParOf" srcId="{78FB9074-4383-4983-9815-93CB55CE0E38}" destId="{5777B7A9-6368-4F3D-948F-408FF1EE6428}" srcOrd="9" destOrd="0" presId="urn:microsoft.com/office/officeart/2005/8/layout/chevron1"/>
    <dgm:cxn modelId="{5C45E52E-2B84-44FE-A5E9-248910387FB6}" type="presParOf" srcId="{78FB9074-4383-4983-9815-93CB55CE0E38}" destId="{E7ED10D0-2574-4061-9C04-A210B81DF25A}"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8115FD9B-E34A-4B72-94BB-5FA87CBF4B5F}" type="doc">
      <dgm:prSet loTypeId="urn:microsoft.com/office/officeart/2005/8/layout/chevron1" loCatId="process" qsTypeId="urn:microsoft.com/office/officeart/2005/8/quickstyle/simple5" qsCatId="simple" csTypeId="urn:microsoft.com/office/officeart/2005/8/colors/colorful2" csCatId="colorful" phldr="1"/>
      <dgm:spPr/>
    </dgm:pt>
    <dgm:pt modelId="{2DB86737-544A-4826-9490-3CAFC50BA5DA}">
      <dgm:prSet phldrT="[Texte]"/>
      <dgm:spPr>
        <a:xfrm>
          <a:off x="4013" y="205448"/>
          <a:ext cx="1493036" cy="597214"/>
        </a:xfrm>
        <a:solidFill>
          <a:srgbClr val="0F6FC6">
            <a:lumMod val="50000"/>
          </a:srgbClr>
        </a:solidFill>
        <a:ln>
          <a:noFill/>
        </a:ln>
        <a:effectLst>
          <a:outerShdw blurRad="57150" dist="38100" dir="5400000" algn="ctr" rotWithShape="0">
            <a:srgbClr val="009DD9">
              <a:hueOff val="0"/>
              <a:satOff val="0"/>
              <a:lumOff val="0"/>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r>
            <a:rPr lang="fr-FR" b="1" dirty="0" smtClean="0">
              <a:solidFill>
                <a:sysClr val="window" lastClr="FFFFFF"/>
              </a:solidFill>
              <a:latin typeface="Constantia"/>
              <a:ea typeface="+mn-ea"/>
              <a:cs typeface="+mn-cs"/>
            </a:rPr>
            <a:t>Démonstration</a:t>
          </a:r>
          <a:endParaRPr lang="fr-FR" noProof="0" dirty="0">
            <a:solidFill>
              <a:sysClr val="window" lastClr="FFFFFF"/>
            </a:solidFill>
            <a:latin typeface="Constantia"/>
            <a:ea typeface="+mn-ea"/>
            <a:cs typeface="+mn-cs"/>
          </a:endParaRPr>
        </a:p>
      </dgm:t>
    </dgm:pt>
    <dgm:pt modelId="{23575EAB-874C-47D5-8438-232E6A40FDC1}" type="parTrans" cxnId="{63699C74-61B2-4E59-8EF4-546F9B332DF7}">
      <dgm:prSet/>
      <dgm:spPr/>
      <dgm:t>
        <a:bodyPr/>
        <a:lstStyle/>
        <a:p>
          <a:endParaRPr lang="fr-FR"/>
        </a:p>
      </dgm:t>
    </dgm:pt>
    <dgm:pt modelId="{2B7C6327-CBBE-4B40-8FC4-2DDF7756C0F0}" type="sibTrans" cxnId="{63699C74-61B2-4E59-8EF4-546F9B332DF7}">
      <dgm:prSet/>
      <dgm:spPr/>
      <dgm:t>
        <a:bodyPr/>
        <a:lstStyle/>
        <a:p>
          <a:endParaRPr lang="fr-FR"/>
        </a:p>
      </dgm:t>
    </dgm:pt>
    <dgm:pt modelId="{D2D53FF0-5D59-4100-8F99-60EF7D6C6182}">
      <dgm:prSet phldrT="[Texte]"/>
      <dgm:spPr>
        <a:xfrm>
          <a:off x="1347746" y="205448"/>
          <a:ext cx="1493036" cy="597214"/>
        </a:xfrm>
        <a:solidFill>
          <a:sysClr val="windowText" lastClr="000000">
            <a:lumMod val="65000"/>
          </a:sysClr>
        </a:solidFill>
        <a:ln>
          <a:noFill/>
        </a:ln>
        <a:effectLst>
          <a:outerShdw blurRad="57150" dist="38100" dir="5400000" algn="ctr" rotWithShape="0">
            <a:srgbClr val="009DD9">
              <a:hueOff val="-167625"/>
              <a:satOff val="-1932"/>
              <a:lumOff val="432"/>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r>
            <a:rPr lang="fr-FR" b="1" dirty="0" smtClean="0">
              <a:solidFill>
                <a:sysClr val="window" lastClr="FFFFFF"/>
              </a:solidFill>
              <a:latin typeface="Constantia"/>
              <a:ea typeface="+mn-ea"/>
              <a:cs typeface="+mn-cs"/>
            </a:rPr>
            <a:t>Contexte général et organisme d’accueil </a:t>
          </a:r>
          <a:endParaRPr lang="fr-FR" noProof="0" dirty="0">
            <a:solidFill>
              <a:sysClr val="window" lastClr="FFFFFF"/>
            </a:solidFill>
            <a:latin typeface="Constantia"/>
            <a:ea typeface="+mn-ea"/>
            <a:cs typeface="+mn-cs"/>
          </a:endParaRPr>
        </a:p>
      </dgm:t>
    </dgm:pt>
    <dgm:pt modelId="{79CFB385-B8F2-4D77-A810-907A77EC1298}" type="parTrans" cxnId="{38EDFF0C-6FE0-481E-A0C6-027C15DC0B2A}">
      <dgm:prSet/>
      <dgm:spPr/>
      <dgm:t>
        <a:bodyPr/>
        <a:lstStyle/>
        <a:p>
          <a:endParaRPr lang="fr-FR"/>
        </a:p>
      </dgm:t>
    </dgm:pt>
    <dgm:pt modelId="{D4349060-ACF9-498C-9E6A-F22F8B613C63}" type="sibTrans" cxnId="{38EDFF0C-6FE0-481E-A0C6-027C15DC0B2A}">
      <dgm:prSet/>
      <dgm:spPr/>
      <dgm:t>
        <a:bodyPr/>
        <a:lstStyle/>
        <a:p>
          <a:endParaRPr lang="fr-FR"/>
        </a:p>
      </dgm:t>
    </dgm:pt>
    <dgm:pt modelId="{2F106E54-D05D-43A7-9ABF-C62438E2B6EC}">
      <dgm:prSet phldrT="[Texte]"/>
      <dgm:spPr>
        <a:xfrm>
          <a:off x="4035212" y="205448"/>
          <a:ext cx="1493036" cy="597214"/>
        </a:xfrm>
        <a:solidFill>
          <a:sysClr val="windowText" lastClr="000000">
            <a:lumMod val="65000"/>
          </a:sysClr>
        </a:solidFill>
        <a:ln>
          <a:noFill/>
        </a:ln>
        <a:effectLst>
          <a:outerShdw blurRad="57150" dist="38100" dir="5400000" algn="ctr" rotWithShape="0">
            <a:srgbClr val="009DD9">
              <a:hueOff val="-502874"/>
              <a:satOff val="-5795"/>
              <a:lumOff val="1295"/>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r>
            <a:rPr lang="fr-FR" b="1" dirty="0" smtClean="0">
              <a:solidFill>
                <a:sysClr val="window" lastClr="FFFFFF"/>
              </a:solidFill>
              <a:latin typeface="Constantia"/>
              <a:ea typeface="+mn-ea"/>
              <a:cs typeface="+mn-cs"/>
            </a:rPr>
            <a:t>Conception</a:t>
          </a:r>
          <a:endParaRPr lang="fr-FR" noProof="0" dirty="0" smtClean="0">
            <a:solidFill>
              <a:sysClr val="window" lastClr="FFFFFF"/>
            </a:solidFill>
            <a:latin typeface="Constantia"/>
            <a:ea typeface="+mn-ea"/>
            <a:cs typeface="+mn-cs"/>
          </a:endParaRPr>
        </a:p>
      </dgm:t>
    </dgm:pt>
    <dgm:pt modelId="{FA5A0B43-B1E5-43D2-8EA1-0DF1C85B97F0}" type="parTrans" cxnId="{3863B0C8-F51E-4F4C-9C43-D8D80FAB6478}">
      <dgm:prSet/>
      <dgm:spPr/>
      <dgm:t>
        <a:bodyPr/>
        <a:lstStyle/>
        <a:p>
          <a:endParaRPr lang="fr-FR"/>
        </a:p>
      </dgm:t>
    </dgm:pt>
    <dgm:pt modelId="{4AE6DA20-7F9E-44E2-9440-436E4A389763}" type="sibTrans" cxnId="{3863B0C8-F51E-4F4C-9C43-D8D80FAB6478}">
      <dgm:prSet/>
      <dgm:spPr/>
      <dgm:t>
        <a:bodyPr/>
        <a:lstStyle/>
        <a:p>
          <a:endParaRPr lang="fr-FR"/>
        </a:p>
      </dgm:t>
    </dgm:pt>
    <dgm:pt modelId="{37487084-E1A0-43E5-99B8-DA09E7D82B33}">
      <dgm:prSet phldrT="[Texte]"/>
      <dgm:spPr>
        <a:xfrm>
          <a:off x="5378945" y="205448"/>
          <a:ext cx="1493036" cy="597214"/>
        </a:xfrm>
        <a:solidFill>
          <a:sysClr val="windowText" lastClr="000000">
            <a:lumMod val="65000"/>
          </a:sysClr>
        </a:solidFill>
        <a:ln>
          <a:noFill/>
        </a:ln>
        <a:effectLst>
          <a:outerShdw blurRad="57150" dist="38100" dir="5400000" algn="ctr" rotWithShape="0">
            <a:srgbClr val="009DD9">
              <a:hueOff val="-670499"/>
              <a:satOff val="-7726"/>
              <a:lumOff val="1727"/>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r>
            <a:rPr lang="fr-FR" b="1" dirty="0" smtClean="0">
              <a:solidFill>
                <a:sysClr val="window" lastClr="FFFFFF"/>
              </a:solidFill>
              <a:latin typeface="Constantia"/>
              <a:ea typeface="+mn-ea"/>
              <a:cs typeface="+mn-cs"/>
            </a:rPr>
            <a:t>Conduite du projet et techniques utilisées</a:t>
          </a:r>
          <a:endParaRPr lang="fr-FR" noProof="0" dirty="0" smtClean="0">
            <a:solidFill>
              <a:sysClr val="window" lastClr="FFFFFF"/>
            </a:solidFill>
            <a:latin typeface="Constantia"/>
            <a:ea typeface="+mn-ea"/>
            <a:cs typeface="+mn-cs"/>
          </a:endParaRPr>
        </a:p>
      </dgm:t>
    </dgm:pt>
    <dgm:pt modelId="{715CB5BD-BFB4-4C72-A3A6-9BAAE49980EC}" type="parTrans" cxnId="{7E2454DC-35F7-4684-A438-0818EAF01847}">
      <dgm:prSet/>
      <dgm:spPr/>
      <dgm:t>
        <a:bodyPr/>
        <a:lstStyle/>
        <a:p>
          <a:endParaRPr lang="fr-FR"/>
        </a:p>
      </dgm:t>
    </dgm:pt>
    <dgm:pt modelId="{A6F80634-FF5E-4CCB-B96E-12961F79AC40}" type="sibTrans" cxnId="{7E2454DC-35F7-4684-A438-0818EAF01847}">
      <dgm:prSet/>
      <dgm:spPr/>
      <dgm:t>
        <a:bodyPr/>
        <a:lstStyle/>
        <a:p>
          <a:endParaRPr lang="fr-FR"/>
        </a:p>
      </dgm:t>
    </dgm:pt>
    <dgm:pt modelId="{87D81F46-82D2-4BCC-845F-6456FAB666FB}">
      <dgm:prSet phldrT="[Texte]"/>
      <dgm:spPr>
        <a:xfrm>
          <a:off x="6726691" y="203967"/>
          <a:ext cx="1493036" cy="597214"/>
        </a:xfrm>
        <a:solidFill>
          <a:sysClr val="windowText" lastClr="000000">
            <a:lumMod val="65000"/>
          </a:sysClr>
        </a:solidFill>
        <a:ln>
          <a:noFill/>
        </a:ln>
        <a:effectLst>
          <a:outerShdw blurRad="57150" dist="38100" dir="5400000" algn="ctr" rotWithShape="0">
            <a:srgbClr val="009DD9">
              <a:hueOff val="-838123"/>
              <a:satOff val="-9658"/>
              <a:lumOff val="2159"/>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r>
            <a:rPr lang="fr-FR" altLang="zh-CN" b="1" dirty="0" smtClean="0">
              <a:solidFill>
                <a:sysClr val="window" lastClr="FFFFFF"/>
              </a:solidFill>
              <a:latin typeface="Constantia"/>
              <a:ea typeface="宋体" panose="02010600030101010101" pitchFamily="2" charset="-122"/>
              <a:cs typeface="+mn-cs"/>
            </a:rPr>
            <a:t>Conclusion &amp; Perspective </a:t>
          </a:r>
          <a:endParaRPr lang="fr-FR" noProof="0" dirty="0" smtClean="0">
            <a:solidFill>
              <a:sysClr val="window" lastClr="FFFFFF"/>
            </a:solidFill>
            <a:latin typeface="Constantia"/>
            <a:ea typeface="+mn-ea"/>
            <a:cs typeface="+mn-cs"/>
          </a:endParaRPr>
        </a:p>
      </dgm:t>
    </dgm:pt>
    <dgm:pt modelId="{62B1411B-FB3F-4E39-A135-C58148B0EC21}" type="parTrans" cxnId="{D5C883C5-B01A-4FEC-89DD-7A7EA4AD0A45}">
      <dgm:prSet/>
      <dgm:spPr/>
      <dgm:t>
        <a:bodyPr/>
        <a:lstStyle/>
        <a:p>
          <a:endParaRPr lang="fr-FR"/>
        </a:p>
      </dgm:t>
    </dgm:pt>
    <dgm:pt modelId="{41641E0A-9B57-44E3-9533-AD63ABA1F63B}" type="sibTrans" cxnId="{D5C883C5-B01A-4FEC-89DD-7A7EA4AD0A45}">
      <dgm:prSet/>
      <dgm:spPr/>
      <dgm:t>
        <a:bodyPr/>
        <a:lstStyle/>
        <a:p>
          <a:endParaRPr lang="fr-FR"/>
        </a:p>
      </dgm:t>
    </dgm:pt>
    <dgm:pt modelId="{1F5B1867-4BC6-40AE-957E-385C2B5A6B0C}">
      <dgm:prSet phldrT="[Texte]"/>
      <dgm:spPr>
        <a:xfrm>
          <a:off x="2691479" y="205448"/>
          <a:ext cx="1493036" cy="597214"/>
        </a:xfrm>
        <a:solidFill>
          <a:sysClr val="windowText" lastClr="000000">
            <a:lumMod val="65000"/>
          </a:sysClr>
        </a:solidFill>
        <a:ln>
          <a:noFill/>
        </a:ln>
        <a:effectLst>
          <a:outerShdw blurRad="57150" dist="38100" dir="5400000" algn="ctr" rotWithShape="0">
            <a:srgbClr val="009DD9">
              <a:hueOff val="-335249"/>
              <a:satOff val="-3863"/>
              <a:lumOff val="864"/>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r>
            <a:rPr lang="fr-FR" b="1" dirty="0" smtClean="0">
              <a:solidFill>
                <a:sysClr val="window" lastClr="FFFFFF"/>
              </a:solidFill>
              <a:latin typeface="Constantia"/>
              <a:ea typeface="+mn-ea"/>
              <a:cs typeface="+mn-cs"/>
            </a:rPr>
            <a:t>Analyse fonctionnelle </a:t>
          </a:r>
          <a:endParaRPr lang="fr-FR" noProof="0" dirty="0">
            <a:solidFill>
              <a:sysClr val="window" lastClr="FFFFFF"/>
            </a:solidFill>
            <a:latin typeface="Constantia"/>
            <a:ea typeface="+mn-ea"/>
            <a:cs typeface="+mn-cs"/>
          </a:endParaRPr>
        </a:p>
      </dgm:t>
    </dgm:pt>
    <dgm:pt modelId="{DF273977-5C9A-49D1-9CAD-0C5C2D3D2AEE}" type="parTrans" cxnId="{766DBE32-8634-461A-ABC8-A1397812F043}">
      <dgm:prSet/>
      <dgm:spPr/>
      <dgm:t>
        <a:bodyPr/>
        <a:lstStyle/>
        <a:p>
          <a:endParaRPr lang="fr-FR"/>
        </a:p>
      </dgm:t>
    </dgm:pt>
    <dgm:pt modelId="{279D9DC0-496F-4439-B781-2C6FACCC38CA}" type="sibTrans" cxnId="{766DBE32-8634-461A-ABC8-A1397812F043}">
      <dgm:prSet/>
      <dgm:spPr/>
      <dgm:t>
        <a:bodyPr/>
        <a:lstStyle/>
        <a:p>
          <a:endParaRPr lang="fr-FR"/>
        </a:p>
      </dgm:t>
    </dgm:pt>
    <dgm:pt modelId="{78FB9074-4383-4983-9815-93CB55CE0E38}" type="pres">
      <dgm:prSet presAssocID="{8115FD9B-E34A-4B72-94BB-5FA87CBF4B5F}" presName="Name0" presStyleCnt="0">
        <dgm:presLayoutVars>
          <dgm:dir/>
          <dgm:animLvl val="lvl"/>
          <dgm:resizeHandles val="exact"/>
        </dgm:presLayoutVars>
      </dgm:prSet>
      <dgm:spPr/>
    </dgm:pt>
    <dgm:pt modelId="{820680B8-A99C-4DEC-8F2E-D599A0E89DB6}" type="pres">
      <dgm:prSet presAssocID="{2DB86737-544A-4826-9490-3CAFC50BA5DA}" presName="parTxOnly" presStyleLbl="node1" presStyleIdx="0" presStyleCnt="6" custLinFactX="319033" custLinFactNeighborX="400000" custLinFactNeighborY="-1809">
        <dgm:presLayoutVars>
          <dgm:chMax val="0"/>
          <dgm:chPref val="0"/>
          <dgm:bulletEnabled val="1"/>
        </dgm:presLayoutVars>
      </dgm:prSet>
      <dgm:spPr>
        <a:prstGeom prst="chevron">
          <a:avLst/>
        </a:prstGeom>
      </dgm:spPr>
      <dgm:t>
        <a:bodyPr/>
        <a:lstStyle/>
        <a:p>
          <a:endParaRPr lang="fr-FR"/>
        </a:p>
      </dgm:t>
    </dgm:pt>
    <dgm:pt modelId="{C02D6B07-24AC-422E-AB34-D42C1F5835AB}" type="pres">
      <dgm:prSet presAssocID="{2B7C6327-CBBE-4B40-8FC4-2DDF7756C0F0}" presName="parTxOnlySpace" presStyleCnt="0"/>
      <dgm:spPr/>
    </dgm:pt>
    <dgm:pt modelId="{09066C05-2B71-4482-96ED-B0D32F2353C1}" type="pres">
      <dgm:prSet presAssocID="{D2D53FF0-5D59-4100-8F99-60EF7D6C6182}" presName="parTxOnly" presStyleLbl="node1" presStyleIdx="1" presStyleCnt="6" custLinFactX="-80378" custLinFactNeighborX="-100000" custLinFactNeighborY="-1530">
        <dgm:presLayoutVars>
          <dgm:chMax val="0"/>
          <dgm:chPref val="0"/>
          <dgm:bulletEnabled val="1"/>
        </dgm:presLayoutVars>
      </dgm:prSet>
      <dgm:spPr>
        <a:prstGeom prst="chevron">
          <a:avLst/>
        </a:prstGeom>
      </dgm:spPr>
      <dgm:t>
        <a:bodyPr/>
        <a:lstStyle/>
        <a:p>
          <a:endParaRPr lang="fr-FR"/>
        </a:p>
      </dgm:t>
    </dgm:pt>
    <dgm:pt modelId="{9A358309-CC75-4F92-8F9F-22B04CFF513D}" type="pres">
      <dgm:prSet presAssocID="{D4349060-ACF9-498C-9E6A-F22F8B613C63}" presName="parTxOnlySpace" presStyleCnt="0"/>
      <dgm:spPr/>
    </dgm:pt>
    <dgm:pt modelId="{AFAF5A2E-F7A0-4BAD-B581-9D0A10721820}" type="pres">
      <dgm:prSet presAssocID="{1F5B1867-4BC6-40AE-957E-385C2B5A6B0C}" presName="parTxOnly" presStyleLbl="node1" presStyleIdx="2" presStyleCnt="6" custLinFactX="-80882" custLinFactNeighborX="-100000" custLinFactNeighborY="116">
        <dgm:presLayoutVars>
          <dgm:chMax val="0"/>
          <dgm:chPref val="0"/>
          <dgm:bulletEnabled val="1"/>
        </dgm:presLayoutVars>
      </dgm:prSet>
      <dgm:spPr>
        <a:prstGeom prst="chevron">
          <a:avLst/>
        </a:prstGeom>
      </dgm:spPr>
      <dgm:t>
        <a:bodyPr/>
        <a:lstStyle/>
        <a:p>
          <a:endParaRPr lang="fr-FR"/>
        </a:p>
      </dgm:t>
    </dgm:pt>
    <dgm:pt modelId="{CBEF6D12-E893-43D6-A669-4FEC8A6E9251}" type="pres">
      <dgm:prSet presAssocID="{279D9DC0-496F-4439-B781-2C6FACCC38CA}" presName="parTxOnlySpace" presStyleCnt="0"/>
      <dgm:spPr/>
    </dgm:pt>
    <dgm:pt modelId="{C7DD8D01-A845-496D-86F9-4C1023581842}" type="pres">
      <dgm:prSet presAssocID="{2F106E54-D05D-43A7-9ABF-C62438E2B6EC}" presName="parTxOnly" presStyleLbl="node1" presStyleIdx="3" presStyleCnt="6">
        <dgm:presLayoutVars>
          <dgm:chMax val="0"/>
          <dgm:chPref val="0"/>
          <dgm:bulletEnabled val="1"/>
        </dgm:presLayoutVars>
      </dgm:prSet>
      <dgm:spPr>
        <a:prstGeom prst="chevron">
          <a:avLst/>
        </a:prstGeom>
      </dgm:spPr>
      <dgm:t>
        <a:bodyPr/>
        <a:lstStyle/>
        <a:p>
          <a:endParaRPr lang="fr-FR"/>
        </a:p>
      </dgm:t>
    </dgm:pt>
    <dgm:pt modelId="{A507C322-9BAE-43ED-8842-4D2F899B5031}" type="pres">
      <dgm:prSet presAssocID="{4AE6DA20-7F9E-44E2-9440-436E4A389763}" presName="parTxOnlySpace" presStyleCnt="0"/>
      <dgm:spPr/>
    </dgm:pt>
    <dgm:pt modelId="{E9423FA8-E72B-4FB5-802A-5104DA1D0525}" type="pres">
      <dgm:prSet presAssocID="{37487084-E1A0-43E5-99B8-DA09E7D82B33}" presName="parTxOnly" presStyleLbl="node1" presStyleIdx="4" presStyleCnt="6" custLinFactX="-160299" custLinFactNeighborX="-200000" custLinFactNeighborY="1493">
        <dgm:presLayoutVars>
          <dgm:chMax val="0"/>
          <dgm:chPref val="0"/>
          <dgm:bulletEnabled val="1"/>
        </dgm:presLayoutVars>
      </dgm:prSet>
      <dgm:spPr>
        <a:prstGeom prst="chevron">
          <a:avLst/>
        </a:prstGeom>
      </dgm:spPr>
      <dgm:t>
        <a:bodyPr/>
        <a:lstStyle/>
        <a:p>
          <a:endParaRPr lang="fr-FR"/>
        </a:p>
      </dgm:t>
    </dgm:pt>
    <dgm:pt modelId="{5777B7A9-6368-4F3D-948F-408FF1EE6428}" type="pres">
      <dgm:prSet presAssocID="{A6F80634-FF5E-4CCB-B96E-12961F79AC40}" presName="parTxOnlySpace" presStyleCnt="0"/>
      <dgm:spPr/>
    </dgm:pt>
    <dgm:pt modelId="{E7ED10D0-2574-4061-9C04-A210B81DF25A}" type="pres">
      <dgm:prSet presAssocID="{87D81F46-82D2-4BCC-845F-6456FAB666FB}" presName="parTxOnly" presStyleLbl="node1" presStyleIdx="5" presStyleCnt="6" custLinFactNeighborX="2688" custLinFactNeighborY="-248">
        <dgm:presLayoutVars>
          <dgm:chMax val="0"/>
          <dgm:chPref val="0"/>
          <dgm:bulletEnabled val="1"/>
        </dgm:presLayoutVars>
      </dgm:prSet>
      <dgm:spPr>
        <a:prstGeom prst="chevron">
          <a:avLst/>
        </a:prstGeom>
      </dgm:spPr>
      <dgm:t>
        <a:bodyPr/>
        <a:lstStyle/>
        <a:p>
          <a:endParaRPr lang="fr-FR"/>
        </a:p>
      </dgm:t>
    </dgm:pt>
  </dgm:ptLst>
  <dgm:cxnLst>
    <dgm:cxn modelId="{38EDFF0C-6FE0-481E-A0C6-027C15DC0B2A}" srcId="{8115FD9B-E34A-4B72-94BB-5FA87CBF4B5F}" destId="{D2D53FF0-5D59-4100-8F99-60EF7D6C6182}" srcOrd="1" destOrd="0" parTransId="{79CFB385-B8F2-4D77-A810-907A77EC1298}" sibTransId="{D4349060-ACF9-498C-9E6A-F22F8B613C63}"/>
    <dgm:cxn modelId="{7E2454DC-35F7-4684-A438-0818EAF01847}" srcId="{8115FD9B-E34A-4B72-94BB-5FA87CBF4B5F}" destId="{37487084-E1A0-43E5-99B8-DA09E7D82B33}" srcOrd="4" destOrd="0" parTransId="{715CB5BD-BFB4-4C72-A3A6-9BAAE49980EC}" sibTransId="{A6F80634-FF5E-4CCB-B96E-12961F79AC40}"/>
    <dgm:cxn modelId="{085BFFD7-2D40-427C-8782-C1506ED63243}" type="presOf" srcId="{87D81F46-82D2-4BCC-845F-6456FAB666FB}" destId="{E7ED10D0-2574-4061-9C04-A210B81DF25A}" srcOrd="0" destOrd="0" presId="urn:microsoft.com/office/officeart/2005/8/layout/chevron1"/>
    <dgm:cxn modelId="{3863B0C8-F51E-4F4C-9C43-D8D80FAB6478}" srcId="{8115FD9B-E34A-4B72-94BB-5FA87CBF4B5F}" destId="{2F106E54-D05D-43A7-9ABF-C62438E2B6EC}" srcOrd="3" destOrd="0" parTransId="{FA5A0B43-B1E5-43D2-8EA1-0DF1C85B97F0}" sibTransId="{4AE6DA20-7F9E-44E2-9440-436E4A389763}"/>
    <dgm:cxn modelId="{029740F1-71CC-4008-87B1-AA5757345D70}" type="presOf" srcId="{8115FD9B-E34A-4B72-94BB-5FA87CBF4B5F}" destId="{78FB9074-4383-4983-9815-93CB55CE0E38}" srcOrd="0" destOrd="0" presId="urn:microsoft.com/office/officeart/2005/8/layout/chevron1"/>
    <dgm:cxn modelId="{A0C34F9D-0DBF-4D7E-9B1E-009CCD599FBC}" type="presOf" srcId="{2DB86737-544A-4826-9490-3CAFC50BA5DA}" destId="{820680B8-A99C-4DEC-8F2E-D599A0E89DB6}" srcOrd="0" destOrd="0" presId="urn:microsoft.com/office/officeart/2005/8/layout/chevron1"/>
    <dgm:cxn modelId="{FF6B0E42-056D-448E-9060-71FD2814127F}" type="presOf" srcId="{D2D53FF0-5D59-4100-8F99-60EF7D6C6182}" destId="{09066C05-2B71-4482-96ED-B0D32F2353C1}" srcOrd="0" destOrd="0" presId="urn:microsoft.com/office/officeart/2005/8/layout/chevron1"/>
    <dgm:cxn modelId="{D5C883C5-B01A-4FEC-89DD-7A7EA4AD0A45}" srcId="{8115FD9B-E34A-4B72-94BB-5FA87CBF4B5F}" destId="{87D81F46-82D2-4BCC-845F-6456FAB666FB}" srcOrd="5" destOrd="0" parTransId="{62B1411B-FB3F-4E39-A135-C58148B0EC21}" sibTransId="{41641E0A-9B57-44E3-9533-AD63ABA1F63B}"/>
    <dgm:cxn modelId="{766DBE32-8634-461A-ABC8-A1397812F043}" srcId="{8115FD9B-E34A-4B72-94BB-5FA87CBF4B5F}" destId="{1F5B1867-4BC6-40AE-957E-385C2B5A6B0C}" srcOrd="2" destOrd="0" parTransId="{DF273977-5C9A-49D1-9CAD-0C5C2D3D2AEE}" sibTransId="{279D9DC0-496F-4439-B781-2C6FACCC38CA}"/>
    <dgm:cxn modelId="{EAD95147-DD21-443D-82CF-0CD4EF74DECF}" type="presOf" srcId="{37487084-E1A0-43E5-99B8-DA09E7D82B33}" destId="{E9423FA8-E72B-4FB5-802A-5104DA1D0525}" srcOrd="0" destOrd="0" presId="urn:microsoft.com/office/officeart/2005/8/layout/chevron1"/>
    <dgm:cxn modelId="{63699C74-61B2-4E59-8EF4-546F9B332DF7}" srcId="{8115FD9B-E34A-4B72-94BB-5FA87CBF4B5F}" destId="{2DB86737-544A-4826-9490-3CAFC50BA5DA}" srcOrd="0" destOrd="0" parTransId="{23575EAB-874C-47D5-8438-232E6A40FDC1}" sibTransId="{2B7C6327-CBBE-4B40-8FC4-2DDF7756C0F0}"/>
    <dgm:cxn modelId="{9CE11452-CE8A-42AF-BBE2-1A821C3CD6B7}" type="presOf" srcId="{2F106E54-D05D-43A7-9ABF-C62438E2B6EC}" destId="{C7DD8D01-A845-496D-86F9-4C1023581842}" srcOrd="0" destOrd="0" presId="urn:microsoft.com/office/officeart/2005/8/layout/chevron1"/>
    <dgm:cxn modelId="{BB9A0F87-369F-4ADC-9C08-8BEB5002BCA1}" type="presOf" srcId="{1F5B1867-4BC6-40AE-957E-385C2B5A6B0C}" destId="{AFAF5A2E-F7A0-4BAD-B581-9D0A10721820}" srcOrd="0" destOrd="0" presId="urn:microsoft.com/office/officeart/2005/8/layout/chevron1"/>
    <dgm:cxn modelId="{69C559D4-671A-41C5-B610-80C714E46182}" type="presParOf" srcId="{78FB9074-4383-4983-9815-93CB55CE0E38}" destId="{820680B8-A99C-4DEC-8F2E-D599A0E89DB6}" srcOrd="0" destOrd="0" presId="urn:microsoft.com/office/officeart/2005/8/layout/chevron1"/>
    <dgm:cxn modelId="{0507382E-B546-4D51-91D4-C0FAE8493B1D}" type="presParOf" srcId="{78FB9074-4383-4983-9815-93CB55CE0E38}" destId="{C02D6B07-24AC-422E-AB34-D42C1F5835AB}" srcOrd="1" destOrd="0" presId="urn:microsoft.com/office/officeart/2005/8/layout/chevron1"/>
    <dgm:cxn modelId="{CE08B932-658E-4705-8794-724D48E07EC7}" type="presParOf" srcId="{78FB9074-4383-4983-9815-93CB55CE0E38}" destId="{09066C05-2B71-4482-96ED-B0D32F2353C1}" srcOrd="2" destOrd="0" presId="urn:microsoft.com/office/officeart/2005/8/layout/chevron1"/>
    <dgm:cxn modelId="{73BB2996-3849-4C9C-B6DB-5B7E045ABD26}" type="presParOf" srcId="{78FB9074-4383-4983-9815-93CB55CE0E38}" destId="{9A358309-CC75-4F92-8F9F-22B04CFF513D}" srcOrd="3" destOrd="0" presId="urn:microsoft.com/office/officeart/2005/8/layout/chevron1"/>
    <dgm:cxn modelId="{00CF8C90-B58D-430A-B8F4-F26DF2A9800E}" type="presParOf" srcId="{78FB9074-4383-4983-9815-93CB55CE0E38}" destId="{AFAF5A2E-F7A0-4BAD-B581-9D0A10721820}" srcOrd="4" destOrd="0" presId="urn:microsoft.com/office/officeart/2005/8/layout/chevron1"/>
    <dgm:cxn modelId="{AB30A311-2685-4D88-A720-35BA9BB81829}" type="presParOf" srcId="{78FB9074-4383-4983-9815-93CB55CE0E38}" destId="{CBEF6D12-E893-43D6-A669-4FEC8A6E9251}" srcOrd="5" destOrd="0" presId="urn:microsoft.com/office/officeart/2005/8/layout/chevron1"/>
    <dgm:cxn modelId="{2A72CFAD-6575-42E1-928D-B73448DCEAB7}" type="presParOf" srcId="{78FB9074-4383-4983-9815-93CB55CE0E38}" destId="{C7DD8D01-A845-496D-86F9-4C1023581842}" srcOrd="6" destOrd="0" presId="urn:microsoft.com/office/officeart/2005/8/layout/chevron1"/>
    <dgm:cxn modelId="{C5A55846-5100-4E67-876E-57B8F770981A}" type="presParOf" srcId="{78FB9074-4383-4983-9815-93CB55CE0E38}" destId="{A507C322-9BAE-43ED-8842-4D2F899B5031}" srcOrd="7" destOrd="0" presId="urn:microsoft.com/office/officeart/2005/8/layout/chevron1"/>
    <dgm:cxn modelId="{E4022369-CBFD-4656-982B-98F7BDBCEEFC}" type="presParOf" srcId="{78FB9074-4383-4983-9815-93CB55CE0E38}" destId="{E9423FA8-E72B-4FB5-802A-5104DA1D0525}" srcOrd="8" destOrd="0" presId="urn:microsoft.com/office/officeart/2005/8/layout/chevron1"/>
    <dgm:cxn modelId="{671C9B42-9D19-44CF-B974-CF976F8011B3}" type="presParOf" srcId="{78FB9074-4383-4983-9815-93CB55CE0E38}" destId="{5777B7A9-6368-4F3D-948F-408FF1EE6428}" srcOrd="9" destOrd="0" presId="urn:microsoft.com/office/officeart/2005/8/layout/chevron1"/>
    <dgm:cxn modelId="{5C45E52E-2B84-44FE-A5E9-248910387FB6}" type="presParOf" srcId="{78FB9074-4383-4983-9815-93CB55CE0E38}" destId="{E7ED10D0-2574-4061-9C04-A210B81DF25A}"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115FD9B-E34A-4B72-94BB-5FA87CBF4B5F}" type="doc">
      <dgm:prSet loTypeId="urn:microsoft.com/office/officeart/2005/8/layout/chevron1" loCatId="process" qsTypeId="urn:microsoft.com/office/officeart/2005/8/quickstyle/simple5" qsCatId="simple" csTypeId="urn:microsoft.com/office/officeart/2005/8/colors/colorful2" csCatId="colorful" phldr="1"/>
      <dgm:spPr/>
    </dgm:pt>
    <dgm:pt modelId="{2DB86737-544A-4826-9490-3CAFC50BA5DA}">
      <dgm:prSet phldrT="[Texte]"/>
      <dgm:spPr>
        <a:xfrm>
          <a:off x="4013" y="205448"/>
          <a:ext cx="1493036" cy="597214"/>
        </a:xfrm>
        <a:solidFill>
          <a:srgbClr val="0F6FC6">
            <a:lumMod val="50000"/>
          </a:srgbClr>
        </a:solidFill>
        <a:ln>
          <a:noFill/>
        </a:ln>
        <a:effectLst>
          <a:outerShdw blurRad="57150" dist="38100" dir="5400000" algn="ctr" rotWithShape="0">
            <a:srgbClr val="009DD9">
              <a:hueOff val="0"/>
              <a:satOff val="0"/>
              <a:lumOff val="0"/>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pPr rtl="0"/>
          <a:r>
            <a:rPr lang="fr-FR" b="1" dirty="0" smtClean="0">
              <a:solidFill>
                <a:sysClr val="window" lastClr="FFFFFF"/>
              </a:solidFill>
              <a:latin typeface="Constantia"/>
              <a:ea typeface="+mn-ea"/>
              <a:cs typeface="+mn-cs"/>
            </a:rPr>
            <a:t>Contexte général et organisme d’accueil</a:t>
          </a:r>
          <a:endParaRPr lang="fr-FR" noProof="0" dirty="0">
            <a:solidFill>
              <a:sysClr val="window" lastClr="FFFFFF"/>
            </a:solidFill>
            <a:latin typeface="Constantia"/>
            <a:ea typeface="+mn-ea"/>
            <a:cs typeface="+mn-cs"/>
          </a:endParaRPr>
        </a:p>
      </dgm:t>
    </dgm:pt>
    <dgm:pt modelId="{23575EAB-874C-47D5-8438-232E6A40FDC1}" type="parTrans" cxnId="{63699C74-61B2-4E59-8EF4-546F9B332DF7}">
      <dgm:prSet/>
      <dgm:spPr/>
      <dgm:t>
        <a:bodyPr/>
        <a:lstStyle/>
        <a:p>
          <a:pPr rtl="0"/>
          <a:endParaRPr lang="fr-FR"/>
        </a:p>
      </dgm:t>
    </dgm:pt>
    <dgm:pt modelId="{2B7C6327-CBBE-4B40-8FC4-2DDF7756C0F0}" type="sibTrans" cxnId="{63699C74-61B2-4E59-8EF4-546F9B332DF7}">
      <dgm:prSet/>
      <dgm:spPr/>
      <dgm:t>
        <a:bodyPr/>
        <a:lstStyle/>
        <a:p>
          <a:pPr rtl="0"/>
          <a:endParaRPr lang="fr-FR"/>
        </a:p>
      </dgm:t>
    </dgm:pt>
    <dgm:pt modelId="{D2D53FF0-5D59-4100-8F99-60EF7D6C6182}">
      <dgm:prSet phldrT="[Texte]"/>
      <dgm:spPr>
        <a:xfrm>
          <a:off x="1347746" y="205448"/>
          <a:ext cx="1493036" cy="597214"/>
        </a:xfrm>
        <a:solidFill>
          <a:sysClr val="windowText" lastClr="000000">
            <a:lumMod val="65000"/>
          </a:sysClr>
        </a:solidFill>
        <a:ln>
          <a:noFill/>
        </a:ln>
        <a:effectLst>
          <a:outerShdw blurRad="57150" dist="38100" dir="5400000" algn="ctr" rotWithShape="0">
            <a:srgbClr val="009DD9">
              <a:hueOff val="-167625"/>
              <a:satOff val="-1932"/>
              <a:lumOff val="432"/>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pPr rtl="0"/>
          <a:r>
            <a:rPr lang="fr-FR" b="1" dirty="0" smtClean="0">
              <a:solidFill>
                <a:sysClr val="window" lastClr="FFFFFF"/>
              </a:solidFill>
              <a:latin typeface="Constantia"/>
              <a:ea typeface="+mn-ea"/>
              <a:cs typeface="+mn-cs"/>
            </a:rPr>
            <a:t>Analyse fonctionnelle </a:t>
          </a:r>
          <a:endParaRPr lang="fr-FR" noProof="0" dirty="0">
            <a:solidFill>
              <a:sysClr val="window" lastClr="FFFFFF"/>
            </a:solidFill>
            <a:latin typeface="Constantia"/>
            <a:ea typeface="+mn-ea"/>
            <a:cs typeface="+mn-cs"/>
          </a:endParaRPr>
        </a:p>
      </dgm:t>
    </dgm:pt>
    <dgm:pt modelId="{79CFB385-B8F2-4D77-A810-907A77EC1298}" type="parTrans" cxnId="{38EDFF0C-6FE0-481E-A0C6-027C15DC0B2A}">
      <dgm:prSet/>
      <dgm:spPr/>
      <dgm:t>
        <a:bodyPr/>
        <a:lstStyle/>
        <a:p>
          <a:pPr rtl="0"/>
          <a:endParaRPr lang="fr-FR"/>
        </a:p>
      </dgm:t>
    </dgm:pt>
    <dgm:pt modelId="{D4349060-ACF9-498C-9E6A-F22F8B613C63}" type="sibTrans" cxnId="{38EDFF0C-6FE0-481E-A0C6-027C15DC0B2A}">
      <dgm:prSet/>
      <dgm:spPr/>
      <dgm:t>
        <a:bodyPr/>
        <a:lstStyle/>
        <a:p>
          <a:pPr rtl="0"/>
          <a:endParaRPr lang="fr-FR"/>
        </a:p>
      </dgm:t>
    </dgm:pt>
    <dgm:pt modelId="{2F106E54-D05D-43A7-9ABF-C62438E2B6EC}">
      <dgm:prSet phldrT="[Texte]"/>
      <dgm:spPr>
        <a:xfrm>
          <a:off x="4035212" y="205448"/>
          <a:ext cx="1493036" cy="597214"/>
        </a:xfrm>
        <a:solidFill>
          <a:sysClr val="windowText" lastClr="000000">
            <a:lumMod val="65000"/>
          </a:sysClr>
        </a:solidFill>
        <a:ln>
          <a:noFill/>
        </a:ln>
        <a:effectLst>
          <a:outerShdw blurRad="57150" dist="38100" dir="5400000" algn="ctr" rotWithShape="0">
            <a:srgbClr val="009DD9">
              <a:hueOff val="-502874"/>
              <a:satOff val="-5795"/>
              <a:lumOff val="1295"/>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pPr rtl="0"/>
          <a:r>
            <a:rPr lang="fr-FR" b="1" dirty="0" smtClean="0">
              <a:solidFill>
                <a:sysClr val="window" lastClr="FFFFFF"/>
              </a:solidFill>
              <a:latin typeface="Constantia"/>
              <a:ea typeface="+mn-ea"/>
              <a:cs typeface="+mn-cs"/>
            </a:rPr>
            <a:t>Conception</a:t>
          </a:r>
          <a:endParaRPr lang="fr-FR" noProof="0" dirty="0" smtClean="0">
            <a:solidFill>
              <a:sysClr val="window" lastClr="FFFFFF"/>
            </a:solidFill>
            <a:latin typeface="Constantia"/>
            <a:ea typeface="+mn-ea"/>
            <a:cs typeface="+mn-cs"/>
          </a:endParaRPr>
        </a:p>
      </dgm:t>
    </dgm:pt>
    <dgm:pt modelId="{FA5A0B43-B1E5-43D2-8EA1-0DF1C85B97F0}" type="parTrans" cxnId="{3863B0C8-F51E-4F4C-9C43-D8D80FAB6478}">
      <dgm:prSet/>
      <dgm:spPr/>
      <dgm:t>
        <a:bodyPr/>
        <a:lstStyle/>
        <a:p>
          <a:pPr rtl="0"/>
          <a:endParaRPr lang="fr-FR"/>
        </a:p>
      </dgm:t>
    </dgm:pt>
    <dgm:pt modelId="{4AE6DA20-7F9E-44E2-9440-436E4A389763}" type="sibTrans" cxnId="{3863B0C8-F51E-4F4C-9C43-D8D80FAB6478}">
      <dgm:prSet/>
      <dgm:spPr/>
      <dgm:t>
        <a:bodyPr/>
        <a:lstStyle/>
        <a:p>
          <a:pPr rtl="0"/>
          <a:endParaRPr lang="fr-FR"/>
        </a:p>
      </dgm:t>
    </dgm:pt>
    <dgm:pt modelId="{37487084-E1A0-43E5-99B8-DA09E7D82B33}">
      <dgm:prSet phldrT="[Texte]"/>
      <dgm:spPr>
        <a:xfrm>
          <a:off x="5378945" y="205448"/>
          <a:ext cx="1493036" cy="597214"/>
        </a:xfrm>
        <a:solidFill>
          <a:sysClr val="windowText" lastClr="000000">
            <a:lumMod val="65000"/>
          </a:sysClr>
        </a:solidFill>
        <a:ln>
          <a:noFill/>
        </a:ln>
        <a:effectLst>
          <a:outerShdw blurRad="57150" dist="38100" dir="5400000" algn="ctr" rotWithShape="0">
            <a:srgbClr val="009DD9">
              <a:hueOff val="-670499"/>
              <a:satOff val="-7726"/>
              <a:lumOff val="1727"/>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pPr rtl="0"/>
          <a:r>
            <a:rPr lang="en-US" b="1" dirty="0" smtClean="0">
              <a:solidFill>
                <a:sysClr val="window" lastClr="FFFFFF"/>
              </a:solidFill>
              <a:latin typeface="Constantia"/>
              <a:ea typeface="+mn-ea"/>
              <a:cs typeface="+mn-cs"/>
            </a:rPr>
            <a:t>D</a:t>
          </a:r>
          <a:r>
            <a:rPr lang="fr-FR" b="1" dirty="0" smtClean="0">
              <a:solidFill>
                <a:sysClr val="window" lastClr="FFFFFF"/>
              </a:solidFill>
              <a:latin typeface="Constantia"/>
              <a:ea typeface="+mn-ea"/>
              <a:cs typeface="+mn-cs"/>
            </a:rPr>
            <a:t>é</a:t>
          </a:r>
          <a:r>
            <a:rPr lang="fr-FR" b="1" noProof="0" dirty="0" smtClean="0">
              <a:solidFill>
                <a:sysClr val="window" lastClr="FFFFFF"/>
              </a:solidFill>
              <a:latin typeface="Constantia"/>
              <a:ea typeface="+mn-ea"/>
              <a:cs typeface="+mn-cs"/>
            </a:rPr>
            <a:t>monstration</a:t>
          </a:r>
          <a:endParaRPr lang="fr-FR" noProof="0" dirty="0" smtClean="0">
            <a:solidFill>
              <a:sysClr val="window" lastClr="FFFFFF"/>
            </a:solidFill>
            <a:latin typeface="Constantia"/>
            <a:ea typeface="+mn-ea"/>
            <a:cs typeface="+mn-cs"/>
          </a:endParaRPr>
        </a:p>
      </dgm:t>
    </dgm:pt>
    <dgm:pt modelId="{715CB5BD-BFB4-4C72-A3A6-9BAAE49980EC}" type="parTrans" cxnId="{7E2454DC-35F7-4684-A438-0818EAF01847}">
      <dgm:prSet/>
      <dgm:spPr/>
      <dgm:t>
        <a:bodyPr/>
        <a:lstStyle/>
        <a:p>
          <a:pPr rtl="0"/>
          <a:endParaRPr lang="fr-FR"/>
        </a:p>
      </dgm:t>
    </dgm:pt>
    <dgm:pt modelId="{A6F80634-FF5E-4CCB-B96E-12961F79AC40}" type="sibTrans" cxnId="{7E2454DC-35F7-4684-A438-0818EAF01847}">
      <dgm:prSet/>
      <dgm:spPr/>
      <dgm:t>
        <a:bodyPr/>
        <a:lstStyle/>
        <a:p>
          <a:pPr rtl="0"/>
          <a:endParaRPr lang="fr-FR"/>
        </a:p>
      </dgm:t>
    </dgm:pt>
    <dgm:pt modelId="{87D81F46-82D2-4BCC-845F-6456FAB666FB}">
      <dgm:prSet phldrT="[Texte]"/>
      <dgm:spPr>
        <a:xfrm>
          <a:off x="6726691" y="203967"/>
          <a:ext cx="1493036" cy="597214"/>
        </a:xfrm>
        <a:solidFill>
          <a:sysClr val="windowText" lastClr="000000">
            <a:lumMod val="65000"/>
          </a:sysClr>
        </a:solidFill>
        <a:ln>
          <a:noFill/>
        </a:ln>
        <a:effectLst>
          <a:outerShdw blurRad="57150" dist="38100" dir="5400000" algn="ctr" rotWithShape="0">
            <a:srgbClr val="009DD9">
              <a:hueOff val="-838123"/>
              <a:satOff val="-9658"/>
              <a:lumOff val="2159"/>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pPr rtl="0"/>
          <a:r>
            <a:rPr lang="fr-FR" altLang="zh-CN" b="1" dirty="0" smtClean="0">
              <a:solidFill>
                <a:sysClr val="window" lastClr="FFFFFF"/>
              </a:solidFill>
              <a:latin typeface="Constantia"/>
              <a:ea typeface="宋体" panose="02010600030101010101" pitchFamily="2" charset="-122"/>
              <a:cs typeface="+mn-cs"/>
            </a:rPr>
            <a:t>Conclusion &amp; Perspective </a:t>
          </a:r>
          <a:endParaRPr lang="fr-FR" noProof="0" dirty="0" smtClean="0">
            <a:solidFill>
              <a:sysClr val="window" lastClr="FFFFFF"/>
            </a:solidFill>
            <a:latin typeface="Constantia"/>
            <a:ea typeface="+mn-ea"/>
            <a:cs typeface="+mn-cs"/>
          </a:endParaRPr>
        </a:p>
      </dgm:t>
    </dgm:pt>
    <dgm:pt modelId="{62B1411B-FB3F-4E39-A135-C58148B0EC21}" type="parTrans" cxnId="{D5C883C5-B01A-4FEC-89DD-7A7EA4AD0A45}">
      <dgm:prSet/>
      <dgm:spPr/>
      <dgm:t>
        <a:bodyPr/>
        <a:lstStyle/>
        <a:p>
          <a:pPr rtl="0"/>
          <a:endParaRPr lang="fr-FR"/>
        </a:p>
      </dgm:t>
    </dgm:pt>
    <dgm:pt modelId="{41641E0A-9B57-44E3-9533-AD63ABA1F63B}" type="sibTrans" cxnId="{D5C883C5-B01A-4FEC-89DD-7A7EA4AD0A45}">
      <dgm:prSet/>
      <dgm:spPr/>
      <dgm:t>
        <a:bodyPr/>
        <a:lstStyle/>
        <a:p>
          <a:pPr rtl="0"/>
          <a:endParaRPr lang="fr-FR"/>
        </a:p>
      </dgm:t>
    </dgm:pt>
    <dgm:pt modelId="{1F5B1867-4BC6-40AE-957E-385C2B5A6B0C}">
      <dgm:prSet phldrT="[Texte]"/>
      <dgm:spPr>
        <a:xfrm>
          <a:off x="2691479" y="205448"/>
          <a:ext cx="1493036" cy="597214"/>
        </a:xfrm>
        <a:solidFill>
          <a:sysClr val="windowText" lastClr="000000">
            <a:lumMod val="65000"/>
          </a:sysClr>
        </a:solidFill>
        <a:ln>
          <a:noFill/>
        </a:ln>
        <a:effectLst>
          <a:outerShdw blurRad="57150" dist="38100" dir="5400000" algn="ctr" rotWithShape="0">
            <a:srgbClr val="009DD9">
              <a:hueOff val="-335249"/>
              <a:satOff val="-3863"/>
              <a:lumOff val="864"/>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pPr rtl="0"/>
          <a:r>
            <a:rPr lang="fr-FR" b="1" noProof="0" dirty="0" smtClean="0">
              <a:solidFill>
                <a:sysClr val="window" lastClr="FFFFFF"/>
              </a:solidFill>
              <a:latin typeface="Constantia"/>
              <a:ea typeface="+mn-ea"/>
              <a:cs typeface="+mn-cs"/>
            </a:rPr>
            <a:t>Conduite du projet et techniques utilisées</a:t>
          </a:r>
          <a:endParaRPr lang="fr-FR" b="1" noProof="0" dirty="0">
            <a:solidFill>
              <a:sysClr val="window" lastClr="FFFFFF"/>
            </a:solidFill>
            <a:latin typeface="Constantia"/>
            <a:ea typeface="+mn-ea"/>
            <a:cs typeface="+mn-cs"/>
          </a:endParaRPr>
        </a:p>
      </dgm:t>
    </dgm:pt>
    <dgm:pt modelId="{DF273977-5C9A-49D1-9CAD-0C5C2D3D2AEE}" type="parTrans" cxnId="{766DBE32-8634-461A-ABC8-A1397812F043}">
      <dgm:prSet/>
      <dgm:spPr/>
      <dgm:t>
        <a:bodyPr/>
        <a:lstStyle/>
        <a:p>
          <a:pPr rtl="0"/>
          <a:endParaRPr lang="fr-FR"/>
        </a:p>
      </dgm:t>
    </dgm:pt>
    <dgm:pt modelId="{279D9DC0-496F-4439-B781-2C6FACCC38CA}" type="sibTrans" cxnId="{766DBE32-8634-461A-ABC8-A1397812F043}">
      <dgm:prSet/>
      <dgm:spPr/>
      <dgm:t>
        <a:bodyPr/>
        <a:lstStyle/>
        <a:p>
          <a:pPr rtl="0"/>
          <a:endParaRPr lang="fr-FR"/>
        </a:p>
      </dgm:t>
    </dgm:pt>
    <dgm:pt modelId="{78FB9074-4383-4983-9815-93CB55CE0E38}" type="pres">
      <dgm:prSet presAssocID="{8115FD9B-E34A-4B72-94BB-5FA87CBF4B5F}" presName="Name0" presStyleCnt="0">
        <dgm:presLayoutVars>
          <dgm:dir/>
          <dgm:animLvl val="lvl"/>
          <dgm:resizeHandles val="exact"/>
        </dgm:presLayoutVars>
      </dgm:prSet>
      <dgm:spPr/>
    </dgm:pt>
    <dgm:pt modelId="{820680B8-A99C-4DEC-8F2E-D599A0E89DB6}" type="pres">
      <dgm:prSet presAssocID="{2DB86737-544A-4826-9490-3CAFC50BA5DA}" presName="parTxOnly" presStyleLbl="node1" presStyleIdx="0" presStyleCnt="6" custLinFactNeighborX="-2688" custLinFactNeighborY="-1809">
        <dgm:presLayoutVars>
          <dgm:chMax val="0"/>
          <dgm:chPref val="0"/>
          <dgm:bulletEnabled val="1"/>
        </dgm:presLayoutVars>
      </dgm:prSet>
      <dgm:spPr>
        <a:prstGeom prst="chevron">
          <a:avLst/>
        </a:prstGeom>
      </dgm:spPr>
      <dgm:t>
        <a:bodyPr/>
        <a:lstStyle/>
        <a:p>
          <a:endParaRPr lang="fr-FR"/>
        </a:p>
      </dgm:t>
    </dgm:pt>
    <dgm:pt modelId="{C02D6B07-24AC-422E-AB34-D42C1F5835AB}" type="pres">
      <dgm:prSet presAssocID="{2B7C6327-CBBE-4B40-8FC4-2DDF7756C0F0}" presName="parTxOnlySpace" presStyleCnt="0"/>
      <dgm:spPr/>
    </dgm:pt>
    <dgm:pt modelId="{09066C05-2B71-4482-96ED-B0D32F2353C1}" type="pres">
      <dgm:prSet presAssocID="{D2D53FF0-5D59-4100-8F99-60EF7D6C6182}" presName="parTxOnly" presStyleLbl="node1" presStyleIdx="1" presStyleCnt="6" custLinFactNeighborX="-3604" custLinFactNeighborY="-1530">
        <dgm:presLayoutVars>
          <dgm:chMax val="0"/>
          <dgm:chPref val="0"/>
          <dgm:bulletEnabled val="1"/>
        </dgm:presLayoutVars>
      </dgm:prSet>
      <dgm:spPr>
        <a:prstGeom prst="chevron">
          <a:avLst/>
        </a:prstGeom>
      </dgm:spPr>
      <dgm:t>
        <a:bodyPr/>
        <a:lstStyle/>
        <a:p>
          <a:endParaRPr lang="fr-FR"/>
        </a:p>
      </dgm:t>
    </dgm:pt>
    <dgm:pt modelId="{9A358309-CC75-4F92-8F9F-22B04CFF513D}" type="pres">
      <dgm:prSet presAssocID="{D4349060-ACF9-498C-9E6A-F22F8B613C63}" presName="parTxOnlySpace" presStyleCnt="0"/>
      <dgm:spPr/>
    </dgm:pt>
    <dgm:pt modelId="{AFAF5A2E-F7A0-4BAD-B581-9D0A10721820}" type="pres">
      <dgm:prSet presAssocID="{1F5B1867-4BC6-40AE-957E-385C2B5A6B0C}" presName="parTxOnly" presStyleLbl="node1" presStyleIdx="2" presStyleCnt="6" custLinFactNeighborX="3385" custLinFactNeighborY="116">
        <dgm:presLayoutVars>
          <dgm:chMax val="0"/>
          <dgm:chPref val="0"/>
          <dgm:bulletEnabled val="1"/>
        </dgm:presLayoutVars>
      </dgm:prSet>
      <dgm:spPr>
        <a:prstGeom prst="chevron">
          <a:avLst/>
        </a:prstGeom>
      </dgm:spPr>
      <dgm:t>
        <a:bodyPr/>
        <a:lstStyle/>
        <a:p>
          <a:endParaRPr lang="fr-FR"/>
        </a:p>
      </dgm:t>
    </dgm:pt>
    <dgm:pt modelId="{CBEF6D12-E893-43D6-A669-4FEC8A6E9251}" type="pres">
      <dgm:prSet presAssocID="{279D9DC0-496F-4439-B781-2C6FACCC38CA}" presName="parTxOnlySpace" presStyleCnt="0"/>
      <dgm:spPr/>
    </dgm:pt>
    <dgm:pt modelId="{C7DD8D01-A845-496D-86F9-4C1023581842}" type="pres">
      <dgm:prSet presAssocID="{2F106E54-D05D-43A7-9ABF-C62438E2B6EC}" presName="parTxOnly" presStyleLbl="node1" presStyleIdx="3" presStyleCnt="6">
        <dgm:presLayoutVars>
          <dgm:chMax val="0"/>
          <dgm:chPref val="0"/>
          <dgm:bulletEnabled val="1"/>
        </dgm:presLayoutVars>
      </dgm:prSet>
      <dgm:spPr>
        <a:prstGeom prst="chevron">
          <a:avLst/>
        </a:prstGeom>
      </dgm:spPr>
      <dgm:t>
        <a:bodyPr/>
        <a:lstStyle/>
        <a:p>
          <a:endParaRPr lang="fr-FR"/>
        </a:p>
      </dgm:t>
    </dgm:pt>
    <dgm:pt modelId="{A507C322-9BAE-43ED-8842-4D2F899B5031}" type="pres">
      <dgm:prSet presAssocID="{4AE6DA20-7F9E-44E2-9440-436E4A389763}" presName="parTxOnlySpace" presStyleCnt="0"/>
      <dgm:spPr/>
    </dgm:pt>
    <dgm:pt modelId="{E9423FA8-E72B-4FB5-802A-5104DA1D0525}" type="pres">
      <dgm:prSet presAssocID="{37487084-E1A0-43E5-99B8-DA09E7D82B33}" presName="parTxOnly" presStyleLbl="node1" presStyleIdx="4" presStyleCnt="6">
        <dgm:presLayoutVars>
          <dgm:chMax val="0"/>
          <dgm:chPref val="0"/>
          <dgm:bulletEnabled val="1"/>
        </dgm:presLayoutVars>
      </dgm:prSet>
      <dgm:spPr>
        <a:prstGeom prst="chevron">
          <a:avLst/>
        </a:prstGeom>
      </dgm:spPr>
      <dgm:t>
        <a:bodyPr/>
        <a:lstStyle/>
        <a:p>
          <a:endParaRPr lang="fr-FR"/>
        </a:p>
      </dgm:t>
    </dgm:pt>
    <dgm:pt modelId="{5777B7A9-6368-4F3D-948F-408FF1EE6428}" type="pres">
      <dgm:prSet presAssocID="{A6F80634-FF5E-4CCB-B96E-12961F79AC40}" presName="parTxOnlySpace" presStyleCnt="0"/>
      <dgm:spPr/>
    </dgm:pt>
    <dgm:pt modelId="{E7ED10D0-2574-4061-9C04-A210B81DF25A}" type="pres">
      <dgm:prSet presAssocID="{87D81F46-82D2-4BCC-845F-6456FAB666FB}" presName="parTxOnly" presStyleLbl="node1" presStyleIdx="5" presStyleCnt="6" custLinFactNeighborX="2688" custLinFactNeighborY="-248">
        <dgm:presLayoutVars>
          <dgm:chMax val="0"/>
          <dgm:chPref val="0"/>
          <dgm:bulletEnabled val="1"/>
        </dgm:presLayoutVars>
      </dgm:prSet>
      <dgm:spPr>
        <a:prstGeom prst="chevron">
          <a:avLst/>
        </a:prstGeom>
      </dgm:spPr>
      <dgm:t>
        <a:bodyPr/>
        <a:lstStyle/>
        <a:p>
          <a:endParaRPr lang="fr-FR"/>
        </a:p>
      </dgm:t>
    </dgm:pt>
  </dgm:ptLst>
  <dgm:cxnLst>
    <dgm:cxn modelId="{B2668BDB-E6CE-4AA0-A52D-DBA5FA4BCFC2}" type="presOf" srcId="{8115FD9B-E34A-4B72-94BB-5FA87CBF4B5F}" destId="{78FB9074-4383-4983-9815-93CB55CE0E38}" srcOrd="0" destOrd="0" presId="urn:microsoft.com/office/officeart/2005/8/layout/chevron1"/>
    <dgm:cxn modelId="{16BD375A-9C5B-434F-946E-251E8BB2359B}" type="presOf" srcId="{1F5B1867-4BC6-40AE-957E-385C2B5A6B0C}" destId="{AFAF5A2E-F7A0-4BAD-B581-9D0A10721820}" srcOrd="0" destOrd="0" presId="urn:microsoft.com/office/officeart/2005/8/layout/chevron1"/>
    <dgm:cxn modelId="{38EDFF0C-6FE0-481E-A0C6-027C15DC0B2A}" srcId="{8115FD9B-E34A-4B72-94BB-5FA87CBF4B5F}" destId="{D2D53FF0-5D59-4100-8F99-60EF7D6C6182}" srcOrd="1" destOrd="0" parTransId="{79CFB385-B8F2-4D77-A810-907A77EC1298}" sibTransId="{D4349060-ACF9-498C-9E6A-F22F8B613C63}"/>
    <dgm:cxn modelId="{7E2454DC-35F7-4684-A438-0818EAF01847}" srcId="{8115FD9B-E34A-4B72-94BB-5FA87CBF4B5F}" destId="{37487084-E1A0-43E5-99B8-DA09E7D82B33}" srcOrd="4" destOrd="0" parTransId="{715CB5BD-BFB4-4C72-A3A6-9BAAE49980EC}" sibTransId="{A6F80634-FF5E-4CCB-B96E-12961F79AC40}"/>
    <dgm:cxn modelId="{3863B0C8-F51E-4F4C-9C43-D8D80FAB6478}" srcId="{8115FD9B-E34A-4B72-94BB-5FA87CBF4B5F}" destId="{2F106E54-D05D-43A7-9ABF-C62438E2B6EC}" srcOrd="3" destOrd="0" parTransId="{FA5A0B43-B1E5-43D2-8EA1-0DF1C85B97F0}" sibTransId="{4AE6DA20-7F9E-44E2-9440-436E4A389763}"/>
    <dgm:cxn modelId="{1E08672C-2A1C-4188-A519-5C30E85FA2C8}" type="presOf" srcId="{2DB86737-544A-4826-9490-3CAFC50BA5DA}" destId="{820680B8-A99C-4DEC-8F2E-D599A0E89DB6}" srcOrd="0" destOrd="0" presId="urn:microsoft.com/office/officeart/2005/8/layout/chevron1"/>
    <dgm:cxn modelId="{D5C883C5-B01A-4FEC-89DD-7A7EA4AD0A45}" srcId="{8115FD9B-E34A-4B72-94BB-5FA87CBF4B5F}" destId="{87D81F46-82D2-4BCC-845F-6456FAB666FB}" srcOrd="5" destOrd="0" parTransId="{62B1411B-FB3F-4E39-A135-C58148B0EC21}" sibTransId="{41641E0A-9B57-44E3-9533-AD63ABA1F63B}"/>
    <dgm:cxn modelId="{766DBE32-8634-461A-ABC8-A1397812F043}" srcId="{8115FD9B-E34A-4B72-94BB-5FA87CBF4B5F}" destId="{1F5B1867-4BC6-40AE-957E-385C2B5A6B0C}" srcOrd="2" destOrd="0" parTransId="{DF273977-5C9A-49D1-9CAD-0C5C2D3D2AEE}" sibTransId="{279D9DC0-496F-4439-B781-2C6FACCC38CA}"/>
    <dgm:cxn modelId="{DD5FC3FD-F69C-46FF-A793-CB9802A838AD}" type="presOf" srcId="{D2D53FF0-5D59-4100-8F99-60EF7D6C6182}" destId="{09066C05-2B71-4482-96ED-B0D32F2353C1}" srcOrd="0" destOrd="0" presId="urn:microsoft.com/office/officeart/2005/8/layout/chevron1"/>
    <dgm:cxn modelId="{63699C74-61B2-4E59-8EF4-546F9B332DF7}" srcId="{8115FD9B-E34A-4B72-94BB-5FA87CBF4B5F}" destId="{2DB86737-544A-4826-9490-3CAFC50BA5DA}" srcOrd="0" destOrd="0" parTransId="{23575EAB-874C-47D5-8438-232E6A40FDC1}" sibTransId="{2B7C6327-CBBE-4B40-8FC4-2DDF7756C0F0}"/>
    <dgm:cxn modelId="{BA4FDFED-8BAC-4F5E-8CC1-366A89778233}" type="presOf" srcId="{37487084-E1A0-43E5-99B8-DA09E7D82B33}" destId="{E9423FA8-E72B-4FB5-802A-5104DA1D0525}" srcOrd="0" destOrd="0" presId="urn:microsoft.com/office/officeart/2005/8/layout/chevron1"/>
    <dgm:cxn modelId="{574EFC99-8CBD-438C-BBFB-EF1790085B9B}" type="presOf" srcId="{87D81F46-82D2-4BCC-845F-6456FAB666FB}" destId="{E7ED10D0-2574-4061-9C04-A210B81DF25A}" srcOrd="0" destOrd="0" presId="urn:microsoft.com/office/officeart/2005/8/layout/chevron1"/>
    <dgm:cxn modelId="{0EE06189-39C0-4EBF-9E74-2B6BC4ADDF2B}" type="presOf" srcId="{2F106E54-D05D-43A7-9ABF-C62438E2B6EC}" destId="{C7DD8D01-A845-496D-86F9-4C1023581842}" srcOrd="0" destOrd="0" presId="urn:microsoft.com/office/officeart/2005/8/layout/chevron1"/>
    <dgm:cxn modelId="{A206803D-5877-415E-9E88-FC6DFEE73807}" type="presParOf" srcId="{78FB9074-4383-4983-9815-93CB55CE0E38}" destId="{820680B8-A99C-4DEC-8F2E-D599A0E89DB6}" srcOrd="0" destOrd="0" presId="urn:microsoft.com/office/officeart/2005/8/layout/chevron1"/>
    <dgm:cxn modelId="{2B3E1995-661B-4C6E-9271-66DE4EF10A48}" type="presParOf" srcId="{78FB9074-4383-4983-9815-93CB55CE0E38}" destId="{C02D6B07-24AC-422E-AB34-D42C1F5835AB}" srcOrd="1" destOrd="0" presId="urn:microsoft.com/office/officeart/2005/8/layout/chevron1"/>
    <dgm:cxn modelId="{283DFE1C-3C9E-4132-B995-96C6D553C443}" type="presParOf" srcId="{78FB9074-4383-4983-9815-93CB55CE0E38}" destId="{09066C05-2B71-4482-96ED-B0D32F2353C1}" srcOrd="2" destOrd="0" presId="urn:microsoft.com/office/officeart/2005/8/layout/chevron1"/>
    <dgm:cxn modelId="{5FF18714-371C-4FD3-9F2D-D09ABC6C176F}" type="presParOf" srcId="{78FB9074-4383-4983-9815-93CB55CE0E38}" destId="{9A358309-CC75-4F92-8F9F-22B04CFF513D}" srcOrd="3" destOrd="0" presId="urn:microsoft.com/office/officeart/2005/8/layout/chevron1"/>
    <dgm:cxn modelId="{CF4BFBA0-66B8-42A2-9C02-67FD11C3421C}" type="presParOf" srcId="{78FB9074-4383-4983-9815-93CB55CE0E38}" destId="{AFAF5A2E-F7A0-4BAD-B581-9D0A10721820}" srcOrd="4" destOrd="0" presId="urn:microsoft.com/office/officeart/2005/8/layout/chevron1"/>
    <dgm:cxn modelId="{CFB83061-C89F-4186-8C94-A76E131BEC7A}" type="presParOf" srcId="{78FB9074-4383-4983-9815-93CB55CE0E38}" destId="{CBEF6D12-E893-43D6-A669-4FEC8A6E9251}" srcOrd="5" destOrd="0" presId="urn:microsoft.com/office/officeart/2005/8/layout/chevron1"/>
    <dgm:cxn modelId="{AB05B679-0394-4C85-A50C-595F0F092E75}" type="presParOf" srcId="{78FB9074-4383-4983-9815-93CB55CE0E38}" destId="{C7DD8D01-A845-496D-86F9-4C1023581842}" srcOrd="6" destOrd="0" presId="urn:microsoft.com/office/officeart/2005/8/layout/chevron1"/>
    <dgm:cxn modelId="{77D8EED4-2114-4944-BC01-A91C51325F44}" type="presParOf" srcId="{78FB9074-4383-4983-9815-93CB55CE0E38}" destId="{A507C322-9BAE-43ED-8842-4D2F899B5031}" srcOrd="7" destOrd="0" presId="urn:microsoft.com/office/officeart/2005/8/layout/chevron1"/>
    <dgm:cxn modelId="{EFC7F2A6-7EE7-4117-9AD2-F7B7F884DC22}" type="presParOf" srcId="{78FB9074-4383-4983-9815-93CB55CE0E38}" destId="{E9423FA8-E72B-4FB5-802A-5104DA1D0525}" srcOrd="8" destOrd="0" presId="urn:microsoft.com/office/officeart/2005/8/layout/chevron1"/>
    <dgm:cxn modelId="{AA8D11CD-ADAE-4369-A619-A399BAF11ABF}" type="presParOf" srcId="{78FB9074-4383-4983-9815-93CB55CE0E38}" destId="{5777B7A9-6368-4F3D-948F-408FF1EE6428}" srcOrd="9" destOrd="0" presId="urn:microsoft.com/office/officeart/2005/8/layout/chevron1"/>
    <dgm:cxn modelId="{E14A6448-D2C7-4A07-B96E-C1BEAF3084F5}" type="presParOf" srcId="{78FB9074-4383-4983-9815-93CB55CE0E38}" destId="{E7ED10D0-2574-4061-9C04-A210B81DF25A}"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115FD9B-E34A-4B72-94BB-5FA87CBF4B5F}" type="doc">
      <dgm:prSet loTypeId="urn:microsoft.com/office/officeart/2005/8/layout/chevron1" loCatId="process" qsTypeId="urn:microsoft.com/office/officeart/2005/8/quickstyle/simple5" qsCatId="simple" csTypeId="urn:microsoft.com/office/officeart/2005/8/colors/colorful2" csCatId="colorful" phldr="1"/>
      <dgm:spPr/>
    </dgm:pt>
    <dgm:pt modelId="{2DB86737-544A-4826-9490-3CAFC50BA5DA}">
      <dgm:prSet phldrT="[Texte]"/>
      <dgm:spPr>
        <a:xfrm>
          <a:off x="4013" y="205448"/>
          <a:ext cx="1493036" cy="597214"/>
        </a:xfrm>
        <a:solidFill>
          <a:srgbClr val="0F6FC6">
            <a:lumMod val="50000"/>
          </a:srgbClr>
        </a:solidFill>
        <a:ln>
          <a:noFill/>
        </a:ln>
        <a:effectLst>
          <a:outerShdw blurRad="57150" dist="38100" dir="5400000" algn="ctr" rotWithShape="0">
            <a:srgbClr val="009DD9">
              <a:hueOff val="0"/>
              <a:satOff val="0"/>
              <a:lumOff val="0"/>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pPr rtl="0"/>
          <a:r>
            <a:rPr lang="fr-FR" b="1" dirty="0" smtClean="0">
              <a:solidFill>
                <a:sysClr val="window" lastClr="FFFFFF"/>
              </a:solidFill>
              <a:latin typeface="Constantia"/>
              <a:ea typeface="+mn-ea"/>
              <a:cs typeface="+mn-cs"/>
            </a:rPr>
            <a:t>Contexte général et organisme d’accueil</a:t>
          </a:r>
          <a:endParaRPr lang="fr-FR" noProof="0" dirty="0">
            <a:solidFill>
              <a:sysClr val="window" lastClr="FFFFFF"/>
            </a:solidFill>
            <a:latin typeface="Constantia"/>
            <a:ea typeface="+mn-ea"/>
            <a:cs typeface="+mn-cs"/>
          </a:endParaRPr>
        </a:p>
      </dgm:t>
    </dgm:pt>
    <dgm:pt modelId="{23575EAB-874C-47D5-8438-232E6A40FDC1}" type="parTrans" cxnId="{63699C74-61B2-4E59-8EF4-546F9B332DF7}">
      <dgm:prSet/>
      <dgm:spPr/>
      <dgm:t>
        <a:bodyPr/>
        <a:lstStyle/>
        <a:p>
          <a:pPr rtl="0"/>
          <a:endParaRPr lang="fr-FR"/>
        </a:p>
      </dgm:t>
    </dgm:pt>
    <dgm:pt modelId="{2B7C6327-CBBE-4B40-8FC4-2DDF7756C0F0}" type="sibTrans" cxnId="{63699C74-61B2-4E59-8EF4-546F9B332DF7}">
      <dgm:prSet/>
      <dgm:spPr/>
      <dgm:t>
        <a:bodyPr/>
        <a:lstStyle/>
        <a:p>
          <a:pPr rtl="0"/>
          <a:endParaRPr lang="fr-FR"/>
        </a:p>
      </dgm:t>
    </dgm:pt>
    <dgm:pt modelId="{D2D53FF0-5D59-4100-8F99-60EF7D6C6182}">
      <dgm:prSet phldrT="[Texte]"/>
      <dgm:spPr>
        <a:xfrm>
          <a:off x="1347746" y="205448"/>
          <a:ext cx="1493036" cy="597214"/>
        </a:xfrm>
        <a:solidFill>
          <a:sysClr val="windowText" lastClr="000000">
            <a:lumMod val="65000"/>
          </a:sysClr>
        </a:solidFill>
        <a:ln>
          <a:noFill/>
        </a:ln>
        <a:effectLst>
          <a:outerShdw blurRad="57150" dist="38100" dir="5400000" algn="ctr" rotWithShape="0">
            <a:srgbClr val="009DD9">
              <a:hueOff val="-167625"/>
              <a:satOff val="-1932"/>
              <a:lumOff val="432"/>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pPr rtl="0"/>
          <a:r>
            <a:rPr lang="fr-FR" b="1" dirty="0" smtClean="0">
              <a:solidFill>
                <a:sysClr val="window" lastClr="FFFFFF"/>
              </a:solidFill>
              <a:latin typeface="Constantia"/>
              <a:ea typeface="+mn-ea"/>
              <a:cs typeface="+mn-cs"/>
            </a:rPr>
            <a:t>Analyse fonctionnelle </a:t>
          </a:r>
          <a:endParaRPr lang="fr-FR" noProof="0" dirty="0">
            <a:solidFill>
              <a:sysClr val="window" lastClr="FFFFFF"/>
            </a:solidFill>
            <a:latin typeface="Constantia"/>
            <a:ea typeface="+mn-ea"/>
            <a:cs typeface="+mn-cs"/>
          </a:endParaRPr>
        </a:p>
      </dgm:t>
    </dgm:pt>
    <dgm:pt modelId="{79CFB385-B8F2-4D77-A810-907A77EC1298}" type="parTrans" cxnId="{38EDFF0C-6FE0-481E-A0C6-027C15DC0B2A}">
      <dgm:prSet/>
      <dgm:spPr/>
      <dgm:t>
        <a:bodyPr/>
        <a:lstStyle/>
        <a:p>
          <a:pPr rtl="0"/>
          <a:endParaRPr lang="fr-FR"/>
        </a:p>
      </dgm:t>
    </dgm:pt>
    <dgm:pt modelId="{D4349060-ACF9-498C-9E6A-F22F8B613C63}" type="sibTrans" cxnId="{38EDFF0C-6FE0-481E-A0C6-027C15DC0B2A}">
      <dgm:prSet/>
      <dgm:spPr/>
      <dgm:t>
        <a:bodyPr/>
        <a:lstStyle/>
        <a:p>
          <a:pPr rtl="0"/>
          <a:endParaRPr lang="fr-FR"/>
        </a:p>
      </dgm:t>
    </dgm:pt>
    <dgm:pt modelId="{2F106E54-D05D-43A7-9ABF-C62438E2B6EC}">
      <dgm:prSet phldrT="[Texte]"/>
      <dgm:spPr>
        <a:xfrm>
          <a:off x="4035212" y="205448"/>
          <a:ext cx="1493036" cy="597214"/>
        </a:xfrm>
        <a:solidFill>
          <a:sysClr val="windowText" lastClr="000000">
            <a:lumMod val="65000"/>
          </a:sysClr>
        </a:solidFill>
        <a:ln>
          <a:noFill/>
        </a:ln>
        <a:effectLst>
          <a:outerShdw blurRad="57150" dist="38100" dir="5400000" algn="ctr" rotWithShape="0">
            <a:srgbClr val="009DD9">
              <a:hueOff val="-502874"/>
              <a:satOff val="-5795"/>
              <a:lumOff val="1295"/>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pPr rtl="0"/>
          <a:r>
            <a:rPr lang="fr-FR" b="1" dirty="0" smtClean="0">
              <a:solidFill>
                <a:sysClr val="window" lastClr="FFFFFF"/>
              </a:solidFill>
              <a:latin typeface="Constantia"/>
              <a:ea typeface="+mn-ea"/>
              <a:cs typeface="+mn-cs"/>
            </a:rPr>
            <a:t>Conception</a:t>
          </a:r>
          <a:endParaRPr lang="fr-FR" noProof="0" dirty="0" smtClean="0">
            <a:solidFill>
              <a:sysClr val="window" lastClr="FFFFFF"/>
            </a:solidFill>
            <a:latin typeface="Constantia"/>
            <a:ea typeface="+mn-ea"/>
            <a:cs typeface="+mn-cs"/>
          </a:endParaRPr>
        </a:p>
      </dgm:t>
    </dgm:pt>
    <dgm:pt modelId="{FA5A0B43-B1E5-43D2-8EA1-0DF1C85B97F0}" type="parTrans" cxnId="{3863B0C8-F51E-4F4C-9C43-D8D80FAB6478}">
      <dgm:prSet/>
      <dgm:spPr/>
      <dgm:t>
        <a:bodyPr/>
        <a:lstStyle/>
        <a:p>
          <a:pPr rtl="0"/>
          <a:endParaRPr lang="fr-FR"/>
        </a:p>
      </dgm:t>
    </dgm:pt>
    <dgm:pt modelId="{4AE6DA20-7F9E-44E2-9440-436E4A389763}" type="sibTrans" cxnId="{3863B0C8-F51E-4F4C-9C43-D8D80FAB6478}">
      <dgm:prSet/>
      <dgm:spPr/>
      <dgm:t>
        <a:bodyPr/>
        <a:lstStyle/>
        <a:p>
          <a:pPr rtl="0"/>
          <a:endParaRPr lang="fr-FR"/>
        </a:p>
      </dgm:t>
    </dgm:pt>
    <dgm:pt modelId="{37487084-E1A0-43E5-99B8-DA09E7D82B33}">
      <dgm:prSet phldrT="[Texte]"/>
      <dgm:spPr>
        <a:xfrm>
          <a:off x="5378945" y="205448"/>
          <a:ext cx="1493036" cy="597214"/>
        </a:xfrm>
        <a:solidFill>
          <a:sysClr val="windowText" lastClr="000000">
            <a:lumMod val="65000"/>
          </a:sysClr>
        </a:solidFill>
        <a:ln>
          <a:noFill/>
        </a:ln>
        <a:effectLst>
          <a:outerShdw blurRad="57150" dist="38100" dir="5400000" algn="ctr" rotWithShape="0">
            <a:srgbClr val="009DD9">
              <a:hueOff val="-670499"/>
              <a:satOff val="-7726"/>
              <a:lumOff val="1727"/>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pPr rtl="0"/>
          <a:r>
            <a:rPr lang="en-US" b="1" dirty="0" smtClean="0">
              <a:solidFill>
                <a:sysClr val="window" lastClr="FFFFFF"/>
              </a:solidFill>
              <a:latin typeface="Constantia"/>
              <a:ea typeface="+mn-ea"/>
              <a:cs typeface="+mn-cs"/>
            </a:rPr>
            <a:t>D</a:t>
          </a:r>
          <a:r>
            <a:rPr lang="fr-FR" b="1" dirty="0" smtClean="0">
              <a:solidFill>
                <a:sysClr val="window" lastClr="FFFFFF"/>
              </a:solidFill>
              <a:latin typeface="Constantia"/>
              <a:ea typeface="+mn-ea"/>
              <a:cs typeface="+mn-cs"/>
            </a:rPr>
            <a:t>é</a:t>
          </a:r>
          <a:r>
            <a:rPr lang="fr-FR" b="1" noProof="0" dirty="0" smtClean="0">
              <a:solidFill>
                <a:sysClr val="window" lastClr="FFFFFF"/>
              </a:solidFill>
              <a:latin typeface="Constantia"/>
              <a:ea typeface="+mn-ea"/>
              <a:cs typeface="+mn-cs"/>
            </a:rPr>
            <a:t>monstration</a:t>
          </a:r>
          <a:endParaRPr lang="fr-FR" noProof="0" dirty="0" smtClean="0">
            <a:solidFill>
              <a:sysClr val="window" lastClr="FFFFFF"/>
            </a:solidFill>
            <a:latin typeface="Constantia"/>
            <a:ea typeface="+mn-ea"/>
            <a:cs typeface="+mn-cs"/>
          </a:endParaRPr>
        </a:p>
      </dgm:t>
    </dgm:pt>
    <dgm:pt modelId="{715CB5BD-BFB4-4C72-A3A6-9BAAE49980EC}" type="parTrans" cxnId="{7E2454DC-35F7-4684-A438-0818EAF01847}">
      <dgm:prSet/>
      <dgm:spPr/>
      <dgm:t>
        <a:bodyPr/>
        <a:lstStyle/>
        <a:p>
          <a:pPr rtl="0"/>
          <a:endParaRPr lang="fr-FR"/>
        </a:p>
      </dgm:t>
    </dgm:pt>
    <dgm:pt modelId="{A6F80634-FF5E-4CCB-B96E-12961F79AC40}" type="sibTrans" cxnId="{7E2454DC-35F7-4684-A438-0818EAF01847}">
      <dgm:prSet/>
      <dgm:spPr/>
      <dgm:t>
        <a:bodyPr/>
        <a:lstStyle/>
        <a:p>
          <a:pPr rtl="0"/>
          <a:endParaRPr lang="fr-FR"/>
        </a:p>
      </dgm:t>
    </dgm:pt>
    <dgm:pt modelId="{87D81F46-82D2-4BCC-845F-6456FAB666FB}">
      <dgm:prSet phldrT="[Texte]"/>
      <dgm:spPr>
        <a:xfrm>
          <a:off x="6726691" y="203967"/>
          <a:ext cx="1493036" cy="597214"/>
        </a:xfrm>
        <a:solidFill>
          <a:sysClr val="windowText" lastClr="000000">
            <a:lumMod val="65000"/>
          </a:sysClr>
        </a:solidFill>
        <a:ln>
          <a:noFill/>
        </a:ln>
        <a:effectLst>
          <a:outerShdw blurRad="57150" dist="38100" dir="5400000" algn="ctr" rotWithShape="0">
            <a:srgbClr val="009DD9">
              <a:hueOff val="-838123"/>
              <a:satOff val="-9658"/>
              <a:lumOff val="2159"/>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pPr rtl="0"/>
          <a:r>
            <a:rPr lang="fr-FR" altLang="zh-CN" b="1" dirty="0" smtClean="0">
              <a:solidFill>
                <a:sysClr val="window" lastClr="FFFFFF"/>
              </a:solidFill>
              <a:latin typeface="Constantia"/>
              <a:ea typeface="宋体" panose="02010600030101010101" pitchFamily="2" charset="-122"/>
              <a:cs typeface="+mn-cs"/>
            </a:rPr>
            <a:t>Conclusion &amp; Perspective </a:t>
          </a:r>
          <a:endParaRPr lang="fr-FR" noProof="0" dirty="0" smtClean="0">
            <a:solidFill>
              <a:sysClr val="window" lastClr="FFFFFF"/>
            </a:solidFill>
            <a:latin typeface="Constantia"/>
            <a:ea typeface="+mn-ea"/>
            <a:cs typeface="+mn-cs"/>
          </a:endParaRPr>
        </a:p>
      </dgm:t>
    </dgm:pt>
    <dgm:pt modelId="{62B1411B-FB3F-4E39-A135-C58148B0EC21}" type="parTrans" cxnId="{D5C883C5-B01A-4FEC-89DD-7A7EA4AD0A45}">
      <dgm:prSet/>
      <dgm:spPr/>
      <dgm:t>
        <a:bodyPr/>
        <a:lstStyle/>
        <a:p>
          <a:pPr rtl="0"/>
          <a:endParaRPr lang="fr-FR"/>
        </a:p>
      </dgm:t>
    </dgm:pt>
    <dgm:pt modelId="{41641E0A-9B57-44E3-9533-AD63ABA1F63B}" type="sibTrans" cxnId="{D5C883C5-B01A-4FEC-89DD-7A7EA4AD0A45}">
      <dgm:prSet/>
      <dgm:spPr/>
      <dgm:t>
        <a:bodyPr/>
        <a:lstStyle/>
        <a:p>
          <a:pPr rtl="0"/>
          <a:endParaRPr lang="fr-FR"/>
        </a:p>
      </dgm:t>
    </dgm:pt>
    <dgm:pt modelId="{1F5B1867-4BC6-40AE-957E-385C2B5A6B0C}">
      <dgm:prSet phldrT="[Texte]"/>
      <dgm:spPr>
        <a:xfrm>
          <a:off x="2691479" y="205448"/>
          <a:ext cx="1493036" cy="597214"/>
        </a:xfrm>
        <a:solidFill>
          <a:sysClr val="windowText" lastClr="000000">
            <a:lumMod val="65000"/>
          </a:sysClr>
        </a:solidFill>
        <a:ln>
          <a:noFill/>
        </a:ln>
        <a:effectLst>
          <a:outerShdw blurRad="57150" dist="38100" dir="5400000" algn="ctr" rotWithShape="0">
            <a:srgbClr val="009DD9">
              <a:hueOff val="-335249"/>
              <a:satOff val="-3863"/>
              <a:lumOff val="864"/>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pPr rtl="0"/>
          <a:r>
            <a:rPr lang="fr-FR" b="1" noProof="0" dirty="0" smtClean="0">
              <a:solidFill>
                <a:sysClr val="window" lastClr="FFFFFF"/>
              </a:solidFill>
              <a:latin typeface="Constantia"/>
              <a:ea typeface="+mn-ea"/>
              <a:cs typeface="+mn-cs"/>
            </a:rPr>
            <a:t>Conduite du projet et techniques utilisées</a:t>
          </a:r>
          <a:endParaRPr lang="fr-FR" b="1" noProof="0" dirty="0">
            <a:solidFill>
              <a:sysClr val="window" lastClr="FFFFFF"/>
            </a:solidFill>
            <a:latin typeface="Constantia"/>
            <a:ea typeface="+mn-ea"/>
            <a:cs typeface="+mn-cs"/>
          </a:endParaRPr>
        </a:p>
      </dgm:t>
    </dgm:pt>
    <dgm:pt modelId="{DF273977-5C9A-49D1-9CAD-0C5C2D3D2AEE}" type="parTrans" cxnId="{766DBE32-8634-461A-ABC8-A1397812F043}">
      <dgm:prSet/>
      <dgm:spPr/>
      <dgm:t>
        <a:bodyPr/>
        <a:lstStyle/>
        <a:p>
          <a:pPr rtl="0"/>
          <a:endParaRPr lang="fr-FR"/>
        </a:p>
      </dgm:t>
    </dgm:pt>
    <dgm:pt modelId="{279D9DC0-496F-4439-B781-2C6FACCC38CA}" type="sibTrans" cxnId="{766DBE32-8634-461A-ABC8-A1397812F043}">
      <dgm:prSet/>
      <dgm:spPr/>
      <dgm:t>
        <a:bodyPr/>
        <a:lstStyle/>
        <a:p>
          <a:pPr rtl="0"/>
          <a:endParaRPr lang="fr-FR"/>
        </a:p>
      </dgm:t>
    </dgm:pt>
    <dgm:pt modelId="{78FB9074-4383-4983-9815-93CB55CE0E38}" type="pres">
      <dgm:prSet presAssocID="{8115FD9B-E34A-4B72-94BB-5FA87CBF4B5F}" presName="Name0" presStyleCnt="0">
        <dgm:presLayoutVars>
          <dgm:dir/>
          <dgm:animLvl val="lvl"/>
          <dgm:resizeHandles val="exact"/>
        </dgm:presLayoutVars>
      </dgm:prSet>
      <dgm:spPr/>
    </dgm:pt>
    <dgm:pt modelId="{820680B8-A99C-4DEC-8F2E-D599A0E89DB6}" type="pres">
      <dgm:prSet presAssocID="{2DB86737-544A-4826-9490-3CAFC50BA5DA}" presName="parTxOnly" presStyleLbl="node1" presStyleIdx="0" presStyleCnt="6" custLinFactNeighborX="-2688" custLinFactNeighborY="-1809">
        <dgm:presLayoutVars>
          <dgm:chMax val="0"/>
          <dgm:chPref val="0"/>
          <dgm:bulletEnabled val="1"/>
        </dgm:presLayoutVars>
      </dgm:prSet>
      <dgm:spPr>
        <a:prstGeom prst="chevron">
          <a:avLst/>
        </a:prstGeom>
      </dgm:spPr>
      <dgm:t>
        <a:bodyPr/>
        <a:lstStyle/>
        <a:p>
          <a:endParaRPr lang="fr-FR"/>
        </a:p>
      </dgm:t>
    </dgm:pt>
    <dgm:pt modelId="{C02D6B07-24AC-422E-AB34-D42C1F5835AB}" type="pres">
      <dgm:prSet presAssocID="{2B7C6327-CBBE-4B40-8FC4-2DDF7756C0F0}" presName="parTxOnlySpace" presStyleCnt="0"/>
      <dgm:spPr/>
    </dgm:pt>
    <dgm:pt modelId="{09066C05-2B71-4482-96ED-B0D32F2353C1}" type="pres">
      <dgm:prSet presAssocID="{D2D53FF0-5D59-4100-8F99-60EF7D6C6182}" presName="parTxOnly" presStyleLbl="node1" presStyleIdx="1" presStyleCnt="6" custLinFactNeighborX="-3604" custLinFactNeighborY="-1530">
        <dgm:presLayoutVars>
          <dgm:chMax val="0"/>
          <dgm:chPref val="0"/>
          <dgm:bulletEnabled val="1"/>
        </dgm:presLayoutVars>
      </dgm:prSet>
      <dgm:spPr>
        <a:prstGeom prst="chevron">
          <a:avLst/>
        </a:prstGeom>
      </dgm:spPr>
      <dgm:t>
        <a:bodyPr/>
        <a:lstStyle/>
        <a:p>
          <a:endParaRPr lang="fr-FR"/>
        </a:p>
      </dgm:t>
    </dgm:pt>
    <dgm:pt modelId="{9A358309-CC75-4F92-8F9F-22B04CFF513D}" type="pres">
      <dgm:prSet presAssocID="{D4349060-ACF9-498C-9E6A-F22F8B613C63}" presName="parTxOnlySpace" presStyleCnt="0"/>
      <dgm:spPr/>
    </dgm:pt>
    <dgm:pt modelId="{AFAF5A2E-F7A0-4BAD-B581-9D0A10721820}" type="pres">
      <dgm:prSet presAssocID="{1F5B1867-4BC6-40AE-957E-385C2B5A6B0C}" presName="parTxOnly" presStyleLbl="node1" presStyleIdx="2" presStyleCnt="6" custLinFactNeighborX="3385" custLinFactNeighborY="116">
        <dgm:presLayoutVars>
          <dgm:chMax val="0"/>
          <dgm:chPref val="0"/>
          <dgm:bulletEnabled val="1"/>
        </dgm:presLayoutVars>
      </dgm:prSet>
      <dgm:spPr>
        <a:prstGeom prst="chevron">
          <a:avLst/>
        </a:prstGeom>
      </dgm:spPr>
      <dgm:t>
        <a:bodyPr/>
        <a:lstStyle/>
        <a:p>
          <a:endParaRPr lang="fr-FR"/>
        </a:p>
      </dgm:t>
    </dgm:pt>
    <dgm:pt modelId="{CBEF6D12-E893-43D6-A669-4FEC8A6E9251}" type="pres">
      <dgm:prSet presAssocID="{279D9DC0-496F-4439-B781-2C6FACCC38CA}" presName="parTxOnlySpace" presStyleCnt="0"/>
      <dgm:spPr/>
    </dgm:pt>
    <dgm:pt modelId="{C7DD8D01-A845-496D-86F9-4C1023581842}" type="pres">
      <dgm:prSet presAssocID="{2F106E54-D05D-43A7-9ABF-C62438E2B6EC}" presName="parTxOnly" presStyleLbl="node1" presStyleIdx="3" presStyleCnt="6">
        <dgm:presLayoutVars>
          <dgm:chMax val="0"/>
          <dgm:chPref val="0"/>
          <dgm:bulletEnabled val="1"/>
        </dgm:presLayoutVars>
      </dgm:prSet>
      <dgm:spPr>
        <a:prstGeom prst="chevron">
          <a:avLst/>
        </a:prstGeom>
      </dgm:spPr>
      <dgm:t>
        <a:bodyPr/>
        <a:lstStyle/>
        <a:p>
          <a:endParaRPr lang="fr-FR"/>
        </a:p>
      </dgm:t>
    </dgm:pt>
    <dgm:pt modelId="{A507C322-9BAE-43ED-8842-4D2F899B5031}" type="pres">
      <dgm:prSet presAssocID="{4AE6DA20-7F9E-44E2-9440-436E4A389763}" presName="parTxOnlySpace" presStyleCnt="0"/>
      <dgm:spPr/>
    </dgm:pt>
    <dgm:pt modelId="{E9423FA8-E72B-4FB5-802A-5104DA1D0525}" type="pres">
      <dgm:prSet presAssocID="{37487084-E1A0-43E5-99B8-DA09E7D82B33}" presName="parTxOnly" presStyleLbl="node1" presStyleIdx="4" presStyleCnt="6">
        <dgm:presLayoutVars>
          <dgm:chMax val="0"/>
          <dgm:chPref val="0"/>
          <dgm:bulletEnabled val="1"/>
        </dgm:presLayoutVars>
      </dgm:prSet>
      <dgm:spPr>
        <a:prstGeom prst="chevron">
          <a:avLst/>
        </a:prstGeom>
      </dgm:spPr>
      <dgm:t>
        <a:bodyPr/>
        <a:lstStyle/>
        <a:p>
          <a:endParaRPr lang="fr-FR"/>
        </a:p>
      </dgm:t>
    </dgm:pt>
    <dgm:pt modelId="{5777B7A9-6368-4F3D-948F-408FF1EE6428}" type="pres">
      <dgm:prSet presAssocID="{A6F80634-FF5E-4CCB-B96E-12961F79AC40}" presName="parTxOnlySpace" presStyleCnt="0"/>
      <dgm:spPr/>
    </dgm:pt>
    <dgm:pt modelId="{E7ED10D0-2574-4061-9C04-A210B81DF25A}" type="pres">
      <dgm:prSet presAssocID="{87D81F46-82D2-4BCC-845F-6456FAB666FB}" presName="parTxOnly" presStyleLbl="node1" presStyleIdx="5" presStyleCnt="6" custLinFactNeighborX="2688" custLinFactNeighborY="-248">
        <dgm:presLayoutVars>
          <dgm:chMax val="0"/>
          <dgm:chPref val="0"/>
          <dgm:bulletEnabled val="1"/>
        </dgm:presLayoutVars>
      </dgm:prSet>
      <dgm:spPr>
        <a:prstGeom prst="chevron">
          <a:avLst/>
        </a:prstGeom>
      </dgm:spPr>
      <dgm:t>
        <a:bodyPr/>
        <a:lstStyle/>
        <a:p>
          <a:endParaRPr lang="fr-FR"/>
        </a:p>
      </dgm:t>
    </dgm:pt>
  </dgm:ptLst>
  <dgm:cxnLst>
    <dgm:cxn modelId="{BA727846-2442-4C0A-B824-6982D3B2E4C7}" type="presOf" srcId="{1F5B1867-4BC6-40AE-957E-385C2B5A6B0C}" destId="{AFAF5A2E-F7A0-4BAD-B581-9D0A10721820}" srcOrd="0" destOrd="0" presId="urn:microsoft.com/office/officeart/2005/8/layout/chevron1"/>
    <dgm:cxn modelId="{38EDFF0C-6FE0-481E-A0C6-027C15DC0B2A}" srcId="{8115FD9B-E34A-4B72-94BB-5FA87CBF4B5F}" destId="{D2D53FF0-5D59-4100-8F99-60EF7D6C6182}" srcOrd="1" destOrd="0" parTransId="{79CFB385-B8F2-4D77-A810-907A77EC1298}" sibTransId="{D4349060-ACF9-498C-9E6A-F22F8B613C63}"/>
    <dgm:cxn modelId="{7E2454DC-35F7-4684-A438-0818EAF01847}" srcId="{8115FD9B-E34A-4B72-94BB-5FA87CBF4B5F}" destId="{37487084-E1A0-43E5-99B8-DA09E7D82B33}" srcOrd="4" destOrd="0" parTransId="{715CB5BD-BFB4-4C72-A3A6-9BAAE49980EC}" sibTransId="{A6F80634-FF5E-4CCB-B96E-12961F79AC40}"/>
    <dgm:cxn modelId="{2EB92A12-36BE-40EE-9B3C-83AAE094B88E}" type="presOf" srcId="{2DB86737-544A-4826-9490-3CAFC50BA5DA}" destId="{820680B8-A99C-4DEC-8F2E-D599A0E89DB6}" srcOrd="0" destOrd="0" presId="urn:microsoft.com/office/officeart/2005/8/layout/chevron1"/>
    <dgm:cxn modelId="{65F0FDBD-2802-404D-8A10-6AC6F162D925}" type="presOf" srcId="{D2D53FF0-5D59-4100-8F99-60EF7D6C6182}" destId="{09066C05-2B71-4482-96ED-B0D32F2353C1}" srcOrd="0" destOrd="0" presId="urn:microsoft.com/office/officeart/2005/8/layout/chevron1"/>
    <dgm:cxn modelId="{3863B0C8-F51E-4F4C-9C43-D8D80FAB6478}" srcId="{8115FD9B-E34A-4B72-94BB-5FA87CBF4B5F}" destId="{2F106E54-D05D-43A7-9ABF-C62438E2B6EC}" srcOrd="3" destOrd="0" parTransId="{FA5A0B43-B1E5-43D2-8EA1-0DF1C85B97F0}" sibTransId="{4AE6DA20-7F9E-44E2-9440-436E4A389763}"/>
    <dgm:cxn modelId="{25F079EB-71FC-4123-9B9E-ABD82520324E}" type="presOf" srcId="{37487084-E1A0-43E5-99B8-DA09E7D82B33}" destId="{E9423FA8-E72B-4FB5-802A-5104DA1D0525}" srcOrd="0" destOrd="0" presId="urn:microsoft.com/office/officeart/2005/8/layout/chevron1"/>
    <dgm:cxn modelId="{D5C883C5-B01A-4FEC-89DD-7A7EA4AD0A45}" srcId="{8115FD9B-E34A-4B72-94BB-5FA87CBF4B5F}" destId="{87D81F46-82D2-4BCC-845F-6456FAB666FB}" srcOrd="5" destOrd="0" parTransId="{62B1411B-FB3F-4E39-A135-C58148B0EC21}" sibTransId="{41641E0A-9B57-44E3-9533-AD63ABA1F63B}"/>
    <dgm:cxn modelId="{343D04F4-0346-43F0-A875-E6C8DBBE5243}" type="presOf" srcId="{87D81F46-82D2-4BCC-845F-6456FAB666FB}" destId="{E7ED10D0-2574-4061-9C04-A210B81DF25A}" srcOrd="0" destOrd="0" presId="urn:microsoft.com/office/officeart/2005/8/layout/chevron1"/>
    <dgm:cxn modelId="{766DBE32-8634-461A-ABC8-A1397812F043}" srcId="{8115FD9B-E34A-4B72-94BB-5FA87CBF4B5F}" destId="{1F5B1867-4BC6-40AE-957E-385C2B5A6B0C}" srcOrd="2" destOrd="0" parTransId="{DF273977-5C9A-49D1-9CAD-0C5C2D3D2AEE}" sibTransId="{279D9DC0-496F-4439-B781-2C6FACCC38CA}"/>
    <dgm:cxn modelId="{661899EE-4F03-46A9-997C-C4C81E861CE1}" type="presOf" srcId="{8115FD9B-E34A-4B72-94BB-5FA87CBF4B5F}" destId="{78FB9074-4383-4983-9815-93CB55CE0E38}" srcOrd="0" destOrd="0" presId="urn:microsoft.com/office/officeart/2005/8/layout/chevron1"/>
    <dgm:cxn modelId="{63699C74-61B2-4E59-8EF4-546F9B332DF7}" srcId="{8115FD9B-E34A-4B72-94BB-5FA87CBF4B5F}" destId="{2DB86737-544A-4826-9490-3CAFC50BA5DA}" srcOrd="0" destOrd="0" parTransId="{23575EAB-874C-47D5-8438-232E6A40FDC1}" sibTransId="{2B7C6327-CBBE-4B40-8FC4-2DDF7756C0F0}"/>
    <dgm:cxn modelId="{FB2D1590-B7C1-4F68-97CB-B1FE92680DB0}" type="presOf" srcId="{2F106E54-D05D-43A7-9ABF-C62438E2B6EC}" destId="{C7DD8D01-A845-496D-86F9-4C1023581842}" srcOrd="0" destOrd="0" presId="urn:microsoft.com/office/officeart/2005/8/layout/chevron1"/>
    <dgm:cxn modelId="{13C502F9-9526-4460-925A-AE3AAE46B42C}" type="presParOf" srcId="{78FB9074-4383-4983-9815-93CB55CE0E38}" destId="{820680B8-A99C-4DEC-8F2E-D599A0E89DB6}" srcOrd="0" destOrd="0" presId="urn:microsoft.com/office/officeart/2005/8/layout/chevron1"/>
    <dgm:cxn modelId="{BF11EA74-5802-42CF-9E0B-18AA70B90F0B}" type="presParOf" srcId="{78FB9074-4383-4983-9815-93CB55CE0E38}" destId="{C02D6B07-24AC-422E-AB34-D42C1F5835AB}" srcOrd="1" destOrd="0" presId="urn:microsoft.com/office/officeart/2005/8/layout/chevron1"/>
    <dgm:cxn modelId="{E06D6715-E40D-420D-8833-B52FB2291B3D}" type="presParOf" srcId="{78FB9074-4383-4983-9815-93CB55CE0E38}" destId="{09066C05-2B71-4482-96ED-B0D32F2353C1}" srcOrd="2" destOrd="0" presId="urn:microsoft.com/office/officeart/2005/8/layout/chevron1"/>
    <dgm:cxn modelId="{D6F8A8E2-38FC-4BE5-800F-B2D7DD87732E}" type="presParOf" srcId="{78FB9074-4383-4983-9815-93CB55CE0E38}" destId="{9A358309-CC75-4F92-8F9F-22B04CFF513D}" srcOrd="3" destOrd="0" presId="urn:microsoft.com/office/officeart/2005/8/layout/chevron1"/>
    <dgm:cxn modelId="{831ED42E-7B37-48BF-A14E-AE45BFFA1FF5}" type="presParOf" srcId="{78FB9074-4383-4983-9815-93CB55CE0E38}" destId="{AFAF5A2E-F7A0-4BAD-B581-9D0A10721820}" srcOrd="4" destOrd="0" presId="urn:microsoft.com/office/officeart/2005/8/layout/chevron1"/>
    <dgm:cxn modelId="{BF9B59FF-C45A-4D7E-919D-A2DFD6DF1BDC}" type="presParOf" srcId="{78FB9074-4383-4983-9815-93CB55CE0E38}" destId="{CBEF6D12-E893-43D6-A669-4FEC8A6E9251}" srcOrd="5" destOrd="0" presId="urn:microsoft.com/office/officeart/2005/8/layout/chevron1"/>
    <dgm:cxn modelId="{52304C37-1197-4E6F-9E86-FDAB019FC557}" type="presParOf" srcId="{78FB9074-4383-4983-9815-93CB55CE0E38}" destId="{C7DD8D01-A845-496D-86F9-4C1023581842}" srcOrd="6" destOrd="0" presId="urn:microsoft.com/office/officeart/2005/8/layout/chevron1"/>
    <dgm:cxn modelId="{6EBD609C-2D6E-4695-B038-974E5B4B3F2B}" type="presParOf" srcId="{78FB9074-4383-4983-9815-93CB55CE0E38}" destId="{A507C322-9BAE-43ED-8842-4D2F899B5031}" srcOrd="7" destOrd="0" presId="urn:microsoft.com/office/officeart/2005/8/layout/chevron1"/>
    <dgm:cxn modelId="{C7EA06C7-907D-48F2-97C5-E39189536A24}" type="presParOf" srcId="{78FB9074-4383-4983-9815-93CB55CE0E38}" destId="{E9423FA8-E72B-4FB5-802A-5104DA1D0525}" srcOrd="8" destOrd="0" presId="urn:microsoft.com/office/officeart/2005/8/layout/chevron1"/>
    <dgm:cxn modelId="{271E82FB-9E31-4025-B443-6688EC2B7E65}" type="presParOf" srcId="{78FB9074-4383-4983-9815-93CB55CE0E38}" destId="{5777B7A9-6368-4F3D-948F-408FF1EE6428}" srcOrd="9" destOrd="0" presId="urn:microsoft.com/office/officeart/2005/8/layout/chevron1"/>
    <dgm:cxn modelId="{5E24A0BA-3915-4FA2-A6E7-ED926404DD1F}" type="presParOf" srcId="{78FB9074-4383-4983-9815-93CB55CE0E38}" destId="{E7ED10D0-2574-4061-9C04-A210B81DF25A}"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115FD9B-E34A-4B72-94BB-5FA87CBF4B5F}" type="doc">
      <dgm:prSet loTypeId="urn:microsoft.com/office/officeart/2005/8/layout/chevron1" loCatId="process" qsTypeId="urn:microsoft.com/office/officeart/2005/8/quickstyle/simple5" qsCatId="simple" csTypeId="urn:microsoft.com/office/officeart/2005/8/colors/colorful2" csCatId="colorful" phldr="1"/>
      <dgm:spPr/>
    </dgm:pt>
    <dgm:pt modelId="{2DB86737-544A-4826-9490-3CAFC50BA5DA}">
      <dgm:prSet phldrT="[Texte]"/>
      <dgm:spPr>
        <a:xfrm>
          <a:off x="4013" y="205448"/>
          <a:ext cx="1493036" cy="597214"/>
        </a:xfrm>
        <a:solidFill>
          <a:srgbClr val="0F6FC6">
            <a:lumMod val="50000"/>
          </a:srgbClr>
        </a:solidFill>
        <a:ln>
          <a:noFill/>
        </a:ln>
        <a:effectLst>
          <a:outerShdw blurRad="57150" dist="38100" dir="5400000" algn="ctr" rotWithShape="0">
            <a:srgbClr val="009DD9">
              <a:hueOff val="0"/>
              <a:satOff val="0"/>
              <a:lumOff val="0"/>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pPr rtl="0"/>
          <a:r>
            <a:rPr lang="fr-FR" b="1" dirty="0" smtClean="0">
              <a:solidFill>
                <a:sysClr val="window" lastClr="FFFFFF"/>
              </a:solidFill>
              <a:latin typeface="Constantia"/>
              <a:ea typeface="+mn-ea"/>
              <a:cs typeface="+mn-cs"/>
            </a:rPr>
            <a:t>Contexte général et organisme d’accueil</a:t>
          </a:r>
          <a:endParaRPr lang="fr-FR" noProof="0" dirty="0">
            <a:solidFill>
              <a:sysClr val="window" lastClr="FFFFFF"/>
            </a:solidFill>
            <a:latin typeface="Constantia"/>
            <a:ea typeface="+mn-ea"/>
            <a:cs typeface="+mn-cs"/>
          </a:endParaRPr>
        </a:p>
      </dgm:t>
    </dgm:pt>
    <dgm:pt modelId="{23575EAB-874C-47D5-8438-232E6A40FDC1}" type="parTrans" cxnId="{63699C74-61B2-4E59-8EF4-546F9B332DF7}">
      <dgm:prSet/>
      <dgm:spPr/>
      <dgm:t>
        <a:bodyPr/>
        <a:lstStyle/>
        <a:p>
          <a:pPr rtl="0"/>
          <a:endParaRPr lang="fr-FR"/>
        </a:p>
      </dgm:t>
    </dgm:pt>
    <dgm:pt modelId="{2B7C6327-CBBE-4B40-8FC4-2DDF7756C0F0}" type="sibTrans" cxnId="{63699C74-61B2-4E59-8EF4-546F9B332DF7}">
      <dgm:prSet/>
      <dgm:spPr/>
      <dgm:t>
        <a:bodyPr/>
        <a:lstStyle/>
        <a:p>
          <a:pPr rtl="0"/>
          <a:endParaRPr lang="fr-FR"/>
        </a:p>
      </dgm:t>
    </dgm:pt>
    <dgm:pt modelId="{D2D53FF0-5D59-4100-8F99-60EF7D6C6182}">
      <dgm:prSet phldrT="[Texte]"/>
      <dgm:spPr>
        <a:xfrm>
          <a:off x="1347746" y="205448"/>
          <a:ext cx="1493036" cy="597214"/>
        </a:xfrm>
        <a:solidFill>
          <a:sysClr val="windowText" lastClr="000000">
            <a:lumMod val="65000"/>
          </a:sysClr>
        </a:solidFill>
        <a:ln>
          <a:noFill/>
        </a:ln>
        <a:effectLst>
          <a:outerShdw blurRad="57150" dist="38100" dir="5400000" algn="ctr" rotWithShape="0">
            <a:srgbClr val="009DD9">
              <a:hueOff val="-167625"/>
              <a:satOff val="-1932"/>
              <a:lumOff val="432"/>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pPr rtl="0"/>
          <a:r>
            <a:rPr lang="fr-FR" b="1" dirty="0" smtClean="0">
              <a:solidFill>
                <a:sysClr val="window" lastClr="FFFFFF"/>
              </a:solidFill>
              <a:latin typeface="Constantia"/>
              <a:ea typeface="+mn-ea"/>
              <a:cs typeface="+mn-cs"/>
            </a:rPr>
            <a:t>Analyse fonctionnelle </a:t>
          </a:r>
          <a:endParaRPr lang="fr-FR" noProof="0" dirty="0">
            <a:solidFill>
              <a:sysClr val="window" lastClr="FFFFFF"/>
            </a:solidFill>
            <a:latin typeface="Constantia"/>
            <a:ea typeface="+mn-ea"/>
            <a:cs typeface="+mn-cs"/>
          </a:endParaRPr>
        </a:p>
      </dgm:t>
    </dgm:pt>
    <dgm:pt modelId="{79CFB385-B8F2-4D77-A810-907A77EC1298}" type="parTrans" cxnId="{38EDFF0C-6FE0-481E-A0C6-027C15DC0B2A}">
      <dgm:prSet/>
      <dgm:spPr/>
      <dgm:t>
        <a:bodyPr/>
        <a:lstStyle/>
        <a:p>
          <a:pPr rtl="0"/>
          <a:endParaRPr lang="fr-FR"/>
        </a:p>
      </dgm:t>
    </dgm:pt>
    <dgm:pt modelId="{D4349060-ACF9-498C-9E6A-F22F8B613C63}" type="sibTrans" cxnId="{38EDFF0C-6FE0-481E-A0C6-027C15DC0B2A}">
      <dgm:prSet/>
      <dgm:spPr/>
      <dgm:t>
        <a:bodyPr/>
        <a:lstStyle/>
        <a:p>
          <a:pPr rtl="0"/>
          <a:endParaRPr lang="fr-FR"/>
        </a:p>
      </dgm:t>
    </dgm:pt>
    <dgm:pt modelId="{2F106E54-D05D-43A7-9ABF-C62438E2B6EC}">
      <dgm:prSet phldrT="[Texte]"/>
      <dgm:spPr>
        <a:xfrm>
          <a:off x="4035212" y="205448"/>
          <a:ext cx="1493036" cy="597214"/>
        </a:xfrm>
        <a:solidFill>
          <a:sysClr val="windowText" lastClr="000000">
            <a:lumMod val="65000"/>
          </a:sysClr>
        </a:solidFill>
        <a:ln>
          <a:noFill/>
        </a:ln>
        <a:effectLst>
          <a:outerShdw blurRad="57150" dist="38100" dir="5400000" algn="ctr" rotWithShape="0">
            <a:srgbClr val="009DD9">
              <a:hueOff val="-502874"/>
              <a:satOff val="-5795"/>
              <a:lumOff val="1295"/>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pPr rtl="0"/>
          <a:r>
            <a:rPr lang="fr-FR" b="1" dirty="0" smtClean="0">
              <a:solidFill>
                <a:sysClr val="window" lastClr="FFFFFF"/>
              </a:solidFill>
              <a:latin typeface="Constantia"/>
              <a:ea typeface="+mn-ea"/>
              <a:cs typeface="+mn-cs"/>
            </a:rPr>
            <a:t>Conception</a:t>
          </a:r>
          <a:endParaRPr lang="fr-FR" noProof="0" dirty="0" smtClean="0">
            <a:solidFill>
              <a:sysClr val="window" lastClr="FFFFFF"/>
            </a:solidFill>
            <a:latin typeface="Constantia"/>
            <a:ea typeface="+mn-ea"/>
            <a:cs typeface="+mn-cs"/>
          </a:endParaRPr>
        </a:p>
      </dgm:t>
    </dgm:pt>
    <dgm:pt modelId="{FA5A0B43-B1E5-43D2-8EA1-0DF1C85B97F0}" type="parTrans" cxnId="{3863B0C8-F51E-4F4C-9C43-D8D80FAB6478}">
      <dgm:prSet/>
      <dgm:spPr/>
      <dgm:t>
        <a:bodyPr/>
        <a:lstStyle/>
        <a:p>
          <a:pPr rtl="0"/>
          <a:endParaRPr lang="fr-FR"/>
        </a:p>
      </dgm:t>
    </dgm:pt>
    <dgm:pt modelId="{4AE6DA20-7F9E-44E2-9440-436E4A389763}" type="sibTrans" cxnId="{3863B0C8-F51E-4F4C-9C43-D8D80FAB6478}">
      <dgm:prSet/>
      <dgm:spPr/>
      <dgm:t>
        <a:bodyPr/>
        <a:lstStyle/>
        <a:p>
          <a:pPr rtl="0"/>
          <a:endParaRPr lang="fr-FR"/>
        </a:p>
      </dgm:t>
    </dgm:pt>
    <dgm:pt modelId="{37487084-E1A0-43E5-99B8-DA09E7D82B33}">
      <dgm:prSet phldrT="[Texte]"/>
      <dgm:spPr>
        <a:xfrm>
          <a:off x="5378945" y="205448"/>
          <a:ext cx="1493036" cy="597214"/>
        </a:xfrm>
        <a:solidFill>
          <a:sysClr val="windowText" lastClr="000000">
            <a:lumMod val="65000"/>
          </a:sysClr>
        </a:solidFill>
        <a:ln>
          <a:noFill/>
        </a:ln>
        <a:effectLst>
          <a:outerShdw blurRad="57150" dist="38100" dir="5400000" algn="ctr" rotWithShape="0">
            <a:srgbClr val="009DD9">
              <a:hueOff val="-670499"/>
              <a:satOff val="-7726"/>
              <a:lumOff val="1727"/>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pPr rtl="0"/>
          <a:r>
            <a:rPr lang="en-US" b="1" dirty="0" smtClean="0">
              <a:solidFill>
                <a:sysClr val="window" lastClr="FFFFFF"/>
              </a:solidFill>
              <a:latin typeface="Constantia"/>
              <a:ea typeface="+mn-ea"/>
              <a:cs typeface="+mn-cs"/>
            </a:rPr>
            <a:t>D</a:t>
          </a:r>
          <a:r>
            <a:rPr lang="fr-FR" b="1" dirty="0" smtClean="0">
              <a:solidFill>
                <a:sysClr val="window" lastClr="FFFFFF"/>
              </a:solidFill>
              <a:latin typeface="Constantia"/>
              <a:ea typeface="+mn-ea"/>
              <a:cs typeface="+mn-cs"/>
            </a:rPr>
            <a:t>é</a:t>
          </a:r>
          <a:r>
            <a:rPr lang="fr-FR" b="1" noProof="0" dirty="0" smtClean="0">
              <a:solidFill>
                <a:sysClr val="window" lastClr="FFFFFF"/>
              </a:solidFill>
              <a:latin typeface="Constantia"/>
              <a:ea typeface="+mn-ea"/>
              <a:cs typeface="+mn-cs"/>
            </a:rPr>
            <a:t>monstration</a:t>
          </a:r>
          <a:endParaRPr lang="fr-FR" noProof="0" dirty="0" smtClean="0">
            <a:solidFill>
              <a:sysClr val="window" lastClr="FFFFFF"/>
            </a:solidFill>
            <a:latin typeface="Constantia"/>
            <a:ea typeface="+mn-ea"/>
            <a:cs typeface="+mn-cs"/>
          </a:endParaRPr>
        </a:p>
      </dgm:t>
    </dgm:pt>
    <dgm:pt modelId="{715CB5BD-BFB4-4C72-A3A6-9BAAE49980EC}" type="parTrans" cxnId="{7E2454DC-35F7-4684-A438-0818EAF01847}">
      <dgm:prSet/>
      <dgm:spPr/>
      <dgm:t>
        <a:bodyPr/>
        <a:lstStyle/>
        <a:p>
          <a:pPr rtl="0"/>
          <a:endParaRPr lang="fr-FR"/>
        </a:p>
      </dgm:t>
    </dgm:pt>
    <dgm:pt modelId="{A6F80634-FF5E-4CCB-B96E-12961F79AC40}" type="sibTrans" cxnId="{7E2454DC-35F7-4684-A438-0818EAF01847}">
      <dgm:prSet/>
      <dgm:spPr/>
      <dgm:t>
        <a:bodyPr/>
        <a:lstStyle/>
        <a:p>
          <a:pPr rtl="0"/>
          <a:endParaRPr lang="fr-FR"/>
        </a:p>
      </dgm:t>
    </dgm:pt>
    <dgm:pt modelId="{87D81F46-82D2-4BCC-845F-6456FAB666FB}">
      <dgm:prSet phldrT="[Texte]"/>
      <dgm:spPr>
        <a:xfrm>
          <a:off x="6726691" y="203967"/>
          <a:ext cx="1493036" cy="597214"/>
        </a:xfrm>
        <a:solidFill>
          <a:sysClr val="windowText" lastClr="000000">
            <a:lumMod val="65000"/>
          </a:sysClr>
        </a:solidFill>
        <a:ln>
          <a:noFill/>
        </a:ln>
        <a:effectLst>
          <a:outerShdw blurRad="57150" dist="38100" dir="5400000" algn="ctr" rotWithShape="0">
            <a:srgbClr val="009DD9">
              <a:hueOff val="-838123"/>
              <a:satOff val="-9658"/>
              <a:lumOff val="2159"/>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pPr rtl="0"/>
          <a:r>
            <a:rPr lang="fr-FR" altLang="zh-CN" b="1" dirty="0" smtClean="0">
              <a:solidFill>
                <a:sysClr val="window" lastClr="FFFFFF"/>
              </a:solidFill>
              <a:latin typeface="Constantia"/>
              <a:ea typeface="宋体" panose="02010600030101010101" pitchFamily="2" charset="-122"/>
              <a:cs typeface="+mn-cs"/>
            </a:rPr>
            <a:t>Conclusion &amp; Perspective </a:t>
          </a:r>
          <a:endParaRPr lang="fr-FR" noProof="0" dirty="0" smtClean="0">
            <a:solidFill>
              <a:sysClr val="window" lastClr="FFFFFF"/>
            </a:solidFill>
            <a:latin typeface="Constantia"/>
            <a:ea typeface="+mn-ea"/>
            <a:cs typeface="+mn-cs"/>
          </a:endParaRPr>
        </a:p>
      </dgm:t>
    </dgm:pt>
    <dgm:pt modelId="{62B1411B-FB3F-4E39-A135-C58148B0EC21}" type="parTrans" cxnId="{D5C883C5-B01A-4FEC-89DD-7A7EA4AD0A45}">
      <dgm:prSet/>
      <dgm:spPr/>
      <dgm:t>
        <a:bodyPr/>
        <a:lstStyle/>
        <a:p>
          <a:pPr rtl="0"/>
          <a:endParaRPr lang="fr-FR"/>
        </a:p>
      </dgm:t>
    </dgm:pt>
    <dgm:pt modelId="{41641E0A-9B57-44E3-9533-AD63ABA1F63B}" type="sibTrans" cxnId="{D5C883C5-B01A-4FEC-89DD-7A7EA4AD0A45}">
      <dgm:prSet/>
      <dgm:spPr/>
      <dgm:t>
        <a:bodyPr/>
        <a:lstStyle/>
        <a:p>
          <a:pPr rtl="0"/>
          <a:endParaRPr lang="fr-FR"/>
        </a:p>
      </dgm:t>
    </dgm:pt>
    <dgm:pt modelId="{1F5B1867-4BC6-40AE-957E-385C2B5A6B0C}">
      <dgm:prSet phldrT="[Texte]"/>
      <dgm:spPr>
        <a:xfrm>
          <a:off x="2691479" y="205448"/>
          <a:ext cx="1493036" cy="597214"/>
        </a:xfrm>
        <a:solidFill>
          <a:sysClr val="windowText" lastClr="000000">
            <a:lumMod val="65000"/>
          </a:sysClr>
        </a:solidFill>
        <a:ln>
          <a:noFill/>
        </a:ln>
        <a:effectLst>
          <a:outerShdw blurRad="57150" dist="38100" dir="5400000" algn="ctr" rotWithShape="0">
            <a:srgbClr val="009DD9">
              <a:hueOff val="-335249"/>
              <a:satOff val="-3863"/>
              <a:lumOff val="864"/>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pPr rtl="0"/>
          <a:r>
            <a:rPr lang="fr-FR" b="1" noProof="0" dirty="0" smtClean="0">
              <a:solidFill>
                <a:sysClr val="window" lastClr="FFFFFF"/>
              </a:solidFill>
              <a:latin typeface="Constantia"/>
              <a:ea typeface="+mn-ea"/>
              <a:cs typeface="+mn-cs"/>
            </a:rPr>
            <a:t>Conduite du projet et techniques utilisées</a:t>
          </a:r>
          <a:endParaRPr lang="fr-FR" b="1" noProof="0" dirty="0">
            <a:solidFill>
              <a:sysClr val="window" lastClr="FFFFFF"/>
            </a:solidFill>
            <a:latin typeface="Constantia"/>
            <a:ea typeface="+mn-ea"/>
            <a:cs typeface="+mn-cs"/>
          </a:endParaRPr>
        </a:p>
      </dgm:t>
    </dgm:pt>
    <dgm:pt modelId="{DF273977-5C9A-49D1-9CAD-0C5C2D3D2AEE}" type="parTrans" cxnId="{766DBE32-8634-461A-ABC8-A1397812F043}">
      <dgm:prSet/>
      <dgm:spPr/>
      <dgm:t>
        <a:bodyPr/>
        <a:lstStyle/>
        <a:p>
          <a:pPr rtl="0"/>
          <a:endParaRPr lang="fr-FR"/>
        </a:p>
      </dgm:t>
    </dgm:pt>
    <dgm:pt modelId="{279D9DC0-496F-4439-B781-2C6FACCC38CA}" type="sibTrans" cxnId="{766DBE32-8634-461A-ABC8-A1397812F043}">
      <dgm:prSet/>
      <dgm:spPr/>
      <dgm:t>
        <a:bodyPr/>
        <a:lstStyle/>
        <a:p>
          <a:pPr rtl="0"/>
          <a:endParaRPr lang="fr-FR"/>
        </a:p>
      </dgm:t>
    </dgm:pt>
    <dgm:pt modelId="{78FB9074-4383-4983-9815-93CB55CE0E38}" type="pres">
      <dgm:prSet presAssocID="{8115FD9B-E34A-4B72-94BB-5FA87CBF4B5F}" presName="Name0" presStyleCnt="0">
        <dgm:presLayoutVars>
          <dgm:dir/>
          <dgm:animLvl val="lvl"/>
          <dgm:resizeHandles val="exact"/>
        </dgm:presLayoutVars>
      </dgm:prSet>
      <dgm:spPr/>
    </dgm:pt>
    <dgm:pt modelId="{820680B8-A99C-4DEC-8F2E-D599A0E89DB6}" type="pres">
      <dgm:prSet presAssocID="{2DB86737-544A-4826-9490-3CAFC50BA5DA}" presName="parTxOnly" presStyleLbl="node1" presStyleIdx="0" presStyleCnt="6" custLinFactNeighborX="-2688" custLinFactNeighborY="-1809">
        <dgm:presLayoutVars>
          <dgm:chMax val="0"/>
          <dgm:chPref val="0"/>
          <dgm:bulletEnabled val="1"/>
        </dgm:presLayoutVars>
      </dgm:prSet>
      <dgm:spPr>
        <a:prstGeom prst="chevron">
          <a:avLst/>
        </a:prstGeom>
      </dgm:spPr>
      <dgm:t>
        <a:bodyPr/>
        <a:lstStyle/>
        <a:p>
          <a:endParaRPr lang="fr-FR"/>
        </a:p>
      </dgm:t>
    </dgm:pt>
    <dgm:pt modelId="{C02D6B07-24AC-422E-AB34-D42C1F5835AB}" type="pres">
      <dgm:prSet presAssocID="{2B7C6327-CBBE-4B40-8FC4-2DDF7756C0F0}" presName="parTxOnlySpace" presStyleCnt="0"/>
      <dgm:spPr/>
    </dgm:pt>
    <dgm:pt modelId="{09066C05-2B71-4482-96ED-B0D32F2353C1}" type="pres">
      <dgm:prSet presAssocID="{D2D53FF0-5D59-4100-8F99-60EF7D6C6182}" presName="parTxOnly" presStyleLbl="node1" presStyleIdx="1" presStyleCnt="6" custLinFactNeighborX="-3604" custLinFactNeighborY="-1530">
        <dgm:presLayoutVars>
          <dgm:chMax val="0"/>
          <dgm:chPref val="0"/>
          <dgm:bulletEnabled val="1"/>
        </dgm:presLayoutVars>
      </dgm:prSet>
      <dgm:spPr>
        <a:prstGeom prst="chevron">
          <a:avLst/>
        </a:prstGeom>
      </dgm:spPr>
      <dgm:t>
        <a:bodyPr/>
        <a:lstStyle/>
        <a:p>
          <a:endParaRPr lang="fr-FR"/>
        </a:p>
      </dgm:t>
    </dgm:pt>
    <dgm:pt modelId="{9A358309-CC75-4F92-8F9F-22B04CFF513D}" type="pres">
      <dgm:prSet presAssocID="{D4349060-ACF9-498C-9E6A-F22F8B613C63}" presName="parTxOnlySpace" presStyleCnt="0"/>
      <dgm:spPr/>
    </dgm:pt>
    <dgm:pt modelId="{AFAF5A2E-F7A0-4BAD-B581-9D0A10721820}" type="pres">
      <dgm:prSet presAssocID="{1F5B1867-4BC6-40AE-957E-385C2B5A6B0C}" presName="parTxOnly" presStyleLbl="node1" presStyleIdx="2" presStyleCnt="6" custLinFactNeighborX="3385" custLinFactNeighborY="116">
        <dgm:presLayoutVars>
          <dgm:chMax val="0"/>
          <dgm:chPref val="0"/>
          <dgm:bulletEnabled val="1"/>
        </dgm:presLayoutVars>
      </dgm:prSet>
      <dgm:spPr>
        <a:prstGeom prst="chevron">
          <a:avLst/>
        </a:prstGeom>
      </dgm:spPr>
      <dgm:t>
        <a:bodyPr/>
        <a:lstStyle/>
        <a:p>
          <a:endParaRPr lang="fr-FR"/>
        </a:p>
      </dgm:t>
    </dgm:pt>
    <dgm:pt modelId="{CBEF6D12-E893-43D6-A669-4FEC8A6E9251}" type="pres">
      <dgm:prSet presAssocID="{279D9DC0-496F-4439-B781-2C6FACCC38CA}" presName="parTxOnlySpace" presStyleCnt="0"/>
      <dgm:spPr/>
    </dgm:pt>
    <dgm:pt modelId="{C7DD8D01-A845-496D-86F9-4C1023581842}" type="pres">
      <dgm:prSet presAssocID="{2F106E54-D05D-43A7-9ABF-C62438E2B6EC}" presName="parTxOnly" presStyleLbl="node1" presStyleIdx="3" presStyleCnt="6">
        <dgm:presLayoutVars>
          <dgm:chMax val="0"/>
          <dgm:chPref val="0"/>
          <dgm:bulletEnabled val="1"/>
        </dgm:presLayoutVars>
      </dgm:prSet>
      <dgm:spPr>
        <a:prstGeom prst="chevron">
          <a:avLst/>
        </a:prstGeom>
      </dgm:spPr>
      <dgm:t>
        <a:bodyPr/>
        <a:lstStyle/>
        <a:p>
          <a:endParaRPr lang="fr-FR"/>
        </a:p>
      </dgm:t>
    </dgm:pt>
    <dgm:pt modelId="{A507C322-9BAE-43ED-8842-4D2F899B5031}" type="pres">
      <dgm:prSet presAssocID="{4AE6DA20-7F9E-44E2-9440-436E4A389763}" presName="parTxOnlySpace" presStyleCnt="0"/>
      <dgm:spPr/>
    </dgm:pt>
    <dgm:pt modelId="{E9423FA8-E72B-4FB5-802A-5104DA1D0525}" type="pres">
      <dgm:prSet presAssocID="{37487084-E1A0-43E5-99B8-DA09E7D82B33}" presName="parTxOnly" presStyleLbl="node1" presStyleIdx="4" presStyleCnt="6">
        <dgm:presLayoutVars>
          <dgm:chMax val="0"/>
          <dgm:chPref val="0"/>
          <dgm:bulletEnabled val="1"/>
        </dgm:presLayoutVars>
      </dgm:prSet>
      <dgm:spPr>
        <a:prstGeom prst="chevron">
          <a:avLst/>
        </a:prstGeom>
      </dgm:spPr>
      <dgm:t>
        <a:bodyPr/>
        <a:lstStyle/>
        <a:p>
          <a:endParaRPr lang="fr-FR"/>
        </a:p>
      </dgm:t>
    </dgm:pt>
    <dgm:pt modelId="{5777B7A9-6368-4F3D-948F-408FF1EE6428}" type="pres">
      <dgm:prSet presAssocID="{A6F80634-FF5E-4CCB-B96E-12961F79AC40}" presName="parTxOnlySpace" presStyleCnt="0"/>
      <dgm:spPr/>
    </dgm:pt>
    <dgm:pt modelId="{E7ED10D0-2574-4061-9C04-A210B81DF25A}" type="pres">
      <dgm:prSet presAssocID="{87D81F46-82D2-4BCC-845F-6456FAB666FB}" presName="parTxOnly" presStyleLbl="node1" presStyleIdx="5" presStyleCnt="6" custLinFactNeighborX="2688" custLinFactNeighborY="-248">
        <dgm:presLayoutVars>
          <dgm:chMax val="0"/>
          <dgm:chPref val="0"/>
          <dgm:bulletEnabled val="1"/>
        </dgm:presLayoutVars>
      </dgm:prSet>
      <dgm:spPr>
        <a:prstGeom prst="chevron">
          <a:avLst/>
        </a:prstGeom>
      </dgm:spPr>
      <dgm:t>
        <a:bodyPr/>
        <a:lstStyle/>
        <a:p>
          <a:endParaRPr lang="fr-FR"/>
        </a:p>
      </dgm:t>
    </dgm:pt>
  </dgm:ptLst>
  <dgm:cxnLst>
    <dgm:cxn modelId="{8A77F226-C94E-4E66-A692-5F72319903C7}" type="presOf" srcId="{1F5B1867-4BC6-40AE-957E-385C2B5A6B0C}" destId="{AFAF5A2E-F7A0-4BAD-B581-9D0A10721820}" srcOrd="0" destOrd="0" presId="urn:microsoft.com/office/officeart/2005/8/layout/chevron1"/>
    <dgm:cxn modelId="{38EDFF0C-6FE0-481E-A0C6-027C15DC0B2A}" srcId="{8115FD9B-E34A-4B72-94BB-5FA87CBF4B5F}" destId="{D2D53FF0-5D59-4100-8F99-60EF7D6C6182}" srcOrd="1" destOrd="0" parTransId="{79CFB385-B8F2-4D77-A810-907A77EC1298}" sibTransId="{D4349060-ACF9-498C-9E6A-F22F8B613C63}"/>
    <dgm:cxn modelId="{7E2454DC-35F7-4684-A438-0818EAF01847}" srcId="{8115FD9B-E34A-4B72-94BB-5FA87CBF4B5F}" destId="{37487084-E1A0-43E5-99B8-DA09E7D82B33}" srcOrd="4" destOrd="0" parTransId="{715CB5BD-BFB4-4C72-A3A6-9BAAE49980EC}" sibTransId="{A6F80634-FF5E-4CCB-B96E-12961F79AC40}"/>
    <dgm:cxn modelId="{3863B0C8-F51E-4F4C-9C43-D8D80FAB6478}" srcId="{8115FD9B-E34A-4B72-94BB-5FA87CBF4B5F}" destId="{2F106E54-D05D-43A7-9ABF-C62438E2B6EC}" srcOrd="3" destOrd="0" parTransId="{FA5A0B43-B1E5-43D2-8EA1-0DF1C85B97F0}" sibTransId="{4AE6DA20-7F9E-44E2-9440-436E4A389763}"/>
    <dgm:cxn modelId="{FE573D68-A396-4F08-ABDE-611CEF2EA505}" type="presOf" srcId="{2DB86737-544A-4826-9490-3CAFC50BA5DA}" destId="{820680B8-A99C-4DEC-8F2E-D599A0E89DB6}" srcOrd="0" destOrd="0" presId="urn:microsoft.com/office/officeart/2005/8/layout/chevron1"/>
    <dgm:cxn modelId="{FE00C7D5-85FA-47E3-A3DC-612F472B45CB}" type="presOf" srcId="{37487084-E1A0-43E5-99B8-DA09E7D82B33}" destId="{E9423FA8-E72B-4FB5-802A-5104DA1D0525}" srcOrd="0" destOrd="0" presId="urn:microsoft.com/office/officeart/2005/8/layout/chevron1"/>
    <dgm:cxn modelId="{D5C883C5-B01A-4FEC-89DD-7A7EA4AD0A45}" srcId="{8115FD9B-E34A-4B72-94BB-5FA87CBF4B5F}" destId="{87D81F46-82D2-4BCC-845F-6456FAB666FB}" srcOrd="5" destOrd="0" parTransId="{62B1411B-FB3F-4E39-A135-C58148B0EC21}" sibTransId="{41641E0A-9B57-44E3-9533-AD63ABA1F63B}"/>
    <dgm:cxn modelId="{766DBE32-8634-461A-ABC8-A1397812F043}" srcId="{8115FD9B-E34A-4B72-94BB-5FA87CBF4B5F}" destId="{1F5B1867-4BC6-40AE-957E-385C2B5A6B0C}" srcOrd="2" destOrd="0" parTransId="{DF273977-5C9A-49D1-9CAD-0C5C2D3D2AEE}" sibTransId="{279D9DC0-496F-4439-B781-2C6FACCC38CA}"/>
    <dgm:cxn modelId="{63699C74-61B2-4E59-8EF4-546F9B332DF7}" srcId="{8115FD9B-E34A-4B72-94BB-5FA87CBF4B5F}" destId="{2DB86737-544A-4826-9490-3CAFC50BA5DA}" srcOrd="0" destOrd="0" parTransId="{23575EAB-874C-47D5-8438-232E6A40FDC1}" sibTransId="{2B7C6327-CBBE-4B40-8FC4-2DDF7756C0F0}"/>
    <dgm:cxn modelId="{B7A7288B-760A-4D02-9E97-F36F02B9351D}" type="presOf" srcId="{87D81F46-82D2-4BCC-845F-6456FAB666FB}" destId="{E7ED10D0-2574-4061-9C04-A210B81DF25A}" srcOrd="0" destOrd="0" presId="urn:microsoft.com/office/officeart/2005/8/layout/chevron1"/>
    <dgm:cxn modelId="{206514E6-38B1-4603-98F5-34C578394094}" type="presOf" srcId="{D2D53FF0-5D59-4100-8F99-60EF7D6C6182}" destId="{09066C05-2B71-4482-96ED-B0D32F2353C1}" srcOrd="0" destOrd="0" presId="urn:microsoft.com/office/officeart/2005/8/layout/chevron1"/>
    <dgm:cxn modelId="{DD6BE06D-AF9C-4496-A2AE-54ECF9E74794}" type="presOf" srcId="{8115FD9B-E34A-4B72-94BB-5FA87CBF4B5F}" destId="{78FB9074-4383-4983-9815-93CB55CE0E38}" srcOrd="0" destOrd="0" presId="urn:microsoft.com/office/officeart/2005/8/layout/chevron1"/>
    <dgm:cxn modelId="{7915B2A4-2DD4-4DB5-A711-147C5907B1AE}" type="presOf" srcId="{2F106E54-D05D-43A7-9ABF-C62438E2B6EC}" destId="{C7DD8D01-A845-496D-86F9-4C1023581842}" srcOrd="0" destOrd="0" presId="urn:microsoft.com/office/officeart/2005/8/layout/chevron1"/>
    <dgm:cxn modelId="{8AEB6FBF-3426-4E84-8426-9EE8CD254712}" type="presParOf" srcId="{78FB9074-4383-4983-9815-93CB55CE0E38}" destId="{820680B8-A99C-4DEC-8F2E-D599A0E89DB6}" srcOrd="0" destOrd="0" presId="urn:microsoft.com/office/officeart/2005/8/layout/chevron1"/>
    <dgm:cxn modelId="{BBD2D9C5-8642-462B-83D6-9F91AC1BDC22}" type="presParOf" srcId="{78FB9074-4383-4983-9815-93CB55CE0E38}" destId="{C02D6B07-24AC-422E-AB34-D42C1F5835AB}" srcOrd="1" destOrd="0" presId="urn:microsoft.com/office/officeart/2005/8/layout/chevron1"/>
    <dgm:cxn modelId="{8B85BF09-EDB2-4DD3-A093-78232642B9CD}" type="presParOf" srcId="{78FB9074-4383-4983-9815-93CB55CE0E38}" destId="{09066C05-2B71-4482-96ED-B0D32F2353C1}" srcOrd="2" destOrd="0" presId="urn:microsoft.com/office/officeart/2005/8/layout/chevron1"/>
    <dgm:cxn modelId="{AAC33852-7B9D-45BC-85E1-4F6BA6F7EABC}" type="presParOf" srcId="{78FB9074-4383-4983-9815-93CB55CE0E38}" destId="{9A358309-CC75-4F92-8F9F-22B04CFF513D}" srcOrd="3" destOrd="0" presId="urn:microsoft.com/office/officeart/2005/8/layout/chevron1"/>
    <dgm:cxn modelId="{A9B859C1-974B-4FEA-9F34-9E61A52AC0E1}" type="presParOf" srcId="{78FB9074-4383-4983-9815-93CB55CE0E38}" destId="{AFAF5A2E-F7A0-4BAD-B581-9D0A10721820}" srcOrd="4" destOrd="0" presId="urn:microsoft.com/office/officeart/2005/8/layout/chevron1"/>
    <dgm:cxn modelId="{25F82BAF-FB05-4345-A743-30D12FE28F6B}" type="presParOf" srcId="{78FB9074-4383-4983-9815-93CB55CE0E38}" destId="{CBEF6D12-E893-43D6-A669-4FEC8A6E9251}" srcOrd="5" destOrd="0" presId="urn:microsoft.com/office/officeart/2005/8/layout/chevron1"/>
    <dgm:cxn modelId="{1B0DEC14-6100-44B1-AF69-3665F6805BEE}" type="presParOf" srcId="{78FB9074-4383-4983-9815-93CB55CE0E38}" destId="{C7DD8D01-A845-496D-86F9-4C1023581842}" srcOrd="6" destOrd="0" presId="urn:microsoft.com/office/officeart/2005/8/layout/chevron1"/>
    <dgm:cxn modelId="{282E886A-F4BA-4540-9EDA-BA6A05F14A02}" type="presParOf" srcId="{78FB9074-4383-4983-9815-93CB55CE0E38}" destId="{A507C322-9BAE-43ED-8842-4D2F899B5031}" srcOrd="7" destOrd="0" presId="urn:microsoft.com/office/officeart/2005/8/layout/chevron1"/>
    <dgm:cxn modelId="{71B80C0A-AB54-4873-AB7A-3E71EB9F8142}" type="presParOf" srcId="{78FB9074-4383-4983-9815-93CB55CE0E38}" destId="{E9423FA8-E72B-4FB5-802A-5104DA1D0525}" srcOrd="8" destOrd="0" presId="urn:microsoft.com/office/officeart/2005/8/layout/chevron1"/>
    <dgm:cxn modelId="{F3C8A2FC-8D50-44BA-8B1B-49889D4B8AEE}" type="presParOf" srcId="{78FB9074-4383-4983-9815-93CB55CE0E38}" destId="{5777B7A9-6368-4F3D-948F-408FF1EE6428}" srcOrd="9" destOrd="0" presId="urn:microsoft.com/office/officeart/2005/8/layout/chevron1"/>
    <dgm:cxn modelId="{197F0BB7-3CCF-4E02-BE4B-B01D056195C9}" type="presParOf" srcId="{78FB9074-4383-4983-9815-93CB55CE0E38}" destId="{E7ED10D0-2574-4061-9C04-A210B81DF25A}"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115FD9B-E34A-4B72-94BB-5FA87CBF4B5F}" type="doc">
      <dgm:prSet loTypeId="urn:microsoft.com/office/officeart/2005/8/layout/chevron1" loCatId="process" qsTypeId="urn:microsoft.com/office/officeart/2005/8/quickstyle/simple5" qsCatId="simple" csTypeId="urn:microsoft.com/office/officeart/2005/8/colors/colorful2" csCatId="colorful" phldr="1"/>
      <dgm:spPr/>
    </dgm:pt>
    <dgm:pt modelId="{2DB86737-544A-4826-9490-3CAFC50BA5DA}">
      <dgm:prSet phldrT="[Texte]"/>
      <dgm:spPr>
        <a:xfrm>
          <a:off x="4013" y="205448"/>
          <a:ext cx="1493036" cy="597214"/>
        </a:xfrm>
        <a:solidFill>
          <a:srgbClr val="0F6FC6">
            <a:lumMod val="50000"/>
          </a:srgbClr>
        </a:solidFill>
        <a:ln>
          <a:noFill/>
        </a:ln>
        <a:effectLst>
          <a:outerShdw blurRad="57150" dist="38100" dir="5400000" algn="ctr" rotWithShape="0">
            <a:srgbClr val="009DD9">
              <a:hueOff val="0"/>
              <a:satOff val="0"/>
              <a:lumOff val="0"/>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pPr rtl="0"/>
          <a:r>
            <a:rPr lang="fr-FR" b="1" dirty="0" smtClean="0">
              <a:solidFill>
                <a:sysClr val="window" lastClr="FFFFFF"/>
              </a:solidFill>
              <a:latin typeface="Constantia"/>
              <a:ea typeface="+mn-ea"/>
              <a:cs typeface="+mn-cs"/>
            </a:rPr>
            <a:t>Contexte général et organisme d’accueil</a:t>
          </a:r>
          <a:endParaRPr lang="fr-FR" noProof="0" dirty="0">
            <a:solidFill>
              <a:sysClr val="window" lastClr="FFFFFF"/>
            </a:solidFill>
            <a:latin typeface="Constantia"/>
            <a:ea typeface="+mn-ea"/>
            <a:cs typeface="+mn-cs"/>
          </a:endParaRPr>
        </a:p>
      </dgm:t>
    </dgm:pt>
    <dgm:pt modelId="{23575EAB-874C-47D5-8438-232E6A40FDC1}" type="parTrans" cxnId="{63699C74-61B2-4E59-8EF4-546F9B332DF7}">
      <dgm:prSet/>
      <dgm:spPr/>
      <dgm:t>
        <a:bodyPr/>
        <a:lstStyle/>
        <a:p>
          <a:pPr rtl="0"/>
          <a:endParaRPr lang="fr-FR"/>
        </a:p>
      </dgm:t>
    </dgm:pt>
    <dgm:pt modelId="{2B7C6327-CBBE-4B40-8FC4-2DDF7756C0F0}" type="sibTrans" cxnId="{63699C74-61B2-4E59-8EF4-546F9B332DF7}">
      <dgm:prSet/>
      <dgm:spPr/>
      <dgm:t>
        <a:bodyPr/>
        <a:lstStyle/>
        <a:p>
          <a:pPr rtl="0"/>
          <a:endParaRPr lang="fr-FR"/>
        </a:p>
      </dgm:t>
    </dgm:pt>
    <dgm:pt modelId="{D2D53FF0-5D59-4100-8F99-60EF7D6C6182}">
      <dgm:prSet phldrT="[Texte]"/>
      <dgm:spPr>
        <a:xfrm>
          <a:off x="1347746" y="205448"/>
          <a:ext cx="1493036" cy="597214"/>
        </a:xfrm>
        <a:solidFill>
          <a:sysClr val="windowText" lastClr="000000">
            <a:lumMod val="65000"/>
          </a:sysClr>
        </a:solidFill>
        <a:ln>
          <a:noFill/>
        </a:ln>
        <a:effectLst>
          <a:outerShdw blurRad="57150" dist="38100" dir="5400000" algn="ctr" rotWithShape="0">
            <a:srgbClr val="009DD9">
              <a:hueOff val="-167625"/>
              <a:satOff val="-1932"/>
              <a:lumOff val="432"/>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pPr rtl="0"/>
          <a:r>
            <a:rPr lang="fr-FR" b="1" dirty="0" smtClean="0">
              <a:solidFill>
                <a:sysClr val="window" lastClr="FFFFFF"/>
              </a:solidFill>
              <a:latin typeface="Constantia"/>
              <a:ea typeface="+mn-ea"/>
              <a:cs typeface="+mn-cs"/>
            </a:rPr>
            <a:t>Analyse fonctionnelle </a:t>
          </a:r>
          <a:endParaRPr lang="fr-FR" noProof="0" dirty="0">
            <a:solidFill>
              <a:sysClr val="window" lastClr="FFFFFF"/>
            </a:solidFill>
            <a:latin typeface="Constantia"/>
            <a:ea typeface="+mn-ea"/>
            <a:cs typeface="+mn-cs"/>
          </a:endParaRPr>
        </a:p>
      </dgm:t>
    </dgm:pt>
    <dgm:pt modelId="{79CFB385-B8F2-4D77-A810-907A77EC1298}" type="parTrans" cxnId="{38EDFF0C-6FE0-481E-A0C6-027C15DC0B2A}">
      <dgm:prSet/>
      <dgm:spPr/>
      <dgm:t>
        <a:bodyPr/>
        <a:lstStyle/>
        <a:p>
          <a:pPr rtl="0"/>
          <a:endParaRPr lang="fr-FR"/>
        </a:p>
      </dgm:t>
    </dgm:pt>
    <dgm:pt modelId="{D4349060-ACF9-498C-9E6A-F22F8B613C63}" type="sibTrans" cxnId="{38EDFF0C-6FE0-481E-A0C6-027C15DC0B2A}">
      <dgm:prSet/>
      <dgm:spPr/>
      <dgm:t>
        <a:bodyPr/>
        <a:lstStyle/>
        <a:p>
          <a:pPr rtl="0"/>
          <a:endParaRPr lang="fr-FR"/>
        </a:p>
      </dgm:t>
    </dgm:pt>
    <dgm:pt modelId="{2F106E54-D05D-43A7-9ABF-C62438E2B6EC}">
      <dgm:prSet phldrT="[Texte]"/>
      <dgm:spPr>
        <a:xfrm>
          <a:off x="4035212" y="205448"/>
          <a:ext cx="1493036" cy="597214"/>
        </a:xfrm>
        <a:solidFill>
          <a:sysClr val="windowText" lastClr="000000">
            <a:lumMod val="65000"/>
          </a:sysClr>
        </a:solidFill>
        <a:ln>
          <a:noFill/>
        </a:ln>
        <a:effectLst>
          <a:outerShdw blurRad="57150" dist="38100" dir="5400000" algn="ctr" rotWithShape="0">
            <a:srgbClr val="009DD9">
              <a:hueOff val="-502874"/>
              <a:satOff val="-5795"/>
              <a:lumOff val="1295"/>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pPr rtl="0"/>
          <a:r>
            <a:rPr lang="fr-FR" b="1" dirty="0" smtClean="0">
              <a:solidFill>
                <a:sysClr val="window" lastClr="FFFFFF"/>
              </a:solidFill>
              <a:latin typeface="Constantia"/>
              <a:ea typeface="+mn-ea"/>
              <a:cs typeface="+mn-cs"/>
            </a:rPr>
            <a:t>Conception</a:t>
          </a:r>
          <a:endParaRPr lang="fr-FR" noProof="0" dirty="0" smtClean="0">
            <a:solidFill>
              <a:sysClr val="window" lastClr="FFFFFF"/>
            </a:solidFill>
            <a:latin typeface="Constantia"/>
            <a:ea typeface="+mn-ea"/>
            <a:cs typeface="+mn-cs"/>
          </a:endParaRPr>
        </a:p>
      </dgm:t>
    </dgm:pt>
    <dgm:pt modelId="{FA5A0B43-B1E5-43D2-8EA1-0DF1C85B97F0}" type="parTrans" cxnId="{3863B0C8-F51E-4F4C-9C43-D8D80FAB6478}">
      <dgm:prSet/>
      <dgm:spPr/>
      <dgm:t>
        <a:bodyPr/>
        <a:lstStyle/>
        <a:p>
          <a:pPr rtl="0"/>
          <a:endParaRPr lang="fr-FR"/>
        </a:p>
      </dgm:t>
    </dgm:pt>
    <dgm:pt modelId="{4AE6DA20-7F9E-44E2-9440-436E4A389763}" type="sibTrans" cxnId="{3863B0C8-F51E-4F4C-9C43-D8D80FAB6478}">
      <dgm:prSet/>
      <dgm:spPr/>
      <dgm:t>
        <a:bodyPr/>
        <a:lstStyle/>
        <a:p>
          <a:pPr rtl="0"/>
          <a:endParaRPr lang="fr-FR"/>
        </a:p>
      </dgm:t>
    </dgm:pt>
    <dgm:pt modelId="{37487084-E1A0-43E5-99B8-DA09E7D82B33}">
      <dgm:prSet phldrT="[Texte]"/>
      <dgm:spPr>
        <a:xfrm>
          <a:off x="5378945" y="205448"/>
          <a:ext cx="1493036" cy="597214"/>
        </a:xfrm>
        <a:solidFill>
          <a:sysClr val="windowText" lastClr="000000">
            <a:lumMod val="65000"/>
          </a:sysClr>
        </a:solidFill>
        <a:ln>
          <a:noFill/>
        </a:ln>
        <a:effectLst>
          <a:outerShdw blurRad="57150" dist="38100" dir="5400000" algn="ctr" rotWithShape="0">
            <a:srgbClr val="009DD9">
              <a:hueOff val="-670499"/>
              <a:satOff val="-7726"/>
              <a:lumOff val="1727"/>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pPr rtl="0"/>
          <a:r>
            <a:rPr lang="en-US" b="1" dirty="0" smtClean="0">
              <a:solidFill>
                <a:sysClr val="window" lastClr="FFFFFF"/>
              </a:solidFill>
              <a:latin typeface="Constantia"/>
              <a:ea typeface="+mn-ea"/>
              <a:cs typeface="+mn-cs"/>
            </a:rPr>
            <a:t>D</a:t>
          </a:r>
          <a:r>
            <a:rPr lang="fr-FR" b="1" dirty="0" smtClean="0">
              <a:solidFill>
                <a:sysClr val="window" lastClr="FFFFFF"/>
              </a:solidFill>
              <a:latin typeface="Constantia"/>
              <a:ea typeface="+mn-ea"/>
              <a:cs typeface="+mn-cs"/>
            </a:rPr>
            <a:t>é</a:t>
          </a:r>
          <a:r>
            <a:rPr lang="fr-FR" b="1" noProof="0" dirty="0" smtClean="0">
              <a:solidFill>
                <a:sysClr val="window" lastClr="FFFFFF"/>
              </a:solidFill>
              <a:latin typeface="Constantia"/>
              <a:ea typeface="+mn-ea"/>
              <a:cs typeface="+mn-cs"/>
            </a:rPr>
            <a:t>monstration</a:t>
          </a:r>
          <a:endParaRPr lang="fr-FR" noProof="0" dirty="0" smtClean="0">
            <a:solidFill>
              <a:sysClr val="window" lastClr="FFFFFF"/>
            </a:solidFill>
            <a:latin typeface="Constantia"/>
            <a:ea typeface="+mn-ea"/>
            <a:cs typeface="+mn-cs"/>
          </a:endParaRPr>
        </a:p>
      </dgm:t>
    </dgm:pt>
    <dgm:pt modelId="{715CB5BD-BFB4-4C72-A3A6-9BAAE49980EC}" type="parTrans" cxnId="{7E2454DC-35F7-4684-A438-0818EAF01847}">
      <dgm:prSet/>
      <dgm:spPr/>
      <dgm:t>
        <a:bodyPr/>
        <a:lstStyle/>
        <a:p>
          <a:pPr rtl="0"/>
          <a:endParaRPr lang="fr-FR"/>
        </a:p>
      </dgm:t>
    </dgm:pt>
    <dgm:pt modelId="{A6F80634-FF5E-4CCB-B96E-12961F79AC40}" type="sibTrans" cxnId="{7E2454DC-35F7-4684-A438-0818EAF01847}">
      <dgm:prSet/>
      <dgm:spPr/>
      <dgm:t>
        <a:bodyPr/>
        <a:lstStyle/>
        <a:p>
          <a:pPr rtl="0"/>
          <a:endParaRPr lang="fr-FR"/>
        </a:p>
      </dgm:t>
    </dgm:pt>
    <dgm:pt modelId="{87D81F46-82D2-4BCC-845F-6456FAB666FB}">
      <dgm:prSet phldrT="[Texte]"/>
      <dgm:spPr>
        <a:xfrm>
          <a:off x="6726691" y="203967"/>
          <a:ext cx="1493036" cy="597214"/>
        </a:xfrm>
        <a:solidFill>
          <a:sysClr val="windowText" lastClr="000000">
            <a:lumMod val="65000"/>
          </a:sysClr>
        </a:solidFill>
        <a:ln>
          <a:noFill/>
        </a:ln>
        <a:effectLst>
          <a:outerShdw blurRad="57150" dist="38100" dir="5400000" algn="ctr" rotWithShape="0">
            <a:srgbClr val="009DD9">
              <a:hueOff val="-838123"/>
              <a:satOff val="-9658"/>
              <a:lumOff val="2159"/>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pPr rtl="0"/>
          <a:r>
            <a:rPr lang="fr-FR" altLang="zh-CN" b="1" dirty="0" smtClean="0">
              <a:solidFill>
                <a:sysClr val="window" lastClr="FFFFFF"/>
              </a:solidFill>
              <a:latin typeface="Constantia"/>
              <a:ea typeface="宋体" panose="02010600030101010101" pitchFamily="2" charset="-122"/>
              <a:cs typeface="+mn-cs"/>
            </a:rPr>
            <a:t>Conclusion &amp; Perspective </a:t>
          </a:r>
          <a:endParaRPr lang="fr-FR" noProof="0" dirty="0" smtClean="0">
            <a:solidFill>
              <a:sysClr val="window" lastClr="FFFFFF"/>
            </a:solidFill>
            <a:latin typeface="Constantia"/>
            <a:ea typeface="+mn-ea"/>
            <a:cs typeface="+mn-cs"/>
          </a:endParaRPr>
        </a:p>
      </dgm:t>
    </dgm:pt>
    <dgm:pt modelId="{62B1411B-FB3F-4E39-A135-C58148B0EC21}" type="parTrans" cxnId="{D5C883C5-B01A-4FEC-89DD-7A7EA4AD0A45}">
      <dgm:prSet/>
      <dgm:spPr/>
      <dgm:t>
        <a:bodyPr/>
        <a:lstStyle/>
        <a:p>
          <a:pPr rtl="0"/>
          <a:endParaRPr lang="fr-FR"/>
        </a:p>
      </dgm:t>
    </dgm:pt>
    <dgm:pt modelId="{41641E0A-9B57-44E3-9533-AD63ABA1F63B}" type="sibTrans" cxnId="{D5C883C5-B01A-4FEC-89DD-7A7EA4AD0A45}">
      <dgm:prSet/>
      <dgm:spPr/>
      <dgm:t>
        <a:bodyPr/>
        <a:lstStyle/>
        <a:p>
          <a:pPr rtl="0"/>
          <a:endParaRPr lang="fr-FR"/>
        </a:p>
      </dgm:t>
    </dgm:pt>
    <dgm:pt modelId="{1F5B1867-4BC6-40AE-957E-385C2B5A6B0C}">
      <dgm:prSet phldrT="[Texte]"/>
      <dgm:spPr>
        <a:xfrm>
          <a:off x="2691479" y="205448"/>
          <a:ext cx="1493036" cy="597214"/>
        </a:xfrm>
        <a:solidFill>
          <a:sysClr val="windowText" lastClr="000000">
            <a:lumMod val="65000"/>
          </a:sysClr>
        </a:solidFill>
        <a:ln>
          <a:noFill/>
        </a:ln>
        <a:effectLst>
          <a:outerShdw blurRad="57150" dist="38100" dir="5400000" algn="ctr" rotWithShape="0">
            <a:srgbClr val="009DD9">
              <a:hueOff val="-335249"/>
              <a:satOff val="-3863"/>
              <a:lumOff val="864"/>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pPr rtl="0"/>
          <a:r>
            <a:rPr lang="fr-FR" b="1" noProof="0" dirty="0" smtClean="0">
              <a:solidFill>
                <a:sysClr val="window" lastClr="FFFFFF"/>
              </a:solidFill>
              <a:latin typeface="Constantia"/>
              <a:ea typeface="+mn-ea"/>
              <a:cs typeface="+mn-cs"/>
            </a:rPr>
            <a:t>Conduite du projet et techniques utilisées</a:t>
          </a:r>
          <a:endParaRPr lang="fr-FR" b="1" noProof="0" dirty="0">
            <a:solidFill>
              <a:sysClr val="window" lastClr="FFFFFF"/>
            </a:solidFill>
            <a:latin typeface="Constantia"/>
            <a:ea typeface="+mn-ea"/>
            <a:cs typeface="+mn-cs"/>
          </a:endParaRPr>
        </a:p>
      </dgm:t>
    </dgm:pt>
    <dgm:pt modelId="{DF273977-5C9A-49D1-9CAD-0C5C2D3D2AEE}" type="parTrans" cxnId="{766DBE32-8634-461A-ABC8-A1397812F043}">
      <dgm:prSet/>
      <dgm:spPr/>
      <dgm:t>
        <a:bodyPr/>
        <a:lstStyle/>
        <a:p>
          <a:pPr rtl="0"/>
          <a:endParaRPr lang="fr-FR"/>
        </a:p>
      </dgm:t>
    </dgm:pt>
    <dgm:pt modelId="{279D9DC0-496F-4439-B781-2C6FACCC38CA}" type="sibTrans" cxnId="{766DBE32-8634-461A-ABC8-A1397812F043}">
      <dgm:prSet/>
      <dgm:spPr/>
      <dgm:t>
        <a:bodyPr/>
        <a:lstStyle/>
        <a:p>
          <a:pPr rtl="0"/>
          <a:endParaRPr lang="fr-FR"/>
        </a:p>
      </dgm:t>
    </dgm:pt>
    <dgm:pt modelId="{78FB9074-4383-4983-9815-93CB55CE0E38}" type="pres">
      <dgm:prSet presAssocID="{8115FD9B-E34A-4B72-94BB-5FA87CBF4B5F}" presName="Name0" presStyleCnt="0">
        <dgm:presLayoutVars>
          <dgm:dir/>
          <dgm:animLvl val="lvl"/>
          <dgm:resizeHandles val="exact"/>
        </dgm:presLayoutVars>
      </dgm:prSet>
      <dgm:spPr/>
    </dgm:pt>
    <dgm:pt modelId="{820680B8-A99C-4DEC-8F2E-D599A0E89DB6}" type="pres">
      <dgm:prSet presAssocID="{2DB86737-544A-4826-9490-3CAFC50BA5DA}" presName="parTxOnly" presStyleLbl="node1" presStyleIdx="0" presStyleCnt="6" custLinFactNeighborX="-2688" custLinFactNeighborY="-1809">
        <dgm:presLayoutVars>
          <dgm:chMax val="0"/>
          <dgm:chPref val="0"/>
          <dgm:bulletEnabled val="1"/>
        </dgm:presLayoutVars>
      </dgm:prSet>
      <dgm:spPr>
        <a:prstGeom prst="chevron">
          <a:avLst/>
        </a:prstGeom>
      </dgm:spPr>
      <dgm:t>
        <a:bodyPr/>
        <a:lstStyle/>
        <a:p>
          <a:endParaRPr lang="fr-FR"/>
        </a:p>
      </dgm:t>
    </dgm:pt>
    <dgm:pt modelId="{C02D6B07-24AC-422E-AB34-D42C1F5835AB}" type="pres">
      <dgm:prSet presAssocID="{2B7C6327-CBBE-4B40-8FC4-2DDF7756C0F0}" presName="parTxOnlySpace" presStyleCnt="0"/>
      <dgm:spPr/>
    </dgm:pt>
    <dgm:pt modelId="{09066C05-2B71-4482-96ED-B0D32F2353C1}" type="pres">
      <dgm:prSet presAssocID="{D2D53FF0-5D59-4100-8F99-60EF7D6C6182}" presName="parTxOnly" presStyleLbl="node1" presStyleIdx="1" presStyleCnt="6" custLinFactNeighborX="-3604" custLinFactNeighborY="-1530">
        <dgm:presLayoutVars>
          <dgm:chMax val="0"/>
          <dgm:chPref val="0"/>
          <dgm:bulletEnabled val="1"/>
        </dgm:presLayoutVars>
      </dgm:prSet>
      <dgm:spPr>
        <a:prstGeom prst="chevron">
          <a:avLst/>
        </a:prstGeom>
      </dgm:spPr>
      <dgm:t>
        <a:bodyPr/>
        <a:lstStyle/>
        <a:p>
          <a:endParaRPr lang="fr-FR"/>
        </a:p>
      </dgm:t>
    </dgm:pt>
    <dgm:pt modelId="{9A358309-CC75-4F92-8F9F-22B04CFF513D}" type="pres">
      <dgm:prSet presAssocID="{D4349060-ACF9-498C-9E6A-F22F8B613C63}" presName="parTxOnlySpace" presStyleCnt="0"/>
      <dgm:spPr/>
    </dgm:pt>
    <dgm:pt modelId="{AFAF5A2E-F7A0-4BAD-B581-9D0A10721820}" type="pres">
      <dgm:prSet presAssocID="{1F5B1867-4BC6-40AE-957E-385C2B5A6B0C}" presName="parTxOnly" presStyleLbl="node1" presStyleIdx="2" presStyleCnt="6" custLinFactNeighborX="3385" custLinFactNeighborY="116">
        <dgm:presLayoutVars>
          <dgm:chMax val="0"/>
          <dgm:chPref val="0"/>
          <dgm:bulletEnabled val="1"/>
        </dgm:presLayoutVars>
      </dgm:prSet>
      <dgm:spPr>
        <a:prstGeom prst="chevron">
          <a:avLst/>
        </a:prstGeom>
      </dgm:spPr>
      <dgm:t>
        <a:bodyPr/>
        <a:lstStyle/>
        <a:p>
          <a:endParaRPr lang="fr-FR"/>
        </a:p>
      </dgm:t>
    </dgm:pt>
    <dgm:pt modelId="{CBEF6D12-E893-43D6-A669-4FEC8A6E9251}" type="pres">
      <dgm:prSet presAssocID="{279D9DC0-496F-4439-B781-2C6FACCC38CA}" presName="parTxOnlySpace" presStyleCnt="0"/>
      <dgm:spPr/>
    </dgm:pt>
    <dgm:pt modelId="{C7DD8D01-A845-496D-86F9-4C1023581842}" type="pres">
      <dgm:prSet presAssocID="{2F106E54-D05D-43A7-9ABF-C62438E2B6EC}" presName="parTxOnly" presStyleLbl="node1" presStyleIdx="3" presStyleCnt="6">
        <dgm:presLayoutVars>
          <dgm:chMax val="0"/>
          <dgm:chPref val="0"/>
          <dgm:bulletEnabled val="1"/>
        </dgm:presLayoutVars>
      </dgm:prSet>
      <dgm:spPr>
        <a:prstGeom prst="chevron">
          <a:avLst/>
        </a:prstGeom>
      </dgm:spPr>
      <dgm:t>
        <a:bodyPr/>
        <a:lstStyle/>
        <a:p>
          <a:endParaRPr lang="fr-FR"/>
        </a:p>
      </dgm:t>
    </dgm:pt>
    <dgm:pt modelId="{A507C322-9BAE-43ED-8842-4D2F899B5031}" type="pres">
      <dgm:prSet presAssocID="{4AE6DA20-7F9E-44E2-9440-436E4A389763}" presName="parTxOnlySpace" presStyleCnt="0"/>
      <dgm:spPr/>
    </dgm:pt>
    <dgm:pt modelId="{E9423FA8-E72B-4FB5-802A-5104DA1D0525}" type="pres">
      <dgm:prSet presAssocID="{37487084-E1A0-43E5-99B8-DA09E7D82B33}" presName="parTxOnly" presStyleLbl="node1" presStyleIdx="4" presStyleCnt="6">
        <dgm:presLayoutVars>
          <dgm:chMax val="0"/>
          <dgm:chPref val="0"/>
          <dgm:bulletEnabled val="1"/>
        </dgm:presLayoutVars>
      </dgm:prSet>
      <dgm:spPr>
        <a:prstGeom prst="chevron">
          <a:avLst/>
        </a:prstGeom>
      </dgm:spPr>
      <dgm:t>
        <a:bodyPr/>
        <a:lstStyle/>
        <a:p>
          <a:endParaRPr lang="fr-FR"/>
        </a:p>
      </dgm:t>
    </dgm:pt>
    <dgm:pt modelId="{5777B7A9-6368-4F3D-948F-408FF1EE6428}" type="pres">
      <dgm:prSet presAssocID="{A6F80634-FF5E-4CCB-B96E-12961F79AC40}" presName="parTxOnlySpace" presStyleCnt="0"/>
      <dgm:spPr/>
    </dgm:pt>
    <dgm:pt modelId="{E7ED10D0-2574-4061-9C04-A210B81DF25A}" type="pres">
      <dgm:prSet presAssocID="{87D81F46-82D2-4BCC-845F-6456FAB666FB}" presName="parTxOnly" presStyleLbl="node1" presStyleIdx="5" presStyleCnt="6" custLinFactNeighborX="2688" custLinFactNeighborY="-248">
        <dgm:presLayoutVars>
          <dgm:chMax val="0"/>
          <dgm:chPref val="0"/>
          <dgm:bulletEnabled val="1"/>
        </dgm:presLayoutVars>
      </dgm:prSet>
      <dgm:spPr>
        <a:prstGeom prst="chevron">
          <a:avLst/>
        </a:prstGeom>
      </dgm:spPr>
      <dgm:t>
        <a:bodyPr/>
        <a:lstStyle/>
        <a:p>
          <a:endParaRPr lang="fr-FR"/>
        </a:p>
      </dgm:t>
    </dgm:pt>
  </dgm:ptLst>
  <dgm:cxnLst>
    <dgm:cxn modelId="{8A77F226-C94E-4E66-A692-5F72319903C7}" type="presOf" srcId="{1F5B1867-4BC6-40AE-957E-385C2B5A6B0C}" destId="{AFAF5A2E-F7A0-4BAD-B581-9D0A10721820}" srcOrd="0" destOrd="0" presId="urn:microsoft.com/office/officeart/2005/8/layout/chevron1"/>
    <dgm:cxn modelId="{38EDFF0C-6FE0-481E-A0C6-027C15DC0B2A}" srcId="{8115FD9B-E34A-4B72-94BB-5FA87CBF4B5F}" destId="{D2D53FF0-5D59-4100-8F99-60EF7D6C6182}" srcOrd="1" destOrd="0" parTransId="{79CFB385-B8F2-4D77-A810-907A77EC1298}" sibTransId="{D4349060-ACF9-498C-9E6A-F22F8B613C63}"/>
    <dgm:cxn modelId="{7E2454DC-35F7-4684-A438-0818EAF01847}" srcId="{8115FD9B-E34A-4B72-94BB-5FA87CBF4B5F}" destId="{37487084-E1A0-43E5-99B8-DA09E7D82B33}" srcOrd="4" destOrd="0" parTransId="{715CB5BD-BFB4-4C72-A3A6-9BAAE49980EC}" sibTransId="{A6F80634-FF5E-4CCB-B96E-12961F79AC40}"/>
    <dgm:cxn modelId="{3863B0C8-F51E-4F4C-9C43-D8D80FAB6478}" srcId="{8115FD9B-E34A-4B72-94BB-5FA87CBF4B5F}" destId="{2F106E54-D05D-43A7-9ABF-C62438E2B6EC}" srcOrd="3" destOrd="0" parTransId="{FA5A0B43-B1E5-43D2-8EA1-0DF1C85B97F0}" sibTransId="{4AE6DA20-7F9E-44E2-9440-436E4A389763}"/>
    <dgm:cxn modelId="{FE573D68-A396-4F08-ABDE-611CEF2EA505}" type="presOf" srcId="{2DB86737-544A-4826-9490-3CAFC50BA5DA}" destId="{820680B8-A99C-4DEC-8F2E-D599A0E89DB6}" srcOrd="0" destOrd="0" presId="urn:microsoft.com/office/officeart/2005/8/layout/chevron1"/>
    <dgm:cxn modelId="{FE00C7D5-85FA-47E3-A3DC-612F472B45CB}" type="presOf" srcId="{37487084-E1A0-43E5-99B8-DA09E7D82B33}" destId="{E9423FA8-E72B-4FB5-802A-5104DA1D0525}" srcOrd="0" destOrd="0" presId="urn:microsoft.com/office/officeart/2005/8/layout/chevron1"/>
    <dgm:cxn modelId="{D5C883C5-B01A-4FEC-89DD-7A7EA4AD0A45}" srcId="{8115FD9B-E34A-4B72-94BB-5FA87CBF4B5F}" destId="{87D81F46-82D2-4BCC-845F-6456FAB666FB}" srcOrd="5" destOrd="0" parTransId="{62B1411B-FB3F-4E39-A135-C58148B0EC21}" sibTransId="{41641E0A-9B57-44E3-9533-AD63ABA1F63B}"/>
    <dgm:cxn modelId="{766DBE32-8634-461A-ABC8-A1397812F043}" srcId="{8115FD9B-E34A-4B72-94BB-5FA87CBF4B5F}" destId="{1F5B1867-4BC6-40AE-957E-385C2B5A6B0C}" srcOrd="2" destOrd="0" parTransId="{DF273977-5C9A-49D1-9CAD-0C5C2D3D2AEE}" sibTransId="{279D9DC0-496F-4439-B781-2C6FACCC38CA}"/>
    <dgm:cxn modelId="{63699C74-61B2-4E59-8EF4-546F9B332DF7}" srcId="{8115FD9B-E34A-4B72-94BB-5FA87CBF4B5F}" destId="{2DB86737-544A-4826-9490-3CAFC50BA5DA}" srcOrd="0" destOrd="0" parTransId="{23575EAB-874C-47D5-8438-232E6A40FDC1}" sibTransId="{2B7C6327-CBBE-4B40-8FC4-2DDF7756C0F0}"/>
    <dgm:cxn modelId="{B7A7288B-760A-4D02-9E97-F36F02B9351D}" type="presOf" srcId="{87D81F46-82D2-4BCC-845F-6456FAB666FB}" destId="{E7ED10D0-2574-4061-9C04-A210B81DF25A}" srcOrd="0" destOrd="0" presId="urn:microsoft.com/office/officeart/2005/8/layout/chevron1"/>
    <dgm:cxn modelId="{206514E6-38B1-4603-98F5-34C578394094}" type="presOf" srcId="{D2D53FF0-5D59-4100-8F99-60EF7D6C6182}" destId="{09066C05-2B71-4482-96ED-B0D32F2353C1}" srcOrd="0" destOrd="0" presId="urn:microsoft.com/office/officeart/2005/8/layout/chevron1"/>
    <dgm:cxn modelId="{DD6BE06D-AF9C-4496-A2AE-54ECF9E74794}" type="presOf" srcId="{8115FD9B-E34A-4B72-94BB-5FA87CBF4B5F}" destId="{78FB9074-4383-4983-9815-93CB55CE0E38}" srcOrd="0" destOrd="0" presId="urn:microsoft.com/office/officeart/2005/8/layout/chevron1"/>
    <dgm:cxn modelId="{7915B2A4-2DD4-4DB5-A711-147C5907B1AE}" type="presOf" srcId="{2F106E54-D05D-43A7-9ABF-C62438E2B6EC}" destId="{C7DD8D01-A845-496D-86F9-4C1023581842}" srcOrd="0" destOrd="0" presId="urn:microsoft.com/office/officeart/2005/8/layout/chevron1"/>
    <dgm:cxn modelId="{8AEB6FBF-3426-4E84-8426-9EE8CD254712}" type="presParOf" srcId="{78FB9074-4383-4983-9815-93CB55CE0E38}" destId="{820680B8-A99C-4DEC-8F2E-D599A0E89DB6}" srcOrd="0" destOrd="0" presId="urn:microsoft.com/office/officeart/2005/8/layout/chevron1"/>
    <dgm:cxn modelId="{BBD2D9C5-8642-462B-83D6-9F91AC1BDC22}" type="presParOf" srcId="{78FB9074-4383-4983-9815-93CB55CE0E38}" destId="{C02D6B07-24AC-422E-AB34-D42C1F5835AB}" srcOrd="1" destOrd="0" presId="urn:microsoft.com/office/officeart/2005/8/layout/chevron1"/>
    <dgm:cxn modelId="{8B85BF09-EDB2-4DD3-A093-78232642B9CD}" type="presParOf" srcId="{78FB9074-4383-4983-9815-93CB55CE0E38}" destId="{09066C05-2B71-4482-96ED-B0D32F2353C1}" srcOrd="2" destOrd="0" presId="urn:microsoft.com/office/officeart/2005/8/layout/chevron1"/>
    <dgm:cxn modelId="{AAC33852-7B9D-45BC-85E1-4F6BA6F7EABC}" type="presParOf" srcId="{78FB9074-4383-4983-9815-93CB55CE0E38}" destId="{9A358309-CC75-4F92-8F9F-22B04CFF513D}" srcOrd="3" destOrd="0" presId="urn:microsoft.com/office/officeart/2005/8/layout/chevron1"/>
    <dgm:cxn modelId="{A9B859C1-974B-4FEA-9F34-9E61A52AC0E1}" type="presParOf" srcId="{78FB9074-4383-4983-9815-93CB55CE0E38}" destId="{AFAF5A2E-F7A0-4BAD-B581-9D0A10721820}" srcOrd="4" destOrd="0" presId="urn:microsoft.com/office/officeart/2005/8/layout/chevron1"/>
    <dgm:cxn modelId="{25F82BAF-FB05-4345-A743-30D12FE28F6B}" type="presParOf" srcId="{78FB9074-4383-4983-9815-93CB55CE0E38}" destId="{CBEF6D12-E893-43D6-A669-4FEC8A6E9251}" srcOrd="5" destOrd="0" presId="urn:microsoft.com/office/officeart/2005/8/layout/chevron1"/>
    <dgm:cxn modelId="{1B0DEC14-6100-44B1-AF69-3665F6805BEE}" type="presParOf" srcId="{78FB9074-4383-4983-9815-93CB55CE0E38}" destId="{C7DD8D01-A845-496D-86F9-4C1023581842}" srcOrd="6" destOrd="0" presId="urn:microsoft.com/office/officeart/2005/8/layout/chevron1"/>
    <dgm:cxn modelId="{282E886A-F4BA-4540-9EDA-BA6A05F14A02}" type="presParOf" srcId="{78FB9074-4383-4983-9815-93CB55CE0E38}" destId="{A507C322-9BAE-43ED-8842-4D2F899B5031}" srcOrd="7" destOrd="0" presId="urn:microsoft.com/office/officeart/2005/8/layout/chevron1"/>
    <dgm:cxn modelId="{71B80C0A-AB54-4873-AB7A-3E71EB9F8142}" type="presParOf" srcId="{78FB9074-4383-4983-9815-93CB55CE0E38}" destId="{E9423FA8-E72B-4FB5-802A-5104DA1D0525}" srcOrd="8" destOrd="0" presId="urn:microsoft.com/office/officeart/2005/8/layout/chevron1"/>
    <dgm:cxn modelId="{F3C8A2FC-8D50-44BA-8B1B-49889D4B8AEE}" type="presParOf" srcId="{78FB9074-4383-4983-9815-93CB55CE0E38}" destId="{5777B7A9-6368-4F3D-948F-408FF1EE6428}" srcOrd="9" destOrd="0" presId="urn:microsoft.com/office/officeart/2005/8/layout/chevron1"/>
    <dgm:cxn modelId="{197F0BB7-3CCF-4E02-BE4B-B01D056195C9}" type="presParOf" srcId="{78FB9074-4383-4983-9815-93CB55CE0E38}" destId="{E7ED10D0-2574-4061-9C04-A210B81DF25A}"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115FD9B-E34A-4B72-94BB-5FA87CBF4B5F}" type="doc">
      <dgm:prSet loTypeId="urn:microsoft.com/office/officeart/2005/8/layout/chevron1" loCatId="process" qsTypeId="urn:microsoft.com/office/officeart/2005/8/quickstyle/simple5" qsCatId="simple" csTypeId="urn:microsoft.com/office/officeart/2005/8/colors/colorful2" csCatId="colorful" phldr="1"/>
      <dgm:spPr/>
    </dgm:pt>
    <dgm:pt modelId="{2DB86737-544A-4826-9490-3CAFC50BA5DA}">
      <dgm:prSet phldrT="[Texte]"/>
      <dgm:spPr>
        <a:xfrm>
          <a:off x="4013" y="205448"/>
          <a:ext cx="1493036" cy="597214"/>
        </a:xfrm>
        <a:solidFill>
          <a:srgbClr val="0F6FC6">
            <a:lumMod val="50000"/>
          </a:srgbClr>
        </a:solidFill>
        <a:ln>
          <a:noFill/>
        </a:ln>
        <a:effectLst>
          <a:outerShdw blurRad="57150" dist="38100" dir="5400000" algn="ctr" rotWithShape="0">
            <a:srgbClr val="009DD9">
              <a:hueOff val="0"/>
              <a:satOff val="0"/>
              <a:lumOff val="0"/>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pPr rtl="0"/>
          <a:r>
            <a:rPr lang="fr-FR" b="1" dirty="0" smtClean="0">
              <a:solidFill>
                <a:sysClr val="window" lastClr="FFFFFF"/>
              </a:solidFill>
              <a:latin typeface="Constantia"/>
              <a:ea typeface="+mn-ea"/>
              <a:cs typeface="+mn-cs"/>
            </a:rPr>
            <a:t>Contexte général et organisme d’accueil</a:t>
          </a:r>
          <a:endParaRPr lang="fr-FR" noProof="0" dirty="0">
            <a:solidFill>
              <a:sysClr val="window" lastClr="FFFFFF"/>
            </a:solidFill>
            <a:latin typeface="Constantia"/>
            <a:ea typeface="+mn-ea"/>
            <a:cs typeface="+mn-cs"/>
          </a:endParaRPr>
        </a:p>
      </dgm:t>
    </dgm:pt>
    <dgm:pt modelId="{23575EAB-874C-47D5-8438-232E6A40FDC1}" type="parTrans" cxnId="{63699C74-61B2-4E59-8EF4-546F9B332DF7}">
      <dgm:prSet/>
      <dgm:spPr/>
      <dgm:t>
        <a:bodyPr/>
        <a:lstStyle/>
        <a:p>
          <a:pPr rtl="0"/>
          <a:endParaRPr lang="fr-FR"/>
        </a:p>
      </dgm:t>
    </dgm:pt>
    <dgm:pt modelId="{2B7C6327-CBBE-4B40-8FC4-2DDF7756C0F0}" type="sibTrans" cxnId="{63699C74-61B2-4E59-8EF4-546F9B332DF7}">
      <dgm:prSet/>
      <dgm:spPr/>
      <dgm:t>
        <a:bodyPr/>
        <a:lstStyle/>
        <a:p>
          <a:pPr rtl="0"/>
          <a:endParaRPr lang="fr-FR"/>
        </a:p>
      </dgm:t>
    </dgm:pt>
    <dgm:pt modelId="{D2D53FF0-5D59-4100-8F99-60EF7D6C6182}">
      <dgm:prSet phldrT="[Texte]"/>
      <dgm:spPr>
        <a:xfrm>
          <a:off x="1347746" y="205448"/>
          <a:ext cx="1493036" cy="597214"/>
        </a:xfrm>
        <a:solidFill>
          <a:sysClr val="windowText" lastClr="000000">
            <a:lumMod val="65000"/>
          </a:sysClr>
        </a:solidFill>
        <a:ln>
          <a:noFill/>
        </a:ln>
        <a:effectLst>
          <a:outerShdw blurRad="57150" dist="38100" dir="5400000" algn="ctr" rotWithShape="0">
            <a:srgbClr val="009DD9">
              <a:hueOff val="-167625"/>
              <a:satOff val="-1932"/>
              <a:lumOff val="432"/>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pPr rtl="0"/>
          <a:r>
            <a:rPr lang="fr-FR" b="1" dirty="0" smtClean="0">
              <a:solidFill>
                <a:sysClr val="window" lastClr="FFFFFF"/>
              </a:solidFill>
              <a:latin typeface="Constantia"/>
              <a:ea typeface="+mn-ea"/>
              <a:cs typeface="+mn-cs"/>
            </a:rPr>
            <a:t>Analyse fonctionnelle </a:t>
          </a:r>
          <a:endParaRPr lang="fr-FR" noProof="0" dirty="0">
            <a:solidFill>
              <a:sysClr val="window" lastClr="FFFFFF"/>
            </a:solidFill>
            <a:latin typeface="Constantia"/>
            <a:ea typeface="+mn-ea"/>
            <a:cs typeface="+mn-cs"/>
          </a:endParaRPr>
        </a:p>
      </dgm:t>
    </dgm:pt>
    <dgm:pt modelId="{79CFB385-B8F2-4D77-A810-907A77EC1298}" type="parTrans" cxnId="{38EDFF0C-6FE0-481E-A0C6-027C15DC0B2A}">
      <dgm:prSet/>
      <dgm:spPr/>
      <dgm:t>
        <a:bodyPr/>
        <a:lstStyle/>
        <a:p>
          <a:pPr rtl="0"/>
          <a:endParaRPr lang="fr-FR"/>
        </a:p>
      </dgm:t>
    </dgm:pt>
    <dgm:pt modelId="{D4349060-ACF9-498C-9E6A-F22F8B613C63}" type="sibTrans" cxnId="{38EDFF0C-6FE0-481E-A0C6-027C15DC0B2A}">
      <dgm:prSet/>
      <dgm:spPr/>
      <dgm:t>
        <a:bodyPr/>
        <a:lstStyle/>
        <a:p>
          <a:pPr rtl="0"/>
          <a:endParaRPr lang="fr-FR"/>
        </a:p>
      </dgm:t>
    </dgm:pt>
    <dgm:pt modelId="{2F106E54-D05D-43A7-9ABF-C62438E2B6EC}">
      <dgm:prSet phldrT="[Texte]"/>
      <dgm:spPr>
        <a:xfrm>
          <a:off x="4035212" y="205448"/>
          <a:ext cx="1493036" cy="597214"/>
        </a:xfrm>
        <a:solidFill>
          <a:sysClr val="windowText" lastClr="000000">
            <a:lumMod val="65000"/>
          </a:sysClr>
        </a:solidFill>
        <a:ln>
          <a:noFill/>
        </a:ln>
        <a:effectLst>
          <a:outerShdw blurRad="57150" dist="38100" dir="5400000" algn="ctr" rotWithShape="0">
            <a:srgbClr val="009DD9">
              <a:hueOff val="-502874"/>
              <a:satOff val="-5795"/>
              <a:lumOff val="1295"/>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pPr rtl="0"/>
          <a:r>
            <a:rPr lang="fr-FR" b="1" dirty="0" smtClean="0">
              <a:solidFill>
                <a:sysClr val="window" lastClr="FFFFFF"/>
              </a:solidFill>
              <a:latin typeface="Constantia"/>
              <a:ea typeface="+mn-ea"/>
              <a:cs typeface="+mn-cs"/>
            </a:rPr>
            <a:t>Conception</a:t>
          </a:r>
          <a:endParaRPr lang="fr-FR" noProof="0" dirty="0" smtClean="0">
            <a:solidFill>
              <a:sysClr val="window" lastClr="FFFFFF"/>
            </a:solidFill>
            <a:latin typeface="Constantia"/>
            <a:ea typeface="+mn-ea"/>
            <a:cs typeface="+mn-cs"/>
          </a:endParaRPr>
        </a:p>
      </dgm:t>
    </dgm:pt>
    <dgm:pt modelId="{FA5A0B43-B1E5-43D2-8EA1-0DF1C85B97F0}" type="parTrans" cxnId="{3863B0C8-F51E-4F4C-9C43-D8D80FAB6478}">
      <dgm:prSet/>
      <dgm:spPr/>
      <dgm:t>
        <a:bodyPr/>
        <a:lstStyle/>
        <a:p>
          <a:pPr rtl="0"/>
          <a:endParaRPr lang="fr-FR"/>
        </a:p>
      </dgm:t>
    </dgm:pt>
    <dgm:pt modelId="{4AE6DA20-7F9E-44E2-9440-436E4A389763}" type="sibTrans" cxnId="{3863B0C8-F51E-4F4C-9C43-D8D80FAB6478}">
      <dgm:prSet/>
      <dgm:spPr/>
      <dgm:t>
        <a:bodyPr/>
        <a:lstStyle/>
        <a:p>
          <a:pPr rtl="0"/>
          <a:endParaRPr lang="fr-FR"/>
        </a:p>
      </dgm:t>
    </dgm:pt>
    <dgm:pt modelId="{37487084-E1A0-43E5-99B8-DA09E7D82B33}">
      <dgm:prSet phldrT="[Texte]"/>
      <dgm:spPr>
        <a:xfrm>
          <a:off x="5378945" y="205448"/>
          <a:ext cx="1493036" cy="597214"/>
        </a:xfrm>
        <a:solidFill>
          <a:sysClr val="windowText" lastClr="000000">
            <a:lumMod val="65000"/>
          </a:sysClr>
        </a:solidFill>
        <a:ln>
          <a:noFill/>
        </a:ln>
        <a:effectLst>
          <a:outerShdw blurRad="57150" dist="38100" dir="5400000" algn="ctr" rotWithShape="0">
            <a:srgbClr val="009DD9">
              <a:hueOff val="-670499"/>
              <a:satOff val="-7726"/>
              <a:lumOff val="1727"/>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pPr rtl="0"/>
          <a:r>
            <a:rPr lang="en-US" b="1" dirty="0" smtClean="0">
              <a:solidFill>
                <a:sysClr val="window" lastClr="FFFFFF"/>
              </a:solidFill>
              <a:latin typeface="Constantia"/>
              <a:ea typeface="+mn-ea"/>
              <a:cs typeface="+mn-cs"/>
            </a:rPr>
            <a:t>D</a:t>
          </a:r>
          <a:r>
            <a:rPr lang="fr-FR" b="1" dirty="0" smtClean="0">
              <a:solidFill>
                <a:sysClr val="window" lastClr="FFFFFF"/>
              </a:solidFill>
              <a:latin typeface="Constantia"/>
              <a:ea typeface="+mn-ea"/>
              <a:cs typeface="+mn-cs"/>
            </a:rPr>
            <a:t>é</a:t>
          </a:r>
          <a:r>
            <a:rPr lang="fr-FR" b="1" noProof="0" dirty="0" smtClean="0">
              <a:solidFill>
                <a:sysClr val="window" lastClr="FFFFFF"/>
              </a:solidFill>
              <a:latin typeface="Constantia"/>
              <a:ea typeface="+mn-ea"/>
              <a:cs typeface="+mn-cs"/>
            </a:rPr>
            <a:t>monstration</a:t>
          </a:r>
          <a:endParaRPr lang="fr-FR" noProof="0" dirty="0" smtClean="0">
            <a:solidFill>
              <a:sysClr val="window" lastClr="FFFFFF"/>
            </a:solidFill>
            <a:latin typeface="Constantia"/>
            <a:ea typeface="+mn-ea"/>
            <a:cs typeface="+mn-cs"/>
          </a:endParaRPr>
        </a:p>
      </dgm:t>
    </dgm:pt>
    <dgm:pt modelId="{715CB5BD-BFB4-4C72-A3A6-9BAAE49980EC}" type="parTrans" cxnId="{7E2454DC-35F7-4684-A438-0818EAF01847}">
      <dgm:prSet/>
      <dgm:spPr/>
      <dgm:t>
        <a:bodyPr/>
        <a:lstStyle/>
        <a:p>
          <a:pPr rtl="0"/>
          <a:endParaRPr lang="fr-FR"/>
        </a:p>
      </dgm:t>
    </dgm:pt>
    <dgm:pt modelId="{A6F80634-FF5E-4CCB-B96E-12961F79AC40}" type="sibTrans" cxnId="{7E2454DC-35F7-4684-A438-0818EAF01847}">
      <dgm:prSet/>
      <dgm:spPr/>
      <dgm:t>
        <a:bodyPr/>
        <a:lstStyle/>
        <a:p>
          <a:pPr rtl="0"/>
          <a:endParaRPr lang="fr-FR"/>
        </a:p>
      </dgm:t>
    </dgm:pt>
    <dgm:pt modelId="{87D81F46-82D2-4BCC-845F-6456FAB666FB}">
      <dgm:prSet phldrT="[Texte]"/>
      <dgm:spPr>
        <a:xfrm>
          <a:off x="6726691" y="203967"/>
          <a:ext cx="1493036" cy="597214"/>
        </a:xfrm>
        <a:solidFill>
          <a:sysClr val="windowText" lastClr="000000">
            <a:lumMod val="65000"/>
          </a:sysClr>
        </a:solidFill>
        <a:ln>
          <a:noFill/>
        </a:ln>
        <a:effectLst>
          <a:outerShdw blurRad="57150" dist="38100" dir="5400000" algn="ctr" rotWithShape="0">
            <a:srgbClr val="009DD9">
              <a:hueOff val="-838123"/>
              <a:satOff val="-9658"/>
              <a:lumOff val="2159"/>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pPr rtl="0"/>
          <a:r>
            <a:rPr lang="fr-FR" altLang="zh-CN" b="1" dirty="0" smtClean="0">
              <a:solidFill>
                <a:sysClr val="window" lastClr="FFFFFF"/>
              </a:solidFill>
              <a:latin typeface="Constantia"/>
              <a:ea typeface="宋体" panose="02010600030101010101" pitchFamily="2" charset="-122"/>
              <a:cs typeface="+mn-cs"/>
            </a:rPr>
            <a:t>Conclusion &amp; Perspective </a:t>
          </a:r>
          <a:endParaRPr lang="fr-FR" noProof="0" dirty="0" smtClean="0">
            <a:solidFill>
              <a:sysClr val="window" lastClr="FFFFFF"/>
            </a:solidFill>
            <a:latin typeface="Constantia"/>
            <a:ea typeface="+mn-ea"/>
            <a:cs typeface="+mn-cs"/>
          </a:endParaRPr>
        </a:p>
      </dgm:t>
    </dgm:pt>
    <dgm:pt modelId="{62B1411B-FB3F-4E39-A135-C58148B0EC21}" type="parTrans" cxnId="{D5C883C5-B01A-4FEC-89DD-7A7EA4AD0A45}">
      <dgm:prSet/>
      <dgm:spPr/>
      <dgm:t>
        <a:bodyPr/>
        <a:lstStyle/>
        <a:p>
          <a:pPr rtl="0"/>
          <a:endParaRPr lang="fr-FR"/>
        </a:p>
      </dgm:t>
    </dgm:pt>
    <dgm:pt modelId="{41641E0A-9B57-44E3-9533-AD63ABA1F63B}" type="sibTrans" cxnId="{D5C883C5-B01A-4FEC-89DD-7A7EA4AD0A45}">
      <dgm:prSet/>
      <dgm:spPr/>
      <dgm:t>
        <a:bodyPr/>
        <a:lstStyle/>
        <a:p>
          <a:pPr rtl="0"/>
          <a:endParaRPr lang="fr-FR"/>
        </a:p>
      </dgm:t>
    </dgm:pt>
    <dgm:pt modelId="{1F5B1867-4BC6-40AE-957E-385C2B5A6B0C}">
      <dgm:prSet phldrT="[Texte]"/>
      <dgm:spPr>
        <a:xfrm>
          <a:off x="2691479" y="205448"/>
          <a:ext cx="1493036" cy="597214"/>
        </a:xfrm>
        <a:solidFill>
          <a:sysClr val="windowText" lastClr="000000">
            <a:lumMod val="65000"/>
          </a:sysClr>
        </a:solidFill>
        <a:ln>
          <a:noFill/>
        </a:ln>
        <a:effectLst>
          <a:outerShdw blurRad="57150" dist="38100" dir="5400000" algn="ctr" rotWithShape="0">
            <a:srgbClr val="009DD9">
              <a:hueOff val="-335249"/>
              <a:satOff val="-3863"/>
              <a:lumOff val="864"/>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pPr rtl="0"/>
          <a:r>
            <a:rPr lang="fr-FR" b="1" noProof="0" dirty="0" smtClean="0">
              <a:solidFill>
                <a:sysClr val="window" lastClr="FFFFFF"/>
              </a:solidFill>
              <a:latin typeface="Constantia"/>
              <a:ea typeface="+mn-ea"/>
              <a:cs typeface="+mn-cs"/>
            </a:rPr>
            <a:t>Conduite du projet et techniques utilisées</a:t>
          </a:r>
          <a:endParaRPr lang="fr-FR" b="1" noProof="0" dirty="0">
            <a:solidFill>
              <a:sysClr val="window" lastClr="FFFFFF"/>
            </a:solidFill>
            <a:latin typeface="Constantia"/>
            <a:ea typeface="+mn-ea"/>
            <a:cs typeface="+mn-cs"/>
          </a:endParaRPr>
        </a:p>
      </dgm:t>
    </dgm:pt>
    <dgm:pt modelId="{DF273977-5C9A-49D1-9CAD-0C5C2D3D2AEE}" type="parTrans" cxnId="{766DBE32-8634-461A-ABC8-A1397812F043}">
      <dgm:prSet/>
      <dgm:spPr/>
      <dgm:t>
        <a:bodyPr/>
        <a:lstStyle/>
        <a:p>
          <a:pPr rtl="0"/>
          <a:endParaRPr lang="fr-FR"/>
        </a:p>
      </dgm:t>
    </dgm:pt>
    <dgm:pt modelId="{279D9DC0-496F-4439-B781-2C6FACCC38CA}" type="sibTrans" cxnId="{766DBE32-8634-461A-ABC8-A1397812F043}">
      <dgm:prSet/>
      <dgm:spPr/>
      <dgm:t>
        <a:bodyPr/>
        <a:lstStyle/>
        <a:p>
          <a:pPr rtl="0"/>
          <a:endParaRPr lang="fr-FR"/>
        </a:p>
      </dgm:t>
    </dgm:pt>
    <dgm:pt modelId="{78FB9074-4383-4983-9815-93CB55CE0E38}" type="pres">
      <dgm:prSet presAssocID="{8115FD9B-E34A-4B72-94BB-5FA87CBF4B5F}" presName="Name0" presStyleCnt="0">
        <dgm:presLayoutVars>
          <dgm:dir/>
          <dgm:animLvl val="lvl"/>
          <dgm:resizeHandles val="exact"/>
        </dgm:presLayoutVars>
      </dgm:prSet>
      <dgm:spPr/>
    </dgm:pt>
    <dgm:pt modelId="{820680B8-A99C-4DEC-8F2E-D599A0E89DB6}" type="pres">
      <dgm:prSet presAssocID="{2DB86737-544A-4826-9490-3CAFC50BA5DA}" presName="parTxOnly" presStyleLbl="node1" presStyleIdx="0" presStyleCnt="6" custLinFactNeighborX="-2688" custLinFactNeighborY="-1809">
        <dgm:presLayoutVars>
          <dgm:chMax val="0"/>
          <dgm:chPref val="0"/>
          <dgm:bulletEnabled val="1"/>
        </dgm:presLayoutVars>
      </dgm:prSet>
      <dgm:spPr>
        <a:prstGeom prst="chevron">
          <a:avLst/>
        </a:prstGeom>
      </dgm:spPr>
      <dgm:t>
        <a:bodyPr/>
        <a:lstStyle/>
        <a:p>
          <a:endParaRPr lang="fr-FR"/>
        </a:p>
      </dgm:t>
    </dgm:pt>
    <dgm:pt modelId="{C02D6B07-24AC-422E-AB34-D42C1F5835AB}" type="pres">
      <dgm:prSet presAssocID="{2B7C6327-CBBE-4B40-8FC4-2DDF7756C0F0}" presName="parTxOnlySpace" presStyleCnt="0"/>
      <dgm:spPr/>
    </dgm:pt>
    <dgm:pt modelId="{09066C05-2B71-4482-96ED-B0D32F2353C1}" type="pres">
      <dgm:prSet presAssocID="{D2D53FF0-5D59-4100-8F99-60EF7D6C6182}" presName="parTxOnly" presStyleLbl="node1" presStyleIdx="1" presStyleCnt="6" custLinFactNeighborX="-3604" custLinFactNeighborY="-1530">
        <dgm:presLayoutVars>
          <dgm:chMax val="0"/>
          <dgm:chPref val="0"/>
          <dgm:bulletEnabled val="1"/>
        </dgm:presLayoutVars>
      </dgm:prSet>
      <dgm:spPr>
        <a:prstGeom prst="chevron">
          <a:avLst/>
        </a:prstGeom>
      </dgm:spPr>
      <dgm:t>
        <a:bodyPr/>
        <a:lstStyle/>
        <a:p>
          <a:endParaRPr lang="fr-FR"/>
        </a:p>
      </dgm:t>
    </dgm:pt>
    <dgm:pt modelId="{9A358309-CC75-4F92-8F9F-22B04CFF513D}" type="pres">
      <dgm:prSet presAssocID="{D4349060-ACF9-498C-9E6A-F22F8B613C63}" presName="parTxOnlySpace" presStyleCnt="0"/>
      <dgm:spPr/>
    </dgm:pt>
    <dgm:pt modelId="{AFAF5A2E-F7A0-4BAD-B581-9D0A10721820}" type="pres">
      <dgm:prSet presAssocID="{1F5B1867-4BC6-40AE-957E-385C2B5A6B0C}" presName="parTxOnly" presStyleLbl="node1" presStyleIdx="2" presStyleCnt="6" custLinFactNeighborX="3385" custLinFactNeighborY="116">
        <dgm:presLayoutVars>
          <dgm:chMax val="0"/>
          <dgm:chPref val="0"/>
          <dgm:bulletEnabled val="1"/>
        </dgm:presLayoutVars>
      </dgm:prSet>
      <dgm:spPr>
        <a:prstGeom prst="chevron">
          <a:avLst/>
        </a:prstGeom>
      </dgm:spPr>
      <dgm:t>
        <a:bodyPr/>
        <a:lstStyle/>
        <a:p>
          <a:endParaRPr lang="fr-FR"/>
        </a:p>
      </dgm:t>
    </dgm:pt>
    <dgm:pt modelId="{CBEF6D12-E893-43D6-A669-4FEC8A6E9251}" type="pres">
      <dgm:prSet presAssocID="{279D9DC0-496F-4439-B781-2C6FACCC38CA}" presName="parTxOnlySpace" presStyleCnt="0"/>
      <dgm:spPr/>
    </dgm:pt>
    <dgm:pt modelId="{C7DD8D01-A845-496D-86F9-4C1023581842}" type="pres">
      <dgm:prSet presAssocID="{2F106E54-D05D-43A7-9ABF-C62438E2B6EC}" presName="parTxOnly" presStyleLbl="node1" presStyleIdx="3" presStyleCnt="6">
        <dgm:presLayoutVars>
          <dgm:chMax val="0"/>
          <dgm:chPref val="0"/>
          <dgm:bulletEnabled val="1"/>
        </dgm:presLayoutVars>
      </dgm:prSet>
      <dgm:spPr>
        <a:prstGeom prst="chevron">
          <a:avLst/>
        </a:prstGeom>
      </dgm:spPr>
      <dgm:t>
        <a:bodyPr/>
        <a:lstStyle/>
        <a:p>
          <a:endParaRPr lang="fr-FR"/>
        </a:p>
      </dgm:t>
    </dgm:pt>
    <dgm:pt modelId="{A507C322-9BAE-43ED-8842-4D2F899B5031}" type="pres">
      <dgm:prSet presAssocID="{4AE6DA20-7F9E-44E2-9440-436E4A389763}" presName="parTxOnlySpace" presStyleCnt="0"/>
      <dgm:spPr/>
    </dgm:pt>
    <dgm:pt modelId="{E9423FA8-E72B-4FB5-802A-5104DA1D0525}" type="pres">
      <dgm:prSet presAssocID="{37487084-E1A0-43E5-99B8-DA09E7D82B33}" presName="parTxOnly" presStyleLbl="node1" presStyleIdx="4" presStyleCnt="6">
        <dgm:presLayoutVars>
          <dgm:chMax val="0"/>
          <dgm:chPref val="0"/>
          <dgm:bulletEnabled val="1"/>
        </dgm:presLayoutVars>
      </dgm:prSet>
      <dgm:spPr>
        <a:prstGeom prst="chevron">
          <a:avLst/>
        </a:prstGeom>
      </dgm:spPr>
      <dgm:t>
        <a:bodyPr/>
        <a:lstStyle/>
        <a:p>
          <a:endParaRPr lang="fr-FR"/>
        </a:p>
      </dgm:t>
    </dgm:pt>
    <dgm:pt modelId="{5777B7A9-6368-4F3D-948F-408FF1EE6428}" type="pres">
      <dgm:prSet presAssocID="{A6F80634-FF5E-4CCB-B96E-12961F79AC40}" presName="parTxOnlySpace" presStyleCnt="0"/>
      <dgm:spPr/>
    </dgm:pt>
    <dgm:pt modelId="{E7ED10D0-2574-4061-9C04-A210B81DF25A}" type="pres">
      <dgm:prSet presAssocID="{87D81F46-82D2-4BCC-845F-6456FAB666FB}" presName="parTxOnly" presStyleLbl="node1" presStyleIdx="5" presStyleCnt="6" custLinFactNeighborX="2688" custLinFactNeighborY="-248">
        <dgm:presLayoutVars>
          <dgm:chMax val="0"/>
          <dgm:chPref val="0"/>
          <dgm:bulletEnabled val="1"/>
        </dgm:presLayoutVars>
      </dgm:prSet>
      <dgm:spPr>
        <a:prstGeom prst="chevron">
          <a:avLst/>
        </a:prstGeom>
      </dgm:spPr>
      <dgm:t>
        <a:bodyPr/>
        <a:lstStyle/>
        <a:p>
          <a:endParaRPr lang="fr-FR"/>
        </a:p>
      </dgm:t>
    </dgm:pt>
  </dgm:ptLst>
  <dgm:cxnLst>
    <dgm:cxn modelId="{5311CD2B-BC33-41F5-BE82-C83EB3064D39}" type="presOf" srcId="{37487084-E1A0-43E5-99B8-DA09E7D82B33}" destId="{E9423FA8-E72B-4FB5-802A-5104DA1D0525}" srcOrd="0" destOrd="0" presId="urn:microsoft.com/office/officeart/2005/8/layout/chevron1"/>
    <dgm:cxn modelId="{7E2454DC-35F7-4684-A438-0818EAF01847}" srcId="{8115FD9B-E34A-4B72-94BB-5FA87CBF4B5F}" destId="{37487084-E1A0-43E5-99B8-DA09E7D82B33}" srcOrd="4" destOrd="0" parTransId="{715CB5BD-BFB4-4C72-A3A6-9BAAE49980EC}" sibTransId="{A6F80634-FF5E-4CCB-B96E-12961F79AC40}"/>
    <dgm:cxn modelId="{74573063-68C7-4031-ABE4-AB1E95058D7B}" type="presOf" srcId="{2F106E54-D05D-43A7-9ABF-C62438E2B6EC}" destId="{C7DD8D01-A845-496D-86F9-4C1023581842}" srcOrd="0" destOrd="0" presId="urn:microsoft.com/office/officeart/2005/8/layout/chevron1"/>
    <dgm:cxn modelId="{E6EF18C1-9912-4907-958E-E36CCFF8C062}" type="presOf" srcId="{8115FD9B-E34A-4B72-94BB-5FA87CBF4B5F}" destId="{78FB9074-4383-4983-9815-93CB55CE0E38}" srcOrd="0" destOrd="0" presId="urn:microsoft.com/office/officeart/2005/8/layout/chevron1"/>
    <dgm:cxn modelId="{766DBE32-8634-461A-ABC8-A1397812F043}" srcId="{8115FD9B-E34A-4B72-94BB-5FA87CBF4B5F}" destId="{1F5B1867-4BC6-40AE-957E-385C2B5A6B0C}" srcOrd="2" destOrd="0" parTransId="{DF273977-5C9A-49D1-9CAD-0C5C2D3D2AEE}" sibTransId="{279D9DC0-496F-4439-B781-2C6FACCC38CA}"/>
    <dgm:cxn modelId="{CE54E131-2B83-4A0B-AAB3-7483AEE64F83}" type="presOf" srcId="{2DB86737-544A-4826-9490-3CAFC50BA5DA}" destId="{820680B8-A99C-4DEC-8F2E-D599A0E89DB6}" srcOrd="0" destOrd="0" presId="urn:microsoft.com/office/officeart/2005/8/layout/chevron1"/>
    <dgm:cxn modelId="{38EDFF0C-6FE0-481E-A0C6-027C15DC0B2A}" srcId="{8115FD9B-E34A-4B72-94BB-5FA87CBF4B5F}" destId="{D2D53FF0-5D59-4100-8F99-60EF7D6C6182}" srcOrd="1" destOrd="0" parTransId="{79CFB385-B8F2-4D77-A810-907A77EC1298}" sibTransId="{D4349060-ACF9-498C-9E6A-F22F8B613C63}"/>
    <dgm:cxn modelId="{3863B0C8-F51E-4F4C-9C43-D8D80FAB6478}" srcId="{8115FD9B-E34A-4B72-94BB-5FA87CBF4B5F}" destId="{2F106E54-D05D-43A7-9ABF-C62438E2B6EC}" srcOrd="3" destOrd="0" parTransId="{FA5A0B43-B1E5-43D2-8EA1-0DF1C85B97F0}" sibTransId="{4AE6DA20-7F9E-44E2-9440-436E4A389763}"/>
    <dgm:cxn modelId="{D5C883C5-B01A-4FEC-89DD-7A7EA4AD0A45}" srcId="{8115FD9B-E34A-4B72-94BB-5FA87CBF4B5F}" destId="{87D81F46-82D2-4BCC-845F-6456FAB666FB}" srcOrd="5" destOrd="0" parTransId="{62B1411B-FB3F-4E39-A135-C58148B0EC21}" sibTransId="{41641E0A-9B57-44E3-9533-AD63ABA1F63B}"/>
    <dgm:cxn modelId="{14EE38F1-D36C-43C8-8281-53D5C5C8F45F}" type="presOf" srcId="{1F5B1867-4BC6-40AE-957E-385C2B5A6B0C}" destId="{AFAF5A2E-F7A0-4BAD-B581-9D0A10721820}" srcOrd="0" destOrd="0" presId="urn:microsoft.com/office/officeart/2005/8/layout/chevron1"/>
    <dgm:cxn modelId="{7A1A9C00-65A1-45AF-997A-2990E00BD86E}" type="presOf" srcId="{87D81F46-82D2-4BCC-845F-6456FAB666FB}" destId="{E7ED10D0-2574-4061-9C04-A210B81DF25A}" srcOrd="0" destOrd="0" presId="urn:microsoft.com/office/officeart/2005/8/layout/chevron1"/>
    <dgm:cxn modelId="{679968E0-89F1-4FF7-AB6F-BAEC864AECFC}" type="presOf" srcId="{D2D53FF0-5D59-4100-8F99-60EF7D6C6182}" destId="{09066C05-2B71-4482-96ED-B0D32F2353C1}" srcOrd="0" destOrd="0" presId="urn:microsoft.com/office/officeart/2005/8/layout/chevron1"/>
    <dgm:cxn modelId="{63699C74-61B2-4E59-8EF4-546F9B332DF7}" srcId="{8115FD9B-E34A-4B72-94BB-5FA87CBF4B5F}" destId="{2DB86737-544A-4826-9490-3CAFC50BA5DA}" srcOrd="0" destOrd="0" parTransId="{23575EAB-874C-47D5-8438-232E6A40FDC1}" sibTransId="{2B7C6327-CBBE-4B40-8FC4-2DDF7756C0F0}"/>
    <dgm:cxn modelId="{716C1C24-69B8-48B9-BE31-5FCB2996ED60}" type="presParOf" srcId="{78FB9074-4383-4983-9815-93CB55CE0E38}" destId="{820680B8-A99C-4DEC-8F2E-D599A0E89DB6}" srcOrd="0" destOrd="0" presId="urn:microsoft.com/office/officeart/2005/8/layout/chevron1"/>
    <dgm:cxn modelId="{E7BEE129-69A9-475E-942A-1C854AFA845B}" type="presParOf" srcId="{78FB9074-4383-4983-9815-93CB55CE0E38}" destId="{C02D6B07-24AC-422E-AB34-D42C1F5835AB}" srcOrd="1" destOrd="0" presId="urn:microsoft.com/office/officeart/2005/8/layout/chevron1"/>
    <dgm:cxn modelId="{02557FF9-E433-41D3-B999-68EF20655E3F}" type="presParOf" srcId="{78FB9074-4383-4983-9815-93CB55CE0E38}" destId="{09066C05-2B71-4482-96ED-B0D32F2353C1}" srcOrd="2" destOrd="0" presId="urn:microsoft.com/office/officeart/2005/8/layout/chevron1"/>
    <dgm:cxn modelId="{8D86E76A-ED0D-415A-B57A-26310C1907BE}" type="presParOf" srcId="{78FB9074-4383-4983-9815-93CB55CE0E38}" destId="{9A358309-CC75-4F92-8F9F-22B04CFF513D}" srcOrd="3" destOrd="0" presId="urn:microsoft.com/office/officeart/2005/8/layout/chevron1"/>
    <dgm:cxn modelId="{B1280122-B52F-4D62-8FA9-BB33A649FDBF}" type="presParOf" srcId="{78FB9074-4383-4983-9815-93CB55CE0E38}" destId="{AFAF5A2E-F7A0-4BAD-B581-9D0A10721820}" srcOrd="4" destOrd="0" presId="urn:microsoft.com/office/officeart/2005/8/layout/chevron1"/>
    <dgm:cxn modelId="{BCDA9D8D-9044-4EF9-8644-CE1860BE3B18}" type="presParOf" srcId="{78FB9074-4383-4983-9815-93CB55CE0E38}" destId="{CBEF6D12-E893-43D6-A669-4FEC8A6E9251}" srcOrd="5" destOrd="0" presId="urn:microsoft.com/office/officeart/2005/8/layout/chevron1"/>
    <dgm:cxn modelId="{74B77757-A934-4D0B-8EC0-02941F013C68}" type="presParOf" srcId="{78FB9074-4383-4983-9815-93CB55CE0E38}" destId="{C7DD8D01-A845-496D-86F9-4C1023581842}" srcOrd="6" destOrd="0" presId="urn:microsoft.com/office/officeart/2005/8/layout/chevron1"/>
    <dgm:cxn modelId="{5446151D-29B3-4B0F-A702-F94F26DB0B26}" type="presParOf" srcId="{78FB9074-4383-4983-9815-93CB55CE0E38}" destId="{A507C322-9BAE-43ED-8842-4D2F899B5031}" srcOrd="7" destOrd="0" presId="urn:microsoft.com/office/officeart/2005/8/layout/chevron1"/>
    <dgm:cxn modelId="{EF6F799A-1810-4A1B-8337-40139DAE7644}" type="presParOf" srcId="{78FB9074-4383-4983-9815-93CB55CE0E38}" destId="{E9423FA8-E72B-4FB5-802A-5104DA1D0525}" srcOrd="8" destOrd="0" presId="urn:microsoft.com/office/officeart/2005/8/layout/chevron1"/>
    <dgm:cxn modelId="{60F4FB3E-363C-4B01-A409-D75ADEFFE1C5}" type="presParOf" srcId="{78FB9074-4383-4983-9815-93CB55CE0E38}" destId="{5777B7A9-6368-4F3D-948F-408FF1EE6428}" srcOrd="9" destOrd="0" presId="urn:microsoft.com/office/officeart/2005/8/layout/chevron1"/>
    <dgm:cxn modelId="{5876F9C7-047B-4611-AF2E-9FFA94836AD5}" type="presParOf" srcId="{78FB9074-4383-4983-9815-93CB55CE0E38}" destId="{E7ED10D0-2574-4061-9C04-A210B81DF25A}"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115FD9B-E34A-4B72-94BB-5FA87CBF4B5F}" type="doc">
      <dgm:prSet loTypeId="urn:microsoft.com/office/officeart/2005/8/layout/chevron1" loCatId="process" qsTypeId="urn:microsoft.com/office/officeart/2005/8/quickstyle/simple5" qsCatId="simple" csTypeId="urn:microsoft.com/office/officeart/2005/8/colors/colorful2" csCatId="colorful" phldr="1"/>
      <dgm:spPr/>
    </dgm:pt>
    <dgm:pt modelId="{2DB86737-544A-4826-9490-3CAFC50BA5DA}">
      <dgm:prSet phldrT="[Texte]"/>
      <dgm:spPr>
        <a:xfrm>
          <a:off x="4013" y="205448"/>
          <a:ext cx="1493036" cy="597214"/>
        </a:xfrm>
        <a:solidFill>
          <a:srgbClr val="0F6FC6">
            <a:lumMod val="50000"/>
          </a:srgbClr>
        </a:solidFill>
        <a:ln>
          <a:noFill/>
        </a:ln>
        <a:effectLst>
          <a:outerShdw blurRad="57150" dist="38100" dir="5400000" algn="ctr" rotWithShape="0">
            <a:srgbClr val="009DD9">
              <a:hueOff val="0"/>
              <a:satOff val="0"/>
              <a:lumOff val="0"/>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r>
            <a:rPr lang="fr-FR" b="1" dirty="0" smtClean="0">
              <a:solidFill>
                <a:sysClr val="window" lastClr="FFFFFF"/>
              </a:solidFill>
              <a:latin typeface="Constantia"/>
              <a:ea typeface="+mn-ea"/>
              <a:cs typeface="+mn-cs"/>
            </a:rPr>
            <a:t> Analyse</a:t>
          </a:r>
          <a:r>
            <a:rPr lang="fr-FR" dirty="0" smtClean="0"/>
            <a:t> </a:t>
          </a:r>
          <a:r>
            <a:rPr lang="fr-FR" b="1" dirty="0" smtClean="0">
              <a:solidFill>
                <a:sysClr val="window" lastClr="FFFFFF"/>
              </a:solidFill>
              <a:latin typeface="Constantia"/>
              <a:ea typeface="+mn-ea"/>
              <a:cs typeface="+mn-cs"/>
            </a:rPr>
            <a:t> fonctionnelle</a:t>
          </a:r>
          <a:endParaRPr lang="fr-FR" noProof="0" dirty="0">
            <a:solidFill>
              <a:sysClr val="window" lastClr="FFFFFF"/>
            </a:solidFill>
            <a:latin typeface="Constantia"/>
            <a:ea typeface="+mn-ea"/>
            <a:cs typeface="+mn-cs"/>
          </a:endParaRPr>
        </a:p>
      </dgm:t>
    </dgm:pt>
    <dgm:pt modelId="{23575EAB-874C-47D5-8438-232E6A40FDC1}" type="parTrans" cxnId="{63699C74-61B2-4E59-8EF4-546F9B332DF7}">
      <dgm:prSet/>
      <dgm:spPr/>
      <dgm:t>
        <a:bodyPr/>
        <a:lstStyle/>
        <a:p>
          <a:endParaRPr lang="fr-FR"/>
        </a:p>
      </dgm:t>
    </dgm:pt>
    <dgm:pt modelId="{2B7C6327-CBBE-4B40-8FC4-2DDF7756C0F0}" type="sibTrans" cxnId="{63699C74-61B2-4E59-8EF4-546F9B332DF7}">
      <dgm:prSet/>
      <dgm:spPr/>
      <dgm:t>
        <a:bodyPr/>
        <a:lstStyle/>
        <a:p>
          <a:endParaRPr lang="fr-FR"/>
        </a:p>
      </dgm:t>
    </dgm:pt>
    <dgm:pt modelId="{D2D53FF0-5D59-4100-8F99-60EF7D6C6182}">
      <dgm:prSet phldrT="[Texte]"/>
      <dgm:spPr>
        <a:xfrm>
          <a:off x="1347746" y="205448"/>
          <a:ext cx="1493036" cy="597214"/>
        </a:xfrm>
        <a:solidFill>
          <a:sysClr val="windowText" lastClr="000000">
            <a:lumMod val="65000"/>
          </a:sysClr>
        </a:solidFill>
        <a:ln>
          <a:noFill/>
        </a:ln>
        <a:effectLst>
          <a:outerShdw blurRad="57150" dist="38100" dir="5400000" algn="ctr" rotWithShape="0">
            <a:srgbClr val="009DD9">
              <a:hueOff val="-167625"/>
              <a:satOff val="-1932"/>
              <a:lumOff val="432"/>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r>
            <a:rPr lang="fr-FR" b="1" dirty="0" smtClean="0">
              <a:solidFill>
                <a:sysClr val="window" lastClr="FFFFFF"/>
              </a:solidFill>
              <a:latin typeface="Constantia"/>
              <a:ea typeface="+mn-ea"/>
              <a:cs typeface="+mn-cs"/>
            </a:rPr>
            <a:t>Contexte général et organisme d’accueil </a:t>
          </a:r>
          <a:endParaRPr lang="fr-FR" noProof="0" dirty="0">
            <a:solidFill>
              <a:sysClr val="window" lastClr="FFFFFF"/>
            </a:solidFill>
            <a:latin typeface="Constantia"/>
            <a:ea typeface="+mn-ea"/>
            <a:cs typeface="+mn-cs"/>
          </a:endParaRPr>
        </a:p>
      </dgm:t>
    </dgm:pt>
    <dgm:pt modelId="{79CFB385-B8F2-4D77-A810-907A77EC1298}" type="parTrans" cxnId="{38EDFF0C-6FE0-481E-A0C6-027C15DC0B2A}">
      <dgm:prSet/>
      <dgm:spPr/>
      <dgm:t>
        <a:bodyPr/>
        <a:lstStyle/>
        <a:p>
          <a:endParaRPr lang="fr-FR"/>
        </a:p>
      </dgm:t>
    </dgm:pt>
    <dgm:pt modelId="{D4349060-ACF9-498C-9E6A-F22F8B613C63}" type="sibTrans" cxnId="{38EDFF0C-6FE0-481E-A0C6-027C15DC0B2A}">
      <dgm:prSet/>
      <dgm:spPr/>
      <dgm:t>
        <a:bodyPr/>
        <a:lstStyle/>
        <a:p>
          <a:endParaRPr lang="fr-FR"/>
        </a:p>
      </dgm:t>
    </dgm:pt>
    <dgm:pt modelId="{2F106E54-D05D-43A7-9ABF-C62438E2B6EC}">
      <dgm:prSet phldrT="[Texte]"/>
      <dgm:spPr>
        <a:xfrm>
          <a:off x="4035212" y="205448"/>
          <a:ext cx="1493036" cy="597214"/>
        </a:xfrm>
        <a:solidFill>
          <a:sysClr val="windowText" lastClr="000000">
            <a:lumMod val="65000"/>
          </a:sysClr>
        </a:solidFill>
        <a:ln>
          <a:noFill/>
        </a:ln>
        <a:effectLst>
          <a:outerShdw blurRad="57150" dist="38100" dir="5400000" algn="ctr" rotWithShape="0">
            <a:srgbClr val="009DD9">
              <a:hueOff val="-502874"/>
              <a:satOff val="-5795"/>
              <a:lumOff val="1295"/>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r>
            <a:rPr lang="fr-FR" b="1" dirty="0" smtClean="0">
              <a:solidFill>
                <a:sysClr val="window" lastClr="FFFFFF"/>
              </a:solidFill>
              <a:latin typeface="Constantia"/>
              <a:ea typeface="+mn-ea"/>
              <a:cs typeface="+mn-cs"/>
            </a:rPr>
            <a:t>Conception</a:t>
          </a:r>
          <a:endParaRPr lang="fr-FR" noProof="0" dirty="0" smtClean="0">
            <a:solidFill>
              <a:sysClr val="window" lastClr="FFFFFF"/>
            </a:solidFill>
            <a:latin typeface="Constantia"/>
            <a:ea typeface="+mn-ea"/>
            <a:cs typeface="+mn-cs"/>
          </a:endParaRPr>
        </a:p>
      </dgm:t>
    </dgm:pt>
    <dgm:pt modelId="{FA5A0B43-B1E5-43D2-8EA1-0DF1C85B97F0}" type="parTrans" cxnId="{3863B0C8-F51E-4F4C-9C43-D8D80FAB6478}">
      <dgm:prSet/>
      <dgm:spPr/>
      <dgm:t>
        <a:bodyPr/>
        <a:lstStyle/>
        <a:p>
          <a:endParaRPr lang="fr-FR"/>
        </a:p>
      </dgm:t>
    </dgm:pt>
    <dgm:pt modelId="{4AE6DA20-7F9E-44E2-9440-436E4A389763}" type="sibTrans" cxnId="{3863B0C8-F51E-4F4C-9C43-D8D80FAB6478}">
      <dgm:prSet/>
      <dgm:spPr/>
      <dgm:t>
        <a:bodyPr/>
        <a:lstStyle/>
        <a:p>
          <a:endParaRPr lang="fr-FR"/>
        </a:p>
      </dgm:t>
    </dgm:pt>
    <dgm:pt modelId="{37487084-E1A0-43E5-99B8-DA09E7D82B33}">
      <dgm:prSet phldrT="[Texte]"/>
      <dgm:spPr>
        <a:xfrm>
          <a:off x="5378945" y="205448"/>
          <a:ext cx="1493036" cy="597214"/>
        </a:xfrm>
        <a:solidFill>
          <a:sysClr val="windowText" lastClr="000000">
            <a:lumMod val="65000"/>
          </a:sysClr>
        </a:solidFill>
        <a:ln>
          <a:noFill/>
        </a:ln>
        <a:effectLst>
          <a:outerShdw blurRad="57150" dist="38100" dir="5400000" algn="ctr" rotWithShape="0">
            <a:srgbClr val="009DD9">
              <a:hueOff val="-670499"/>
              <a:satOff val="-7726"/>
              <a:lumOff val="1727"/>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r>
            <a:rPr lang="en-US" b="1" dirty="0" smtClean="0">
              <a:solidFill>
                <a:sysClr val="window" lastClr="FFFFFF"/>
              </a:solidFill>
              <a:latin typeface="Constantia"/>
              <a:ea typeface="+mn-ea"/>
              <a:cs typeface="+mn-cs"/>
            </a:rPr>
            <a:t>D</a:t>
          </a:r>
          <a:r>
            <a:rPr lang="fr-FR" b="1" dirty="0" smtClean="0">
              <a:solidFill>
                <a:sysClr val="window" lastClr="FFFFFF"/>
              </a:solidFill>
              <a:latin typeface="Constantia"/>
              <a:ea typeface="+mn-ea"/>
              <a:cs typeface="+mn-cs"/>
            </a:rPr>
            <a:t>é</a:t>
          </a:r>
          <a:r>
            <a:rPr lang="fr-FR" b="1" noProof="0" dirty="0" smtClean="0">
              <a:solidFill>
                <a:sysClr val="window" lastClr="FFFFFF"/>
              </a:solidFill>
              <a:latin typeface="Constantia"/>
              <a:ea typeface="+mn-ea"/>
              <a:cs typeface="+mn-cs"/>
            </a:rPr>
            <a:t>monstration</a:t>
          </a:r>
          <a:endParaRPr lang="fr-FR" noProof="0" dirty="0" smtClean="0">
            <a:solidFill>
              <a:sysClr val="window" lastClr="FFFFFF"/>
            </a:solidFill>
            <a:latin typeface="Constantia"/>
            <a:ea typeface="+mn-ea"/>
            <a:cs typeface="+mn-cs"/>
          </a:endParaRPr>
        </a:p>
      </dgm:t>
    </dgm:pt>
    <dgm:pt modelId="{715CB5BD-BFB4-4C72-A3A6-9BAAE49980EC}" type="parTrans" cxnId="{7E2454DC-35F7-4684-A438-0818EAF01847}">
      <dgm:prSet/>
      <dgm:spPr/>
      <dgm:t>
        <a:bodyPr/>
        <a:lstStyle/>
        <a:p>
          <a:endParaRPr lang="fr-FR"/>
        </a:p>
      </dgm:t>
    </dgm:pt>
    <dgm:pt modelId="{A6F80634-FF5E-4CCB-B96E-12961F79AC40}" type="sibTrans" cxnId="{7E2454DC-35F7-4684-A438-0818EAF01847}">
      <dgm:prSet/>
      <dgm:spPr/>
      <dgm:t>
        <a:bodyPr/>
        <a:lstStyle/>
        <a:p>
          <a:endParaRPr lang="fr-FR"/>
        </a:p>
      </dgm:t>
    </dgm:pt>
    <dgm:pt modelId="{87D81F46-82D2-4BCC-845F-6456FAB666FB}">
      <dgm:prSet phldrT="[Texte]"/>
      <dgm:spPr>
        <a:xfrm>
          <a:off x="6726691" y="203967"/>
          <a:ext cx="1493036" cy="597214"/>
        </a:xfrm>
        <a:solidFill>
          <a:sysClr val="windowText" lastClr="000000">
            <a:lumMod val="65000"/>
          </a:sysClr>
        </a:solidFill>
        <a:ln>
          <a:noFill/>
        </a:ln>
        <a:effectLst>
          <a:outerShdw blurRad="57150" dist="38100" dir="5400000" algn="ctr" rotWithShape="0">
            <a:srgbClr val="009DD9">
              <a:hueOff val="-838123"/>
              <a:satOff val="-9658"/>
              <a:lumOff val="2159"/>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r>
            <a:rPr lang="fr-FR" altLang="zh-CN" b="1" dirty="0" smtClean="0">
              <a:solidFill>
                <a:sysClr val="window" lastClr="FFFFFF"/>
              </a:solidFill>
              <a:latin typeface="Constantia"/>
              <a:ea typeface="宋体" panose="02010600030101010101" pitchFamily="2" charset="-122"/>
              <a:cs typeface="+mn-cs"/>
            </a:rPr>
            <a:t>Conclusion &amp; Perspective </a:t>
          </a:r>
          <a:endParaRPr lang="fr-FR" noProof="0" dirty="0" smtClean="0">
            <a:solidFill>
              <a:sysClr val="window" lastClr="FFFFFF"/>
            </a:solidFill>
            <a:latin typeface="Constantia"/>
            <a:ea typeface="+mn-ea"/>
            <a:cs typeface="+mn-cs"/>
          </a:endParaRPr>
        </a:p>
      </dgm:t>
    </dgm:pt>
    <dgm:pt modelId="{62B1411B-FB3F-4E39-A135-C58148B0EC21}" type="parTrans" cxnId="{D5C883C5-B01A-4FEC-89DD-7A7EA4AD0A45}">
      <dgm:prSet/>
      <dgm:spPr/>
      <dgm:t>
        <a:bodyPr/>
        <a:lstStyle/>
        <a:p>
          <a:endParaRPr lang="fr-FR"/>
        </a:p>
      </dgm:t>
    </dgm:pt>
    <dgm:pt modelId="{41641E0A-9B57-44E3-9533-AD63ABA1F63B}" type="sibTrans" cxnId="{D5C883C5-B01A-4FEC-89DD-7A7EA4AD0A45}">
      <dgm:prSet/>
      <dgm:spPr/>
      <dgm:t>
        <a:bodyPr/>
        <a:lstStyle/>
        <a:p>
          <a:endParaRPr lang="fr-FR"/>
        </a:p>
      </dgm:t>
    </dgm:pt>
    <dgm:pt modelId="{1F5B1867-4BC6-40AE-957E-385C2B5A6B0C}">
      <dgm:prSet phldrT="[Texte]"/>
      <dgm:spPr>
        <a:xfrm>
          <a:off x="2691479" y="205448"/>
          <a:ext cx="1493036" cy="597214"/>
        </a:xfrm>
        <a:solidFill>
          <a:sysClr val="windowText" lastClr="000000">
            <a:lumMod val="65000"/>
          </a:sysClr>
        </a:solidFill>
        <a:ln>
          <a:noFill/>
        </a:ln>
        <a:effectLst>
          <a:outerShdw blurRad="57150" dist="38100" dir="5400000" algn="ctr" rotWithShape="0">
            <a:srgbClr val="009DD9">
              <a:hueOff val="-335249"/>
              <a:satOff val="-3863"/>
              <a:lumOff val="864"/>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r>
            <a:rPr lang="fr-FR" b="1" noProof="0" dirty="0" smtClean="0">
              <a:solidFill>
                <a:sysClr val="window" lastClr="FFFFFF"/>
              </a:solidFill>
              <a:latin typeface="Constantia"/>
              <a:ea typeface="+mn-ea"/>
              <a:cs typeface="+mn-cs"/>
            </a:rPr>
            <a:t>Conduite du projet et techniques utilisées</a:t>
          </a:r>
          <a:endParaRPr lang="fr-FR" b="1" noProof="0" dirty="0">
            <a:solidFill>
              <a:sysClr val="window" lastClr="FFFFFF"/>
            </a:solidFill>
            <a:latin typeface="Constantia"/>
            <a:ea typeface="+mn-ea"/>
            <a:cs typeface="+mn-cs"/>
          </a:endParaRPr>
        </a:p>
      </dgm:t>
    </dgm:pt>
    <dgm:pt modelId="{DF273977-5C9A-49D1-9CAD-0C5C2D3D2AEE}" type="parTrans" cxnId="{766DBE32-8634-461A-ABC8-A1397812F043}">
      <dgm:prSet/>
      <dgm:spPr/>
      <dgm:t>
        <a:bodyPr/>
        <a:lstStyle/>
        <a:p>
          <a:endParaRPr lang="fr-FR"/>
        </a:p>
      </dgm:t>
    </dgm:pt>
    <dgm:pt modelId="{279D9DC0-496F-4439-B781-2C6FACCC38CA}" type="sibTrans" cxnId="{766DBE32-8634-461A-ABC8-A1397812F043}">
      <dgm:prSet/>
      <dgm:spPr/>
      <dgm:t>
        <a:bodyPr/>
        <a:lstStyle/>
        <a:p>
          <a:endParaRPr lang="fr-FR"/>
        </a:p>
      </dgm:t>
    </dgm:pt>
    <dgm:pt modelId="{78FB9074-4383-4983-9815-93CB55CE0E38}" type="pres">
      <dgm:prSet presAssocID="{8115FD9B-E34A-4B72-94BB-5FA87CBF4B5F}" presName="Name0" presStyleCnt="0">
        <dgm:presLayoutVars>
          <dgm:dir/>
          <dgm:animLvl val="lvl"/>
          <dgm:resizeHandles val="exact"/>
        </dgm:presLayoutVars>
      </dgm:prSet>
      <dgm:spPr/>
    </dgm:pt>
    <dgm:pt modelId="{820680B8-A99C-4DEC-8F2E-D599A0E89DB6}" type="pres">
      <dgm:prSet presAssocID="{2DB86737-544A-4826-9490-3CAFC50BA5DA}" presName="parTxOnly" presStyleLbl="node1" presStyleIdx="0" presStyleCnt="6" custLinFactX="80219" custLinFactNeighborX="100000" custLinFactNeighborY="-1809">
        <dgm:presLayoutVars>
          <dgm:chMax val="0"/>
          <dgm:chPref val="0"/>
          <dgm:bulletEnabled val="1"/>
        </dgm:presLayoutVars>
      </dgm:prSet>
      <dgm:spPr>
        <a:prstGeom prst="chevron">
          <a:avLst/>
        </a:prstGeom>
      </dgm:spPr>
      <dgm:t>
        <a:bodyPr/>
        <a:lstStyle/>
        <a:p>
          <a:endParaRPr lang="fr-FR"/>
        </a:p>
      </dgm:t>
    </dgm:pt>
    <dgm:pt modelId="{C02D6B07-24AC-422E-AB34-D42C1F5835AB}" type="pres">
      <dgm:prSet presAssocID="{2B7C6327-CBBE-4B40-8FC4-2DDF7756C0F0}" presName="parTxOnlySpace" presStyleCnt="0"/>
      <dgm:spPr/>
    </dgm:pt>
    <dgm:pt modelId="{09066C05-2B71-4482-96ED-B0D32F2353C1}" type="pres">
      <dgm:prSet presAssocID="{D2D53FF0-5D59-4100-8F99-60EF7D6C6182}" presName="parTxOnly" presStyleLbl="node1" presStyleIdx="1" presStyleCnt="6" custLinFactX="-80378" custLinFactNeighborX="-100000" custLinFactNeighborY="-1530">
        <dgm:presLayoutVars>
          <dgm:chMax val="0"/>
          <dgm:chPref val="0"/>
          <dgm:bulletEnabled val="1"/>
        </dgm:presLayoutVars>
      </dgm:prSet>
      <dgm:spPr>
        <a:prstGeom prst="chevron">
          <a:avLst/>
        </a:prstGeom>
      </dgm:spPr>
      <dgm:t>
        <a:bodyPr/>
        <a:lstStyle/>
        <a:p>
          <a:endParaRPr lang="fr-FR"/>
        </a:p>
      </dgm:t>
    </dgm:pt>
    <dgm:pt modelId="{9A358309-CC75-4F92-8F9F-22B04CFF513D}" type="pres">
      <dgm:prSet presAssocID="{D4349060-ACF9-498C-9E6A-F22F8B613C63}" presName="parTxOnlySpace" presStyleCnt="0"/>
      <dgm:spPr/>
    </dgm:pt>
    <dgm:pt modelId="{AFAF5A2E-F7A0-4BAD-B581-9D0A10721820}" type="pres">
      <dgm:prSet presAssocID="{1F5B1867-4BC6-40AE-957E-385C2B5A6B0C}" presName="parTxOnly" presStyleLbl="node1" presStyleIdx="2" presStyleCnt="6" custLinFactNeighborX="3385" custLinFactNeighborY="116">
        <dgm:presLayoutVars>
          <dgm:chMax val="0"/>
          <dgm:chPref val="0"/>
          <dgm:bulletEnabled val="1"/>
        </dgm:presLayoutVars>
      </dgm:prSet>
      <dgm:spPr>
        <a:prstGeom prst="chevron">
          <a:avLst/>
        </a:prstGeom>
      </dgm:spPr>
      <dgm:t>
        <a:bodyPr/>
        <a:lstStyle/>
        <a:p>
          <a:endParaRPr lang="fr-FR"/>
        </a:p>
      </dgm:t>
    </dgm:pt>
    <dgm:pt modelId="{CBEF6D12-E893-43D6-A669-4FEC8A6E9251}" type="pres">
      <dgm:prSet presAssocID="{279D9DC0-496F-4439-B781-2C6FACCC38CA}" presName="parTxOnlySpace" presStyleCnt="0"/>
      <dgm:spPr/>
    </dgm:pt>
    <dgm:pt modelId="{C7DD8D01-A845-496D-86F9-4C1023581842}" type="pres">
      <dgm:prSet presAssocID="{2F106E54-D05D-43A7-9ABF-C62438E2B6EC}" presName="parTxOnly" presStyleLbl="node1" presStyleIdx="3" presStyleCnt="6">
        <dgm:presLayoutVars>
          <dgm:chMax val="0"/>
          <dgm:chPref val="0"/>
          <dgm:bulletEnabled val="1"/>
        </dgm:presLayoutVars>
      </dgm:prSet>
      <dgm:spPr>
        <a:prstGeom prst="chevron">
          <a:avLst/>
        </a:prstGeom>
      </dgm:spPr>
      <dgm:t>
        <a:bodyPr/>
        <a:lstStyle/>
        <a:p>
          <a:endParaRPr lang="fr-FR"/>
        </a:p>
      </dgm:t>
    </dgm:pt>
    <dgm:pt modelId="{A507C322-9BAE-43ED-8842-4D2F899B5031}" type="pres">
      <dgm:prSet presAssocID="{4AE6DA20-7F9E-44E2-9440-436E4A389763}" presName="parTxOnlySpace" presStyleCnt="0"/>
      <dgm:spPr/>
    </dgm:pt>
    <dgm:pt modelId="{E9423FA8-E72B-4FB5-802A-5104DA1D0525}" type="pres">
      <dgm:prSet presAssocID="{37487084-E1A0-43E5-99B8-DA09E7D82B33}" presName="parTxOnly" presStyleLbl="node1" presStyleIdx="4" presStyleCnt="6">
        <dgm:presLayoutVars>
          <dgm:chMax val="0"/>
          <dgm:chPref val="0"/>
          <dgm:bulletEnabled val="1"/>
        </dgm:presLayoutVars>
      </dgm:prSet>
      <dgm:spPr>
        <a:prstGeom prst="chevron">
          <a:avLst/>
        </a:prstGeom>
      </dgm:spPr>
      <dgm:t>
        <a:bodyPr/>
        <a:lstStyle/>
        <a:p>
          <a:endParaRPr lang="fr-FR"/>
        </a:p>
      </dgm:t>
    </dgm:pt>
    <dgm:pt modelId="{5777B7A9-6368-4F3D-948F-408FF1EE6428}" type="pres">
      <dgm:prSet presAssocID="{A6F80634-FF5E-4CCB-B96E-12961F79AC40}" presName="parTxOnlySpace" presStyleCnt="0"/>
      <dgm:spPr/>
    </dgm:pt>
    <dgm:pt modelId="{E7ED10D0-2574-4061-9C04-A210B81DF25A}" type="pres">
      <dgm:prSet presAssocID="{87D81F46-82D2-4BCC-845F-6456FAB666FB}" presName="parTxOnly" presStyleLbl="node1" presStyleIdx="5" presStyleCnt="6" custLinFactNeighborX="2688" custLinFactNeighborY="-248">
        <dgm:presLayoutVars>
          <dgm:chMax val="0"/>
          <dgm:chPref val="0"/>
          <dgm:bulletEnabled val="1"/>
        </dgm:presLayoutVars>
      </dgm:prSet>
      <dgm:spPr>
        <a:prstGeom prst="chevron">
          <a:avLst/>
        </a:prstGeom>
      </dgm:spPr>
      <dgm:t>
        <a:bodyPr/>
        <a:lstStyle/>
        <a:p>
          <a:endParaRPr lang="fr-FR"/>
        </a:p>
      </dgm:t>
    </dgm:pt>
  </dgm:ptLst>
  <dgm:cxnLst>
    <dgm:cxn modelId="{F61C847C-B586-42A4-839F-E5F7C24A863C}" type="presOf" srcId="{8115FD9B-E34A-4B72-94BB-5FA87CBF4B5F}" destId="{78FB9074-4383-4983-9815-93CB55CE0E38}" srcOrd="0" destOrd="0" presId="urn:microsoft.com/office/officeart/2005/8/layout/chevron1"/>
    <dgm:cxn modelId="{992D9EF5-6981-407D-B04F-9FD184ADB671}" type="presOf" srcId="{87D81F46-82D2-4BCC-845F-6456FAB666FB}" destId="{E7ED10D0-2574-4061-9C04-A210B81DF25A}" srcOrd="0" destOrd="0" presId="urn:microsoft.com/office/officeart/2005/8/layout/chevron1"/>
    <dgm:cxn modelId="{61498C55-8B92-4D33-AA9A-4CB61B841B2D}" type="presOf" srcId="{2F106E54-D05D-43A7-9ABF-C62438E2B6EC}" destId="{C7DD8D01-A845-496D-86F9-4C1023581842}" srcOrd="0" destOrd="0" presId="urn:microsoft.com/office/officeart/2005/8/layout/chevron1"/>
    <dgm:cxn modelId="{766DBE32-8634-461A-ABC8-A1397812F043}" srcId="{8115FD9B-E34A-4B72-94BB-5FA87CBF4B5F}" destId="{1F5B1867-4BC6-40AE-957E-385C2B5A6B0C}" srcOrd="2" destOrd="0" parTransId="{DF273977-5C9A-49D1-9CAD-0C5C2D3D2AEE}" sibTransId="{279D9DC0-496F-4439-B781-2C6FACCC38CA}"/>
    <dgm:cxn modelId="{7BC5781B-68AC-4AD6-A4E1-0D6F6DD7BD0F}" type="presOf" srcId="{2DB86737-544A-4826-9490-3CAFC50BA5DA}" destId="{820680B8-A99C-4DEC-8F2E-D599A0E89DB6}" srcOrd="0" destOrd="0" presId="urn:microsoft.com/office/officeart/2005/8/layout/chevron1"/>
    <dgm:cxn modelId="{D5C883C5-B01A-4FEC-89DD-7A7EA4AD0A45}" srcId="{8115FD9B-E34A-4B72-94BB-5FA87CBF4B5F}" destId="{87D81F46-82D2-4BCC-845F-6456FAB666FB}" srcOrd="5" destOrd="0" parTransId="{62B1411B-FB3F-4E39-A135-C58148B0EC21}" sibTransId="{41641E0A-9B57-44E3-9533-AD63ABA1F63B}"/>
    <dgm:cxn modelId="{63699C74-61B2-4E59-8EF4-546F9B332DF7}" srcId="{8115FD9B-E34A-4B72-94BB-5FA87CBF4B5F}" destId="{2DB86737-544A-4826-9490-3CAFC50BA5DA}" srcOrd="0" destOrd="0" parTransId="{23575EAB-874C-47D5-8438-232E6A40FDC1}" sibTransId="{2B7C6327-CBBE-4B40-8FC4-2DDF7756C0F0}"/>
    <dgm:cxn modelId="{4B77AC18-1126-44EB-A7C8-54C9B8F4E4BB}" type="presOf" srcId="{37487084-E1A0-43E5-99B8-DA09E7D82B33}" destId="{E9423FA8-E72B-4FB5-802A-5104DA1D0525}" srcOrd="0" destOrd="0" presId="urn:microsoft.com/office/officeart/2005/8/layout/chevron1"/>
    <dgm:cxn modelId="{FDC34FD8-800D-481A-A37E-7488DA6226A5}" type="presOf" srcId="{D2D53FF0-5D59-4100-8F99-60EF7D6C6182}" destId="{09066C05-2B71-4482-96ED-B0D32F2353C1}" srcOrd="0" destOrd="0" presId="urn:microsoft.com/office/officeart/2005/8/layout/chevron1"/>
    <dgm:cxn modelId="{7E2454DC-35F7-4684-A438-0818EAF01847}" srcId="{8115FD9B-E34A-4B72-94BB-5FA87CBF4B5F}" destId="{37487084-E1A0-43E5-99B8-DA09E7D82B33}" srcOrd="4" destOrd="0" parTransId="{715CB5BD-BFB4-4C72-A3A6-9BAAE49980EC}" sibTransId="{A6F80634-FF5E-4CCB-B96E-12961F79AC40}"/>
    <dgm:cxn modelId="{38EDFF0C-6FE0-481E-A0C6-027C15DC0B2A}" srcId="{8115FD9B-E34A-4B72-94BB-5FA87CBF4B5F}" destId="{D2D53FF0-5D59-4100-8F99-60EF7D6C6182}" srcOrd="1" destOrd="0" parTransId="{79CFB385-B8F2-4D77-A810-907A77EC1298}" sibTransId="{D4349060-ACF9-498C-9E6A-F22F8B613C63}"/>
    <dgm:cxn modelId="{3863B0C8-F51E-4F4C-9C43-D8D80FAB6478}" srcId="{8115FD9B-E34A-4B72-94BB-5FA87CBF4B5F}" destId="{2F106E54-D05D-43A7-9ABF-C62438E2B6EC}" srcOrd="3" destOrd="0" parTransId="{FA5A0B43-B1E5-43D2-8EA1-0DF1C85B97F0}" sibTransId="{4AE6DA20-7F9E-44E2-9440-436E4A389763}"/>
    <dgm:cxn modelId="{E077A224-C76A-48DA-8048-224A9C706531}" type="presOf" srcId="{1F5B1867-4BC6-40AE-957E-385C2B5A6B0C}" destId="{AFAF5A2E-F7A0-4BAD-B581-9D0A10721820}" srcOrd="0" destOrd="0" presId="urn:microsoft.com/office/officeart/2005/8/layout/chevron1"/>
    <dgm:cxn modelId="{391CFEB6-3EC2-4CA7-A13B-F577567F2214}" type="presParOf" srcId="{78FB9074-4383-4983-9815-93CB55CE0E38}" destId="{820680B8-A99C-4DEC-8F2E-D599A0E89DB6}" srcOrd="0" destOrd="0" presId="urn:microsoft.com/office/officeart/2005/8/layout/chevron1"/>
    <dgm:cxn modelId="{733C72B0-6616-4297-925B-CB7495D5C9E7}" type="presParOf" srcId="{78FB9074-4383-4983-9815-93CB55CE0E38}" destId="{C02D6B07-24AC-422E-AB34-D42C1F5835AB}" srcOrd="1" destOrd="0" presId="urn:microsoft.com/office/officeart/2005/8/layout/chevron1"/>
    <dgm:cxn modelId="{0E079E8B-09F9-4E70-8942-4FC3E2940061}" type="presParOf" srcId="{78FB9074-4383-4983-9815-93CB55CE0E38}" destId="{09066C05-2B71-4482-96ED-B0D32F2353C1}" srcOrd="2" destOrd="0" presId="urn:microsoft.com/office/officeart/2005/8/layout/chevron1"/>
    <dgm:cxn modelId="{1EE433D0-F837-4C7A-A18D-90E2E87607BC}" type="presParOf" srcId="{78FB9074-4383-4983-9815-93CB55CE0E38}" destId="{9A358309-CC75-4F92-8F9F-22B04CFF513D}" srcOrd="3" destOrd="0" presId="urn:microsoft.com/office/officeart/2005/8/layout/chevron1"/>
    <dgm:cxn modelId="{D965B2E5-D4BF-420A-B7CE-3F74E5B6061D}" type="presParOf" srcId="{78FB9074-4383-4983-9815-93CB55CE0E38}" destId="{AFAF5A2E-F7A0-4BAD-B581-9D0A10721820}" srcOrd="4" destOrd="0" presId="urn:microsoft.com/office/officeart/2005/8/layout/chevron1"/>
    <dgm:cxn modelId="{41F2FF2F-ECE8-423B-84DE-E304FEF9CDEF}" type="presParOf" srcId="{78FB9074-4383-4983-9815-93CB55CE0E38}" destId="{CBEF6D12-E893-43D6-A669-4FEC8A6E9251}" srcOrd="5" destOrd="0" presId="urn:microsoft.com/office/officeart/2005/8/layout/chevron1"/>
    <dgm:cxn modelId="{E15E1D3F-D959-43BE-A129-DE6A29690E93}" type="presParOf" srcId="{78FB9074-4383-4983-9815-93CB55CE0E38}" destId="{C7DD8D01-A845-496D-86F9-4C1023581842}" srcOrd="6" destOrd="0" presId="urn:microsoft.com/office/officeart/2005/8/layout/chevron1"/>
    <dgm:cxn modelId="{A124DE54-B333-411A-A768-89B5F5C3064D}" type="presParOf" srcId="{78FB9074-4383-4983-9815-93CB55CE0E38}" destId="{A507C322-9BAE-43ED-8842-4D2F899B5031}" srcOrd="7" destOrd="0" presId="urn:microsoft.com/office/officeart/2005/8/layout/chevron1"/>
    <dgm:cxn modelId="{06F2190E-9CD0-42BF-B047-8D88921090C1}" type="presParOf" srcId="{78FB9074-4383-4983-9815-93CB55CE0E38}" destId="{E9423FA8-E72B-4FB5-802A-5104DA1D0525}" srcOrd="8" destOrd="0" presId="urn:microsoft.com/office/officeart/2005/8/layout/chevron1"/>
    <dgm:cxn modelId="{87C74868-4D5A-438B-84A8-93724BC99C4B}" type="presParOf" srcId="{78FB9074-4383-4983-9815-93CB55CE0E38}" destId="{5777B7A9-6368-4F3D-948F-408FF1EE6428}" srcOrd="9" destOrd="0" presId="urn:microsoft.com/office/officeart/2005/8/layout/chevron1"/>
    <dgm:cxn modelId="{0AC4347C-5FF8-4B2C-A95F-BC3A281E58E1}" type="presParOf" srcId="{78FB9074-4383-4983-9815-93CB55CE0E38}" destId="{E7ED10D0-2574-4061-9C04-A210B81DF25A}"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115FD9B-E34A-4B72-94BB-5FA87CBF4B5F}" type="doc">
      <dgm:prSet loTypeId="urn:microsoft.com/office/officeart/2005/8/layout/chevron1" loCatId="process" qsTypeId="urn:microsoft.com/office/officeart/2005/8/quickstyle/simple5" qsCatId="simple" csTypeId="urn:microsoft.com/office/officeart/2005/8/colors/colorful2" csCatId="colorful" phldr="1"/>
      <dgm:spPr/>
    </dgm:pt>
    <dgm:pt modelId="{2DB86737-544A-4826-9490-3CAFC50BA5DA}">
      <dgm:prSet phldrT="[Texte]"/>
      <dgm:spPr>
        <a:xfrm>
          <a:off x="4013" y="205448"/>
          <a:ext cx="1493036" cy="597214"/>
        </a:xfrm>
        <a:solidFill>
          <a:srgbClr val="0F6FC6">
            <a:lumMod val="50000"/>
          </a:srgbClr>
        </a:solidFill>
        <a:ln>
          <a:noFill/>
        </a:ln>
        <a:effectLst>
          <a:outerShdw blurRad="57150" dist="38100" dir="5400000" algn="ctr" rotWithShape="0">
            <a:srgbClr val="009DD9">
              <a:hueOff val="0"/>
              <a:satOff val="0"/>
              <a:lumOff val="0"/>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r>
            <a:rPr lang="fr-FR" b="1" dirty="0" smtClean="0">
              <a:solidFill>
                <a:sysClr val="window" lastClr="FFFFFF"/>
              </a:solidFill>
              <a:latin typeface="Constantia"/>
              <a:ea typeface="+mn-ea"/>
              <a:cs typeface="+mn-cs"/>
            </a:rPr>
            <a:t>Analyse fonctionnelle</a:t>
          </a:r>
          <a:endParaRPr lang="fr-FR" noProof="0" dirty="0">
            <a:solidFill>
              <a:sysClr val="window" lastClr="FFFFFF"/>
            </a:solidFill>
            <a:latin typeface="Constantia"/>
            <a:ea typeface="+mn-ea"/>
            <a:cs typeface="+mn-cs"/>
          </a:endParaRPr>
        </a:p>
      </dgm:t>
    </dgm:pt>
    <dgm:pt modelId="{23575EAB-874C-47D5-8438-232E6A40FDC1}" type="parTrans" cxnId="{63699C74-61B2-4E59-8EF4-546F9B332DF7}">
      <dgm:prSet/>
      <dgm:spPr/>
      <dgm:t>
        <a:bodyPr/>
        <a:lstStyle/>
        <a:p>
          <a:endParaRPr lang="fr-FR"/>
        </a:p>
      </dgm:t>
    </dgm:pt>
    <dgm:pt modelId="{2B7C6327-CBBE-4B40-8FC4-2DDF7756C0F0}" type="sibTrans" cxnId="{63699C74-61B2-4E59-8EF4-546F9B332DF7}">
      <dgm:prSet/>
      <dgm:spPr/>
      <dgm:t>
        <a:bodyPr/>
        <a:lstStyle/>
        <a:p>
          <a:endParaRPr lang="fr-FR"/>
        </a:p>
      </dgm:t>
    </dgm:pt>
    <dgm:pt modelId="{D2D53FF0-5D59-4100-8F99-60EF7D6C6182}">
      <dgm:prSet phldrT="[Texte]"/>
      <dgm:spPr>
        <a:xfrm>
          <a:off x="1347746" y="205448"/>
          <a:ext cx="1493036" cy="597214"/>
        </a:xfrm>
        <a:solidFill>
          <a:sysClr val="windowText" lastClr="000000">
            <a:lumMod val="65000"/>
          </a:sysClr>
        </a:solidFill>
        <a:ln>
          <a:noFill/>
        </a:ln>
        <a:effectLst>
          <a:outerShdw blurRad="57150" dist="38100" dir="5400000" algn="ctr" rotWithShape="0">
            <a:srgbClr val="009DD9">
              <a:hueOff val="-167625"/>
              <a:satOff val="-1932"/>
              <a:lumOff val="432"/>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r>
            <a:rPr lang="fr-FR" b="1" dirty="0" smtClean="0">
              <a:solidFill>
                <a:sysClr val="window" lastClr="FFFFFF"/>
              </a:solidFill>
              <a:latin typeface="Constantia"/>
              <a:ea typeface="+mn-ea"/>
              <a:cs typeface="+mn-cs"/>
            </a:rPr>
            <a:t>Contexte général et organisme d’accueil </a:t>
          </a:r>
          <a:endParaRPr lang="fr-FR" noProof="0" dirty="0">
            <a:solidFill>
              <a:sysClr val="window" lastClr="FFFFFF"/>
            </a:solidFill>
            <a:latin typeface="Constantia"/>
            <a:ea typeface="+mn-ea"/>
            <a:cs typeface="+mn-cs"/>
          </a:endParaRPr>
        </a:p>
      </dgm:t>
    </dgm:pt>
    <dgm:pt modelId="{79CFB385-B8F2-4D77-A810-907A77EC1298}" type="parTrans" cxnId="{38EDFF0C-6FE0-481E-A0C6-027C15DC0B2A}">
      <dgm:prSet/>
      <dgm:spPr/>
      <dgm:t>
        <a:bodyPr/>
        <a:lstStyle/>
        <a:p>
          <a:endParaRPr lang="fr-FR"/>
        </a:p>
      </dgm:t>
    </dgm:pt>
    <dgm:pt modelId="{D4349060-ACF9-498C-9E6A-F22F8B613C63}" type="sibTrans" cxnId="{38EDFF0C-6FE0-481E-A0C6-027C15DC0B2A}">
      <dgm:prSet/>
      <dgm:spPr/>
      <dgm:t>
        <a:bodyPr/>
        <a:lstStyle/>
        <a:p>
          <a:endParaRPr lang="fr-FR"/>
        </a:p>
      </dgm:t>
    </dgm:pt>
    <dgm:pt modelId="{2F106E54-D05D-43A7-9ABF-C62438E2B6EC}">
      <dgm:prSet phldrT="[Texte]"/>
      <dgm:spPr>
        <a:xfrm>
          <a:off x="4035212" y="205448"/>
          <a:ext cx="1493036" cy="597214"/>
        </a:xfrm>
        <a:solidFill>
          <a:sysClr val="windowText" lastClr="000000">
            <a:lumMod val="65000"/>
          </a:sysClr>
        </a:solidFill>
        <a:ln>
          <a:noFill/>
        </a:ln>
        <a:effectLst>
          <a:outerShdw blurRad="57150" dist="38100" dir="5400000" algn="ctr" rotWithShape="0">
            <a:srgbClr val="009DD9">
              <a:hueOff val="-502874"/>
              <a:satOff val="-5795"/>
              <a:lumOff val="1295"/>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r>
            <a:rPr lang="fr-FR" b="1" dirty="0" smtClean="0">
              <a:solidFill>
                <a:sysClr val="window" lastClr="FFFFFF"/>
              </a:solidFill>
              <a:latin typeface="Constantia"/>
              <a:ea typeface="+mn-ea"/>
              <a:cs typeface="+mn-cs"/>
            </a:rPr>
            <a:t>Conception</a:t>
          </a:r>
          <a:endParaRPr lang="fr-FR" noProof="0" dirty="0" smtClean="0">
            <a:solidFill>
              <a:sysClr val="window" lastClr="FFFFFF"/>
            </a:solidFill>
            <a:latin typeface="Constantia"/>
            <a:ea typeface="+mn-ea"/>
            <a:cs typeface="+mn-cs"/>
          </a:endParaRPr>
        </a:p>
      </dgm:t>
    </dgm:pt>
    <dgm:pt modelId="{FA5A0B43-B1E5-43D2-8EA1-0DF1C85B97F0}" type="parTrans" cxnId="{3863B0C8-F51E-4F4C-9C43-D8D80FAB6478}">
      <dgm:prSet/>
      <dgm:spPr/>
      <dgm:t>
        <a:bodyPr/>
        <a:lstStyle/>
        <a:p>
          <a:endParaRPr lang="fr-FR"/>
        </a:p>
      </dgm:t>
    </dgm:pt>
    <dgm:pt modelId="{4AE6DA20-7F9E-44E2-9440-436E4A389763}" type="sibTrans" cxnId="{3863B0C8-F51E-4F4C-9C43-D8D80FAB6478}">
      <dgm:prSet/>
      <dgm:spPr/>
      <dgm:t>
        <a:bodyPr/>
        <a:lstStyle/>
        <a:p>
          <a:endParaRPr lang="fr-FR"/>
        </a:p>
      </dgm:t>
    </dgm:pt>
    <dgm:pt modelId="{37487084-E1A0-43E5-99B8-DA09E7D82B33}">
      <dgm:prSet phldrT="[Texte]"/>
      <dgm:spPr>
        <a:xfrm>
          <a:off x="5378945" y="205448"/>
          <a:ext cx="1493036" cy="597214"/>
        </a:xfrm>
        <a:solidFill>
          <a:sysClr val="windowText" lastClr="000000">
            <a:lumMod val="65000"/>
          </a:sysClr>
        </a:solidFill>
        <a:ln>
          <a:noFill/>
        </a:ln>
        <a:effectLst>
          <a:outerShdw blurRad="57150" dist="38100" dir="5400000" algn="ctr" rotWithShape="0">
            <a:srgbClr val="009DD9">
              <a:hueOff val="-670499"/>
              <a:satOff val="-7726"/>
              <a:lumOff val="1727"/>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r>
            <a:rPr lang="en-US" b="1" dirty="0" smtClean="0">
              <a:solidFill>
                <a:sysClr val="window" lastClr="FFFFFF"/>
              </a:solidFill>
              <a:latin typeface="Constantia"/>
              <a:ea typeface="+mn-ea"/>
              <a:cs typeface="+mn-cs"/>
            </a:rPr>
            <a:t>D</a:t>
          </a:r>
          <a:r>
            <a:rPr lang="fr-FR" b="1" dirty="0" smtClean="0">
              <a:solidFill>
                <a:sysClr val="window" lastClr="FFFFFF"/>
              </a:solidFill>
              <a:latin typeface="Constantia"/>
              <a:ea typeface="+mn-ea"/>
              <a:cs typeface="+mn-cs"/>
            </a:rPr>
            <a:t>é</a:t>
          </a:r>
          <a:r>
            <a:rPr lang="fr-FR" b="1" noProof="0" dirty="0" smtClean="0">
              <a:solidFill>
                <a:sysClr val="window" lastClr="FFFFFF"/>
              </a:solidFill>
              <a:latin typeface="Constantia"/>
              <a:ea typeface="+mn-ea"/>
              <a:cs typeface="+mn-cs"/>
            </a:rPr>
            <a:t>monstration</a:t>
          </a:r>
          <a:endParaRPr lang="fr-FR" noProof="0" dirty="0" smtClean="0">
            <a:solidFill>
              <a:sysClr val="window" lastClr="FFFFFF"/>
            </a:solidFill>
            <a:latin typeface="Constantia"/>
            <a:ea typeface="+mn-ea"/>
            <a:cs typeface="+mn-cs"/>
          </a:endParaRPr>
        </a:p>
      </dgm:t>
    </dgm:pt>
    <dgm:pt modelId="{715CB5BD-BFB4-4C72-A3A6-9BAAE49980EC}" type="parTrans" cxnId="{7E2454DC-35F7-4684-A438-0818EAF01847}">
      <dgm:prSet/>
      <dgm:spPr/>
      <dgm:t>
        <a:bodyPr/>
        <a:lstStyle/>
        <a:p>
          <a:endParaRPr lang="fr-FR"/>
        </a:p>
      </dgm:t>
    </dgm:pt>
    <dgm:pt modelId="{A6F80634-FF5E-4CCB-B96E-12961F79AC40}" type="sibTrans" cxnId="{7E2454DC-35F7-4684-A438-0818EAF01847}">
      <dgm:prSet/>
      <dgm:spPr/>
      <dgm:t>
        <a:bodyPr/>
        <a:lstStyle/>
        <a:p>
          <a:endParaRPr lang="fr-FR"/>
        </a:p>
      </dgm:t>
    </dgm:pt>
    <dgm:pt modelId="{87D81F46-82D2-4BCC-845F-6456FAB666FB}">
      <dgm:prSet phldrT="[Texte]"/>
      <dgm:spPr>
        <a:xfrm>
          <a:off x="6726691" y="203967"/>
          <a:ext cx="1493036" cy="597214"/>
        </a:xfrm>
        <a:solidFill>
          <a:sysClr val="windowText" lastClr="000000">
            <a:lumMod val="65000"/>
          </a:sysClr>
        </a:solidFill>
        <a:ln>
          <a:noFill/>
        </a:ln>
        <a:effectLst>
          <a:outerShdw blurRad="57150" dist="38100" dir="5400000" algn="ctr" rotWithShape="0">
            <a:srgbClr val="009DD9">
              <a:hueOff val="-838123"/>
              <a:satOff val="-9658"/>
              <a:lumOff val="2159"/>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r>
            <a:rPr lang="fr-FR" altLang="zh-CN" b="1" dirty="0" smtClean="0">
              <a:solidFill>
                <a:sysClr val="window" lastClr="FFFFFF"/>
              </a:solidFill>
              <a:latin typeface="Constantia"/>
              <a:ea typeface="宋体" panose="02010600030101010101" pitchFamily="2" charset="-122"/>
              <a:cs typeface="+mn-cs"/>
            </a:rPr>
            <a:t>Conclusion &amp; Perspective </a:t>
          </a:r>
          <a:endParaRPr lang="fr-FR" noProof="0" dirty="0" smtClean="0">
            <a:solidFill>
              <a:sysClr val="window" lastClr="FFFFFF"/>
            </a:solidFill>
            <a:latin typeface="Constantia"/>
            <a:ea typeface="+mn-ea"/>
            <a:cs typeface="+mn-cs"/>
          </a:endParaRPr>
        </a:p>
      </dgm:t>
    </dgm:pt>
    <dgm:pt modelId="{62B1411B-FB3F-4E39-A135-C58148B0EC21}" type="parTrans" cxnId="{D5C883C5-B01A-4FEC-89DD-7A7EA4AD0A45}">
      <dgm:prSet/>
      <dgm:spPr/>
      <dgm:t>
        <a:bodyPr/>
        <a:lstStyle/>
        <a:p>
          <a:endParaRPr lang="fr-FR"/>
        </a:p>
      </dgm:t>
    </dgm:pt>
    <dgm:pt modelId="{41641E0A-9B57-44E3-9533-AD63ABA1F63B}" type="sibTrans" cxnId="{D5C883C5-B01A-4FEC-89DD-7A7EA4AD0A45}">
      <dgm:prSet/>
      <dgm:spPr/>
      <dgm:t>
        <a:bodyPr/>
        <a:lstStyle/>
        <a:p>
          <a:endParaRPr lang="fr-FR"/>
        </a:p>
      </dgm:t>
    </dgm:pt>
    <dgm:pt modelId="{1F5B1867-4BC6-40AE-957E-385C2B5A6B0C}">
      <dgm:prSet phldrT="[Texte]"/>
      <dgm:spPr>
        <a:xfrm>
          <a:off x="2691479" y="205448"/>
          <a:ext cx="1493036" cy="597214"/>
        </a:xfrm>
        <a:solidFill>
          <a:sysClr val="windowText" lastClr="000000">
            <a:lumMod val="65000"/>
          </a:sysClr>
        </a:solidFill>
        <a:ln>
          <a:noFill/>
        </a:ln>
        <a:effectLst>
          <a:outerShdw blurRad="57150" dist="38100" dir="5400000" algn="ctr" rotWithShape="0">
            <a:srgbClr val="009DD9">
              <a:hueOff val="-335249"/>
              <a:satOff val="-3863"/>
              <a:lumOff val="864"/>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gm:spPr>
      <dgm:t>
        <a:bodyPr/>
        <a:lstStyle/>
        <a:p>
          <a:r>
            <a:rPr lang="fr-FR" b="1" noProof="0" dirty="0" smtClean="0">
              <a:solidFill>
                <a:sysClr val="window" lastClr="FFFFFF"/>
              </a:solidFill>
              <a:latin typeface="Constantia"/>
              <a:ea typeface="+mn-ea"/>
              <a:cs typeface="+mn-cs"/>
            </a:rPr>
            <a:t>Conduite du projet et techniques utilisées</a:t>
          </a:r>
          <a:endParaRPr lang="fr-FR" b="1" noProof="0" dirty="0">
            <a:solidFill>
              <a:sysClr val="window" lastClr="FFFFFF"/>
            </a:solidFill>
            <a:latin typeface="Constantia"/>
            <a:ea typeface="+mn-ea"/>
            <a:cs typeface="+mn-cs"/>
          </a:endParaRPr>
        </a:p>
      </dgm:t>
    </dgm:pt>
    <dgm:pt modelId="{DF273977-5C9A-49D1-9CAD-0C5C2D3D2AEE}" type="parTrans" cxnId="{766DBE32-8634-461A-ABC8-A1397812F043}">
      <dgm:prSet/>
      <dgm:spPr/>
      <dgm:t>
        <a:bodyPr/>
        <a:lstStyle/>
        <a:p>
          <a:endParaRPr lang="fr-FR"/>
        </a:p>
      </dgm:t>
    </dgm:pt>
    <dgm:pt modelId="{279D9DC0-496F-4439-B781-2C6FACCC38CA}" type="sibTrans" cxnId="{766DBE32-8634-461A-ABC8-A1397812F043}">
      <dgm:prSet/>
      <dgm:spPr/>
      <dgm:t>
        <a:bodyPr/>
        <a:lstStyle/>
        <a:p>
          <a:endParaRPr lang="fr-FR"/>
        </a:p>
      </dgm:t>
    </dgm:pt>
    <dgm:pt modelId="{78FB9074-4383-4983-9815-93CB55CE0E38}" type="pres">
      <dgm:prSet presAssocID="{8115FD9B-E34A-4B72-94BB-5FA87CBF4B5F}" presName="Name0" presStyleCnt="0">
        <dgm:presLayoutVars>
          <dgm:dir/>
          <dgm:animLvl val="lvl"/>
          <dgm:resizeHandles val="exact"/>
        </dgm:presLayoutVars>
      </dgm:prSet>
      <dgm:spPr/>
    </dgm:pt>
    <dgm:pt modelId="{820680B8-A99C-4DEC-8F2E-D599A0E89DB6}" type="pres">
      <dgm:prSet presAssocID="{2DB86737-544A-4826-9490-3CAFC50BA5DA}" presName="parTxOnly" presStyleLbl="node1" presStyleIdx="0" presStyleCnt="6" custLinFactX="80219" custLinFactNeighborX="100000" custLinFactNeighborY="-1809">
        <dgm:presLayoutVars>
          <dgm:chMax val="0"/>
          <dgm:chPref val="0"/>
          <dgm:bulletEnabled val="1"/>
        </dgm:presLayoutVars>
      </dgm:prSet>
      <dgm:spPr>
        <a:prstGeom prst="chevron">
          <a:avLst/>
        </a:prstGeom>
      </dgm:spPr>
      <dgm:t>
        <a:bodyPr/>
        <a:lstStyle/>
        <a:p>
          <a:endParaRPr lang="fr-FR"/>
        </a:p>
      </dgm:t>
    </dgm:pt>
    <dgm:pt modelId="{C02D6B07-24AC-422E-AB34-D42C1F5835AB}" type="pres">
      <dgm:prSet presAssocID="{2B7C6327-CBBE-4B40-8FC4-2DDF7756C0F0}" presName="parTxOnlySpace" presStyleCnt="0"/>
      <dgm:spPr/>
    </dgm:pt>
    <dgm:pt modelId="{09066C05-2B71-4482-96ED-B0D32F2353C1}" type="pres">
      <dgm:prSet presAssocID="{D2D53FF0-5D59-4100-8F99-60EF7D6C6182}" presName="parTxOnly" presStyleLbl="node1" presStyleIdx="1" presStyleCnt="6" custLinFactX="-80378" custLinFactNeighborX="-100000" custLinFactNeighborY="-1530">
        <dgm:presLayoutVars>
          <dgm:chMax val="0"/>
          <dgm:chPref val="0"/>
          <dgm:bulletEnabled val="1"/>
        </dgm:presLayoutVars>
      </dgm:prSet>
      <dgm:spPr>
        <a:prstGeom prst="chevron">
          <a:avLst/>
        </a:prstGeom>
      </dgm:spPr>
      <dgm:t>
        <a:bodyPr/>
        <a:lstStyle/>
        <a:p>
          <a:endParaRPr lang="fr-FR"/>
        </a:p>
      </dgm:t>
    </dgm:pt>
    <dgm:pt modelId="{9A358309-CC75-4F92-8F9F-22B04CFF513D}" type="pres">
      <dgm:prSet presAssocID="{D4349060-ACF9-498C-9E6A-F22F8B613C63}" presName="parTxOnlySpace" presStyleCnt="0"/>
      <dgm:spPr/>
    </dgm:pt>
    <dgm:pt modelId="{AFAF5A2E-F7A0-4BAD-B581-9D0A10721820}" type="pres">
      <dgm:prSet presAssocID="{1F5B1867-4BC6-40AE-957E-385C2B5A6B0C}" presName="parTxOnly" presStyleLbl="node1" presStyleIdx="2" presStyleCnt="6" custLinFactNeighborX="3385" custLinFactNeighborY="116">
        <dgm:presLayoutVars>
          <dgm:chMax val="0"/>
          <dgm:chPref val="0"/>
          <dgm:bulletEnabled val="1"/>
        </dgm:presLayoutVars>
      </dgm:prSet>
      <dgm:spPr>
        <a:prstGeom prst="chevron">
          <a:avLst/>
        </a:prstGeom>
      </dgm:spPr>
      <dgm:t>
        <a:bodyPr/>
        <a:lstStyle/>
        <a:p>
          <a:endParaRPr lang="fr-FR"/>
        </a:p>
      </dgm:t>
    </dgm:pt>
    <dgm:pt modelId="{CBEF6D12-E893-43D6-A669-4FEC8A6E9251}" type="pres">
      <dgm:prSet presAssocID="{279D9DC0-496F-4439-B781-2C6FACCC38CA}" presName="parTxOnlySpace" presStyleCnt="0"/>
      <dgm:spPr/>
    </dgm:pt>
    <dgm:pt modelId="{C7DD8D01-A845-496D-86F9-4C1023581842}" type="pres">
      <dgm:prSet presAssocID="{2F106E54-D05D-43A7-9ABF-C62438E2B6EC}" presName="parTxOnly" presStyleLbl="node1" presStyleIdx="3" presStyleCnt="6">
        <dgm:presLayoutVars>
          <dgm:chMax val="0"/>
          <dgm:chPref val="0"/>
          <dgm:bulletEnabled val="1"/>
        </dgm:presLayoutVars>
      </dgm:prSet>
      <dgm:spPr>
        <a:prstGeom prst="chevron">
          <a:avLst/>
        </a:prstGeom>
      </dgm:spPr>
      <dgm:t>
        <a:bodyPr/>
        <a:lstStyle/>
        <a:p>
          <a:endParaRPr lang="fr-FR"/>
        </a:p>
      </dgm:t>
    </dgm:pt>
    <dgm:pt modelId="{A507C322-9BAE-43ED-8842-4D2F899B5031}" type="pres">
      <dgm:prSet presAssocID="{4AE6DA20-7F9E-44E2-9440-436E4A389763}" presName="parTxOnlySpace" presStyleCnt="0"/>
      <dgm:spPr/>
    </dgm:pt>
    <dgm:pt modelId="{E9423FA8-E72B-4FB5-802A-5104DA1D0525}" type="pres">
      <dgm:prSet presAssocID="{37487084-E1A0-43E5-99B8-DA09E7D82B33}" presName="parTxOnly" presStyleLbl="node1" presStyleIdx="4" presStyleCnt="6">
        <dgm:presLayoutVars>
          <dgm:chMax val="0"/>
          <dgm:chPref val="0"/>
          <dgm:bulletEnabled val="1"/>
        </dgm:presLayoutVars>
      </dgm:prSet>
      <dgm:spPr>
        <a:prstGeom prst="chevron">
          <a:avLst/>
        </a:prstGeom>
      </dgm:spPr>
      <dgm:t>
        <a:bodyPr/>
        <a:lstStyle/>
        <a:p>
          <a:endParaRPr lang="fr-FR"/>
        </a:p>
      </dgm:t>
    </dgm:pt>
    <dgm:pt modelId="{5777B7A9-6368-4F3D-948F-408FF1EE6428}" type="pres">
      <dgm:prSet presAssocID="{A6F80634-FF5E-4CCB-B96E-12961F79AC40}" presName="parTxOnlySpace" presStyleCnt="0"/>
      <dgm:spPr/>
    </dgm:pt>
    <dgm:pt modelId="{E7ED10D0-2574-4061-9C04-A210B81DF25A}" type="pres">
      <dgm:prSet presAssocID="{87D81F46-82D2-4BCC-845F-6456FAB666FB}" presName="parTxOnly" presStyleLbl="node1" presStyleIdx="5" presStyleCnt="6" custLinFactNeighborX="2688" custLinFactNeighborY="-248">
        <dgm:presLayoutVars>
          <dgm:chMax val="0"/>
          <dgm:chPref val="0"/>
          <dgm:bulletEnabled val="1"/>
        </dgm:presLayoutVars>
      </dgm:prSet>
      <dgm:spPr>
        <a:prstGeom prst="chevron">
          <a:avLst/>
        </a:prstGeom>
      </dgm:spPr>
      <dgm:t>
        <a:bodyPr/>
        <a:lstStyle/>
        <a:p>
          <a:endParaRPr lang="fr-FR"/>
        </a:p>
      </dgm:t>
    </dgm:pt>
  </dgm:ptLst>
  <dgm:cxnLst>
    <dgm:cxn modelId="{F61C847C-B586-42A4-839F-E5F7C24A863C}" type="presOf" srcId="{8115FD9B-E34A-4B72-94BB-5FA87CBF4B5F}" destId="{78FB9074-4383-4983-9815-93CB55CE0E38}" srcOrd="0" destOrd="0" presId="urn:microsoft.com/office/officeart/2005/8/layout/chevron1"/>
    <dgm:cxn modelId="{992D9EF5-6981-407D-B04F-9FD184ADB671}" type="presOf" srcId="{87D81F46-82D2-4BCC-845F-6456FAB666FB}" destId="{E7ED10D0-2574-4061-9C04-A210B81DF25A}" srcOrd="0" destOrd="0" presId="urn:microsoft.com/office/officeart/2005/8/layout/chevron1"/>
    <dgm:cxn modelId="{61498C55-8B92-4D33-AA9A-4CB61B841B2D}" type="presOf" srcId="{2F106E54-D05D-43A7-9ABF-C62438E2B6EC}" destId="{C7DD8D01-A845-496D-86F9-4C1023581842}" srcOrd="0" destOrd="0" presId="urn:microsoft.com/office/officeart/2005/8/layout/chevron1"/>
    <dgm:cxn modelId="{766DBE32-8634-461A-ABC8-A1397812F043}" srcId="{8115FD9B-E34A-4B72-94BB-5FA87CBF4B5F}" destId="{1F5B1867-4BC6-40AE-957E-385C2B5A6B0C}" srcOrd="2" destOrd="0" parTransId="{DF273977-5C9A-49D1-9CAD-0C5C2D3D2AEE}" sibTransId="{279D9DC0-496F-4439-B781-2C6FACCC38CA}"/>
    <dgm:cxn modelId="{7BC5781B-68AC-4AD6-A4E1-0D6F6DD7BD0F}" type="presOf" srcId="{2DB86737-544A-4826-9490-3CAFC50BA5DA}" destId="{820680B8-A99C-4DEC-8F2E-D599A0E89DB6}" srcOrd="0" destOrd="0" presId="urn:microsoft.com/office/officeart/2005/8/layout/chevron1"/>
    <dgm:cxn modelId="{D5C883C5-B01A-4FEC-89DD-7A7EA4AD0A45}" srcId="{8115FD9B-E34A-4B72-94BB-5FA87CBF4B5F}" destId="{87D81F46-82D2-4BCC-845F-6456FAB666FB}" srcOrd="5" destOrd="0" parTransId="{62B1411B-FB3F-4E39-A135-C58148B0EC21}" sibTransId="{41641E0A-9B57-44E3-9533-AD63ABA1F63B}"/>
    <dgm:cxn modelId="{63699C74-61B2-4E59-8EF4-546F9B332DF7}" srcId="{8115FD9B-E34A-4B72-94BB-5FA87CBF4B5F}" destId="{2DB86737-544A-4826-9490-3CAFC50BA5DA}" srcOrd="0" destOrd="0" parTransId="{23575EAB-874C-47D5-8438-232E6A40FDC1}" sibTransId="{2B7C6327-CBBE-4B40-8FC4-2DDF7756C0F0}"/>
    <dgm:cxn modelId="{4B77AC18-1126-44EB-A7C8-54C9B8F4E4BB}" type="presOf" srcId="{37487084-E1A0-43E5-99B8-DA09E7D82B33}" destId="{E9423FA8-E72B-4FB5-802A-5104DA1D0525}" srcOrd="0" destOrd="0" presId="urn:microsoft.com/office/officeart/2005/8/layout/chevron1"/>
    <dgm:cxn modelId="{FDC34FD8-800D-481A-A37E-7488DA6226A5}" type="presOf" srcId="{D2D53FF0-5D59-4100-8F99-60EF7D6C6182}" destId="{09066C05-2B71-4482-96ED-B0D32F2353C1}" srcOrd="0" destOrd="0" presId="urn:microsoft.com/office/officeart/2005/8/layout/chevron1"/>
    <dgm:cxn modelId="{7E2454DC-35F7-4684-A438-0818EAF01847}" srcId="{8115FD9B-E34A-4B72-94BB-5FA87CBF4B5F}" destId="{37487084-E1A0-43E5-99B8-DA09E7D82B33}" srcOrd="4" destOrd="0" parTransId="{715CB5BD-BFB4-4C72-A3A6-9BAAE49980EC}" sibTransId="{A6F80634-FF5E-4CCB-B96E-12961F79AC40}"/>
    <dgm:cxn modelId="{38EDFF0C-6FE0-481E-A0C6-027C15DC0B2A}" srcId="{8115FD9B-E34A-4B72-94BB-5FA87CBF4B5F}" destId="{D2D53FF0-5D59-4100-8F99-60EF7D6C6182}" srcOrd="1" destOrd="0" parTransId="{79CFB385-B8F2-4D77-A810-907A77EC1298}" sibTransId="{D4349060-ACF9-498C-9E6A-F22F8B613C63}"/>
    <dgm:cxn modelId="{3863B0C8-F51E-4F4C-9C43-D8D80FAB6478}" srcId="{8115FD9B-E34A-4B72-94BB-5FA87CBF4B5F}" destId="{2F106E54-D05D-43A7-9ABF-C62438E2B6EC}" srcOrd="3" destOrd="0" parTransId="{FA5A0B43-B1E5-43D2-8EA1-0DF1C85B97F0}" sibTransId="{4AE6DA20-7F9E-44E2-9440-436E4A389763}"/>
    <dgm:cxn modelId="{E077A224-C76A-48DA-8048-224A9C706531}" type="presOf" srcId="{1F5B1867-4BC6-40AE-957E-385C2B5A6B0C}" destId="{AFAF5A2E-F7A0-4BAD-B581-9D0A10721820}" srcOrd="0" destOrd="0" presId="urn:microsoft.com/office/officeart/2005/8/layout/chevron1"/>
    <dgm:cxn modelId="{391CFEB6-3EC2-4CA7-A13B-F577567F2214}" type="presParOf" srcId="{78FB9074-4383-4983-9815-93CB55CE0E38}" destId="{820680B8-A99C-4DEC-8F2E-D599A0E89DB6}" srcOrd="0" destOrd="0" presId="urn:microsoft.com/office/officeart/2005/8/layout/chevron1"/>
    <dgm:cxn modelId="{733C72B0-6616-4297-925B-CB7495D5C9E7}" type="presParOf" srcId="{78FB9074-4383-4983-9815-93CB55CE0E38}" destId="{C02D6B07-24AC-422E-AB34-D42C1F5835AB}" srcOrd="1" destOrd="0" presId="urn:microsoft.com/office/officeart/2005/8/layout/chevron1"/>
    <dgm:cxn modelId="{0E079E8B-09F9-4E70-8942-4FC3E2940061}" type="presParOf" srcId="{78FB9074-4383-4983-9815-93CB55CE0E38}" destId="{09066C05-2B71-4482-96ED-B0D32F2353C1}" srcOrd="2" destOrd="0" presId="urn:microsoft.com/office/officeart/2005/8/layout/chevron1"/>
    <dgm:cxn modelId="{1EE433D0-F837-4C7A-A18D-90E2E87607BC}" type="presParOf" srcId="{78FB9074-4383-4983-9815-93CB55CE0E38}" destId="{9A358309-CC75-4F92-8F9F-22B04CFF513D}" srcOrd="3" destOrd="0" presId="urn:microsoft.com/office/officeart/2005/8/layout/chevron1"/>
    <dgm:cxn modelId="{D965B2E5-D4BF-420A-B7CE-3F74E5B6061D}" type="presParOf" srcId="{78FB9074-4383-4983-9815-93CB55CE0E38}" destId="{AFAF5A2E-F7A0-4BAD-B581-9D0A10721820}" srcOrd="4" destOrd="0" presId="urn:microsoft.com/office/officeart/2005/8/layout/chevron1"/>
    <dgm:cxn modelId="{41F2FF2F-ECE8-423B-84DE-E304FEF9CDEF}" type="presParOf" srcId="{78FB9074-4383-4983-9815-93CB55CE0E38}" destId="{CBEF6D12-E893-43D6-A669-4FEC8A6E9251}" srcOrd="5" destOrd="0" presId="urn:microsoft.com/office/officeart/2005/8/layout/chevron1"/>
    <dgm:cxn modelId="{E15E1D3F-D959-43BE-A129-DE6A29690E93}" type="presParOf" srcId="{78FB9074-4383-4983-9815-93CB55CE0E38}" destId="{C7DD8D01-A845-496D-86F9-4C1023581842}" srcOrd="6" destOrd="0" presId="urn:microsoft.com/office/officeart/2005/8/layout/chevron1"/>
    <dgm:cxn modelId="{A124DE54-B333-411A-A768-89B5F5C3064D}" type="presParOf" srcId="{78FB9074-4383-4983-9815-93CB55CE0E38}" destId="{A507C322-9BAE-43ED-8842-4D2F899B5031}" srcOrd="7" destOrd="0" presId="urn:microsoft.com/office/officeart/2005/8/layout/chevron1"/>
    <dgm:cxn modelId="{06F2190E-9CD0-42BF-B047-8D88921090C1}" type="presParOf" srcId="{78FB9074-4383-4983-9815-93CB55CE0E38}" destId="{E9423FA8-E72B-4FB5-802A-5104DA1D0525}" srcOrd="8" destOrd="0" presId="urn:microsoft.com/office/officeart/2005/8/layout/chevron1"/>
    <dgm:cxn modelId="{87C74868-4D5A-438B-84A8-93724BC99C4B}" type="presParOf" srcId="{78FB9074-4383-4983-9815-93CB55CE0E38}" destId="{5777B7A9-6368-4F3D-948F-408FF1EE6428}" srcOrd="9" destOrd="0" presId="urn:microsoft.com/office/officeart/2005/8/layout/chevron1"/>
    <dgm:cxn modelId="{0AC4347C-5FF8-4B2C-A95F-BC3A281E58E1}" type="presParOf" srcId="{78FB9074-4383-4983-9815-93CB55CE0E38}" destId="{E7ED10D0-2574-4061-9C04-A210B81DF25A}"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C70F7A-E132-4925-870E-0F41D1482615}">
      <dsp:nvSpPr>
        <dsp:cNvPr id="0" name=""/>
        <dsp:cNvSpPr/>
      </dsp:nvSpPr>
      <dsp:spPr>
        <a:xfrm>
          <a:off x="1489097" y="0"/>
          <a:ext cx="1579508" cy="1579668"/>
        </a:xfrm>
        <a:prstGeom prst="circularArrow">
          <a:avLst>
            <a:gd name="adj1" fmla="val 10980"/>
            <a:gd name="adj2" fmla="val 1142322"/>
            <a:gd name="adj3" fmla="val 4500000"/>
            <a:gd name="adj4" fmla="val 10800000"/>
            <a:gd name="adj5" fmla="val 125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2489F9-08C8-4BC1-A437-353407004AC5}">
      <dsp:nvSpPr>
        <dsp:cNvPr id="0" name=""/>
        <dsp:cNvSpPr/>
      </dsp:nvSpPr>
      <dsp:spPr>
        <a:xfrm>
          <a:off x="1740451" y="571797"/>
          <a:ext cx="1048913" cy="4406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fr-FR" sz="1500" b="1" kern="1200" dirty="0" smtClean="0"/>
            <a:t>Innovation</a:t>
          </a:r>
          <a:endParaRPr lang="fr-FR" sz="1500" b="1" kern="1200" dirty="0"/>
        </a:p>
      </dsp:txBody>
      <dsp:txXfrm>
        <a:off x="1740451" y="571797"/>
        <a:ext cx="1048913" cy="440681"/>
      </dsp:txXfrm>
    </dsp:sp>
    <dsp:sp modelId="{D9738FD8-C55F-4B31-8587-71B77118AA9B}">
      <dsp:nvSpPr>
        <dsp:cNvPr id="0" name=""/>
        <dsp:cNvSpPr/>
      </dsp:nvSpPr>
      <dsp:spPr>
        <a:xfrm>
          <a:off x="1036649" y="907754"/>
          <a:ext cx="1579508" cy="1579668"/>
        </a:xfrm>
        <a:prstGeom prst="leftCircularArrow">
          <a:avLst>
            <a:gd name="adj1" fmla="val 10980"/>
            <a:gd name="adj2" fmla="val 1142322"/>
            <a:gd name="adj3" fmla="val 6300000"/>
            <a:gd name="adj4" fmla="val 18900000"/>
            <a:gd name="adj5" fmla="val 125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874852-A5ED-4685-8FCD-CADA46BA9814}">
      <dsp:nvSpPr>
        <dsp:cNvPr id="0" name=""/>
        <dsp:cNvSpPr/>
      </dsp:nvSpPr>
      <dsp:spPr>
        <a:xfrm>
          <a:off x="1383601" y="1481227"/>
          <a:ext cx="881455" cy="4406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fr-FR" sz="1500" b="1" kern="1200" dirty="0" smtClean="0"/>
            <a:t>Efficacité</a:t>
          </a:r>
          <a:endParaRPr lang="fr-FR" sz="1500" b="1" kern="1200" dirty="0"/>
        </a:p>
      </dsp:txBody>
      <dsp:txXfrm>
        <a:off x="1383601" y="1481227"/>
        <a:ext cx="881455" cy="440681"/>
      </dsp:txXfrm>
    </dsp:sp>
    <dsp:sp modelId="{8C958530-9BFB-4026-8C34-A34E484FF619}">
      <dsp:nvSpPr>
        <dsp:cNvPr id="0" name=""/>
        <dsp:cNvSpPr/>
      </dsp:nvSpPr>
      <dsp:spPr>
        <a:xfrm>
          <a:off x="1475450" y="1818860"/>
          <a:ext cx="1579508" cy="1579668"/>
        </a:xfrm>
        <a:prstGeom prst="circularArrow">
          <a:avLst>
            <a:gd name="adj1" fmla="val 10980"/>
            <a:gd name="adj2" fmla="val 1142322"/>
            <a:gd name="adj3" fmla="val 4500000"/>
            <a:gd name="adj4" fmla="val 13500000"/>
            <a:gd name="adj5" fmla="val 125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291363-353D-4B90-9C62-6811356AAEBB}">
      <dsp:nvSpPr>
        <dsp:cNvPr id="0" name=""/>
        <dsp:cNvSpPr/>
      </dsp:nvSpPr>
      <dsp:spPr>
        <a:xfrm>
          <a:off x="1480880" y="2375418"/>
          <a:ext cx="1507094" cy="4406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fr-FR" sz="1500" b="1" kern="1200" dirty="0" smtClean="0"/>
            <a:t>Engagement</a:t>
          </a:r>
          <a:endParaRPr lang="fr-FR" sz="1500" b="1" kern="1200" dirty="0"/>
        </a:p>
      </dsp:txBody>
      <dsp:txXfrm>
        <a:off x="1480880" y="2375418"/>
        <a:ext cx="1507094" cy="440681"/>
      </dsp:txXfrm>
    </dsp:sp>
    <dsp:sp modelId="{C79359E1-9C5E-4D1C-8E25-6B8FF9E1C3C7}">
      <dsp:nvSpPr>
        <dsp:cNvPr id="0" name=""/>
        <dsp:cNvSpPr/>
      </dsp:nvSpPr>
      <dsp:spPr>
        <a:xfrm>
          <a:off x="1149238" y="2831339"/>
          <a:ext cx="1356996" cy="1357652"/>
        </a:xfrm>
        <a:prstGeom prst="blockArc">
          <a:avLst>
            <a:gd name="adj1" fmla="val 0"/>
            <a:gd name="adj2" fmla="val 18900000"/>
            <a:gd name="adj3" fmla="val 1274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004655-E7AB-46E6-B0C5-17A02C3947C6}">
      <dsp:nvSpPr>
        <dsp:cNvPr id="0" name=""/>
        <dsp:cNvSpPr/>
      </dsp:nvSpPr>
      <dsp:spPr>
        <a:xfrm>
          <a:off x="1383601" y="3300087"/>
          <a:ext cx="881455" cy="4406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fr-FR" sz="1500" b="1" kern="1200" dirty="0" smtClean="0"/>
            <a:t>Diversité </a:t>
          </a:r>
          <a:endParaRPr lang="fr-FR" sz="1500" b="1" kern="1200" dirty="0"/>
        </a:p>
      </dsp:txBody>
      <dsp:txXfrm>
        <a:off x="1383601" y="3300087"/>
        <a:ext cx="881455" cy="44068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0680B8-A99C-4DEC-8F2E-D599A0E89DB6}">
      <dsp:nvSpPr>
        <dsp:cNvPr id="0" name=""/>
        <dsp:cNvSpPr/>
      </dsp:nvSpPr>
      <dsp:spPr>
        <a:xfrm>
          <a:off x="1772115" y="98204"/>
          <a:ext cx="1958401" cy="783360"/>
        </a:xfrm>
        <a:prstGeom prst="chevron">
          <a:avLst/>
        </a:prstGeom>
        <a:solidFill>
          <a:srgbClr val="0F6FC6">
            <a:lumMod val="50000"/>
          </a:srgbClr>
        </a:solidFill>
        <a:ln>
          <a:noFill/>
        </a:ln>
        <a:effectLst>
          <a:outerShdw blurRad="57150" dist="38100" dir="5400000" algn="ctr" rotWithShape="0">
            <a:srgbClr val="009DD9">
              <a:hueOff val="0"/>
              <a:satOff val="0"/>
              <a:lumOff val="0"/>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solidFill>
                <a:sysClr val="window" lastClr="FFFFFF"/>
              </a:solidFill>
              <a:latin typeface="Constantia"/>
              <a:ea typeface="+mn-ea"/>
              <a:cs typeface="+mn-cs"/>
            </a:rPr>
            <a:t>Analyse fonctionnelle</a:t>
          </a:r>
          <a:endParaRPr lang="fr-FR" sz="1200" kern="1200" noProof="0" dirty="0">
            <a:solidFill>
              <a:sysClr val="window" lastClr="FFFFFF"/>
            </a:solidFill>
            <a:latin typeface="Constantia"/>
            <a:ea typeface="+mn-ea"/>
            <a:cs typeface="+mn-cs"/>
          </a:endParaRPr>
        </a:p>
      </dsp:txBody>
      <dsp:txXfrm>
        <a:off x="2163795" y="98204"/>
        <a:ext cx="1175041" cy="783360"/>
      </dsp:txXfrm>
    </dsp:sp>
    <dsp:sp modelId="{09066C05-2B71-4482-96ED-B0D32F2353C1}">
      <dsp:nvSpPr>
        <dsp:cNvPr id="0" name=""/>
        <dsp:cNvSpPr/>
      </dsp:nvSpPr>
      <dsp:spPr>
        <a:xfrm>
          <a:off x="0" y="100390"/>
          <a:ext cx="1958401" cy="783360"/>
        </a:xfrm>
        <a:prstGeom prst="chevron">
          <a:avLst/>
        </a:prstGeom>
        <a:solidFill>
          <a:sysClr val="windowText" lastClr="000000">
            <a:lumMod val="65000"/>
          </a:sysClr>
        </a:solidFill>
        <a:ln>
          <a:noFill/>
        </a:ln>
        <a:effectLst>
          <a:outerShdw blurRad="57150" dist="38100" dir="5400000" algn="ctr" rotWithShape="0">
            <a:srgbClr val="009DD9">
              <a:hueOff val="-167625"/>
              <a:satOff val="-1932"/>
              <a:lumOff val="432"/>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solidFill>
                <a:sysClr val="window" lastClr="FFFFFF"/>
              </a:solidFill>
              <a:latin typeface="Constantia"/>
              <a:ea typeface="+mn-ea"/>
              <a:cs typeface="+mn-cs"/>
            </a:rPr>
            <a:t>Contexte général et organisme d’accueil </a:t>
          </a:r>
          <a:endParaRPr lang="fr-FR" sz="1200" kern="1200" noProof="0" dirty="0">
            <a:solidFill>
              <a:sysClr val="window" lastClr="FFFFFF"/>
            </a:solidFill>
            <a:latin typeface="Constantia"/>
            <a:ea typeface="+mn-ea"/>
            <a:cs typeface="+mn-cs"/>
          </a:endParaRPr>
        </a:p>
      </dsp:txBody>
      <dsp:txXfrm>
        <a:off x="391680" y="100390"/>
        <a:ext cx="1175041" cy="783360"/>
      </dsp:txXfrm>
    </dsp:sp>
    <dsp:sp modelId="{AFAF5A2E-F7A0-4BAD-B581-9D0A10721820}">
      <dsp:nvSpPr>
        <dsp:cNvPr id="0" name=""/>
        <dsp:cNvSpPr/>
      </dsp:nvSpPr>
      <dsp:spPr>
        <a:xfrm>
          <a:off x="3537016" y="113284"/>
          <a:ext cx="1958401" cy="783360"/>
        </a:xfrm>
        <a:prstGeom prst="chevron">
          <a:avLst/>
        </a:prstGeom>
        <a:solidFill>
          <a:sysClr val="windowText" lastClr="000000">
            <a:lumMod val="65000"/>
          </a:sysClr>
        </a:solidFill>
        <a:ln>
          <a:noFill/>
        </a:ln>
        <a:effectLst>
          <a:outerShdw blurRad="57150" dist="38100" dir="5400000" algn="ctr" rotWithShape="0">
            <a:srgbClr val="009DD9">
              <a:hueOff val="-335249"/>
              <a:satOff val="-3863"/>
              <a:lumOff val="864"/>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noProof="0" dirty="0" smtClean="0">
              <a:solidFill>
                <a:sysClr val="window" lastClr="FFFFFF"/>
              </a:solidFill>
              <a:latin typeface="Constantia"/>
              <a:ea typeface="+mn-ea"/>
              <a:cs typeface="+mn-cs"/>
            </a:rPr>
            <a:t>Conduite du projet et techniques utilisées</a:t>
          </a:r>
          <a:endParaRPr lang="fr-FR" sz="1200" b="1" kern="1200" noProof="0" dirty="0">
            <a:solidFill>
              <a:sysClr val="window" lastClr="FFFFFF"/>
            </a:solidFill>
            <a:latin typeface="Constantia"/>
            <a:ea typeface="+mn-ea"/>
            <a:cs typeface="+mn-cs"/>
          </a:endParaRPr>
        </a:p>
      </dsp:txBody>
      <dsp:txXfrm>
        <a:off x="3928696" y="113284"/>
        <a:ext cx="1175041" cy="783360"/>
      </dsp:txXfrm>
    </dsp:sp>
    <dsp:sp modelId="{C7DD8D01-A845-496D-86F9-4C1023581842}">
      <dsp:nvSpPr>
        <dsp:cNvPr id="0" name=""/>
        <dsp:cNvSpPr/>
      </dsp:nvSpPr>
      <dsp:spPr>
        <a:xfrm>
          <a:off x="5292949" y="112375"/>
          <a:ext cx="1958401" cy="783360"/>
        </a:xfrm>
        <a:prstGeom prst="chevron">
          <a:avLst/>
        </a:prstGeom>
        <a:solidFill>
          <a:sysClr val="windowText" lastClr="000000">
            <a:lumMod val="65000"/>
          </a:sysClr>
        </a:solidFill>
        <a:ln>
          <a:noFill/>
        </a:ln>
        <a:effectLst>
          <a:outerShdw blurRad="57150" dist="38100" dir="5400000" algn="ctr" rotWithShape="0">
            <a:srgbClr val="009DD9">
              <a:hueOff val="-502874"/>
              <a:satOff val="-5795"/>
              <a:lumOff val="1295"/>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solidFill>
                <a:sysClr val="window" lastClr="FFFFFF"/>
              </a:solidFill>
              <a:latin typeface="Constantia"/>
              <a:ea typeface="+mn-ea"/>
              <a:cs typeface="+mn-cs"/>
            </a:rPr>
            <a:t>Conception</a:t>
          </a:r>
          <a:endParaRPr lang="fr-FR" sz="1200" kern="1200" noProof="0" dirty="0" smtClean="0">
            <a:solidFill>
              <a:sysClr val="window" lastClr="FFFFFF"/>
            </a:solidFill>
            <a:latin typeface="Constantia"/>
            <a:ea typeface="+mn-ea"/>
            <a:cs typeface="+mn-cs"/>
          </a:endParaRPr>
        </a:p>
      </dsp:txBody>
      <dsp:txXfrm>
        <a:off x="5684629" y="112375"/>
        <a:ext cx="1175041" cy="783360"/>
      </dsp:txXfrm>
    </dsp:sp>
    <dsp:sp modelId="{E9423FA8-E72B-4FB5-802A-5104DA1D0525}">
      <dsp:nvSpPr>
        <dsp:cNvPr id="0" name=""/>
        <dsp:cNvSpPr/>
      </dsp:nvSpPr>
      <dsp:spPr>
        <a:xfrm>
          <a:off x="7055511" y="112375"/>
          <a:ext cx="1958401" cy="783360"/>
        </a:xfrm>
        <a:prstGeom prst="chevron">
          <a:avLst/>
        </a:prstGeom>
        <a:solidFill>
          <a:sysClr val="windowText" lastClr="000000">
            <a:lumMod val="65000"/>
          </a:sysClr>
        </a:solidFill>
        <a:ln>
          <a:noFill/>
        </a:ln>
        <a:effectLst>
          <a:outerShdw blurRad="57150" dist="38100" dir="5400000" algn="ctr" rotWithShape="0">
            <a:srgbClr val="009DD9">
              <a:hueOff val="-670499"/>
              <a:satOff val="-7726"/>
              <a:lumOff val="1727"/>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b="1" kern="1200" dirty="0" smtClean="0">
              <a:solidFill>
                <a:sysClr val="window" lastClr="FFFFFF"/>
              </a:solidFill>
              <a:latin typeface="Constantia"/>
              <a:ea typeface="+mn-ea"/>
              <a:cs typeface="+mn-cs"/>
            </a:rPr>
            <a:t>D</a:t>
          </a:r>
          <a:r>
            <a:rPr lang="fr-FR" sz="1200" b="1" kern="1200" dirty="0" smtClean="0">
              <a:solidFill>
                <a:sysClr val="window" lastClr="FFFFFF"/>
              </a:solidFill>
              <a:latin typeface="Constantia"/>
              <a:ea typeface="+mn-ea"/>
              <a:cs typeface="+mn-cs"/>
            </a:rPr>
            <a:t>é</a:t>
          </a:r>
          <a:r>
            <a:rPr lang="fr-FR" sz="1200" b="1" kern="1200" noProof="0" dirty="0" smtClean="0">
              <a:solidFill>
                <a:sysClr val="window" lastClr="FFFFFF"/>
              </a:solidFill>
              <a:latin typeface="Constantia"/>
              <a:ea typeface="+mn-ea"/>
              <a:cs typeface="+mn-cs"/>
            </a:rPr>
            <a:t>monstration</a:t>
          </a:r>
          <a:endParaRPr lang="fr-FR" sz="1200" kern="1200" noProof="0" dirty="0" smtClean="0">
            <a:solidFill>
              <a:sysClr val="window" lastClr="FFFFFF"/>
            </a:solidFill>
            <a:latin typeface="Constantia"/>
            <a:ea typeface="+mn-ea"/>
            <a:cs typeface="+mn-cs"/>
          </a:endParaRPr>
        </a:p>
      </dsp:txBody>
      <dsp:txXfrm>
        <a:off x="7447191" y="112375"/>
        <a:ext cx="1175041" cy="783360"/>
      </dsp:txXfrm>
    </dsp:sp>
    <dsp:sp modelId="{E7ED10D0-2574-4061-9C04-A210B81DF25A}">
      <dsp:nvSpPr>
        <dsp:cNvPr id="0" name=""/>
        <dsp:cNvSpPr/>
      </dsp:nvSpPr>
      <dsp:spPr>
        <a:xfrm>
          <a:off x="8823336" y="110432"/>
          <a:ext cx="1958401" cy="783360"/>
        </a:xfrm>
        <a:prstGeom prst="chevron">
          <a:avLst/>
        </a:prstGeom>
        <a:solidFill>
          <a:sysClr val="windowText" lastClr="000000">
            <a:lumMod val="65000"/>
          </a:sysClr>
        </a:solidFill>
        <a:ln>
          <a:noFill/>
        </a:ln>
        <a:effectLst>
          <a:outerShdw blurRad="57150" dist="38100" dir="5400000" algn="ctr" rotWithShape="0">
            <a:srgbClr val="009DD9">
              <a:hueOff val="-838123"/>
              <a:satOff val="-9658"/>
              <a:lumOff val="2159"/>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altLang="zh-CN" sz="1200" b="1" kern="1200" dirty="0" smtClean="0">
              <a:solidFill>
                <a:sysClr val="window" lastClr="FFFFFF"/>
              </a:solidFill>
              <a:latin typeface="Constantia"/>
              <a:ea typeface="宋体" panose="02010600030101010101" pitchFamily="2" charset="-122"/>
              <a:cs typeface="+mn-cs"/>
            </a:rPr>
            <a:t>Conclusion &amp; Perspective </a:t>
          </a:r>
          <a:endParaRPr lang="fr-FR" sz="1200" kern="1200" noProof="0" dirty="0" smtClean="0">
            <a:solidFill>
              <a:sysClr val="window" lastClr="FFFFFF"/>
            </a:solidFill>
            <a:latin typeface="Constantia"/>
            <a:ea typeface="+mn-ea"/>
            <a:cs typeface="+mn-cs"/>
          </a:endParaRPr>
        </a:p>
      </dsp:txBody>
      <dsp:txXfrm>
        <a:off x="9215016" y="110432"/>
        <a:ext cx="1175041" cy="78336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0680B8-A99C-4DEC-8F2E-D599A0E89DB6}">
      <dsp:nvSpPr>
        <dsp:cNvPr id="0" name=""/>
        <dsp:cNvSpPr/>
      </dsp:nvSpPr>
      <dsp:spPr>
        <a:xfrm>
          <a:off x="1772115" y="98204"/>
          <a:ext cx="1958401" cy="783360"/>
        </a:xfrm>
        <a:prstGeom prst="chevron">
          <a:avLst/>
        </a:prstGeom>
        <a:solidFill>
          <a:srgbClr val="0F6FC6">
            <a:lumMod val="50000"/>
          </a:srgbClr>
        </a:solidFill>
        <a:ln>
          <a:noFill/>
        </a:ln>
        <a:effectLst>
          <a:outerShdw blurRad="57150" dist="38100" dir="5400000" algn="ctr" rotWithShape="0">
            <a:srgbClr val="009DD9">
              <a:hueOff val="0"/>
              <a:satOff val="0"/>
              <a:lumOff val="0"/>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solidFill>
                <a:sysClr val="window" lastClr="FFFFFF"/>
              </a:solidFill>
              <a:latin typeface="Constantia"/>
              <a:ea typeface="+mn-ea"/>
              <a:cs typeface="+mn-cs"/>
            </a:rPr>
            <a:t>Analyse fonctionnelle</a:t>
          </a:r>
          <a:endParaRPr lang="fr-FR" sz="1200" kern="1200" noProof="0" dirty="0">
            <a:solidFill>
              <a:sysClr val="window" lastClr="FFFFFF"/>
            </a:solidFill>
            <a:latin typeface="Constantia"/>
            <a:ea typeface="+mn-ea"/>
            <a:cs typeface="+mn-cs"/>
          </a:endParaRPr>
        </a:p>
      </dsp:txBody>
      <dsp:txXfrm>
        <a:off x="2163795" y="98204"/>
        <a:ext cx="1175041" cy="783360"/>
      </dsp:txXfrm>
    </dsp:sp>
    <dsp:sp modelId="{09066C05-2B71-4482-96ED-B0D32F2353C1}">
      <dsp:nvSpPr>
        <dsp:cNvPr id="0" name=""/>
        <dsp:cNvSpPr/>
      </dsp:nvSpPr>
      <dsp:spPr>
        <a:xfrm>
          <a:off x="0" y="100390"/>
          <a:ext cx="1958401" cy="783360"/>
        </a:xfrm>
        <a:prstGeom prst="chevron">
          <a:avLst/>
        </a:prstGeom>
        <a:solidFill>
          <a:sysClr val="windowText" lastClr="000000">
            <a:lumMod val="65000"/>
          </a:sysClr>
        </a:solidFill>
        <a:ln>
          <a:noFill/>
        </a:ln>
        <a:effectLst>
          <a:outerShdw blurRad="57150" dist="38100" dir="5400000" algn="ctr" rotWithShape="0">
            <a:srgbClr val="009DD9">
              <a:hueOff val="-167625"/>
              <a:satOff val="-1932"/>
              <a:lumOff val="432"/>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solidFill>
                <a:sysClr val="window" lastClr="FFFFFF"/>
              </a:solidFill>
              <a:latin typeface="Constantia"/>
              <a:ea typeface="+mn-ea"/>
              <a:cs typeface="+mn-cs"/>
            </a:rPr>
            <a:t>Contexte général et organisme d’accueil </a:t>
          </a:r>
          <a:endParaRPr lang="fr-FR" sz="1200" kern="1200" noProof="0" dirty="0">
            <a:solidFill>
              <a:sysClr val="window" lastClr="FFFFFF"/>
            </a:solidFill>
            <a:latin typeface="Constantia"/>
            <a:ea typeface="+mn-ea"/>
            <a:cs typeface="+mn-cs"/>
          </a:endParaRPr>
        </a:p>
      </dsp:txBody>
      <dsp:txXfrm>
        <a:off x="391680" y="100390"/>
        <a:ext cx="1175041" cy="783360"/>
      </dsp:txXfrm>
    </dsp:sp>
    <dsp:sp modelId="{AFAF5A2E-F7A0-4BAD-B581-9D0A10721820}">
      <dsp:nvSpPr>
        <dsp:cNvPr id="0" name=""/>
        <dsp:cNvSpPr/>
      </dsp:nvSpPr>
      <dsp:spPr>
        <a:xfrm>
          <a:off x="3537016" y="113284"/>
          <a:ext cx="1958401" cy="783360"/>
        </a:xfrm>
        <a:prstGeom prst="chevron">
          <a:avLst/>
        </a:prstGeom>
        <a:solidFill>
          <a:sysClr val="windowText" lastClr="000000">
            <a:lumMod val="65000"/>
          </a:sysClr>
        </a:solidFill>
        <a:ln>
          <a:noFill/>
        </a:ln>
        <a:effectLst>
          <a:outerShdw blurRad="57150" dist="38100" dir="5400000" algn="ctr" rotWithShape="0">
            <a:srgbClr val="009DD9">
              <a:hueOff val="-335249"/>
              <a:satOff val="-3863"/>
              <a:lumOff val="864"/>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noProof="0" dirty="0" smtClean="0">
              <a:solidFill>
                <a:sysClr val="window" lastClr="FFFFFF"/>
              </a:solidFill>
              <a:latin typeface="Constantia"/>
              <a:ea typeface="+mn-ea"/>
              <a:cs typeface="+mn-cs"/>
            </a:rPr>
            <a:t>Conduite du projet et techniques utilisées</a:t>
          </a:r>
          <a:endParaRPr lang="fr-FR" sz="1200" b="1" kern="1200" noProof="0" dirty="0">
            <a:solidFill>
              <a:sysClr val="window" lastClr="FFFFFF"/>
            </a:solidFill>
            <a:latin typeface="Constantia"/>
            <a:ea typeface="+mn-ea"/>
            <a:cs typeface="+mn-cs"/>
          </a:endParaRPr>
        </a:p>
      </dsp:txBody>
      <dsp:txXfrm>
        <a:off x="3928696" y="113284"/>
        <a:ext cx="1175041" cy="783360"/>
      </dsp:txXfrm>
    </dsp:sp>
    <dsp:sp modelId="{C7DD8D01-A845-496D-86F9-4C1023581842}">
      <dsp:nvSpPr>
        <dsp:cNvPr id="0" name=""/>
        <dsp:cNvSpPr/>
      </dsp:nvSpPr>
      <dsp:spPr>
        <a:xfrm>
          <a:off x="5292949" y="112375"/>
          <a:ext cx="1958401" cy="783360"/>
        </a:xfrm>
        <a:prstGeom prst="chevron">
          <a:avLst/>
        </a:prstGeom>
        <a:solidFill>
          <a:sysClr val="windowText" lastClr="000000">
            <a:lumMod val="65000"/>
          </a:sysClr>
        </a:solidFill>
        <a:ln>
          <a:noFill/>
        </a:ln>
        <a:effectLst>
          <a:outerShdw blurRad="57150" dist="38100" dir="5400000" algn="ctr" rotWithShape="0">
            <a:srgbClr val="009DD9">
              <a:hueOff val="-502874"/>
              <a:satOff val="-5795"/>
              <a:lumOff val="1295"/>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solidFill>
                <a:sysClr val="window" lastClr="FFFFFF"/>
              </a:solidFill>
              <a:latin typeface="Constantia"/>
              <a:ea typeface="+mn-ea"/>
              <a:cs typeface="+mn-cs"/>
            </a:rPr>
            <a:t>Conception</a:t>
          </a:r>
          <a:endParaRPr lang="fr-FR" sz="1200" kern="1200" noProof="0" dirty="0" smtClean="0">
            <a:solidFill>
              <a:sysClr val="window" lastClr="FFFFFF"/>
            </a:solidFill>
            <a:latin typeface="Constantia"/>
            <a:ea typeface="+mn-ea"/>
            <a:cs typeface="+mn-cs"/>
          </a:endParaRPr>
        </a:p>
      </dsp:txBody>
      <dsp:txXfrm>
        <a:off x="5684629" y="112375"/>
        <a:ext cx="1175041" cy="783360"/>
      </dsp:txXfrm>
    </dsp:sp>
    <dsp:sp modelId="{E9423FA8-E72B-4FB5-802A-5104DA1D0525}">
      <dsp:nvSpPr>
        <dsp:cNvPr id="0" name=""/>
        <dsp:cNvSpPr/>
      </dsp:nvSpPr>
      <dsp:spPr>
        <a:xfrm>
          <a:off x="7055511" y="112375"/>
          <a:ext cx="1958401" cy="783360"/>
        </a:xfrm>
        <a:prstGeom prst="chevron">
          <a:avLst/>
        </a:prstGeom>
        <a:solidFill>
          <a:sysClr val="windowText" lastClr="000000">
            <a:lumMod val="65000"/>
          </a:sysClr>
        </a:solidFill>
        <a:ln>
          <a:noFill/>
        </a:ln>
        <a:effectLst>
          <a:outerShdw blurRad="57150" dist="38100" dir="5400000" algn="ctr" rotWithShape="0">
            <a:srgbClr val="009DD9">
              <a:hueOff val="-670499"/>
              <a:satOff val="-7726"/>
              <a:lumOff val="1727"/>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b="1" kern="1200" dirty="0" smtClean="0">
              <a:solidFill>
                <a:sysClr val="window" lastClr="FFFFFF"/>
              </a:solidFill>
              <a:latin typeface="Constantia"/>
              <a:ea typeface="+mn-ea"/>
              <a:cs typeface="+mn-cs"/>
            </a:rPr>
            <a:t>D</a:t>
          </a:r>
          <a:r>
            <a:rPr lang="fr-FR" sz="1200" b="1" kern="1200" dirty="0" smtClean="0">
              <a:solidFill>
                <a:sysClr val="window" lastClr="FFFFFF"/>
              </a:solidFill>
              <a:latin typeface="Constantia"/>
              <a:ea typeface="+mn-ea"/>
              <a:cs typeface="+mn-cs"/>
            </a:rPr>
            <a:t>é</a:t>
          </a:r>
          <a:r>
            <a:rPr lang="fr-FR" sz="1200" b="1" kern="1200" noProof="0" dirty="0" smtClean="0">
              <a:solidFill>
                <a:sysClr val="window" lastClr="FFFFFF"/>
              </a:solidFill>
              <a:latin typeface="Constantia"/>
              <a:ea typeface="+mn-ea"/>
              <a:cs typeface="+mn-cs"/>
            </a:rPr>
            <a:t>monstration</a:t>
          </a:r>
          <a:endParaRPr lang="fr-FR" sz="1200" kern="1200" noProof="0" dirty="0" smtClean="0">
            <a:solidFill>
              <a:sysClr val="window" lastClr="FFFFFF"/>
            </a:solidFill>
            <a:latin typeface="Constantia"/>
            <a:ea typeface="+mn-ea"/>
            <a:cs typeface="+mn-cs"/>
          </a:endParaRPr>
        </a:p>
      </dsp:txBody>
      <dsp:txXfrm>
        <a:off x="7447191" y="112375"/>
        <a:ext cx="1175041" cy="783360"/>
      </dsp:txXfrm>
    </dsp:sp>
    <dsp:sp modelId="{E7ED10D0-2574-4061-9C04-A210B81DF25A}">
      <dsp:nvSpPr>
        <dsp:cNvPr id="0" name=""/>
        <dsp:cNvSpPr/>
      </dsp:nvSpPr>
      <dsp:spPr>
        <a:xfrm>
          <a:off x="8823336" y="110432"/>
          <a:ext cx="1958401" cy="783360"/>
        </a:xfrm>
        <a:prstGeom prst="chevron">
          <a:avLst/>
        </a:prstGeom>
        <a:solidFill>
          <a:sysClr val="windowText" lastClr="000000">
            <a:lumMod val="65000"/>
          </a:sysClr>
        </a:solidFill>
        <a:ln>
          <a:noFill/>
        </a:ln>
        <a:effectLst>
          <a:outerShdw blurRad="57150" dist="38100" dir="5400000" algn="ctr" rotWithShape="0">
            <a:srgbClr val="009DD9">
              <a:hueOff val="-838123"/>
              <a:satOff val="-9658"/>
              <a:lumOff val="2159"/>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altLang="zh-CN" sz="1200" b="1" kern="1200" dirty="0" smtClean="0">
              <a:solidFill>
                <a:sysClr val="window" lastClr="FFFFFF"/>
              </a:solidFill>
              <a:latin typeface="Constantia"/>
              <a:ea typeface="宋体" panose="02010600030101010101" pitchFamily="2" charset="-122"/>
              <a:cs typeface="+mn-cs"/>
            </a:rPr>
            <a:t>Conclusion &amp; Perspective </a:t>
          </a:r>
          <a:endParaRPr lang="fr-FR" sz="1200" kern="1200" noProof="0" dirty="0" smtClean="0">
            <a:solidFill>
              <a:sysClr val="window" lastClr="FFFFFF"/>
            </a:solidFill>
            <a:latin typeface="Constantia"/>
            <a:ea typeface="+mn-ea"/>
            <a:cs typeface="+mn-cs"/>
          </a:endParaRPr>
        </a:p>
      </dsp:txBody>
      <dsp:txXfrm>
        <a:off x="9215016" y="110432"/>
        <a:ext cx="1175041" cy="78336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0680B8-A99C-4DEC-8F2E-D599A0E89DB6}">
      <dsp:nvSpPr>
        <dsp:cNvPr id="0" name=""/>
        <dsp:cNvSpPr/>
      </dsp:nvSpPr>
      <dsp:spPr>
        <a:xfrm>
          <a:off x="3516424" y="98204"/>
          <a:ext cx="1958401" cy="783360"/>
        </a:xfrm>
        <a:prstGeom prst="chevron">
          <a:avLst/>
        </a:prstGeom>
        <a:solidFill>
          <a:srgbClr val="0F6FC6">
            <a:lumMod val="50000"/>
          </a:srgbClr>
        </a:solidFill>
        <a:ln>
          <a:noFill/>
        </a:ln>
        <a:effectLst>
          <a:outerShdw blurRad="57150" dist="38100" dir="5400000" algn="ctr" rotWithShape="0">
            <a:srgbClr val="009DD9">
              <a:hueOff val="0"/>
              <a:satOff val="0"/>
              <a:lumOff val="0"/>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solidFill>
                <a:sysClr val="window" lastClr="FFFFFF"/>
              </a:solidFill>
              <a:latin typeface="Constantia"/>
              <a:ea typeface="+mn-ea"/>
              <a:cs typeface="+mn-cs"/>
            </a:rPr>
            <a:t>Conduite du projet et techniques utilisées </a:t>
          </a:r>
          <a:endParaRPr lang="fr-FR" sz="1200" kern="1200" noProof="0" dirty="0">
            <a:solidFill>
              <a:sysClr val="window" lastClr="FFFFFF"/>
            </a:solidFill>
            <a:latin typeface="Constantia"/>
            <a:ea typeface="+mn-ea"/>
            <a:cs typeface="+mn-cs"/>
          </a:endParaRPr>
        </a:p>
      </dsp:txBody>
      <dsp:txXfrm>
        <a:off x="3908104" y="98204"/>
        <a:ext cx="1175041" cy="783360"/>
      </dsp:txXfrm>
    </dsp:sp>
    <dsp:sp modelId="{09066C05-2B71-4482-96ED-B0D32F2353C1}">
      <dsp:nvSpPr>
        <dsp:cNvPr id="0" name=""/>
        <dsp:cNvSpPr/>
      </dsp:nvSpPr>
      <dsp:spPr>
        <a:xfrm>
          <a:off x="0" y="100390"/>
          <a:ext cx="1958401" cy="783360"/>
        </a:xfrm>
        <a:prstGeom prst="chevron">
          <a:avLst/>
        </a:prstGeom>
        <a:solidFill>
          <a:sysClr val="windowText" lastClr="000000">
            <a:lumMod val="65000"/>
          </a:sysClr>
        </a:solidFill>
        <a:ln>
          <a:noFill/>
        </a:ln>
        <a:effectLst>
          <a:outerShdw blurRad="57150" dist="38100" dir="5400000" algn="ctr" rotWithShape="0">
            <a:srgbClr val="009DD9">
              <a:hueOff val="-167625"/>
              <a:satOff val="-1932"/>
              <a:lumOff val="432"/>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solidFill>
                <a:sysClr val="window" lastClr="FFFFFF"/>
              </a:solidFill>
              <a:latin typeface="Constantia"/>
              <a:ea typeface="+mn-ea"/>
              <a:cs typeface="+mn-cs"/>
            </a:rPr>
            <a:t>Contexte général et organisme d’accueil </a:t>
          </a:r>
          <a:endParaRPr lang="fr-FR" sz="1200" kern="1200" noProof="0" dirty="0">
            <a:solidFill>
              <a:sysClr val="window" lastClr="FFFFFF"/>
            </a:solidFill>
            <a:latin typeface="Constantia"/>
            <a:ea typeface="+mn-ea"/>
            <a:cs typeface="+mn-cs"/>
          </a:endParaRPr>
        </a:p>
      </dsp:txBody>
      <dsp:txXfrm>
        <a:off x="391680" y="100390"/>
        <a:ext cx="1175041" cy="783360"/>
      </dsp:txXfrm>
    </dsp:sp>
    <dsp:sp modelId="{AFAF5A2E-F7A0-4BAD-B581-9D0A10721820}">
      <dsp:nvSpPr>
        <dsp:cNvPr id="0" name=""/>
        <dsp:cNvSpPr/>
      </dsp:nvSpPr>
      <dsp:spPr>
        <a:xfrm>
          <a:off x="1750553" y="113284"/>
          <a:ext cx="1958401" cy="783360"/>
        </a:xfrm>
        <a:prstGeom prst="chevron">
          <a:avLst/>
        </a:prstGeom>
        <a:solidFill>
          <a:sysClr val="windowText" lastClr="000000">
            <a:lumMod val="65000"/>
          </a:sysClr>
        </a:solidFill>
        <a:ln>
          <a:noFill/>
        </a:ln>
        <a:effectLst>
          <a:outerShdw blurRad="57150" dist="38100" dir="5400000" algn="ctr" rotWithShape="0">
            <a:srgbClr val="009DD9">
              <a:hueOff val="-335249"/>
              <a:satOff val="-3863"/>
              <a:lumOff val="864"/>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solidFill>
                <a:sysClr val="window" lastClr="FFFFFF"/>
              </a:solidFill>
              <a:latin typeface="Constantia"/>
              <a:ea typeface="+mn-ea"/>
              <a:cs typeface="+mn-cs"/>
            </a:rPr>
            <a:t>Analyse fonctionnelle </a:t>
          </a:r>
          <a:endParaRPr lang="fr-FR" sz="1200" kern="1200" noProof="0" dirty="0">
            <a:solidFill>
              <a:sysClr val="window" lastClr="FFFFFF"/>
            </a:solidFill>
            <a:latin typeface="Constantia"/>
            <a:ea typeface="+mn-ea"/>
            <a:cs typeface="+mn-cs"/>
          </a:endParaRPr>
        </a:p>
      </dsp:txBody>
      <dsp:txXfrm>
        <a:off x="2142233" y="113284"/>
        <a:ext cx="1175041" cy="783360"/>
      </dsp:txXfrm>
    </dsp:sp>
    <dsp:sp modelId="{C7DD8D01-A845-496D-86F9-4C1023581842}">
      <dsp:nvSpPr>
        <dsp:cNvPr id="0" name=""/>
        <dsp:cNvSpPr/>
      </dsp:nvSpPr>
      <dsp:spPr>
        <a:xfrm>
          <a:off x="5292949" y="112375"/>
          <a:ext cx="1958401" cy="783360"/>
        </a:xfrm>
        <a:prstGeom prst="chevron">
          <a:avLst/>
        </a:prstGeom>
        <a:solidFill>
          <a:sysClr val="windowText" lastClr="000000">
            <a:lumMod val="65000"/>
          </a:sysClr>
        </a:solidFill>
        <a:ln>
          <a:noFill/>
        </a:ln>
        <a:effectLst>
          <a:outerShdw blurRad="57150" dist="38100" dir="5400000" algn="ctr" rotWithShape="0">
            <a:srgbClr val="009DD9">
              <a:hueOff val="-502874"/>
              <a:satOff val="-5795"/>
              <a:lumOff val="1295"/>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solidFill>
                <a:sysClr val="window" lastClr="FFFFFF"/>
              </a:solidFill>
              <a:latin typeface="Constantia"/>
              <a:ea typeface="+mn-ea"/>
              <a:cs typeface="+mn-cs"/>
            </a:rPr>
            <a:t>Conception</a:t>
          </a:r>
          <a:endParaRPr lang="fr-FR" sz="1200" kern="1200" noProof="0" dirty="0" smtClean="0">
            <a:solidFill>
              <a:sysClr val="window" lastClr="FFFFFF"/>
            </a:solidFill>
            <a:latin typeface="Constantia"/>
            <a:ea typeface="+mn-ea"/>
            <a:cs typeface="+mn-cs"/>
          </a:endParaRPr>
        </a:p>
      </dsp:txBody>
      <dsp:txXfrm>
        <a:off x="5684629" y="112375"/>
        <a:ext cx="1175041" cy="783360"/>
      </dsp:txXfrm>
    </dsp:sp>
    <dsp:sp modelId="{E9423FA8-E72B-4FB5-802A-5104DA1D0525}">
      <dsp:nvSpPr>
        <dsp:cNvPr id="0" name=""/>
        <dsp:cNvSpPr/>
      </dsp:nvSpPr>
      <dsp:spPr>
        <a:xfrm>
          <a:off x="7055511" y="112375"/>
          <a:ext cx="1958401" cy="783360"/>
        </a:xfrm>
        <a:prstGeom prst="chevron">
          <a:avLst/>
        </a:prstGeom>
        <a:solidFill>
          <a:sysClr val="windowText" lastClr="000000">
            <a:lumMod val="65000"/>
          </a:sysClr>
        </a:solidFill>
        <a:ln>
          <a:noFill/>
        </a:ln>
        <a:effectLst>
          <a:outerShdw blurRad="57150" dist="38100" dir="5400000" algn="ctr" rotWithShape="0">
            <a:srgbClr val="009DD9">
              <a:hueOff val="-670499"/>
              <a:satOff val="-7726"/>
              <a:lumOff val="1727"/>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b="1" kern="1200" dirty="0" smtClean="0">
              <a:solidFill>
                <a:sysClr val="window" lastClr="FFFFFF"/>
              </a:solidFill>
              <a:latin typeface="Constantia"/>
              <a:ea typeface="+mn-ea"/>
              <a:cs typeface="+mn-cs"/>
            </a:rPr>
            <a:t>D</a:t>
          </a:r>
          <a:r>
            <a:rPr lang="fr-FR" sz="1200" b="1" kern="1200" dirty="0" smtClean="0">
              <a:solidFill>
                <a:sysClr val="window" lastClr="FFFFFF"/>
              </a:solidFill>
              <a:latin typeface="Constantia"/>
              <a:ea typeface="+mn-ea"/>
              <a:cs typeface="+mn-cs"/>
            </a:rPr>
            <a:t>é</a:t>
          </a:r>
          <a:r>
            <a:rPr lang="fr-FR" sz="1200" b="1" kern="1200" noProof="0" dirty="0" smtClean="0">
              <a:solidFill>
                <a:sysClr val="window" lastClr="FFFFFF"/>
              </a:solidFill>
              <a:latin typeface="Constantia"/>
              <a:ea typeface="+mn-ea"/>
              <a:cs typeface="+mn-cs"/>
            </a:rPr>
            <a:t>monstration</a:t>
          </a:r>
          <a:endParaRPr lang="fr-FR" sz="1200" kern="1200" noProof="0" dirty="0" smtClean="0">
            <a:solidFill>
              <a:sysClr val="window" lastClr="FFFFFF"/>
            </a:solidFill>
            <a:latin typeface="Constantia"/>
            <a:ea typeface="+mn-ea"/>
            <a:cs typeface="+mn-cs"/>
          </a:endParaRPr>
        </a:p>
      </dsp:txBody>
      <dsp:txXfrm>
        <a:off x="7447191" y="112375"/>
        <a:ext cx="1175041" cy="783360"/>
      </dsp:txXfrm>
    </dsp:sp>
    <dsp:sp modelId="{E7ED10D0-2574-4061-9C04-A210B81DF25A}">
      <dsp:nvSpPr>
        <dsp:cNvPr id="0" name=""/>
        <dsp:cNvSpPr/>
      </dsp:nvSpPr>
      <dsp:spPr>
        <a:xfrm>
          <a:off x="8823336" y="110432"/>
          <a:ext cx="1958401" cy="783360"/>
        </a:xfrm>
        <a:prstGeom prst="chevron">
          <a:avLst/>
        </a:prstGeom>
        <a:solidFill>
          <a:sysClr val="windowText" lastClr="000000">
            <a:lumMod val="65000"/>
          </a:sysClr>
        </a:solidFill>
        <a:ln>
          <a:noFill/>
        </a:ln>
        <a:effectLst>
          <a:outerShdw blurRad="57150" dist="38100" dir="5400000" algn="ctr" rotWithShape="0">
            <a:srgbClr val="009DD9">
              <a:hueOff val="-838123"/>
              <a:satOff val="-9658"/>
              <a:lumOff val="2159"/>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altLang="zh-CN" sz="1200" b="1" kern="1200" dirty="0" smtClean="0">
              <a:solidFill>
                <a:sysClr val="window" lastClr="FFFFFF"/>
              </a:solidFill>
              <a:latin typeface="Constantia"/>
              <a:ea typeface="宋体" panose="02010600030101010101" pitchFamily="2" charset="-122"/>
              <a:cs typeface="+mn-cs"/>
            </a:rPr>
            <a:t>Conclusion &amp; Perspective </a:t>
          </a:r>
          <a:endParaRPr lang="fr-FR" sz="1200" kern="1200" noProof="0" dirty="0" smtClean="0">
            <a:solidFill>
              <a:sysClr val="window" lastClr="FFFFFF"/>
            </a:solidFill>
            <a:latin typeface="Constantia"/>
            <a:ea typeface="+mn-ea"/>
            <a:cs typeface="+mn-cs"/>
          </a:endParaRPr>
        </a:p>
      </dsp:txBody>
      <dsp:txXfrm>
        <a:off x="9215016" y="110432"/>
        <a:ext cx="1175041" cy="78336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0680B8-A99C-4DEC-8F2E-D599A0E89DB6}">
      <dsp:nvSpPr>
        <dsp:cNvPr id="0" name=""/>
        <dsp:cNvSpPr/>
      </dsp:nvSpPr>
      <dsp:spPr>
        <a:xfrm>
          <a:off x="3516424" y="98204"/>
          <a:ext cx="1958401" cy="783360"/>
        </a:xfrm>
        <a:prstGeom prst="chevron">
          <a:avLst/>
        </a:prstGeom>
        <a:solidFill>
          <a:srgbClr val="0F6FC6">
            <a:lumMod val="50000"/>
          </a:srgbClr>
        </a:solidFill>
        <a:ln>
          <a:noFill/>
        </a:ln>
        <a:effectLst>
          <a:outerShdw blurRad="57150" dist="38100" dir="5400000" algn="ctr" rotWithShape="0">
            <a:srgbClr val="009DD9">
              <a:hueOff val="0"/>
              <a:satOff val="0"/>
              <a:lumOff val="0"/>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solidFill>
                <a:sysClr val="window" lastClr="FFFFFF"/>
              </a:solidFill>
              <a:latin typeface="Constantia"/>
              <a:ea typeface="+mn-ea"/>
              <a:cs typeface="+mn-cs"/>
            </a:rPr>
            <a:t>Conduite du projet et techniques utilisées </a:t>
          </a:r>
          <a:endParaRPr lang="fr-FR" sz="1200" kern="1200" noProof="0" dirty="0">
            <a:solidFill>
              <a:sysClr val="window" lastClr="FFFFFF"/>
            </a:solidFill>
            <a:latin typeface="Constantia"/>
            <a:ea typeface="+mn-ea"/>
            <a:cs typeface="+mn-cs"/>
          </a:endParaRPr>
        </a:p>
      </dsp:txBody>
      <dsp:txXfrm>
        <a:off x="3908104" y="98204"/>
        <a:ext cx="1175041" cy="783360"/>
      </dsp:txXfrm>
    </dsp:sp>
    <dsp:sp modelId="{09066C05-2B71-4482-96ED-B0D32F2353C1}">
      <dsp:nvSpPr>
        <dsp:cNvPr id="0" name=""/>
        <dsp:cNvSpPr/>
      </dsp:nvSpPr>
      <dsp:spPr>
        <a:xfrm>
          <a:off x="0" y="100390"/>
          <a:ext cx="1958401" cy="783360"/>
        </a:xfrm>
        <a:prstGeom prst="chevron">
          <a:avLst/>
        </a:prstGeom>
        <a:solidFill>
          <a:sysClr val="windowText" lastClr="000000">
            <a:lumMod val="65000"/>
          </a:sysClr>
        </a:solidFill>
        <a:ln>
          <a:noFill/>
        </a:ln>
        <a:effectLst>
          <a:outerShdw blurRad="57150" dist="38100" dir="5400000" algn="ctr" rotWithShape="0">
            <a:srgbClr val="009DD9">
              <a:hueOff val="-167625"/>
              <a:satOff val="-1932"/>
              <a:lumOff val="432"/>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solidFill>
                <a:sysClr val="window" lastClr="FFFFFF"/>
              </a:solidFill>
              <a:latin typeface="Constantia"/>
              <a:ea typeface="+mn-ea"/>
              <a:cs typeface="+mn-cs"/>
            </a:rPr>
            <a:t>Contexte général et organisme d’accueil </a:t>
          </a:r>
          <a:endParaRPr lang="fr-FR" sz="1200" kern="1200" noProof="0" dirty="0">
            <a:solidFill>
              <a:sysClr val="window" lastClr="FFFFFF"/>
            </a:solidFill>
            <a:latin typeface="Constantia"/>
            <a:ea typeface="+mn-ea"/>
            <a:cs typeface="+mn-cs"/>
          </a:endParaRPr>
        </a:p>
      </dsp:txBody>
      <dsp:txXfrm>
        <a:off x="391680" y="100390"/>
        <a:ext cx="1175041" cy="783360"/>
      </dsp:txXfrm>
    </dsp:sp>
    <dsp:sp modelId="{AFAF5A2E-F7A0-4BAD-B581-9D0A10721820}">
      <dsp:nvSpPr>
        <dsp:cNvPr id="0" name=""/>
        <dsp:cNvSpPr/>
      </dsp:nvSpPr>
      <dsp:spPr>
        <a:xfrm>
          <a:off x="1750553" y="113284"/>
          <a:ext cx="1958401" cy="783360"/>
        </a:xfrm>
        <a:prstGeom prst="chevron">
          <a:avLst/>
        </a:prstGeom>
        <a:solidFill>
          <a:sysClr val="windowText" lastClr="000000">
            <a:lumMod val="65000"/>
          </a:sysClr>
        </a:solidFill>
        <a:ln>
          <a:noFill/>
        </a:ln>
        <a:effectLst>
          <a:outerShdw blurRad="57150" dist="38100" dir="5400000" algn="ctr" rotWithShape="0">
            <a:srgbClr val="009DD9">
              <a:hueOff val="-335249"/>
              <a:satOff val="-3863"/>
              <a:lumOff val="864"/>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solidFill>
                <a:sysClr val="window" lastClr="FFFFFF"/>
              </a:solidFill>
              <a:latin typeface="Constantia"/>
              <a:ea typeface="+mn-ea"/>
              <a:cs typeface="+mn-cs"/>
            </a:rPr>
            <a:t>Analyse fonctionnelle </a:t>
          </a:r>
          <a:endParaRPr lang="fr-FR" sz="1200" kern="1200" noProof="0" dirty="0">
            <a:solidFill>
              <a:sysClr val="window" lastClr="FFFFFF"/>
            </a:solidFill>
            <a:latin typeface="Constantia"/>
            <a:ea typeface="+mn-ea"/>
            <a:cs typeface="+mn-cs"/>
          </a:endParaRPr>
        </a:p>
      </dsp:txBody>
      <dsp:txXfrm>
        <a:off x="2142233" y="113284"/>
        <a:ext cx="1175041" cy="783360"/>
      </dsp:txXfrm>
    </dsp:sp>
    <dsp:sp modelId="{C7DD8D01-A845-496D-86F9-4C1023581842}">
      <dsp:nvSpPr>
        <dsp:cNvPr id="0" name=""/>
        <dsp:cNvSpPr/>
      </dsp:nvSpPr>
      <dsp:spPr>
        <a:xfrm>
          <a:off x="5292949" y="112375"/>
          <a:ext cx="1958401" cy="783360"/>
        </a:xfrm>
        <a:prstGeom prst="chevron">
          <a:avLst/>
        </a:prstGeom>
        <a:solidFill>
          <a:sysClr val="windowText" lastClr="000000">
            <a:lumMod val="65000"/>
          </a:sysClr>
        </a:solidFill>
        <a:ln>
          <a:noFill/>
        </a:ln>
        <a:effectLst>
          <a:outerShdw blurRad="57150" dist="38100" dir="5400000" algn="ctr" rotWithShape="0">
            <a:srgbClr val="009DD9">
              <a:hueOff val="-502874"/>
              <a:satOff val="-5795"/>
              <a:lumOff val="1295"/>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solidFill>
                <a:sysClr val="window" lastClr="FFFFFF"/>
              </a:solidFill>
              <a:latin typeface="Constantia"/>
              <a:ea typeface="+mn-ea"/>
              <a:cs typeface="+mn-cs"/>
            </a:rPr>
            <a:t>Conception</a:t>
          </a:r>
          <a:endParaRPr lang="fr-FR" sz="1200" kern="1200" noProof="0" dirty="0" smtClean="0">
            <a:solidFill>
              <a:sysClr val="window" lastClr="FFFFFF"/>
            </a:solidFill>
            <a:latin typeface="Constantia"/>
            <a:ea typeface="+mn-ea"/>
            <a:cs typeface="+mn-cs"/>
          </a:endParaRPr>
        </a:p>
      </dsp:txBody>
      <dsp:txXfrm>
        <a:off x="5684629" y="112375"/>
        <a:ext cx="1175041" cy="783360"/>
      </dsp:txXfrm>
    </dsp:sp>
    <dsp:sp modelId="{E9423FA8-E72B-4FB5-802A-5104DA1D0525}">
      <dsp:nvSpPr>
        <dsp:cNvPr id="0" name=""/>
        <dsp:cNvSpPr/>
      </dsp:nvSpPr>
      <dsp:spPr>
        <a:xfrm>
          <a:off x="7055511" y="112375"/>
          <a:ext cx="1958401" cy="783360"/>
        </a:xfrm>
        <a:prstGeom prst="chevron">
          <a:avLst/>
        </a:prstGeom>
        <a:solidFill>
          <a:sysClr val="windowText" lastClr="000000">
            <a:lumMod val="65000"/>
          </a:sysClr>
        </a:solidFill>
        <a:ln>
          <a:noFill/>
        </a:ln>
        <a:effectLst>
          <a:outerShdw blurRad="57150" dist="38100" dir="5400000" algn="ctr" rotWithShape="0">
            <a:srgbClr val="009DD9">
              <a:hueOff val="-670499"/>
              <a:satOff val="-7726"/>
              <a:lumOff val="1727"/>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b="1" kern="1200" dirty="0" smtClean="0">
              <a:solidFill>
                <a:sysClr val="window" lastClr="FFFFFF"/>
              </a:solidFill>
              <a:latin typeface="Constantia"/>
              <a:ea typeface="+mn-ea"/>
              <a:cs typeface="+mn-cs"/>
            </a:rPr>
            <a:t>D</a:t>
          </a:r>
          <a:r>
            <a:rPr lang="fr-FR" sz="1200" b="1" kern="1200" dirty="0" smtClean="0">
              <a:solidFill>
                <a:sysClr val="window" lastClr="FFFFFF"/>
              </a:solidFill>
              <a:latin typeface="Constantia"/>
              <a:ea typeface="+mn-ea"/>
              <a:cs typeface="+mn-cs"/>
            </a:rPr>
            <a:t>é</a:t>
          </a:r>
          <a:r>
            <a:rPr lang="fr-FR" sz="1200" b="1" kern="1200" noProof="0" dirty="0" smtClean="0">
              <a:solidFill>
                <a:sysClr val="window" lastClr="FFFFFF"/>
              </a:solidFill>
              <a:latin typeface="Constantia"/>
              <a:ea typeface="+mn-ea"/>
              <a:cs typeface="+mn-cs"/>
            </a:rPr>
            <a:t>monstration</a:t>
          </a:r>
          <a:endParaRPr lang="fr-FR" sz="1200" kern="1200" noProof="0" dirty="0" smtClean="0">
            <a:solidFill>
              <a:sysClr val="window" lastClr="FFFFFF"/>
            </a:solidFill>
            <a:latin typeface="Constantia"/>
            <a:ea typeface="+mn-ea"/>
            <a:cs typeface="+mn-cs"/>
          </a:endParaRPr>
        </a:p>
      </dsp:txBody>
      <dsp:txXfrm>
        <a:off x="7447191" y="112375"/>
        <a:ext cx="1175041" cy="783360"/>
      </dsp:txXfrm>
    </dsp:sp>
    <dsp:sp modelId="{E7ED10D0-2574-4061-9C04-A210B81DF25A}">
      <dsp:nvSpPr>
        <dsp:cNvPr id="0" name=""/>
        <dsp:cNvSpPr/>
      </dsp:nvSpPr>
      <dsp:spPr>
        <a:xfrm>
          <a:off x="8823336" y="110432"/>
          <a:ext cx="1958401" cy="783360"/>
        </a:xfrm>
        <a:prstGeom prst="chevron">
          <a:avLst/>
        </a:prstGeom>
        <a:solidFill>
          <a:sysClr val="windowText" lastClr="000000">
            <a:lumMod val="65000"/>
          </a:sysClr>
        </a:solidFill>
        <a:ln>
          <a:noFill/>
        </a:ln>
        <a:effectLst>
          <a:outerShdw blurRad="57150" dist="38100" dir="5400000" algn="ctr" rotWithShape="0">
            <a:srgbClr val="009DD9">
              <a:hueOff val="-838123"/>
              <a:satOff val="-9658"/>
              <a:lumOff val="2159"/>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altLang="zh-CN" sz="1200" b="1" kern="1200" dirty="0" smtClean="0">
              <a:solidFill>
                <a:sysClr val="window" lastClr="FFFFFF"/>
              </a:solidFill>
              <a:latin typeface="Constantia"/>
              <a:ea typeface="宋体" panose="02010600030101010101" pitchFamily="2" charset="-122"/>
              <a:cs typeface="+mn-cs"/>
            </a:rPr>
            <a:t>Conclusion &amp; Perspective </a:t>
          </a:r>
          <a:endParaRPr lang="fr-FR" sz="1200" kern="1200" noProof="0" dirty="0" smtClean="0">
            <a:solidFill>
              <a:sysClr val="window" lastClr="FFFFFF"/>
            </a:solidFill>
            <a:latin typeface="Constantia"/>
            <a:ea typeface="+mn-ea"/>
            <a:cs typeface="+mn-cs"/>
          </a:endParaRPr>
        </a:p>
      </dsp:txBody>
      <dsp:txXfrm>
        <a:off x="9215016" y="110432"/>
        <a:ext cx="1175041" cy="78336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0680B8-A99C-4DEC-8F2E-D599A0E89DB6}">
      <dsp:nvSpPr>
        <dsp:cNvPr id="0" name=""/>
        <dsp:cNvSpPr/>
      </dsp:nvSpPr>
      <dsp:spPr>
        <a:xfrm>
          <a:off x="3516424" y="98204"/>
          <a:ext cx="1958401" cy="783360"/>
        </a:xfrm>
        <a:prstGeom prst="chevron">
          <a:avLst/>
        </a:prstGeom>
        <a:solidFill>
          <a:srgbClr val="0F6FC6">
            <a:lumMod val="50000"/>
          </a:srgbClr>
        </a:solidFill>
        <a:ln>
          <a:noFill/>
        </a:ln>
        <a:effectLst>
          <a:outerShdw blurRad="57150" dist="38100" dir="5400000" algn="ctr" rotWithShape="0">
            <a:srgbClr val="009DD9">
              <a:hueOff val="0"/>
              <a:satOff val="0"/>
              <a:lumOff val="0"/>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solidFill>
                <a:sysClr val="window" lastClr="FFFFFF"/>
              </a:solidFill>
              <a:latin typeface="Constantia"/>
              <a:ea typeface="+mn-ea"/>
              <a:cs typeface="+mn-cs"/>
            </a:rPr>
            <a:t>Conduite du projet et techniques utilisées </a:t>
          </a:r>
          <a:endParaRPr lang="fr-FR" sz="1200" kern="1200" noProof="0" dirty="0">
            <a:solidFill>
              <a:sysClr val="window" lastClr="FFFFFF"/>
            </a:solidFill>
            <a:latin typeface="Constantia"/>
            <a:ea typeface="+mn-ea"/>
            <a:cs typeface="+mn-cs"/>
          </a:endParaRPr>
        </a:p>
      </dsp:txBody>
      <dsp:txXfrm>
        <a:off x="3908104" y="98204"/>
        <a:ext cx="1175041" cy="783360"/>
      </dsp:txXfrm>
    </dsp:sp>
    <dsp:sp modelId="{09066C05-2B71-4482-96ED-B0D32F2353C1}">
      <dsp:nvSpPr>
        <dsp:cNvPr id="0" name=""/>
        <dsp:cNvSpPr/>
      </dsp:nvSpPr>
      <dsp:spPr>
        <a:xfrm>
          <a:off x="0" y="100390"/>
          <a:ext cx="1958401" cy="783360"/>
        </a:xfrm>
        <a:prstGeom prst="chevron">
          <a:avLst/>
        </a:prstGeom>
        <a:solidFill>
          <a:sysClr val="windowText" lastClr="000000">
            <a:lumMod val="65000"/>
          </a:sysClr>
        </a:solidFill>
        <a:ln>
          <a:noFill/>
        </a:ln>
        <a:effectLst>
          <a:outerShdw blurRad="57150" dist="38100" dir="5400000" algn="ctr" rotWithShape="0">
            <a:srgbClr val="009DD9">
              <a:hueOff val="-167625"/>
              <a:satOff val="-1932"/>
              <a:lumOff val="432"/>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solidFill>
                <a:sysClr val="window" lastClr="FFFFFF"/>
              </a:solidFill>
              <a:latin typeface="Constantia"/>
              <a:ea typeface="+mn-ea"/>
              <a:cs typeface="+mn-cs"/>
            </a:rPr>
            <a:t>Contexte général et organisme d’accueil </a:t>
          </a:r>
          <a:endParaRPr lang="fr-FR" sz="1200" kern="1200" noProof="0" dirty="0">
            <a:solidFill>
              <a:sysClr val="window" lastClr="FFFFFF"/>
            </a:solidFill>
            <a:latin typeface="Constantia"/>
            <a:ea typeface="+mn-ea"/>
            <a:cs typeface="+mn-cs"/>
          </a:endParaRPr>
        </a:p>
      </dsp:txBody>
      <dsp:txXfrm>
        <a:off x="391680" y="100390"/>
        <a:ext cx="1175041" cy="783360"/>
      </dsp:txXfrm>
    </dsp:sp>
    <dsp:sp modelId="{AFAF5A2E-F7A0-4BAD-B581-9D0A10721820}">
      <dsp:nvSpPr>
        <dsp:cNvPr id="0" name=""/>
        <dsp:cNvSpPr/>
      </dsp:nvSpPr>
      <dsp:spPr>
        <a:xfrm>
          <a:off x="1750553" y="113284"/>
          <a:ext cx="1958401" cy="783360"/>
        </a:xfrm>
        <a:prstGeom prst="chevron">
          <a:avLst/>
        </a:prstGeom>
        <a:solidFill>
          <a:sysClr val="windowText" lastClr="000000">
            <a:lumMod val="65000"/>
          </a:sysClr>
        </a:solidFill>
        <a:ln>
          <a:noFill/>
        </a:ln>
        <a:effectLst>
          <a:outerShdw blurRad="57150" dist="38100" dir="5400000" algn="ctr" rotWithShape="0">
            <a:srgbClr val="009DD9">
              <a:hueOff val="-335249"/>
              <a:satOff val="-3863"/>
              <a:lumOff val="864"/>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solidFill>
                <a:sysClr val="window" lastClr="FFFFFF"/>
              </a:solidFill>
              <a:latin typeface="Constantia"/>
              <a:ea typeface="+mn-ea"/>
              <a:cs typeface="+mn-cs"/>
            </a:rPr>
            <a:t>Analyse fonctionnelle </a:t>
          </a:r>
          <a:endParaRPr lang="fr-FR" sz="1200" kern="1200" noProof="0" dirty="0">
            <a:solidFill>
              <a:sysClr val="window" lastClr="FFFFFF"/>
            </a:solidFill>
            <a:latin typeface="Constantia"/>
            <a:ea typeface="+mn-ea"/>
            <a:cs typeface="+mn-cs"/>
          </a:endParaRPr>
        </a:p>
      </dsp:txBody>
      <dsp:txXfrm>
        <a:off x="2142233" y="113284"/>
        <a:ext cx="1175041" cy="783360"/>
      </dsp:txXfrm>
    </dsp:sp>
    <dsp:sp modelId="{C7DD8D01-A845-496D-86F9-4C1023581842}">
      <dsp:nvSpPr>
        <dsp:cNvPr id="0" name=""/>
        <dsp:cNvSpPr/>
      </dsp:nvSpPr>
      <dsp:spPr>
        <a:xfrm>
          <a:off x="5292949" y="112375"/>
          <a:ext cx="1958401" cy="783360"/>
        </a:xfrm>
        <a:prstGeom prst="chevron">
          <a:avLst/>
        </a:prstGeom>
        <a:solidFill>
          <a:sysClr val="windowText" lastClr="000000">
            <a:lumMod val="65000"/>
          </a:sysClr>
        </a:solidFill>
        <a:ln>
          <a:noFill/>
        </a:ln>
        <a:effectLst>
          <a:outerShdw blurRad="57150" dist="38100" dir="5400000" algn="ctr" rotWithShape="0">
            <a:srgbClr val="009DD9">
              <a:hueOff val="-502874"/>
              <a:satOff val="-5795"/>
              <a:lumOff val="1295"/>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solidFill>
                <a:sysClr val="window" lastClr="FFFFFF"/>
              </a:solidFill>
              <a:latin typeface="Constantia"/>
              <a:ea typeface="+mn-ea"/>
              <a:cs typeface="+mn-cs"/>
            </a:rPr>
            <a:t>Conception</a:t>
          </a:r>
          <a:endParaRPr lang="fr-FR" sz="1200" kern="1200" noProof="0" dirty="0" smtClean="0">
            <a:solidFill>
              <a:sysClr val="window" lastClr="FFFFFF"/>
            </a:solidFill>
            <a:latin typeface="Constantia"/>
            <a:ea typeface="+mn-ea"/>
            <a:cs typeface="+mn-cs"/>
          </a:endParaRPr>
        </a:p>
      </dsp:txBody>
      <dsp:txXfrm>
        <a:off x="5684629" y="112375"/>
        <a:ext cx="1175041" cy="783360"/>
      </dsp:txXfrm>
    </dsp:sp>
    <dsp:sp modelId="{E9423FA8-E72B-4FB5-802A-5104DA1D0525}">
      <dsp:nvSpPr>
        <dsp:cNvPr id="0" name=""/>
        <dsp:cNvSpPr/>
      </dsp:nvSpPr>
      <dsp:spPr>
        <a:xfrm>
          <a:off x="7055511" y="112375"/>
          <a:ext cx="1958401" cy="783360"/>
        </a:xfrm>
        <a:prstGeom prst="chevron">
          <a:avLst/>
        </a:prstGeom>
        <a:solidFill>
          <a:sysClr val="windowText" lastClr="000000">
            <a:lumMod val="65000"/>
          </a:sysClr>
        </a:solidFill>
        <a:ln>
          <a:noFill/>
        </a:ln>
        <a:effectLst>
          <a:outerShdw blurRad="57150" dist="38100" dir="5400000" algn="ctr" rotWithShape="0">
            <a:srgbClr val="009DD9">
              <a:hueOff val="-670499"/>
              <a:satOff val="-7726"/>
              <a:lumOff val="1727"/>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b="1" kern="1200" dirty="0" smtClean="0">
              <a:solidFill>
                <a:sysClr val="window" lastClr="FFFFFF"/>
              </a:solidFill>
              <a:latin typeface="Constantia"/>
              <a:ea typeface="+mn-ea"/>
              <a:cs typeface="+mn-cs"/>
            </a:rPr>
            <a:t>D</a:t>
          </a:r>
          <a:r>
            <a:rPr lang="fr-FR" sz="1200" b="1" kern="1200" dirty="0" smtClean="0">
              <a:solidFill>
                <a:sysClr val="window" lastClr="FFFFFF"/>
              </a:solidFill>
              <a:latin typeface="Constantia"/>
              <a:ea typeface="+mn-ea"/>
              <a:cs typeface="+mn-cs"/>
            </a:rPr>
            <a:t>é</a:t>
          </a:r>
          <a:r>
            <a:rPr lang="fr-FR" sz="1200" b="1" kern="1200" noProof="0" dirty="0" smtClean="0">
              <a:solidFill>
                <a:sysClr val="window" lastClr="FFFFFF"/>
              </a:solidFill>
              <a:latin typeface="Constantia"/>
              <a:ea typeface="+mn-ea"/>
              <a:cs typeface="+mn-cs"/>
            </a:rPr>
            <a:t>monstration</a:t>
          </a:r>
          <a:endParaRPr lang="fr-FR" sz="1200" kern="1200" noProof="0" dirty="0" smtClean="0">
            <a:solidFill>
              <a:sysClr val="window" lastClr="FFFFFF"/>
            </a:solidFill>
            <a:latin typeface="Constantia"/>
            <a:ea typeface="+mn-ea"/>
            <a:cs typeface="+mn-cs"/>
          </a:endParaRPr>
        </a:p>
      </dsp:txBody>
      <dsp:txXfrm>
        <a:off x="7447191" y="112375"/>
        <a:ext cx="1175041" cy="783360"/>
      </dsp:txXfrm>
    </dsp:sp>
    <dsp:sp modelId="{E7ED10D0-2574-4061-9C04-A210B81DF25A}">
      <dsp:nvSpPr>
        <dsp:cNvPr id="0" name=""/>
        <dsp:cNvSpPr/>
      </dsp:nvSpPr>
      <dsp:spPr>
        <a:xfrm>
          <a:off x="8823336" y="110432"/>
          <a:ext cx="1958401" cy="783360"/>
        </a:xfrm>
        <a:prstGeom prst="chevron">
          <a:avLst/>
        </a:prstGeom>
        <a:solidFill>
          <a:sysClr val="windowText" lastClr="000000">
            <a:lumMod val="65000"/>
          </a:sysClr>
        </a:solidFill>
        <a:ln>
          <a:noFill/>
        </a:ln>
        <a:effectLst>
          <a:outerShdw blurRad="57150" dist="38100" dir="5400000" algn="ctr" rotWithShape="0">
            <a:srgbClr val="009DD9">
              <a:hueOff val="-838123"/>
              <a:satOff val="-9658"/>
              <a:lumOff val="2159"/>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altLang="zh-CN" sz="1200" b="1" kern="1200" dirty="0" smtClean="0">
              <a:solidFill>
                <a:sysClr val="window" lastClr="FFFFFF"/>
              </a:solidFill>
              <a:latin typeface="Constantia"/>
              <a:ea typeface="宋体" panose="02010600030101010101" pitchFamily="2" charset="-122"/>
              <a:cs typeface="+mn-cs"/>
            </a:rPr>
            <a:t>Conclusion &amp; Perspective </a:t>
          </a:r>
          <a:endParaRPr lang="fr-FR" sz="1200" kern="1200" noProof="0" dirty="0" smtClean="0">
            <a:solidFill>
              <a:sysClr val="window" lastClr="FFFFFF"/>
            </a:solidFill>
            <a:latin typeface="Constantia"/>
            <a:ea typeface="+mn-ea"/>
            <a:cs typeface="+mn-cs"/>
          </a:endParaRPr>
        </a:p>
      </dsp:txBody>
      <dsp:txXfrm>
        <a:off x="9215016" y="110432"/>
        <a:ext cx="1175041" cy="78336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0680B8-A99C-4DEC-8F2E-D599A0E89DB6}">
      <dsp:nvSpPr>
        <dsp:cNvPr id="0" name=""/>
        <dsp:cNvSpPr/>
      </dsp:nvSpPr>
      <dsp:spPr>
        <a:xfrm>
          <a:off x="3516424" y="98204"/>
          <a:ext cx="1958401" cy="783360"/>
        </a:xfrm>
        <a:prstGeom prst="chevron">
          <a:avLst/>
        </a:prstGeom>
        <a:solidFill>
          <a:srgbClr val="0F6FC6">
            <a:lumMod val="50000"/>
          </a:srgbClr>
        </a:solidFill>
        <a:ln>
          <a:noFill/>
        </a:ln>
        <a:effectLst>
          <a:outerShdw blurRad="57150" dist="38100" dir="5400000" algn="ctr" rotWithShape="0">
            <a:srgbClr val="009DD9">
              <a:hueOff val="0"/>
              <a:satOff val="0"/>
              <a:lumOff val="0"/>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solidFill>
                <a:sysClr val="window" lastClr="FFFFFF"/>
              </a:solidFill>
              <a:latin typeface="Constantia"/>
              <a:ea typeface="+mn-ea"/>
              <a:cs typeface="+mn-cs"/>
            </a:rPr>
            <a:t>Conduite du projet et techniques utilisées </a:t>
          </a:r>
          <a:endParaRPr lang="fr-FR" sz="1200" kern="1200" noProof="0" dirty="0">
            <a:solidFill>
              <a:sysClr val="window" lastClr="FFFFFF"/>
            </a:solidFill>
            <a:latin typeface="Constantia"/>
            <a:ea typeface="+mn-ea"/>
            <a:cs typeface="+mn-cs"/>
          </a:endParaRPr>
        </a:p>
      </dsp:txBody>
      <dsp:txXfrm>
        <a:off x="3908104" y="98204"/>
        <a:ext cx="1175041" cy="783360"/>
      </dsp:txXfrm>
    </dsp:sp>
    <dsp:sp modelId="{09066C05-2B71-4482-96ED-B0D32F2353C1}">
      <dsp:nvSpPr>
        <dsp:cNvPr id="0" name=""/>
        <dsp:cNvSpPr/>
      </dsp:nvSpPr>
      <dsp:spPr>
        <a:xfrm>
          <a:off x="0" y="100390"/>
          <a:ext cx="1958401" cy="783360"/>
        </a:xfrm>
        <a:prstGeom prst="chevron">
          <a:avLst/>
        </a:prstGeom>
        <a:solidFill>
          <a:sysClr val="windowText" lastClr="000000">
            <a:lumMod val="65000"/>
          </a:sysClr>
        </a:solidFill>
        <a:ln>
          <a:noFill/>
        </a:ln>
        <a:effectLst>
          <a:outerShdw blurRad="57150" dist="38100" dir="5400000" algn="ctr" rotWithShape="0">
            <a:srgbClr val="009DD9">
              <a:hueOff val="-167625"/>
              <a:satOff val="-1932"/>
              <a:lumOff val="432"/>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solidFill>
                <a:sysClr val="window" lastClr="FFFFFF"/>
              </a:solidFill>
              <a:latin typeface="Constantia"/>
              <a:ea typeface="+mn-ea"/>
              <a:cs typeface="+mn-cs"/>
            </a:rPr>
            <a:t>Contexte général et organisme d’accueil </a:t>
          </a:r>
          <a:endParaRPr lang="fr-FR" sz="1200" kern="1200" noProof="0" dirty="0">
            <a:solidFill>
              <a:sysClr val="window" lastClr="FFFFFF"/>
            </a:solidFill>
            <a:latin typeface="Constantia"/>
            <a:ea typeface="+mn-ea"/>
            <a:cs typeface="+mn-cs"/>
          </a:endParaRPr>
        </a:p>
      </dsp:txBody>
      <dsp:txXfrm>
        <a:off x="391680" y="100390"/>
        <a:ext cx="1175041" cy="783360"/>
      </dsp:txXfrm>
    </dsp:sp>
    <dsp:sp modelId="{AFAF5A2E-F7A0-4BAD-B581-9D0A10721820}">
      <dsp:nvSpPr>
        <dsp:cNvPr id="0" name=""/>
        <dsp:cNvSpPr/>
      </dsp:nvSpPr>
      <dsp:spPr>
        <a:xfrm>
          <a:off x="1750553" y="113284"/>
          <a:ext cx="1958401" cy="783360"/>
        </a:xfrm>
        <a:prstGeom prst="chevron">
          <a:avLst/>
        </a:prstGeom>
        <a:solidFill>
          <a:sysClr val="windowText" lastClr="000000">
            <a:lumMod val="65000"/>
          </a:sysClr>
        </a:solidFill>
        <a:ln>
          <a:noFill/>
        </a:ln>
        <a:effectLst>
          <a:outerShdw blurRad="57150" dist="38100" dir="5400000" algn="ctr" rotWithShape="0">
            <a:srgbClr val="009DD9">
              <a:hueOff val="-335249"/>
              <a:satOff val="-3863"/>
              <a:lumOff val="864"/>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solidFill>
                <a:sysClr val="window" lastClr="FFFFFF"/>
              </a:solidFill>
              <a:latin typeface="Constantia"/>
              <a:ea typeface="+mn-ea"/>
              <a:cs typeface="+mn-cs"/>
            </a:rPr>
            <a:t>Analyse fonctionnelle </a:t>
          </a:r>
          <a:endParaRPr lang="fr-FR" sz="1200" kern="1200" noProof="0" dirty="0">
            <a:solidFill>
              <a:sysClr val="window" lastClr="FFFFFF"/>
            </a:solidFill>
            <a:latin typeface="Constantia"/>
            <a:ea typeface="+mn-ea"/>
            <a:cs typeface="+mn-cs"/>
          </a:endParaRPr>
        </a:p>
      </dsp:txBody>
      <dsp:txXfrm>
        <a:off x="2142233" y="113284"/>
        <a:ext cx="1175041" cy="783360"/>
      </dsp:txXfrm>
    </dsp:sp>
    <dsp:sp modelId="{C7DD8D01-A845-496D-86F9-4C1023581842}">
      <dsp:nvSpPr>
        <dsp:cNvPr id="0" name=""/>
        <dsp:cNvSpPr/>
      </dsp:nvSpPr>
      <dsp:spPr>
        <a:xfrm>
          <a:off x="5292949" y="112375"/>
          <a:ext cx="1958401" cy="783360"/>
        </a:xfrm>
        <a:prstGeom prst="chevron">
          <a:avLst/>
        </a:prstGeom>
        <a:solidFill>
          <a:sysClr val="windowText" lastClr="000000">
            <a:lumMod val="65000"/>
          </a:sysClr>
        </a:solidFill>
        <a:ln>
          <a:noFill/>
        </a:ln>
        <a:effectLst>
          <a:outerShdw blurRad="57150" dist="38100" dir="5400000" algn="ctr" rotWithShape="0">
            <a:srgbClr val="009DD9">
              <a:hueOff val="-502874"/>
              <a:satOff val="-5795"/>
              <a:lumOff val="1295"/>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solidFill>
                <a:sysClr val="window" lastClr="FFFFFF"/>
              </a:solidFill>
              <a:latin typeface="Constantia"/>
              <a:ea typeface="+mn-ea"/>
              <a:cs typeface="+mn-cs"/>
            </a:rPr>
            <a:t>Conception</a:t>
          </a:r>
          <a:endParaRPr lang="fr-FR" sz="1200" kern="1200" noProof="0" dirty="0" smtClean="0">
            <a:solidFill>
              <a:sysClr val="window" lastClr="FFFFFF"/>
            </a:solidFill>
            <a:latin typeface="Constantia"/>
            <a:ea typeface="+mn-ea"/>
            <a:cs typeface="+mn-cs"/>
          </a:endParaRPr>
        </a:p>
      </dsp:txBody>
      <dsp:txXfrm>
        <a:off x="5684629" y="112375"/>
        <a:ext cx="1175041" cy="783360"/>
      </dsp:txXfrm>
    </dsp:sp>
    <dsp:sp modelId="{E9423FA8-E72B-4FB5-802A-5104DA1D0525}">
      <dsp:nvSpPr>
        <dsp:cNvPr id="0" name=""/>
        <dsp:cNvSpPr/>
      </dsp:nvSpPr>
      <dsp:spPr>
        <a:xfrm>
          <a:off x="7055511" y="112375"/>
          <a:ext cx="1958401" cy="783360"/>
        </a:xfrm>
        <a:prstGeom prst="chevron">
          <a:avLst/>
        </a:prstGeom>
        <a:solidFill>
          <a:sysClr val="windowText" lastClr="000000">
            <a:lumMod val="65000"/>
          </a:sysClr>
        </a:solidFill>
        <a:ln>
          <a:noFill/>
        </a:ln>
        <a:effectLst>
          <a:outerShdw blurRad="57150" dist="38100" dir="5400000" algn="ctr" rotWithShape="0">
            <a:srgbClr val="009DD9">
              <a:hueOff val="-670499"/>
              <a:satOff val="-7726"/>
              <a:lumOff val="1727"/>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b="1" kern="1200" dirty="0" smtClean="0">
              <a:solidFill>
                <a:sysClr val="window" lastClr="FFFFFF"/>
              </a:solidFill>
              <a:latin typeface="Constantia"/>
              <a:ea typeface="+mn-ea"/>
              <a:cs typeface="+mn-cs"/>
            </a:rPr>
            <a:t>D</a:t>
          </a:r>
          <a:r>
            <a:rPr lang="fr-FR" sz="1200" b="1" kern="1200" dirty="0" smtClean="0">
              <a:solidFill>
                <a:sysClr val="window" lastClr="FFFFFF"/>
              </a:solidFill>
              <a:latin typeface="Constantia"/>
              <a:ea typeface="+mn-ea"/>
              <a:cs typeface="+mn-cs"/>
            </a:rPr>
            <a:t>é</a:t>
          </a:r>
          <a:r>
            <a:rPr lang="fr-FR" sz="1200" b="1" kern="1200" noProof="0" dirty="0" smtClean="0">
              <a:solidFill>
                <a:sysClr val="window" lastClr="FFFFFF"/>
              </a:solidFill>
              <a:latin typeface="Constantia"/>
              <a:ea typeface="+mn-ea"/>
              <a:cs typeface="+mn-cs"/>
            </a:rPr>
            <a:t>monstration</a:t>
          </a:r>
          <a:endParaRPr lang="fr-FR" sz="1200" kern="1200" noProof="0" dirty="0" smtClean="0">
            <a:solidFill>
              <a:sysClr val="window" lastClr="FFFFFF"/>
            </a:solidFill>
            <a:latin typeface="Constantia"/>
            <a:ea typeface="+mn-ea"/>
            <a:cs typeface="+mn-cs"/>
          </a:endParaRPr>
        </a:p>
      </dsp:txBody>
      <dsp:txXfrm>
        <a:off x="7447191" y="112375"/>
        <a:ext cx="1175041" cy="783360"/>
      </dsp:txXfrm>
    </dsp:sp>
    <dsp:sp modelId="{E7ED10D0-2574-4061-9C04-A210B81DF25A}">
      <dsp:nvSpPr>
        <dsp:cNvPr id="0" name=""/>
        <dsp:cNvSpPr/>
      </dsp:nvSpPr>
      <dsp:spPr>
        <a:xfrm>
          <a:off x="8823336" y="110432"/>
          <a:ext cx="1958401" cy="783360"/>
        </a:xfrm>
        <a:prstGeom prst="chevron">
          <a:avLst/>
        </a:prstGeom>
        <a:solidFill>
          <a:sysClr val="windowText" lastClr="000000">
            <a:lumMod val="65000"/>
          </a:sysClr>
        </a:solidFill>
        <a:ln>
          <a:noFill/>
        </a:ln>
        <a:effectLst>
          <a:outerShdw blurRad="57150" dist="38100" dir="5400000" algn="ctr" rotWithShape="0">
            <a:srgbClr val="009DD9">
              <a:hueOff val="-838123"/>
              <a:satOff val="-9658"/>
              <a:lumOff val="2159"/>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altLang="zh-CN" sz="1200" b="1" kern="1200" dirty="0" smtClean="0">
              <a:solidFill>
                <a:sysClr val="window" lastClr="FFFFFF"/>
              </a:solidFill>
              <a:latin typeface="Constantia"/>
              <a:ea typeface="宋体" panose="02010600030101010101" pitchFamily="2" charset="-122"/>
              <a:cs typeface="+mn-cs"/>
            </a:rPr>
            <a:t>Conclusion &amp; Perspective </a:t>
          </a:r>
          <a:endParaRPr lang="fr-FR" sz="1200" kern="1200" noProof="0" dirty="0" smtClean="0">
            <a:solidFill>
              <a:sysClr val="window" lastClr="FFFFFF"/>
            </a:solidFill>
            <a:latin typeface="Constantia"/>
            <a:ea typeface="+mn-ea"/>
            <a:cs typeface="+mn-cs"/>
          </a:endParaRPr>
        </a:p>
      </dsp:txBody>
      <dsp:txXfrm>
        <a:off x="9215016" y="110432"/>
        <a:ext cx="1175041" cy="78336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0680B8-A99C-4DEC-8F2E-D599A0E89DB6}">
      <dsp:nvSpPr>
        <dsp:cNvPr id="0" name=""/>
        <dsp:cNvSpPr/>
      </dsp:nvSpPr>
      <dsp:spPr>
        <a:xfrm>
          <a:off x="3516424" y="98204"/>
          <a:ext cx="1958401" cy="783360"/>
        </a:xfrm>
        <a:prstGeom prst="chevron">
          <a:avLst/>
        </a:prstGeom>
        <a:solidFill>
          <a:srgbClr val="0F6FC6">
            <a:lumMod val="50000"/>
          </a:srgbClr>
        </a:solidFill>
        <a:ln>
          <a:noFill/>
        </a:ln>
        <a:effectLst>
          <a:outerShdw blurRad="57150" dist="38100" dir="5400000" algn="ctr" rotWithShape="0">
            <a:srgbClr val="009DD9">
              <a:hueOff val="0"/>
              <a:satOff val="0"/>
              <a:lumOff val="0"/>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solidFill>
                <a:sysClr val="window" lastClr="FFFFFF"/>
              </a:solidFill>
              <a:latin typeface="Constantia"/>
              <a:ea typeface="+mn-ea"/>
              <a:cs typeface="+mn-cs"/>
            </a:rPr>
            <a:t>Conduite du projet et techniques utilisées </a:t>
          </a:r>
          <a:endParaRPr lang="fr-FR" sz="1200" kern="1200" noProof="0" dirty="0">
            <a:solidFill>
              <a:sysClr val="window" lastClr="FFFFFF"/>
            </a:solidFill>
            <a:latin typeface="Constantia"/>
            <a:ea typeface="+mn-ea"/>
            <a:cs typeface="+mn-cs"/>
          </a:endParaRPr>
        </a:p>
      </dsp:txBody>
      <dsp:txXfrm>
        <a:off x="3908104" y="98204"/>
        <a:ext cx="1175041" cy="783360"/>
      </dsp:txXfrm>
    </dsp:sp>
    <dsp:sp modelId="{09066C05-2B71-4482-96ED-B0D32F2353C1}">
      <dsp:nvSpPr>
        <dsp:cNvPr id="0" name=""/>
        <dsp:cNvSpPr/>
      </dsp:nvSpPr>
      <dsp:spPr>
        <a:xfrm>
          <a:off x="0" y="100390"/>
          <a:ext cx="1958401" cy="783360"/>
        </a:xfrm>
        <a:prstGeom prst="chevron">
          <a:avLst/>
        </a:prstGeom>
        <a:solidFill>
          <a:sysClr val="windowText" lastClr="000000">
            <a:lumMod val="65000"/>
          </a:sysClr>
        </a:solidFill>
        <a:ln>
          <a:noFill/>
        </a:ln>
        <a:effectLst>
          <a:outerShdw blurRad="57150" dist="38100" dir="5400000" algn="ctr" rotWithShape="0">
            <a:srgbClr val="009DD9">
              <a:hueOff val="-167625"/>
              <a:satOff val="-1932"/>
              <a:lumOff val="432"/>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solidFill>
                <a:sysClr val="window" lastClr="FFFFFF"/>
              </a:solidFill>
              <a:latin typeface="Constantia"/>
              <a:ea typeface="+mn-ea"/>
              <a:cs typeface="+mn-cs"/>
            </a:rPr>
            <a:t>Contexte général et organisme d’accueil </a:t>
          </a:r>
          <a:endParaRPr lang="fr-FR" sz="1200" kern="1200" noProof="0" dirty="0">
            <a:solidFill>
              <a:sysClr val="window" lastClr="FFFFFF"/>
            </a:solidFill>
            <a:latin typeface="Constantia"/>
            <a:ea typeface="+mn-ea"/>
            <a:cs typeface="+mn-cs"/>
          </a:endParaRPr>
        </a:p>
      </dsp:txBody>
      <dsp:txXfrm>
        <a:off x="391680" y="100390"/>
        <a:ext cx="1175041" cy="783360"/>
      </dsp:txXfrm>
    </dsp:sp>
    <dsp:sp modelId="{AFAF5A2E-F7A0-4BAD-B581-9D0A10721820}">
      <dsp:nvSpPr>
        <dsp:cNvPr id="0" name=""/>
        <dsp:cNvSpPr/>
      </dsp:nvSpPr>
      <dsp:spPr>
        <a:xfrm>
          <a:off x="1750553" y="113284"/>
          <a:ext cx="1958401" cy="783360"/>
        </a:xfrm>
        <a:prstGeom prst="chevron">
          <a:avLst/>
        </a:prstGeom>
        <a:solidFill>
          <a:sysClr val="windowText" lastClr="000000">
            <a:lumMod val="65000"/>
          </a:sysClr>
        </a:solidFill>
        <a:ln>
          <a:noFill/>
        </a:ln>
        <a:effectLst>
          <a:outerShdw blurRad="57150" dist="38100" dir="5400000" algn="ctr" rotWithShape="0">
            <a:srgbClr val="009DD9">
              <a:hueOff val="-335249"/>
              <a:satOff val="-3863"/>
              <a:lumOff val="864"/>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solidFill>
                <a:sysClr val="window" lastClr="FFFFFF"/>
              </a:solidFill>
              <a:latin typeface="Constantia"/>
              <a:ea typeface="+mn-ea"/>
              <a:cs typeface="+mn-cs"/>
            </a:rPr>
            <a:t>Analyse fonctionnelle </a:t>
          </a:r>
          <a:endParaRPr lang="fr-FR" sz="1200" kern="1200" noProof="0" dirty="0">
            <a:solidFill>
              <a:sysClr val="window" lastClr="FFFFFF"/>
            </a:solidFill>
            <a:latin typeface="Constantia"/>
            <a:ea typeface="+mn-ea"/>
            <a:cs typeface="+mn-cs"/>
          </a:endParaRPr>
        </a:p>
      </dsp:txBody>
      <dsp:txXfrm>
        <a:off x="2142233" y="113284"/>
        <a:ext cx="1175041" cy="783360"/>
      </dsp:txXfrm>
    </dsp:sp>
    <dsp:sp modelId="{C7DD8D01-A845-496D-86F9-4C1023581842}">
      <dsp:nvSpPr>
        <dsp:cNvPr id="0" name=""/>
        <dsp:cNvSpPr/>
      </dsp:nvSpPr>
      <dsp:spPr>
        <a:xfrm>
          <a:off x="5292949" y="112375"/>
          <a:ext cx="1958401" cy="783360"/>
        </a:xfrm>
        <a:prstGeom prst="chevron">
          <a:avLst/>
        </a:prstGeom>
        <a:solidFill>
          <a:sysClr val="windowText" lastClr="000000">
            <a:lumMod val="65000"/>
          </a:sysClr>
        </a:solidFill>
        <a:ln>
          <a:noFill/>
        </a:ln>
        <a:effectLst>
          <a:outerShdw blurRad="57150" dist="38100" dir="5400000" algn="ctr" rotWithShape="0">
            <a:srgbClr val="009DD9">
              <a:hueOff val="-502874"/>
              <a:satOff val="-5795"/>
              <a:lumOff val="1295"/>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solidFill>
                <a:sysClr val="window" lastClr="FFFFFF"/>
              </a:solidFill>
              <a:latin typeface="Constantia"/>
              <a:ea typeface="+mn-ea"/>
              <a:cs typeface="+mn-cs"/>
            </a:rPr>
            <a:t>Conception</a:t>
          </a:r>
          <a:endParaRPr lang="fr-FR" sz="1200" kern="1200" noProof="0" dirty="0" smtClean="0">
            <a:solidFill>
              <a:sysClr val="window" lastClr="FFFFFF"/>
            </a:solidFill>
            <a:latin typeface="Constantia"/>
            <a:ea typeface="+mn-ea"/>
            <a:cs typeface="+mn-cs"/>
          </a:endParaRPr>
        </a:p>
      </dsp:txBody>
      <dsp:txXfrm>
        <a:off x="5684629" y="112375"/>
        <a:ext cx="1175041" cy="783360"/>
      </dsp:txXfrm>
    </dsp:sp>
    <dsp:sp modelId="{E9423FA8-E72B-4FB5-802A-5104DA1D0525}">
      <dsp:nvSpPr>
        <dsp:cNvPr id="0" name=""/>
        <dsp:cNvSpPr/>
      </dsp:nvSpPr>
      <dsp:spPr>
        <a:xfrm>
          <a:off x="7055511" y="112375"/>
          <a:ext cx="1958401" cy="783360"/>
        </a:xfrm>
        <a:prstGeom prst="chevron">
          <a:avLst/>
        </a:prstGeom>
        <a:solidFill>
          <a:sysClr val="windowText" lastClr="000000">
            <a:lumMod val="65000"/>
          </a:sysClr>
        </a:solidFill>
        <a:ln>
          <a:noFill/>
        </a:ln>
        <a:effectLst>
          <a:outerShdw blurRad="57150" dist="38100" dir="5400000" algn="ctr" rotWithShape="0">
            <a:srgbClr val="009DD9">
              <a:hueOff val="-670499"/>
              <a:satOff val="-7726"/>
              <a:lumOff val="1727"/>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b="1" kern="1200" dirty="0" smtClean="0">
              <a:solidFill>
                <a:sysClr val="window" lastClr="FFFFFF"/>
              </a:solidFill>
              <a:latin typeface="Constantia"/>
              <a:ea typeface="+mn-ea"/>
              <a:cs typeface="+mn-cs"/>
            </a:rPr>
            <a:t>D</a:t>
          </a:r>
          <a:r>
            <a:rPr lang="fr-FR" sz="1200" b="1" kern="1200" dirty="0" smtClean="0">
              <a:solidFill>
                <a:sysClr val="window" lastClr="FFFFFF"/>
              </a:solidFill>
              <a:latin typeface="Constantia"/>
              <a:ea typeface="+mn-ea"/>
              <a:cs typeface="+mn-cs"/>
            </a:rPr>
            <a:t>é</a:t>
          </a:r>
          <a:r>
            <a:rPr lang="fr-FR" sz="1200" b="1" kern="1200" noProof="0" dirty="0" smtClean="0">
              <a:solidFill>
                <a:sysClr val="window" lastClr="FFFFFF"/>
              </a:solidFill>
              <a:latin typeface="Constantia"/>
              <a:ea typeface="+mn-ea"/>
              <a:cs typeface="+mn-cs"/>
            </a:rPr>
            <a:t>monstration</a:t>
          </a:r>
          <a:endParaRPr lang="fr-FR" sz="1200" kern="1200" noProof="0" dirty="0" smtClean="0">
            <a:solidFill>
              <a:sysClr val="window" lastClr="FFFFFF"/>
            </a:solidFill>
            <a:latin typeface="Constantia"/>
            <a:ea typeface="+mn-ea"/>
            <a:cs typeface="+mn-cs"/>
          </a:endParaRPr>
        </a:p>
      </dsp:txBody>
      <dsp:txXfrm>
        <a:off x="7447191" y="112375"/>
        <a:ext cx="1175041" cy="783360"/>
      </dsp:txXfrm>
    </dsp:sp>
    <dsp:sp modelId="{E7ED10D0-2574-4061-9C04-A210B81DF25A}">
      <dsp:nvSpPr>
        <dsp:cNvPr id="0" name=""/>
        <dsp:cNvSpPr/>
      </dsp:nvSpPr>
      <dsp:spPr>
        <a:xfrm>
          <a:off x="8823336" y="110432"/>
          <a:ext cx="1958401" cy="783360"/>
        </a:xfrm>
        <a:prstGeom prst="chevron">
          <a:avLst/>
        </a:prstGeom>
        <a:solidFill>
          <a:sysClr val="windowText" lastClr="000000">
            <a:lumMod val="65000"/>
          </a:sysClr>
        </a:solidFill>
        <a:ln>
          <a:noFill/>
        </a:ln>
        <a:effectLst>
          <a:outerShdw blurRad="57150" dist="38100" dir="5400000" algn="ctr" rotWithShape="0">
            <a:srgbClr val="009DD9">
              <a:hueOff val="-838123"/>
              <a:satOff val="-9658"/>
              <a:lumOff val="2159"/>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altLang="zh-CN" sz="1200" b="1" kern="1200" dirty="0" smtClean="0">
              <a:solidFill>
                <a:sysClr val="window" lastClr="FFFFFF"/>
              </a:solidFill>
              <a:latin typeface="Constantia"/>
              <a:ea typeface="宋体" panose="02010600030101010101" pitchFamily="2" charset="-122"/>
              <a:cs typeface="+mn-cs"/>
            </a:rPr>
            <a:t>Conclusion &amp; Perspective </a:t>
          </a:r>
          <a:endParaRPr lang="fr-FR" sz="1200" kern="1200" noProof="0" dirty="0" smtClean="0">
            <a:solidFill>
              <a:sysClr val="window" lastClr="FFFFFF"/>
            </a:solidFill>
            <a:latin typeface="Constantia"/>
            <a:ea typeface="+mn-ea"/>
            <a:cs typeface="+mn-cs"/>
          </a:endParaRPr>
        </a:p>
      </dsp:txBody>
      <dsp:txXfrm>
        <a:off x="9215016" y="110432"/>
        <a:ext cx="1175041" cy="78336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0680B8-A99C-4DEC-8F2E-D599A0E89DB6}">
      <dsp:nvSpPr>
        <dsp:cNvPr id="0" name=""/>
        <dsp:cNvSpPr/>
      </dsp:nvSpPr>
      <dsp:spPr>
        <a:xfrm>
          <a:off x="3516424" y="98204"/>
          <a:ext cx="1958401" cy="783360"/>
        </a:xfrm>
        <a:prstGeom prst="chevron">
          <a:avLst/>
        </a:prstGeom>
        <a:solidFill>
          <a:srgbClr val="0F6FC6">
            <a:lumMod val="50000"/>
          </a:srgbClr>
        </a:solidFill>
        <a:ln>
          <a:noFill/>
        </a:ln>
        <a:effectLst>
          <a:outerShdw blurRad="57150" dist="38100" dir="5400000" algn="ctr" rotWithShape="0">
            <a:srgbClr val="009DD9">
              <a:hueOff val="0"/>
              <a:satOff val="0"/>
              <a:lumOff val="0"/>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solidFill>
                <a:sysClr val="window" lastClr="FFFFFF"/>
              </a:solidFill>
              <a:latin typeface="Constantia"/>
              <a:ea typeface="+mn-ea"/>
              <a:cs typeface="+mn-cs"/>
            </a:rPr>
            <a:t>Conduite du projet et techniques utilisées </a:t>
          </a:r>
          <a:endParaRPr lang="fr-FR" sz="1200" kern="1200" noProof="0" dirty="0">
            <a:solidFill>
              <a:sysClr val="window" lastClr="FFFFFF"/>
            </a:solidFill>
            <a:latin typeface="Constantia"/>
            <a:ea typeface="+mn-ea"/>
            <a:cs typeface="+mn-cs"/>
          </a:endParaRPr>
        </a:p>
      </dsp:txBody>
      <dsp:txXfrm>
        <a:off x="3908104" y="98204"/>
        <a:ext cx="1175041" cy="783360"/>
      </dsp:txXfrm>
    </dsp:sp>
    <dsp:sp modelId="{09066C05-2B71-4482-96ED-B0D32F2353C1}">
      <dsp:nvSpPr>
        <dsp:cNvPr id="0" name=""/>
        <dsp:cNvSpPr/>
      </dsp:nvSpPr>
      <dsp:spPr>
        <a:xfrm>
          <a:off x="0" y="100390"/>
          <a:ext cx="1958401" cy="783360"/>
        </a:xfrm>
        <a:prstGeom prst="chevron">
          <a:avLst/>
        </a:prstGeom>
        <a:solidFill>
          <a:sysClr val="windowText" lastClr="000000">
            <a:lumMod val="65000"/>
          </a:sysClr>
        </a:solidFill>
        <a:ln>
          <a:noFill/>
        </a:ln>
        <a:effectLst>
          <a:outerShdw blurRad="57150" dist="38100" dir="5400000" algn="ctr" rotWithShape="0">
            <a:srgbClr val="009DD9">
              <a:hueOff val="-167625"/>
              <a:satOff val="-1932"/>
              <a:lumOff val="432"/>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solidFill>
                <a:sysClr val="window" lastClr="FFFFFF"/>
              </a:solidFill>
              <a:latin typeface="Constantia"/>
              <a:ea typeface="+mn-ea"/>
              <a:cs typeface="+mn-cs"/>
            </a:rPr>
            <a:t>Contexte général et organisme d’accueil </a:t>
          </a:r>
          <a:endParaRPr lang="fr-FR" sz="1200" kern="1200" noProof="0" dirty="0">
            <a:solidFill>
              <a:sysClr val="window" lastClr="FFFFFF"/>
            </a:solidFill>
            <a:latin typeface="Constantia"/>
            <a:ea typeface="+mn-ea"/>
            <a:cs typeface="+mn-cs"/>
          </a:endParaRPr>
        </a:p>
      </dsp:txBody>
      <dsp:txXfrm>
        <a:off x="391680" y="100390"/>
        <a:ext cx="1175041" cy="783360"/>
      </dsp:txXfrm>
    </dsp:sp>
    <dsp:sp modelId="{AFAF5A2E-F7A0-4BAD-B581-9D0A10721820}">
      <dsp:nvSpPr>
        <dsp:cNvPr id="0" name=""/>
        <dsp:cNvSpPr/>
      </dsp:nvSpPr>
      <dsp:spPr>
        <a:xfrm>
          <a:off x="1750553" y="113284"/>
          <a:ext cx="1958401" cy="783360"/>
        </a:xfrm>
        <a:prstGeom prst="chevron">
          <a:avLst/>
        </a:prstGeom>
        <a:solidFill>
          <a:sysClr val="windowText" lastClr="000000">
            <a:lumMod val="65000"/>
          </a:sysClr>
        </a:solidFill>
        <a:ln>
          <a:noFill/>
        </a:ln>
        <a:effectLst>
          <a:outerShdw blurRad="57150" dist="38100" dir="5400000" algn="ctr" rotWithShape="0">
            <a:srgbClr val="009DD9">
              <a:hueOff val="-335249"/>
              <a:satOff val="-3863"/>
              <a:lumOff val="864"/>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solidFill>
                <a:sysClr val="window" lastClr="FFFFFF"/>
              </a:solidFill>
              <a:latin typeface="Constantia"/>
              <a:ea typeface="+mn-ea"/>
              <a:cs typeface="+mn-cs"/>
            </a:rPr>
            <a:t>Analyse fonctionnelle </a:t>
          </a:r>
          <a:endParaRPr lang="fr-FR" sz="1200" kern="1200" noProof="0" dirty="0">
            <a:solidFill>
              <a:sysClr val="window" lastClr="FFFFFF"/>
            </a:solidFill>
            <a:latin typeface="Constantia"/>
            <a:ea typeface="+mn-ea"/>
            <a:cs typeface="+mn-cs"/>
          </a:endParaRPr>
        </a:p>
      </dsp:txBody>
      <dsp:txXfrm>
        <a:off x="2142233" y="113284"/>
        <a:ext cx="1175041" cy="783360"/>
      </dsp:txXfrm>
    </dsp:sp>
    <dsp:sp modelId="{C7DD8D01-A845-496D-86F9-4C1023581842}">
      <dsp:nvSpPr>
        <dsp:cNvPr id="0" name=""/>
        <dsp:cNvSpPr/>
      </dsp:nvSpPr>
      <dsp:spPr>
        <a:xfrm>
          <a:off x="5292949" y="112375"/>
          <a:ext cx="1958401" cy="783360"/>
        </a:xfrm>
        <a:prstGeom prst="chevron">
          <a:avLst/>
        </a:prstGeom>
        <a:solidFill>
          <a:sysClr val="windowText" lastClr="000000">
            <a:lumMod val="65000"/>
          </a:sysClr>
        </a:solidFill>
        <a:ln>
          <a:noFill/>
        </a:ln>
        <a:effectLst>
          <a:outerShdw blurRad="57150" dist="38100" dir="5400000" algn="ctr" rotWithShape="0">
            <a:srgbClr val="009DD9">
              <a:hueOff val="-502874"/>
              <a:satOff val="-5795"/>
              <a:lumOff val="1295"/>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solidFill>
                <a:sysClr val="window" lastClr="FFFFFF"/>
              </a:solidFill>
              <a:latin typeface="Constantia"/>
              <a:ea typeface="+mn-ea"/>
              <a:cs typeface="+mn-cs"/>
            </a:rPr>
            <a:t>Conception</a:t>
          </a:r>
          <a:endParaRPr lang="fr-FR" sz="1200" kern="1200" noProof="0" dirty="0" smtClean="0">
            <a:solidFill>
              <a:sysClr val="window" lastClr="FFFFFF"/>
            </a:solidFill>
            <a:latin typeface="Constantia"/>
            <a:ea typeface="+mn-ea"/>
            <a:cs typeface="+mn-cs"/>
          </a:endParaRPr>
        </a:p>
      </dsp:txBody>
      <dsp:txXfrm>
        <a:off x="5684629" y="112375"/>
        <a:ext cx="1175041" cy="783360"/>
      </dsp:txXfrm>
    </dsp:sp>
    <dsp:sp modelId="{E9423FA8-E72B-4FB5-802A-5104DA1D0525}">
      <dsp:nvSpPr>
        <dsp:cNvPr id="0" name=""/>
        <dsp:cNvSpPr/>
      </dsp:nvSpPr>
      <dsp:spPr>
        <a:xfrm>
          <a:off x="7055511" y="112375"/>
          <a:ext cx="1958401" cy="783360"/>
        </a:xfrm>
        <a:prstGeom prst="chevron">
          <a:avLst/>
        </a:prstGeom>
        <a:solidFill>
          <a:sysClr val="windowText" lastClr="000000">
            <a:lumMod val="65000"/>
          </a:sysClr>
        </a:solidFill>
        <a:ln>
          <a:noFill/>
        </a:ln>
        <a:effectLst>
          <a:outerShdw blurRad="57150" dist="38100" dir="5400000" algn="ctr" rotWithShape="0">
            <a:srgbClr val="009DD9">
              <a:hueOff val="-670499"/>
              <a:satOff val="-7726"/>
              <a:lumOff val="1727"/>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b="1" kern="1200" dirty="0" smtClean="0">
              <a:solidFill>
                <a:sysClr val="window" lastClr="FFFFFF"/>
              </a:solidFill>
              <a:latin typeface="Constantia"/>
              <a:ea typeface="+mn-ea"/>
              <a:cs typeface="+mn-cs"/>
            </a:rPr>
            <a:t>D</a:t>
          </a:r>
          <a:r>
            <a:rPr lang="fr-FR" sz="1200" b="1" kern="1200" dirty="0" smtClean="0">
              <a:solidFill>
                <a:sysClr val="window" lastClr="FFFFFF"/>
              </a:solidFill>
              <a:latin typeface="Constantia"/>
              <a:ea typeface="+mn-ea"/>
              <a:cs typeface="+mn-cs"/>
            </a:rPr>
            <a:t>é</a:t>
          </a:r>
          <a:r>
            <a:rPr lang="fr-FR" sz="1200" b="1" kern="1200" noProof="0" dirty="0" smtClean="0">
              <a:solidFill>
                <a:sysClr val="window" lastClr="FFFFFF"/>
              </a:solidFill>
              <a:latin typeface="Constantia"/>
              <a:ea typeface="+mn-ea"/>
              <a:cs typeface="+mn-cs"/>
            </a:rPr>
            <a:t>monstration</a:t>
          </a:r>
          <a:endParaRPr lang="fr-FR" sz="1200" kern="1200" noProof="0" dirty="0" smtClean="0">
            <a:solidFill>
              <a:sysClr val="window" lastClr="FFFFFF"/>
            </a:solidFill>
            <a:latin typeface="Constantia"/>
            <a:ea typeface="+mn-ea"/>
            <a:cs typeface="+mn-cs"/>
          </a:endParaRPr>
        </a:p>
      </dsp:txBody>
      <dsp:txXfrm>
        <a:off x="7447191" y="112375"/>
        <a:ext cx="1175041" cy="783360"/>
      </dsp:txXfrm>
    </dsp:sp>
    <dsp:sp modelId="{E7ED10D0-2574-4061-9C04-A210B81DF25A}">
      <dsp:nvSpPr>
        <dsp:cNvPr id="0" name=""/>
        <dsp:cNvSpPr/>
      </dsp:nvSpPr>
      <dsp:spPr>
        <a:xfrm>
          <a:off x="8823336" y="110432"/>
          <a:ext cx="1958401" cy="783360"/>
        </a:xfrm>
        <a:prstGeom prst="chevron">
          <a:avLst/>
        </a:prstGeom>
        <a:solidFill>
          <a:sysClr val="windowText" lastClr="000000">
            <a:lumMod val="65000"/>
          </a:sysClr>
        </a:solidFill>
        <a:ln>
          <a:noFill/>
        </a:ln>
        <a:effectLst>
          <a:outerShdw blurRad="57150" dist="38100" dir="5400000" algn="ctr" rotWithShape="0">
            <a:srgbClr val="009DD9">
              <a:hueOff val="-838123"/>
              <a:satOff val="-9658"/>
              <a:lumOff val="2159"/>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altLang="zh-CN" sz="1200" b="1" kern="1200" dirty="0" smtClean="0">
              <a:solidFill>
                <a:sysClr val="window" lastClr="FFFFFF"/>
              </a:solidFill>
              <a:latin typeface="Constantia"/>
              <a:ea typeface="宋体" panose="02010600030101010101" pitchFamily="2" charset="-122"/>
              <a:cs typeface="+mn-cs"/>
            </a:rPr>
            <a:t>Conclusion &amp; Perspective </a:t>
          </a:r>
          <a:endParaRPr lang="fr-FR" sz="1200" kern="1200" noProof="0" dirty="0" smtClean="0">
            <a:solidFill>
              <a:sysClr val="window" lastClr="FFFFFF"/>
            </a:solidFill>
            <a:latin typeface="Constantia"/>
            <a:ea typeface="+mn-ea"/>
            <a:cs typeface="+mn-cs"/>
          </a:endParaRPr>
        </a:p>
      </dsp:txBody>
      <dsp:txXfrm>
        <a:off x="9215016" y="110432"/>
        <a:ext cx="1175041" cy="783360"/>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066C05-2B71-4482-96ED-B0D32F2353C1}">
      <dsp:nvSpPr>
        <dsp:cNvPr id="0" name=""/>
        <dsp:cNvSpPr/>
      </dsp:nvSpPr>
      <dsp:spPr>
        <a:xfrm>
          <a:off x="0" y="100390"/>
          <a:ext cx="1958401" cy="783360"/>
        </a:xfrm>
        <a:prstGeom prst="chevron">
          <a:avLst/>
        </a:prstGeom>
        <a:solidFill>
          <a:sysClr val="windowText" lastClr="000000">
            <a:lumMod val="65000"/>
          </a:sysClr>
        </a:solidFill>
        <a:ln>
          <a:noFill/>
        </a:ln>
        <a:effectLst>
          <a:outerShdw blurRad="57150" dist="38100" dir="5400000" algn="ctr" rotWithShape="0">
            <a:srgbClr val="009DD9">
              <a:hueOff val="-167625"/>
              <a:satOff val="-1932"/>
              <a:lumOff val="432"/>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solidFill>
                <a:sysClr val="window" lastClr="FFFFFF"/>
              </a:solidFill>
              <a:latin typeface="Constantia"/>
              <a:ea typeface="+mn-ea"/>
              <a:cs typeface="+mn-cs"/>
            </a:rPr>
            <a:t>Contexte général et organisme d’accueil </a:t>
          </a:r>
          <a:endParaRPr lang="fr-FR" sz="1200" kern="1200" noProof="0" dirty="0">
            <a:solidFill>
              <a:sysClr val="window" lastClr="FFFFFF"/>
            </a:solidFill>
            <a:latin typeface="Constantia"/>
            <a:ea typeface="+mn-ea"/>
            <a:cs typeface="+mn-cs"/>
          </a:endParaRPr>
        </a:p>
      </dsp:txBody>
      <dsp:txXfrm>
        <a:off x="391680" y="100390"/>
        <a:ext cx="1175041" cy="783360"/>
      </dsp:txXfrm>
    </dsp:sp>
    <dsp:sp modelId="{497CB1C7-1B16-462A-868A-6C7F882FCB02}">
      <dsp:nvSpPr>
        <dsp:cNvPr id="0" name=""/>
        <dsp:cNvSpPr/>
      </dsp:nvSpPr>
      <dsp:spPr>
        <a:xfrm>
          <a:off x="3530113" y="155452"/>
          <a:ext cx="1958401" cy="783360"/>
        </a:xfrm>
        <a:prstGeom prst="chevron">
          <a:avLst/>
        </a:prstGeom>
        <a:solidFill>
          <a:sysClr val="windowText" lastClr="000000">
            <a:lumMod val="65000"/>
          </a:sysClr>
        </a:solidFill>
        <a:ln>
          <a:noFill/>
        </a:ln>
        <a:effectLst>
          <a:outerShdw blurRad="57150" dist="38100" dir="5400000" algn="ctr" rotWithShape="0">
            <a:srgbClr val="009DD9">
              <a:hueOff val="-670499"/>
              <a:satOff val="-7726"/>
              <a:lumOff val="1727"/>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solidFill>
                <a:sysClr val="window" lastClr="FFFFFF"/>
              </a:solidFill>
              <a:latin typeface="Constantia"/>
              <a:ea typeface="+mn-ea"/>
              <a:cs typeface="+mn-cs"/>
            </a:rPr>
            <a:t>Conduite du projet et techniques utilisées</a:t>
          </a:r>
          <a:endParaRPr lang="fr-FR" sz="1200" kern="1200" noProof="0" dirty="0" smtClean="0">
            <a:solidFill>
              <a:sysClr val="window" lastClr="FFFFFF"/>
            </a:solidFill>
            <a:latin typeface="Constantia"/>
            <a:ea typeface="+mn-ea"/>
            <a:cs typeface="+mn-cs"/>
          </a:endParaRPr>
        </a:p>
      </dsp:txBody>
      <dsp:txXfrm>
        <a:off x="3921793" y="155452"/>
        <a:ext cx="1175041" cy="783360"/>
      </dsp:txXfrm>
    </dsp:sp>
    <dsp:sp modelId="{AFAF5A2E-F7A0-4BAD-B581-9D0A10721820}">
      <dsp:nvSpPr>
        <dsp:cNvPr id="0" name=""/>
        <dsp:cNvSpPr/>
      </dsp:nvSpPr>
      <dsp:spPr>
        <a:xfrm>
          <a:off x="1750553" y="113284"/>
          <a:ext cx="1958401" cy="783360"/>
        </a:xfrm>
        <a:prstGeom prst="chevron">
          <a:avLst/>
        </a:prstGeom>
        <a:solidFill>
          <a:sysClr val="windowText" lastClr="000000">
            <a:lumMod val="65000"/>
          </a:sysClr>
        </a:solidFill>
        <a:ln>
          <a:noFill/>
        </a:ln>
        <a:effectLst>
          <a:outerShdw blurRad="57150" dist="38100" dir="5400000" algn="ctr" rotWithShape="0">
            <a:srgbClr val="009DD9">
              <a:hueOff val="-335249"/>
              <a:satOff val="-3863"/>
              <a:lumOff val="864"/>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solidFill>
                <a:sysClr val="window" lastClr="FFFFFF"/>
              </a:solidFill>
              <a:latin typeface="Constantia"/>
              <a:ea typeface="+mn-ea"/>
              <a:cs typeface="+mn-cs"/>
            </a:rPr>
            <a:t>Analyse fonctionnelle </a:t>
          </a:r>
          <a:endParaRPr lang="fr-FR" sz="1200" kern="1200" noProof="0" dirty="0">
            <a:solidFill>
              <a:sysClr val="window" lastClr="FFFFFF"/>
            </a:solidFill>
            <a:latin typeface="Constantia"/>
            <a:ea typeface="+mn-ea"/>
            <a:cs typeface="+mn-cs"/>
          </a:endParaRPr>
        </a:p>
      </dsp:txBody>
      <dsp:txXfrm>
        <a:off x="2142233" y="113284"/>
        <a:ext cx="1175041" cy="783360"/>
      </dsp:txXfrm>
    </dsp:sp>
    <dsp:sp modelId="{E9423FA8-E72B-4FB5-802A-5104DA1D0525}">
      <dsp:nvSpPr>
        <dsp:cNvPr id="0" name=""/>
        <dsp:cNvSpPr/>
      </dsp:nvSpPr>
      <dsp:spPr>
        <a:xfrm>
          <a:off x="7055236" y="155452"/>
          <a:ext cx="1958401" cy="783360"/>
        </a:xfrm>
        <a:prstGeom prst="chevron">
          <a:avLst/>
        </a:prstGeom>
        <a:solidFill>
          <a:sysClr val="windowText" lastClr="000000">
            <a:lumMod val="65000"/>
          </a:sysClr>
        </a:solidFill>
        <a:ln>
          <a:noFill/>
        </a:ln>
        <a:effectLst>
          <a:outerShdw blurRad="57150" dist="38100" dir="5400000" algn="ctr" rotWithShape="0">
            <a:srgbClr val="009DD9">
              <a:hueOff val="-670499"/>
              <a:satOff val="-7726"/>
              <a:lumOff val="1727"/>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b="1" kern="1200" dirty="0" smtClean="0">
              <a:solidFill>
                <a:sysClr val="window" lastClr="FFFFFF"/>
              </a:solidFill>
              <a:latin typeface="Constantia"/>
              <a:ea typeface="+mn-ea"/>
              <a:cs typeface="+mn-cs"/>
            </a:rPr>
            <a:t>D</a:t>
          </a:r>
          <a:r>
            <a:rPr lang="fr-FR" sz="1200" b="1" kern="1200" dirty="0" smtClean="0">
              <a:solidFill>
                <a:sysClr val="window" lastClr="FFFFFF"/>
              </a:solidFill>
              <a:latin typeface="Constantia"/>
              <a:ea typeface="+mn-ea"/>
              <a:cs typeface="+mn-cs"/>
            </a:rPr>
            <a:t>é</a:t>
          </a:r>
          <a:r>
            <a:rPr lang="fr-FR" sz="1200" b="1" kern="1200" noProof="0" dirty="0" smtClean="0">
              <a:solidFill>
                <a:sysClr val="window" lastClr="FFFFFF"/>
              </a:solidFill>
              <a:latin typeface="Constantia"/>
              <a:ea typeface="+mn-ea"/>
              <a:cs typeface="+mn-cs"/>
            </a:rPr>
            <a:t>monstration</a:t>
          </a:r>
          <a:endParaRPr lang="fr-FR" sz="1200" kern="1200" noProof="0" dirty="0" smtClean="0">
            <a:solidFill>
              <a:sysClr val="window" lastClr="FFFFFF"/>
            </a:solidFill>
            <a:latin typeface="Constantia"/>
            <a:ea typeface="+mn-ea"/>
            <a:cs typeface="+mn-cs"/>
          </a:endParaRPr>
        </a:p>
      </dsp:txBody>
      <dsp:txXfrm>
        <a:off x="7446916" y="155452"/>
        <a:ext cx="1175041" cy="783360"/>
      </dsp:txXfrm>
    </dsp:sp>
    <dsp:sp modelId="{E7ED10D0-2574-4061-9C04-A210B81DF25A}">
      <dsp:nvSpPr>
        <dsp:cNvPr id="0" name=""/>
        <dsp:cNvSpPr/>
      </dsp:nvSpPr>
      <dsp:spPr>
        <a:xfrm>
          <a:off x="8823337" y="125786"/>
          <a:ext cx="1958401" cy="783360"/>
        </a:xfrm>
        <a:prstGeom prst="chevron">
          <a:avLst/>
        </a:prstGeom>
        <a:solidFill>
          <a:sysClr val="windowText" lastClr="000000">
            <a:lumMod val="65000"/>
          </a:sysClr>
        </a:solidFill>
        <a:ln>
          <a:noFill/>
        </a:ln>
        <a:effectLst>
          <a:outerShdw blurRad="57150" dist="38100" dir="5400000" algn="ctr" rotWithShape="0">
            <a:srgbClr val="009DD9">
              <a:hueOff val="-838123"/>
              <a:satOff val="-9658"/>
              <a:lumOff val="2159"/>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altLang="zh-CN" sz="1200" b="1" kern="1200" dirty="0" smtClean="0">
              <a:solidFill>
                <a:sysClr val="window" lastClr="FFFFFF"/>
              </a:solidFill>
              <a:latin typeface="Constantia"/>
              <a:ea typeface="宋体" panose="02010600030101010101" pitchFamily="2" charset="-122"/>
              <a:cs typeface="+mn-cs"/>
            </a:rPr>
            <a:t>Conclusion &amp; Perspective </a:t>
          </a:r>
          <a:endParaRPr lang="fr-FR" sz="1200" kern="1200" noProof="0" dirty="0" smtClean="0">
            <a:solidFill>
              <a:sysClr val="window" lastClr="FFFFFF"/>
            </a:solidFill>
            <a:latin typeface="Constantia"/>
            <a:ea typeface="+mn-ea"/>
            <a:cs typeface="+mn-cs"/>
          </a:endParaRPr>
        </a:p>
      </dsp:txBody>
      <dsp:txXfrm>
        <a:off x="9215017" y="125786"/>
        <a:ext cx="1175041" cy="783360"/>
      </dsp:txXfrm>
    </dsp:sp>
    <dsp:sp modelId="{A835F89F-5104-4921-97BA-51DC81E9F34D}">
      <dsp:nvSpPr>
        <dsp:cNvPr id="0" name=""/>
        <dsp:cNvSpPr/>
      </dsp:nvSpPr>
      <dsp:spPr>
        <a:xfrm>
          <a:off x="5271661" y="155452"/>
          <a:ext cx="1958401" cy="783360"/>
        </a:xfrm>
        <a:prstGeom prst="chevron">
          <a:avLst/>
        </a:prstGeom>
        <a:solidFill>
          <a:srgbClr val="0F6FC6">
            <a:lumMod val="50000"/>
          </a:srgbClr>
        </a:solidFill>
        <a:ln>
          <a:noFill/>
        </a:ln>
        <a:effectLst>
          <a:outerShdw blurRad="57150" dist="38100" dir="5400000" algn="ctr" rotWithShape="0">
            <a:srgbClr val="009DD9">
              <a:hueOff val="0"/>
              <a:satOff val="0"/>
              <a:lumOff val="0"/>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solidFill>
                <a:sysClr val="window" lastClr="FFFFFF"/>
              </a:solidFill>
              <a:latin typeface="Constantia"/>
              <a:ea typeface="+mn-ea"/>
              <a:cs typeface="+mn-cs"/>
            </a:rPr>
            <a:t>Conception</a:t>
          </a:r>
          <a:endParaRPr lang="fr-FR" sz="1200" kern="1200" noProof="0" dirty="0">
            <a:solidFill>
              <a:sysClr val="window" lastClr="FFFFFF"/>
            </a:solidFill>
            <a:latin typeface="Constantia"/>
            <a:ea typeface="+mn-ea"/>
            <a:cs typeface="+mn-cs"/>
          </a:endParaRPr>
        </a:p>
      </dsp:txBody>
      <dsp:txXfrm>
        <a:off x="5663341" y="155452"/>
        <a:ext cx="1175041" cy="783360"/>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066C05-2B71-4482-96ED-B0D32F2353C1}">
      <dsp:nvSpPr>
        <dsp:cNvPr id="0" name=""/>
        <dsp:cNvSpPr/>
      </dsp:nvSpPr>
      <dsp:spPr>
        <a:xfrm>
          <a:off x="0" y="100390"/>
          <a:ext cx="1958401" cy="783360"/>
        </a:xfrm>
        <a:prstGeom prst="chevron">
          <a:avLst/>
        </a:prstGeom>
        <a:solidFill>
          <a:sysClr val="windowText" lastClr="000000">
            <a:lumMod val="65000"/>
          </a:sysClr>
        </a:solidFill>
        <a:ln>
          <a:noFill/>
        </a:ln>
        <a:effectLst>
          <a:outerShdw blurRad="57150" dist="38100" dir="5400000" algn="ctr" rotWithShape="0">
            <a:srgbClr val="009DD9">
              <a:hueOff val="-167625"/>
              <a:satOff val="-1932"/>
              <a:lumOff val="432"/>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solidFill>
                <a:sysClr val="window" lastClr="FFFFFF"/>
              </a:solidFill>
              <a:latin typeface="Constantia"/>
              <a:ea typeface="+mn-ea"/>
              <a:cs typeface="+mn-cs"/>
            </a:rPr>
            <a:t>Contexte général et organisme d’accueil </a:t>
          </a:r>
          <a:endParaRPr lang="fr-FR" sz="1200" kern="1200" noProof="0" dirty="0">
            <a:solidFill>
              <a:sysClr val="window" lastClr="FFFFFF"/>
            </a:solidFill>
            <a:latin typeface="Constantia"/>
            <a:ea typeface="+mn-ea"/>
            <a:cs typeface="+mn-cs"/>
          </a:endParaRPr>
        </a:p>
      </dsp:txBody>
      <dsp:txXfrm>
        <a:off x="391680" y="100390"/>
        <a:ext cx="1175041" cy="783360"/>
      </dsp:txXfrm>
    </dsp:sp>
    <dsp:sp modelId="{497CB1C7-1B16-462A-868A-6C7F882FCB02}">
      <dsp:nvSpPr>
        <dsp:cNvPr id="0" name=""/>
        <dsp:cNvSpPr/>
      </dsp:nvSpPr>
      <dsp:spPr>
        <a:xfrm>
          <a:off x="3530113" y="155452"/>
          <a:ext cx="1958401" cy="783360"/>
        </a:xfrm>
        <a:prstGeom prst="chevron">
          <a:avLst/>
        </a:prstGeom>
        <a:solidFill>
          <a:sysClr val="windowText" lastClr="000000">
            <a:lumMod val="65000"/>
          </a:sysClr>
        </a:solidFill>
        <a:ln>
          <a:noFill/>
        </a:ln>
        <a:effectLst>
          <a:outerShdw blurRad="57150" dist="38100" dir="5400000" algn="ctr" rotWithShape="0">
            <a:srgbClr val="009DD9">
              <a:hueOff val="-670499"/>
              <a:satOff val="-7726"/>
              <a:lumOff val="1727"/>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solidFill>
                <a:sysClr val="window" lastClr="FFFFFF"/>
              </a:solidFill>
              <a:latin typeface="Constantia"/>
              <a:ea typeface="+mn-ea"/>
              <a:cs typeface="+mn-cs"/>
            </a:rPr>
            <a:t>Conduite du projet et techniques utilisées</a:t>
          </a:r>
          <a:endParaRPr lang="fr-FR" sz="1200" kern="1200" noProof="0" dirty="0" smtClean="0">
            <a:solidFill>
              <a:sysClr val="window" lastClr="FFFFFF"/>
            </a:solidFill>
            <a:latin typeface="Constantia"/>
            <a:ea typeface="+mn-ea"/>
            <a:cs typeface="+mn-cs"/>
          </a:endParaRPr>
        </a:p>
      </dsp:txBody>
      <dsp:txXfrm>
        <a:off x="3921793" y="155452"/>
        <a:ext cx="1175041" cy="783360"/>
      </dsp:txXfrm>
    </dsp:sp>
    <dsp:sp modelId="{AFAF5A2E-F7A0-4BAD-B581-9D0A10721820}">
      <dsp:nvSpPr>
        <dsp:cNvPr id="0" name=""/>
        <dsp:cNvSpPr/>
      </dsp:nvSpPr>
      <dsp:spPr>
        <a:xfrm>
          <a:off x="1750553" y="113284"/>
          <a:ext cx="1958401" cy="783360"/>
        </a:xfrm>
        <a:prstGeom prst="chevron">
          <a:avLst/>
        </a:prstGeom>
        <a:solidFill>
          <a:sysClr val="windowText" lastClr="000000">
            <a:lumMod val="65000"/>
          </a:sysClr>
        </a:solidFill>
        <a:ln>
          <a:noFill/>
        </a:ln>
        <a:effectLst>
          <a:outerShdw blurRad="57150" dist="38100" dir="5400000" algn="ctr" rotWithShape="0">
            <a:srgbClr val="009DD9">
              <a:hueOff val="-335249"/>
              <a:satOff val="-3863"/>
              <a:lumOff val="864"/>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solidFill>
                <a:sysClr val="window" lastClr="FFFFFF"/>
              </a:solidFill>
              <a:latin typeface="Constantia"/>
              <a:ea typeface="+mn-ea"/>
              <a:cs typeface="+mn-cs"/>
            </a:rPr>
            <a:t>Analyse fonctionnelle </a:t>
          </a:r>
          <a:endParaRPr lang="fr-FR" sz="1200" kern="1200" noProof="0" dirty="0">
            <a:solidFill>
              <a:sysClr val="window" lastClr="FFFFFF"/>
            </a:solidFill>
            <a:latin typeface="Constantia"/>
            <a:ea typeface="+mn-ea"/>
            <a:cs typeface="+mn-cs"/>
          </a:endParaRPr>
        </a:p>
      </dsp:txBody>
      <dsp:txXfrm>
        <a:off x="2142233" y="113284"/>
        <a:ext cx="1175041" cy="783360"/>
      </dsp:txXfrm>
    </dsp:sp>
    <dsp:sp modelId="{E9423FA8-E72B-4FB5-802A-5104DA1D0525}">
      <dsp:nvSpPr>
        <dsp:cNvPr id="0" name=""/>
        <dsp:cNvSpPr/>
      </dsp:nvSpPr>
      <dsp:spPr>
        <a:xfrm>
          <a:off x="7055236" y="155452"/>
          <a:ext cx="1958401" cy="783360"/>
        </a:xfrm>
        <a:prstGeom prst="chevron">
          <a:avLst/>
        </a:prstGeom>
        <a:solidFill>
          <a:sysClr val="windowText" lastClr="000000">
            <a:lumMod val="65000"/>
          </a:sysClr>
        </a:solidFill>
        <a:ln>
          <a:noFill/>
        </a:ln>
        <a:effectLst>
          <a:outerShdw blurRad="57150" dist="38100" dir="5400000" algn="ctr" rotWithShape="0">
            <a:srgbClr val="009DD9">
              <a:hueOff val="-670499"/>
              <a:satOff val="-7726"/>
              <a:lumOff val="1727"/>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b="1" kern="1200" dirty="0" smtClean="0">
              <a:solidFill>
                <a:sysClr val="window" lastClr="FFFFFF"/>
              </a:solidFill>
              <a:latin typeface="Constantia"/>
              <a:ea typeface="+mn-ea"/>
              <a:cs typeface="+mn-cs"/>
            </a:rPr>
            <a:t>D</a:t>
          </a:r>
          <a:r>
            <a:rPr lang="fr-FR" sz="1200" b="1" kern="1200" dirty="0" smtClean="0">
              <a:solidFill>
                <a:sysClr val="window" lastClr="FFFFFF"/>
              </a:solidFill>
              <a:latin typeface="Constantia"/>
              <a:ea typeface="+mn-ea"/>
              <a:cs typeface="+mn-cs"/>
            </a:rPr>
            <a:t>é</a:t>
          </a:r>
          <a:r>
            <a:rPr lang="fr-FR" sz="1200" b="1" kern="1200" noProof="0" dirty="0" smtClean="0">
              <a:solidFill>
                <a:sysClr val="window" lastClr="FFFFFF"/>
              </a:solidFill>
              <a:latin typeface="Constantia"/>
              <a:ea typeface="+mn-ea"/>
              <a:cs typeface="+mn-cs"/>
            </a:rPr>
            <a:t>monstration</a:t>
          </a:r>
          <a:endParaRPr lang="fr-FR" sz="1200" kern="1200" noProof="0" dirty="0" smtClean="0">
            <a:solidFill>
              <a:sysClr val="window" lastClr="FFFFFF"/>
            </a:solidFill>
            <a:latin typeface="Constantia"/>
            <a:ea typeface="+mn-ea"/>
            <a:cs typeface="+mn-cs"/>
          </a:endParaRPr>
        </a:p>
      </dsp:txBody>
      <dsp:txXfrm>
        <a:off x="7446916" y="155452"/>
        <a:ext cx="1175041" cy="783360"/>
      </dsp:txXfrm>
    </dsp:sp>
    <dsp:sp modelId="{E7ED10D0-2574-4061-9C04-A210B81DF25A}">
      <dsp:nvSpPr>
        <dsp:cNvPr id="0" name=""/>
        <dsp:cNvSpPr/>
      </dsp:nvSpPr>
      <dsp:spPr>
        <a:xfrm>
          <a:off x="8823337" y="125786"/>
          <a:ext cx="1958401" cy="783360"/>
        </a:xfrm>
        <a:prstGeom prst="chevron">
          <a:avLst/>
        </a:prstGeom>
        <a:solidFill>
          <a:sysClr val="windowText" lastClr="000000">
            <a:lumMod val="65000"/>
          </a:sysClr>
        </a:solidFill>
        <a:ln>
          <a:noFill/>
        </a:ln>
        <a:effectLst>
          <a:outerShdw blurRad="57150" dist="38100" dir="5400000" algn="ctr" rotWithShape="0">
            <a:srgbClr val="009DD9">
              <a:hueOff val="-838123"/>
              <a:satOff val="-9658"/>
              <a:lumOff val="2159"/>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altLang="zh-CN" sz="1200" b="1" kern="1200" dirty="0" smtClean="0">
              <a:solidFill>
                <a:sysClr val="window" lastClr="FFFFFF"/>
              </a:solidFill>
              <a:latin typeface="Constantia"/>
              <a:ea typeface="宋体" panose="02010600030101010101" pitchFamily="2" charset="-122"/>
              <a:cs typeface="+mn-cs"/>
            </a:rPr>
            <a:t>Conclusion &amp; Perspective </a:t>
          </a:r>
          <a:endParaRPr lang="fr-FR" sz="1200" kern="1200" noProof="0" dirty="0" smtClean="0">
            <a:solidFill>
              <a:sysClr val="window" lastClr="FFFFFF"/>
            </a:solidFill>
            <a:latin typeface="Constantia"/>
            <a:ea typeface="+mn-ea"/>
            <a:cs typeface="+mn-cs"/>
          </a:endParaRPr>
        </a:p>
      </dsp:txBody>
      <dsp:txXfrm>
        <a:off x="9215017" y="125786"/>
        <a:ext cx="1175041" cy="783360"/>
      </dsp:txXfrm>
    </dsp:sp>
    <dsp:sp modelId="{A835F89F-5104-4921-97BA-51DC81E9F34D}">
      <dsp:nvSpPr>
        <dsp:cNvPr id="0" name=""/>
        <dsp:cNvSpPr/>
      </dsp:nvSpPr>
      <dsp:spPr>
        <a:xfrm>
          <a:off x="5271661" y="155452"/>
          <a:ext cx="1958401" cy="783360"/>
        </a:xfrm>
        <a:prstGeom prst="chevron">
          <a:avLst/>
        </a:prstGeom>
        <a:solidFill>
          <a:srgbClr val="0F6FC6">
            <a:lumMod val="50000"/>
          </a:srgbClr>
        </a:solidFill>
        <a:ln>
          <a:noFill/>
        </a:ln>
        <a:effectLst>
          <a:outerShdw blurRad="57150" dist="38100" dir="5400000" algn="ctr" rotWithShape="0">
            <a:srgbClr val="009DD9">
              <a:hueOff val="0"/>
              <a:satOff val="0"/>
              <a:lumOff val="0"/>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solidFill>
                <a:sysClr val="window" lastClr="FFFFFF"/>
              </a:solidFill>
              <a:latin typeface="Constantia"/>
              <a:ea typeface="+mn-ea"/>
              <a:cs typeface="+mn-cs"/>
            </a:rPr>
            <a:t>Conception</a:t>
          </a:r>
          <a:endParaRPr lang="fr-FR" sz="1200" kern="1200" noProof="0" dirty="0">
            <a:solidFill>
              <a:sysClr val="window" lastClr="FFFFFF"/>
            </a:solidFill>
            <a:latin typeface="Constantia"/>
            <a:ea typeface="+mn-ea"/>
            <a:cs typeface="+mn-cs"/>
          </a:endParaRPr>
        </a:p>
      </dsp:txBody>
      <dsp:txXfrm>
        <a:off x="5663341" y="155452"/>
        <a:ext cx="1175041" cy="7833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0680B8-A99C-4DEC-8F2E-D599A0E89DB6}">
      <dsp:nvSpPr>
        <dsp:cNvPr id="0" name=""/>
        <dsp:cNvSpPr/>
      </dsp:nvSpPr>
      <dsp:spPr>
        <a:xfrm>
          <a:off x="0" y="98204"/>
          <a:ext cx="1958401" cy="783360"/>
        </a:xfrm>
        <a:prstGeom prst="chevron">
          <a:avLst/>
        </a:prstGeom>
        <a:solidFill>
          <a:srgbClr val="0F6FC6">
            <a:lumMod val="50000"/>
          </a:srgbClr>
        </a:solidFill>
        <a:ln>
          <a:noFill/>
        </a:ln>
        <a:effectLst>
          <a:outerShdw blurRad="57150" dist="38100" dir="5400000" algn="ctr" rotWithShape="0">
            <a:srgbClr val="009DD9">
              <a:hueOff val="0"/>
              <a:satOff val="0"/>
              <a:lumOff val="0"/>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rtl="0">
            <a:lnSpc>
              <a:spcPct val="90000"/>
            </a:lnSpc>
            <a:spcBef>
              <a:spcPct val="0"/>
            </a:spcBef>
            <a:spcAft>
              <a:spcPct val="35000"/>
            </a:spcAft>
          </a:pPr>
          <a:r>
            <a:rPr lang="fr-FR" sz="1200" b="1" kern="1200" dirty="0" smtClean="0">
              <a:solidFill>
                <a:sysClr val="window" lastClr="FFFFFF"/>
              </a:solidFill>
              <a:latin typeface="Constantia"/>
              <a:ea typeface="+mn-ea"/>
              <a:cs typeface="+mn-cs"/>
            </a:rPr>
            <a:t>Contexte général et organisme d’accueil</a:t>
          </a:r>
          <a:endParaRPr lang="fr-FR" sz="1200" kern="1200" noProof="0" dirty="0">
            <a:solidFill>
              <a:sysClr val="window" lastClr="FFFFFF"/>
            </a:solidFill>
            <a:latin typeface="Constantia"/>
            <a:ea typeface="+mn-ea"/>
            <a:cs typeface="+mn-cs"/>
          </a:endParaRPr>
        </a:p>
      </dsp:txBody>
      <dsp:txXfrm>
        <a:off x="391680" y="98204"/>
        <a:ext cx="1175041" cy="783360"/>
      </dsp:txXfrm>
    </dsp:sp>
    <dsp:sp modelId="{09066C05-2B71-4482-96ED-B0D32F2353C1}">
      <dsp:nvSpPr>
        <dsp:cNvPr id="0" name=""/>
        <dsp:cNvSpPr/>
      </dsp:nvSpPr>
      <dsp:spPr>
        <a:xfrm>
          <a:off x="1760768" y="100390"/>
          <a:ext cx="1958401" cy="783360"/>
        </a:xfrm>
        <a:prstGeom prst="chevron">
          <a:avLst/>
        </a:prstGeom>
        <a:solidFill>
          <a:sysClr val="windowText" lastClr="000000">
            <a:lumMod val="65000"/>
          </a:sysClr>
        </a:solidFill>
        <a:ln>
          <a:noFill/>
        </a:ln>
        <a:effectLst>
          <a:outerShdw blurRad="57150" dist="38100" dir="5400000" algn="ctr" rotWithShape="0">
            <a:srgbClr val="009DD9">
              <a:hueOff val="-167625"/>
              <a:satOff val="-1932"/>
              <a:lumOff val="432"/>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rtl="0">
            <a:lnSpc>
              <a:spcPct val="90000"/>
            </a:lnSpc>
            <a:spcBef>
              <a:spcPct val="0"/>
            </a:spcBef>
            <a:spcAft>
              <a:spcPct val="35000"/>
            </a:spcAft>
          </a:pPr>
          <a:r>
            <a:rPr lang="fr-FR" sz="1200" b="1" kern="1200" dirty="0" smtClean="0">
              <a:solidFill>
                <a:sysClr val="window" lastClr="FFFFFF"/>
              </a:solidFill>
              <a:latin typeface="Constantia"/>
              <a:ea typeface="+mn-ea"/>
              <a:cs typeface="+mn-cs"/>
            </a:rPr>
            <a:t>Analyse fonctionnelle </a:t>
          </a:r>
          <a:endParaRPr lang="fr-FR" sz="1200" kern="1200" noProof="0" dirty="0">
            <a:solidFill>
              <a:sysClr val="window" lastClr="FFFFFF"/>
            </a:solidFill>
            <a:latin typeface="Constantia"/>
            <a:ea typeface="+mn-ea"/>
            <a:cs typeface="+mn-cs"/>
          </a:endParaRPr>
        </a:p>
      </dsp:txBody>
      <dsp:txXfrm>
        <a:off x="2152448" y="100390"/>
        <a:ext cx="1175041" cy="783360"/>
      </dsp:txXfrm>
    </dsp:sp>
    <dsp:sp modelId="{AFAF5A2E-F7A0-4BAD-B581-9D0A10721820}">
      <dsp:nvSpPr>
        <dsp:cNvPr id="0" name=""/>
        <dsp:cNvSpPr/>
      </dsp:nvSpPr>
      <dsp:spPr>
        <a:xfrm>
          <a:off x="3537016" y="113284"/>
          <a:ext cx="1958401" cy="783360"/>
        </a:xfrm>
        <a:prstGeom prst="chevron">
          <a:avLst/>
        </a:prstGeom>
        <a:solidFill>
          <a:sysClr val="windowText" lastClr="000000">
            <a:lumMod val="65000"/>
          </a:sysClr>
        </a:solidFill>
        <a:ln>
          <a:noFill/>
        </a:ln>
        <a:effectLst>
          <a:outerShdw blurRad="57150" dist="38100" dir="5400000" algn="ctr" rotWithShape="0">
            <a:srgbClr val="009DD9">
              <a:hueOff val="-335249"/>
              <a:satOff val="-3863"/>
              <a:lumOff val="864"/>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rtl="0">
            <a:lnSpc>
              <a:spcPct val="90000"/>
            </a:lnSpc>
            <a:spcBef>
              <a:spcPct val="0"/>
            </a:spcBef>
            <a:spcAft>
              <a:spcPct val="35000"/>
            </a:spcAft>
          </a:pPr>
          <a:r>
            <a:rPr lang="fr-FR" sz="1200" b="1" kern="1200" noProof="0" dirty="0" smtClean="0">
              <a:solidFill>
                <a:sysClr val="window" lastClr="FFFFFF"/>
              </a:solidFill>
              <a:latin typeface="Constantia"/>
              <a:ea typeface="+mn-ea"/>
              <a:cs typeface="+mn-cs"/>
            </a:rPr>
            <a:t>Conduite du projet et techniques utilisées</a:t>
          </a:r>
          <a:endParaRPr lang="fr-FR" sz="1200" b="1" kern="1200" noProof="0" dirty="0">
            <a:solidFill>
              <a:sysClr val="window" lastClr="FFFFFF"/>
            </a:solidFill>
            <a:latin typeface="Constantia"/>
            <a:ea typeface="+mn-ea"/>
            <a:cs typeface="+mn-cs"/>
          </a:endParaRPr>
        </a:p>
      </dsp:txBody>
      <dsp:txXfrm>
        <a:off x="3928696" y="113284"/>
        <a:ext cx="1175041" cy="783360"/>
      </dsp:txXfrm>
    </dsp:sp>
    <dsp:sp modelId="{C7DD8D01-A845-496D-86F9-4C1023581842}">
      <dsp:nvSpPr>
        <dsp:cNvPr id="0" name=""/>
        <dsp:cNvSpPr/>
      </dsp:nvSpPr>
      <dsp:spPr>
        <a:xfrm>
          <a:off x="5292949" y="112375"/>
          <a:ext cx="1958401" cy="783360"/>
        </a:xfrm>
        <a:prstGeom prst="chevron">
          <a:avLst/>
        </a:prstGeom>
        <a:solidFill>
          <a:sysClr val="windowText" lastClr="000000">
            <a:lumMod val="65000"/>
          </a:sysClr>
        </a:solidFill>
        <a:ln>
          <a:noFill/>
        </a:ln>
        <a:effectLst>
          <a:outerShdw blurRad="57150" dist="38100" dir="5400000" algn="ctr" rotWithShape="0">
            <a:srgbClr val="009DD9">
              <a:hueOff val="-502874"/>
              <a:satOff val="-5795"/>
              <a:lumOff val="1295"/>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rtl="0">
            <a:lnSpc>
              <a:spcPct val="90000"/>
            </a:lnSpc>
            <a:spcBef>
              <a:spcPct val="0"/>
            </a:spcBef>
            <a:spcAft>
              <a:spcPct val="35000"/>
            </a:spcAft>
          </a:pPr>
          <a:r>
            <a:rPr lang="fr-FR" sz="1200" b="1" kern="1200" dirty="0" smtClean="0">
              <a:solidFill>
                <a:sysClr val="window" lastClr="FFFFFF"/>
              </a:solidFill>
              <a:latin typeface="Constantia"/>
              <a:ea typeface="+mn-ea"/>
              <a:cs typeface="+mn-cs"/>
            </a:rPr>
            <a:t>Conception</a:t>
          </a:r>
          <a:endParaRPr lang="fr-FR" sz="1200" kern="1200" noProof="0" dirty="0" smtClean="0">
            <a:solidFill>
              <a:sysClr val="window" lastClr="FFFFFF"/>
            </a:solidFill>
            <a:latin typeface="Constantia"/>
            <a:ea typeface="+mn-ea"/>
            <a:cs typeface="+mn-cs"/>
          </a:endParaRPr>
        </a:p>
      </dsp:txBody>
      <dsp:txXfrm>
        <a:off x="5684629" y="112375"/>
        <a:ext cx="1175041" cy="783360"/>
      </dsp:txXfrm>
    </dsp:sp>
    <dsp:sp modelId="{E9423FA8-E72B-4FB5-802A-5104DA1D0525}">
      <dsp:nvSpPr>
        <dsp:cNvPr id="0" name=""/>
        <dsp:cNvSpPr/>
      </dsp:nvSpPr>
      <dsp:spPr>
        <a:xfrm>
          <a:off x="7055511" y="112375"/>
          <a:ext cx="1958401" cy="783360"/>
        </a:xfrm>
        <a:prstGeom prst="chevron">
          <a:avLst/>
        </a:prstGeom>
        <a:solidFill>
          <a:sysClr val="windowText" lastClr="000000">
            <a:lumMod val="65000"/>
          </a:sysClr>
        </a:solidFill>
        <a:ln>
          <a:noFill/>
        </a:ln>
        <a:effectLst>
          <a:outerShdw blurRad="57150" dist="38100" dir="5400000" algn="ctr" rotWithShape="0">
            <a:srgbClr val="009DD9">
              <a:hueOff val="-670499"/>
              <a:satOff val="-7726"/>
              <a:lumOff val="1727"/>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rtl="0">
            <a:lnSpc>
              <a:spcPct val="90000"/>
            </a:lnSpc>
            <a:spcBef>
              <a:spcPct val="0"/>
            </a:spcBef>
            <a:spcAft>
              <a:spcPct val="35000"/>
            </a:spcAft>
          </a:pPr>
          <a:r>
            <a:rPr lang="en-US" sz="1200" b="1" kern="1200" dirty="0" smtClean="0">
              <a:solidFill>
                <a:sysClr val="window" lastClr="FFFFFF"/>
              </a:solidFill>
              <a:latin typeface="Constantia"/>
              <a:ea typeface="+mn-ea"/>
              <a:cs typeface="+mn-cs"/>
            </a:rPr>
            <a:t>D</a:t>
          </a:r>
          <a:r>
            <a:rPr lang="fr-FR" sz="1200" b="1" kern="1200" dirty="0" smtClean="0">
              <a:solidFill>
                <a:sysClr val="window" lastClr="FFFFFF"/>
              </a:solidFill>
              <a:latin typeface="Constantia"/>
              <a:ea typeface="+mn-ea"/>
              <a:cs typeface="+mn-cs"/>
            </a:rPr>
            <a:t>é</a:t>
          </a:r>
          <a:r>
            <a:rPr lang="fr-FR" sz="1200" b="1" kern="1200" noProof="0" dirty="0" smtClean="0">
              <a:solidFill>
                <a:sysClr val="window" lastClr="FFFFFF"/>
              </a:solidFill>
              <a:latin typeface="Constantia"/>
              <a:ea typeface="+mn-ea"/>
              <a:cs typeface="+mn-cs"/>
            </a:rPr>
            <a:t>monstration</a:t>
          </a:r>
          <a:endParaRPr lang="fr-FR" sz="1200" kern="1200" noProof="0" dirty="0" smtClean="0">
            <a:solidFill>
              <a:sysClr val="window" lastClr="FFFFFF"/>
            </a:solidFill>
            <a:latin typeface="Constantia"/>
            <a:ea typeface="+mn-ea"/>
            <a:cs typeface="+mn-cs"/>
          </a:endParaRPr>
        </a:p>
      </dsp:txBody>
      <dsp:txXfrm>
        <a:off x="7447191" y="112375"/>
        <a:ext cx="1175041" cy="783360"/>
      </dsp:txXfrm>
    </dsp:sp>
    <dsp:sp modelId="{E7ED10D0-2574-4061-9C04-A210B81DF25A}">
      <dsp:nvSpPr>
        <dsp:cNvPr id="0" name=""/>
        <dsp:cNvSpPr/>
      </dsp:nvSpPr>
      <dsp:spPr>
        <a:xfrm>
          <a:off x="8823336" y="110432"/>
          <a:ext cx="1958401" cy="783360"/>
        </a:xfrm>
        <a:prstGeom prst="chevron">
          <a:avLst/>
        </a:prstGeom>
        <a:solidFill>
          <a:sysClr val="windowText" lastClr="000000">
            <a:lumMod val="65000"/>
          </a:sysClr>
        </a:solidFill>
        <a:ln>
          <a:noFill/>
        </a:ln>
        <a:effectLst>
          <a:outerShdw blurRad="57150" dist="38100" dir="5400000" algn="ctr" rotWithShape="0">
            <a:srgbClr val="009DD9">
              <a:hueOff val="-838123"/>
              <a:satOff val="-9658"/>
              <a:lumOff val="2159"/>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rtl="0">
            <a:lnSpc>
              <a:spcPct val="90000"/>
            </a:lnSpc>
            <a:spcBef>
              <a:spcPct val="0"/>
            </a:spcBef>
            <a:spcAft>
              <a:spcPct val="35000"/>
            </a:spcAft>
          </a:pPr>
          <a:r>
            <a:rPr lang="fr-FR" altLang="zh-CN" sz="1200" b="1" kern="1200" dirty="0" smtClean="0">
              <a:solidFill>
                <a:sysClr val="window" lastClr="FFFFFF"/>
              </a:solidFill>
              <a:latin typeface="Constantia"/>
              <a:ea typeface="宋体" panose="02010600030101010101" pitchFamily="2" charset="-122"/>
              <a:cs typeface="+mn-cs"/>
            </a:rPr>
            <a:t>Conclusion &amp; Perspective </a:t>
          </a:r>
          <a:endParaRPr lang="fr-FR" sz="1200" kern="1200" noProof="0" dirty="0" smtClean="0">
            <a:solidFill>
              <a:sysClr val="window" lastClr="FFFFFF"/>
            </a:solidFill>
            <a:latin typeface="Constantia"/>
            <a:ea typeface="+mn-ea"/>
            <a:cs typeface="+mn-cs"/>
          </a:endParaRPr>
        </a:p>
      </dsp:txBody>
      <dsp:txXfrm>
        <a:off x="9215016" y="110432"/>
        <a:ext cx="1175041" cy="783360"/>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066C05-2B71-4482-96ED-B0D32F2353C1}">
      <dsp:nvSpPr>
        <dsp:cNvPr id="0" name=""/>
        <dsp:cNvSpPr/>
      </dsp:nvSpPr>
      <dsp:spPr>
        <a:xfrm>
          <a:off x="0" y="100390"/>
          <a:ext cx="1958401" cy="783360"/>
        </a:xfrm>
        <a:prstGeom prst="chevron">
          <a:avLst/>
        </a:prstGeom>
        <a:solidFill>
          <a:sysClr val="windowText" lastClr="000000">
            <a:lumMod val="65000"/>
          </a:sysClr>
        </a:solidFill>
        <a:ln>
          <a:noFill/>
        </a:ln>
        <a:effectLst>
          <a:outerShdw blurRad="57150" dist="38100" dir="5400000" algn="ctr" rotWithShape="0">
            <a:srgbClr val="009DD9">
              <a:hueOff val="-167625"/>
              <a:satOff val="-1932"/>
              <a:lumOff val="432"/>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solidFill>
                <a:sysClr val="window" lastClr="FFFFFF"/>
              </a:solidFill>
              <a:latin typeface="Constantia"/>
              <a:ea typeface="+mn-ea"/>
              <a:cs typeface="+mn-cs"/>
            </a:rPr>
            <a:t>Contexte général et organisme d’accueil </a:t>
          </a:r>
          <a:endParaRPr lang="fr-FR" sz="1200" kern="1200" noProof="0" dirty="0">
            <a:solidFill>
              <a:sysClr val="window" lastClr="FFFFFF"/>
            </a:solidFill>
            <a:latin typeface="Constantia"/>
            <a:ea typeface="+mn-ea"/>
            <a:cs typeface="+mn-cs"/>
          </a:endParaRPr>
        </a:p>
      </dsp:txBody>
      <dsp:txXfrm>
        <a:off x="391680" y="100390"/>
        <a:ext cx="1175041" cy="783360"/>
      </dsp:txXfrm>
    </dsp:sp>
    <dsp:sp modelId="{497CB1C7-1B16-462A-868A-6C7F882FCB02}">
      <dsp:nvSpPr>
        <dsp:cNvPr id="0" name=""/>
        <dsp:cNvSpPr/>
      </dsp:nvSpPr>
      <dsp:spPr>
        <a:xfrm>
          <a:off x="3530113" y="155452"/>
          <a:ext cx="1958401" cy="783360"/>
        </a:xfrm>
        <a:prstGeom prst="chevron">
          <a:avLst/>
        </a:prstGeom>
        <a:solidFill>
          <a:sysClr val="windowText" lastClr="000000">
            <a:lumMod val="65000"/>
          </a:sysClr>
        </a:solidFill>
        <a:ln>
          <a:noFill/>
        </a:ln>
        <a:effectLst>
          <a:outerShdw blurRad="57150" dist="38100" dir="5400000" algn="ctr" rotWithShape="0">
            <a:srgbClr val="009DD9">
              <a:hueOff val="-670499"/>
              <a:satOff val="-7726"/>
              <a:lumOff val="1727"/>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solidFill>
                <a:sysClr val="window" lastClr="FFFFFF"/>
              </a:solidFill>
              <a:latin typeface="Constantia"/>
              <a:ea typeface="+mn-ea"/>
              <a:cs typeface="+mn-cs"/>
            </a:rPr>
            <a:t>Conduite du projet et techniques utilisées</a:t>
          </a:r>
          <a:endParaRPr lang="fr-FR" sz="1200" kern="1200" noProof="0" dirty="0" smtClean="0">
            <a:solidFill>
              <a:sysClr val="window" lastClr="FFFFFF"/>
            </a:solidFill>
            <a:latin typeface="Constantia"/>
            <a:ea typeface="+mn-ea"/>
            <a:cs typeface="+mn-cs"/>
          </a:endParaRPr>
        </a:p>
      </dsp:txBody>
      <dsp:txXfrm>
        <a:off x="3921793" y="155452"/>
        <a:ext cx="1175041" cy="783360"/>
      </dsp:txXfrm>
    </dsp:sp>
    <dsp:sp modelId="{AFAF5A2E-F7A0-4BAD-B581-9D0A10721820}">
      <dsp:nvSpPr>
        <dsp:cNvPr id="0" name=""/>
        <dsp:cNvSpPr/>
      </dsp:nvSpPr>
      <dsp:spPr>
        <a:xfrm>
          <a:off x="1750553" y="113284"/>
          <a:ext cx="1958401" cy="783360"/>
        </a:xfrm>
        <a:prstGeom prst="chevron">
          <a:avLst/>
        </a:prstGeom>
        <a:solidFill>
          <a:sysClr val="windowText" lastClr="000000">
            <a:lumMod val="65000"/>
          </a:sysClr>
        </a:solidFill>
        <a:ln>
          <a:noFill/>
        </a:ln>
        <a:effectLst>
          <a:outerShdw blurRad="57150" dist="38100" dir="5400000" algn="ctr" rotWithShape="0">
            <a:srgbClr val="009DD9">
              <a:hueOff val="-335249"/>
              <a:satOff val="-3863"/>
              <a:lumOff val="864"/>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solidFill>
                <a:sysClr val="window" lastClr="FFFFFF"/>
              </a:solidFill>
              <a:latin typeface="Constantia"/>
              <a:ea typeface="+mn-ea"/>
              <a:cs typeface="+mn-cs"/>
            </a:rPr>
            <a:t>Analyse fonctionnelle </a:t>
          </a:r>
          <a:endParaRPr lang="fr-FR" sz="1200" kern="1200" noProof="0" dirty="0">
            <a:solidFill>
              <a:sysClr val="window" lastClr="FFFFFF"/>
            </a:solidFill>
            <a:latin typeface="Constantia"/>
            <a:ea typeface="+mn-ea"/>
            <a:cs typeface="+mn-cs"/>
          </a:endParaRPr>
        </a:p>
      </dsp:txBody>
      <dsp:txXfrm>
        <a:off x="2142233" y="113284"/>
        <a:ext cx="1175041" cy="783360"/>
      </dsp:txXfrm>
    </dsp:sp>
    <dsp:sp modelId="{E9423FA8-E72B-4FB5-802A-5104DA1D0525}">
      <dsp:nvSpPr>
        <dsp:cNvPr id="0" name=""/>
        <dsp:cNvSpPr/>
      </dsp:nvSpPr>
      <dsp:spPr>
        <a:xfrm>
          <a:off x="7055236" y="155452"/>
          <a:ext cx="1958401" cy="783360"/>
        </a:xfrm>
        <a:prstGeom prst="chevron">
          <a:avLst/>
        </a:prstGeom>
        <a:solidFill>
          <a:sysClr val="windowText" lastClr="000000">
            <a:lumMod val="65000"/>
          </a:sysClr>
        </a:solidFill>
        <a:ln>
          <a:noFill/>
        </a:ln>
        <a:effectLst>
          <a:outerShdw blurRad="57150" dist="38100" dir="5400000" algn="ctr" rotWithShape="0">
            <a:srgbClr val="009DD9">
              <a:hueOff val="-670499"/>
              <a:satOff val="-7726"/>
              <a:lumOff val="1727"/>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b="1" kern="1200" dirty="0" smtClean="0">
              <a:solidFill>
                <a:sysClr val="window" lastClr="FFFFFF"/>
              </a:solidFill>
              <a:latin typeface="Constantia"/>
              <a:ea typeface="+mn-ea"/>
              <a:cs typeface="+mn-cs"/>
            </a:rPr>
            <a:t>D</a:t>
          </a:r>
          <a:r>
            <a:rPr lang="fr-FR" sz="1200" b="1" kern="1200" dirty="0" smtClean="0">
              <a:solidFill>
                <a:sysClr val="window" lastClr="FFFFFF"/>
              </a:solidFill>
              <a:latin typeface="Constantia"/>
              <a:ea typeface="+mn-ea"/>
              <a:cs typeface="+mn-cs"/>
            </a:rPr>
            <a:t>é</a:t>
          </a:r>
          <a:r>
            <a:rPr lang="fr-FR" sz="1200" b="1" kern="1200" noProof="0" dirty="0" smtClean="0">
              <a:solidFill>
                <a:sysClr val="window" lastClr="FFFFFF"/>
              </a:solidFill>
              <a:latin typeface="Constantia"/>
              <a:ea typeface="+mn-ea"/>
              <a:cs typeface="+mn-cs"/>
            </a:rPr>
            <a:t>monstration</a:t>
          </a:r>
          <a:endParaRPr lang="fr-FR" sz="1200" kern="1200" noProof="0" dirty="0" smtClean="0">
            <a:solidFill>
              <a:sysClr val="window" lastClr="FFFFFF"/>
            </a:solidFill>
            <a:latin typeface="Constantia"/>
            <a:ea typeface="+mn-ea"/>
            <a:cs typeface="+mn-cs"/>
          </a:endParaRPr>
        </a:p>
      </dsp:txBody>
      <dsp:txXfrm>
        <a:off x="7446916" y="155452"/>
        <a:ext cx="1175041" cy="783360"/>
      </dsp:txXfrm>
    </dsp:sp>
    <dsp:sp modelId="{E7ED10D0-2574-4061-9C04-A210B81DF25A}">
      <dsp:nvSpPr>
        <dsp:cNvPr id="0" name=""/>
        <dsp:cNvSpPr/>
      </dsp:nvSpPr>
      <dsp:spPr>
        <a:xfrm>
          <a:off x="8823337" y="125786"/>
          <a:ext cx="1958401" cy="783360"/>
        </a:xfrm>
        <a:prstGeom prst="chevron">
          <a:avLst/>
        </a:prstGeom>
        <a:solidFill>
          <a:sysClr val="windowText" lastClr="000000">
            <a:lumMod val="65000"/>
          </a:sysClr>
        </a:solidFill>
        <a:ln>
          <a:noFill/>
        </a:ln>
        <a:effectLst>
          <a:outerShdw blurRad="57150" dist="38100" dir="5400000" algn="ctr" rotWithShape="0">
            <a:srgbClr val="009DD9">
              <a:hueOff val="-838123"/>
              <a:satOff val="-9658"/>
              <a:lumOff val="2159"/>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altLang="zh-CN" sz="1200" b="1" kern="1200" dirty="0" smtClean="0">
              <a:solidFill>
                <a:sysClr val="window" lastClr="FFFFFF"/>
              </a:solidFill>
              <a:latin typeface="Constantia"/>
              <a:ea typeface="宋体" panose="02010600030101010101" pitchFamily="2" charset="-122"/>
              <a:cs typeface="+mn-cs"/>
            </a:rPr>
            <a:t>Conclusion &amp; Perspective </a:t>
          </a:r>
          <a:endParaRPr lang="fr-FR" sz="1200" kern="1200" noProof="0" dirty="0" smtClean="0">
            <a:solidFill>
              <a:sysClr val="window" lastClr="FFFFFF"/>
            </a:solidFill>
            <a:latin typeface="Constantia"/>
            <a:ea typeface="+mn-ea"/>
            <a:cs typeface="+mn-cs"/>
          </a:endParaRPr>
        </a:p>
      </dsp:txBody>
      <dsp:txXfrm>
        <a:off x="9215017" y="125786"/>
        <a:ext cx="1175041" cy="783360"/>
      </dsp:txXfrm>
    </dsp:sp>
    <dsp:sp modelId="{A835F89F-5104-4921-97BA-51DC81E9F34D}">
      <dsp:nvSpPr>
        <dsp:cNvPr id="0" name=""/>
        <dsp:cNvSpPr/>
      </dsp:nvSpPr>
      <dsp:spPr>
        <a:xfrm>
          <a:off x="5271661" y="155452"/>
          <a:ext cx="1958401" cy="783360"/>
        </a:xfrm>
        <a:prstGeom prst="chevron">
          <a:avLst/>
        </a:prstGeom>
        <a:solidFill>
          <a:srgbClr val="0F6FC6">
            <a:lumMod val="50000"/>
          </a:srgbClr>
        </a:solidFill>
        <a:ln>
          <a:noFill/>
        </a:ln>
        <a:effectLst>
          <a:outerShdw blurRad="57150" dist="38100" dir="5400000" algn="ctr" rotWithShape="0">
            <a:srgbClr val="009DD9">
              <a:hueOff val="0"/>
              <a:satOff val="0"/>
              <a:lumOff val="0"/>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solidFill>
                <a:sysClr val="window" lastClr="FFFFFF"/>
              </a:solidFill>
              <a:latin typeface="Constantia"/>
              <a:ea typeface="+mn-ea"/>
              <a:cs typeface="+mn-cs"/>
            </a:rPr>
            <a:t>Conception</a:t>
          </a:r>
          <a:endParaRPr lang="fr-FR" sz="1200" kern="1200" noProof="0" dirty="0">
            <a:solidFill>
              <a:sysClr val="window" lastClr="FFFFFF"/>
            </a:solidFill>
            <a:latin typeface="Constantia"/>
            <a:ea typeface="+mn-ea"/>
            <a:cs typeface="+mn-cs"/>
          </a:endParaRPr>
        </a:p>
      </dsp:txBody>
      <dsp:txXfrm>
        <a:off x="5663341" y="155452"/>
        <a:ext cx="1175041" cy="783360"/>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066C05-2B71-4482-96ED-B0D32F2353C1}">
      <dsp:nvSpPr>
        <dsp:cNvPr id="0" name=""/>
        <dsp:cNvSpPr/>
      </dsp:nvSpPr>
      <dsp:spPr>
        <a:xfrm>
          <a:off x="0" y="100390"/>
          <a:ext cx="1958401" cy="783360"/>
        </a:xfrm>
        <a:prstGeom prst="chevron">
          <a:avLst/>
        </a:prstGeom>
        <a:solidFill>
          <a:sysClr val="windowText" lastClr="000000">
            <a:lumMod val="65000"/>
          </a:sysClr>
        </a:solidFill>
        <a:ln>
          <a:noFill/>
        </a:ln>
        <a:effectLst>
          <a:outerShdw blurRad="57150" dist="38100" dir="5400000" algn="ctr" rotWithShape="0">
            <a:srgbClr val="009DD9">
              <a:hueOff val="-167625"/>
              <a:satOff val="-1932"/>
              <a:lumOff val="432"/>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solidFill>
                <a:sysClr val="window" lastClr="FFFFFF"/>
              </a:solidFill>
              <a:latin typeface="Constantia"/>
              <a:ea typeface="+mn-ea"/>
              <a:cs typeface="+mn-cs"/>
            </a:rPr>
            <a:t>Contexte général et organisme d’accueil </a:t>
          </a:r>
          <a:endParaRPr lang="fr-FR" sz="1200" kern="1200" noProof="0" dirty="0">
            <a:solidFill>
              <a:sysClr val="window" lastClr="FFFFFF"/>
            </a:solidFill>
            <a:latin typeface="Constantia"/>
            <a:ea typeface="+mn-ea"/>
            <a:cs typeface="+mn-cs"/>
          </a:endParaRPr>
        </a:p>
      </dsp:txBody>
      <dsp:txXfrm>
        <a:off x="391680" y="100390"/>
        <a:ext cx="1175041" cy="783360"/>
      </dsp:txXfrm>
    </dsp:sp>
    <dsp:sp modelId="{497CB1C7-1B16-462A-868A-6C7F882FCB02}">
      <dsp:nvSpPr>
        <dsp:cNvPr id="0" name=""/>
        <dsp:cNvSpPr/>
      </dsp:nvSpPr>
      <dsp:spPr>
        <a:xfrm>
          <a:off x="3530113" y="155452"/>
          <a:ext cx="1958401" cy="783360"/>
        </a:xfrm>
        <a:prstGeom prst="chevron">
          <a:avLst/>
        </a:prstGeom>
        <a:solidFill>
          <a:sysClr val="windowText" lastClr="000000">
            <a:lumMod val="65000"/>
          </a:sysClr>
        </a:solidFill>
        <a:ln>
          <a:noFill/>
        </a:ln>
        <a:effectLst>
          <a:outerShdw blurRad="57150" dist="38100" dir="5400000" algn="ctr" rotWithShape="0">
            <a:srgbClr val="009DD9">
              <a:hueOff val="-670499"/>
              <a:satOff val="-7726"/>
              <a:lumOff val="1727"/>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solidFill>
                <a:sysClr val="window" lastClr="FFFFFF"/>
              </a:solidFill>
              <a:latin typeface="Constantia"/>
              <a:ea typeface="+mn-ea"/>
              <a:cs typeface="+mn-cs"/>
            </a:rPr>
            <a:t>Conduite du projet et techniques utilisées</a:t>
          </a:r>
          <a:endParaRPr lang="fr-FR" sz="1200" kern="1200" noProof="0" dirty="0" smtClean="0">
            <a:solidFill>
              <a:sysClr val="window" lastClr="FFFFFF"/>
            </a:solidFill>
            <a:latin typeface="Constantia"/>
            <a:ea typeface="+mn-ea"/>
            <a:cs typeface="+mn-cs"/>
          </a:endParaRPr>
        </a:p>
      </dsp:txBody>
      <dsp:txXfrm>
        <a:off x="3921793" y="155452"/>
        <a:ext cx="1175041" cy="783360"/>
      </dsp:txXfrm>
    </dsp:sp>
    <dsp:sp modelId="{AFAF5A2E-F7A0-4BAD-B581-9D0A10721820}">
      <dsp:nvSpPr>
        <dsp:cNvPr id="0" name=""/>
        <dsp:cNvSpPr/>
      </dsp:nvSpPr>
      <dsp:spPr>
        <a:xfrm>
          <a:off x="1750553" y="113284"/>
          <a:ext cx="1958401" cy="783360"/>
        </a:xfrm>
        <a:prstGeom prst="chevron">
          <a:avLst/>
        </a:prstGeom>
        <a:solidFill>
          <a:sysClr val="windowText" lastClr="000000">
            <a:lumMod val="65000"/>
          </a:sysClr>
        </a:solidFill>
        <a:ln>
          <a:noFill/>
        </a:ln>
        <a:effectLst>
          <a:outerShdw blurRad="57150" dist="38100" dir="5400000" algn="ctr" rotWithShape="0">
            <a:srgbClr val="009DD9">
              <a:hueOff val="-335249"/>
              <a:satOff val="-3863"/>
              <a:lumOff val="864"/>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solidFill>
                <a:sysClr val="window" lastClr="FFFFFF"/>
              </a:solidFill>
              <a:latin typeface="Constantia"/>
              <a:ea typeface="+mn-ea"/>
              <a:cs typeface="+mn-cs"/>
            </a:rPr>
            <a:t>Analyse fonctionnelle </a:t>
          </a:r>
          <a:endParaRPr lang="fr-FR" sz="1200" kern="1200" noProof="0" dirty="0">
            <a:solidFill>
              <a:sysClr val="window" lastClr="FFFFFF"/>
            </a:solidFill>
            <a:latin typeface="Constantia"/>
            <a:ea typeface="+mn-ea"/>
            <a:cs typeface="+mn-cs"/>
          </a:endParaRPr>
        </a:p>
      </dsp:txBody>
      <dsp:txXfrm>
        <a:off x="2142233" y="113284"/>
        <a:ext cx="1175041" cy="783360"/>
      </dsp:txXfrm>
    </dsp:sp>
    <dsp:sp modelId="{E9423FA8-E72B-4FB5-802A-5104DA1D0525}">
      <dsp:nvSpPr>
        <dsp:cNvPr id="0" name=""/>
        <dsp:cNvSpPr/>
      </dsp:nvSpPr>
      <dsp:spPr>
        <a:xfrm>
          <a:off x="7055236" y="155452"/>
          <a:ext cx="1958401" cy="783360"/>
        </a:xfrm>
        <a:prstGeom prst="chevron">
          <a:avLst/>
        </a:prstGeom>
        <a:solidFill>
          <a:sysClr val="windowText" lastClr="000000">
            <a:lumMod val="65000"/>
          </a:sysClr>
        </a:solidFill>
        <a:ln>
          <a:noFill/>
        </a:ln>
        <a:effectLst>
          <a:outerShdw blurRad="57150" dist="38100" dir="5400000" algn="ctr" rotWithShape="0">
            <a:srgbClr val="009DD9">
              <a:hueOff val="-670499"/>
              <a:satOff val="-7726"/>
              <a:lumOff val="1727"/>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b="1" kern="1200" dirty="0" smtClean="0">
              <a:solidFill>
                <a:sysClr val="window" lastClr="FFFFFF"/>
              </a:solidFill>
              <a:latin typeface="Constantia"/>
              <a:ea typeface="+mn-ea"/>
              <a:cs typeface="+mn-cs"/>
            </a:rPr>
            <a:t>D</a:t>
          </a:r>
          <a:r>
            <a:rPr lang="fr-FR" sz="1200" b="1" kern="1200" dirty="0" smtClean="0">
              <a:solidFill>
                <a:sysClr val="window" lastClr="FFFFFF"/>
              </a:solidFill>
              <a:latin typeface="Constantia"/>
              <a:ea typeface="+mn-ea"/>
              <a:cs typeface="+mn-cs"/>
            </a:rPr>
            <a:t>é</a:t>
          </a:r>
          <a:r>
            <a:rPr lang="fr-FR" sz="1200" b="1" kern="1200" noProof="0" dirty="0" smtClean="0">
              <a:solidFill>
                <a:sysClr val="window" lastClr="FFFFFF"/>
              </a:solidFill>
              <a:latin typeface="Constantia"/>
              <a:ea typeface="+mn-ea"/>
              <a:cs typeface="+mn-cs"/>
            </a:rPr>
            <a:t>monstration</a:t>
          </a:r>
          <a:endParaRPr lang="fr-FR" sz="1200" kern="1200" noProof="0" dirty="0" smtClean="0">
            <a:solidFill>
              <a:sysClr val="window" lastClr="FFFFFF"/>
            </a:solidFill>
            <a:latin typeface="Constantia"/>
            <a:ea typeface="+mn-ea"/>
            <a:cs typeface="+mn-cs"/>
          </a:endParaRPr>
        </a:p>
      </dsp:txBody>
      <dsp:txXfrm>
        <a:off x="7446916" y="155452"/>
        <a:ext cx="1175041" cy="783360"/>
      </dsp:txXfrm>
    </dsp:sp>
    <dsp:sp modelId="{E7ED10D0-2574-4061-9C04-A210B81DF25A}">
      <dsp:nvSpPr>
        <dsp:cNvPr id="0" name=""/>
        <dsp:cNvSpPr/>
      </dsp:nvSpPr>
      <dsp:spPr>
        <a:xfrm>
          <a:off x="8823337" y="125786"/>
          <a:ext cx="1958401" cy="783360"/>
        </a:xfrm>
        <a:prstGeom prst="chevron">
          <a:avLst/>
        </a:prstGeom>
        <a:solidFill>
          <a:sysClr val="windowText" lastClr="000000">
            <a:lumMod val="65000"/>
          </a:sysClr>
        </a:solidFill>
        <a:ln>
          <a:noFill/>
        </a:ln>
        <a:effectLst>
          <a:outerShdw blurRad="57150" dist="38100" dir="5400000" algn="ctr" rotWithShape="0">
            <a:srgbClr val="009DD9">
              <a:hueOff val="-838123"/>
              <a:satOff val="-9658"/>
              <a:lumOff val="2159"/>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altLang="zh-CN" sz="1200" b="1" kern="1200" dirty="0" smtClean="0">
              <a:solidFill>
                <a:sysClr val="window" lastClr="FFFFFF"/>
              </a:solidFill>
              <a:latin typeface="Constantia"/>
              <a:ea typeface="宋体" panose="02010600030101010101" pitchFamily="2" charset="-122"/>
              <a:cs typeface="+mn-cs"/>
            </a:rPr>
            <a:t>Conclusion &amp; Perspective </a:t>
          </a:r>
          <a:endParaRPr lang="fr-FR" sz="1200" kern="1200" noProof="0" dirty="0" smtClean="0">
            <a:solidFill>
              <a:sysClr val="window" lastClr="FFFFFF"/>
            </a:solidFill>
            <a:latin typeface="Constantia"/>
            <a:ea typeface="+mn-ea"/>
            <a:cs typeface="+mn-cs"/>
          </a:endParaRPr>
        </a:p>
      </dsp:txBody>
      <dsp:txXfrm>
        <a:off x="9215017" y="125786"/>
        <a:ext cx="1175041" cy="783360"/>
      </dsp:txXfrm>
    </dsp:sp>
    <dsp:sp modelId="{A835F89F-5104-4921-97BA-51DC81E9F34D}">
      <dsp:nvSpPr>
        <dsp:cNvPr id="0" name=""/>
        <dsp:cNvSpPr/>
      </dsp:nvSpPr>
      <dsp:spPr>
        <a:xfrm>
          <a:off x="5271661" y="155452"/>
          <a:ext cx="1958401" cy="783360"/>
        </a:xfrm>
        <a:prstGeom prst="chevron">
          <a:avLst/>
        </a:prstGeom>
        <a:solidFill>
          <a:srgbClr val="0F6FC6">
            <a:lumMod val="50000"/>
          </a:srgbClr>
        </a:solidFill>
        <a:ln>
          <a:noFill/>
        </a:ln>
        <a:effectLst>
          <a:outerShdw blurRad="57150" dist="38100" dir="5400000" algn="ctr" rotWithShape="0">
            <a:srgbClr val="009DD9">
              <a:hueOff val="0"/>
              <a:satOff val="0"/>
              <a:lumOff val="0"/>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solidFill>
                <a:sysClr val="window" lastClr="FFFFFF"/>
              </a:solidFill>
              <a:latin typeface="Constantia"/>
              <a:ea typeface="+mn-ea"/>
              <a:cs typeface="+mn-cs"/>
            </a:rPr>
            <a:t>Conception</a:t>
          </a:r>
          <a:endParaRPr lang="fr-FR" sz="1200" kern="1200" noProof="0" dirty="0">
            <a:solidFill>
              <a:sysClr val="window" lastClr="FFFFFF"/>
            </a:solidFill>
            <a:latin typeface="Constantia"/>
            <a:ea typeface="+mn-ea"/>
            <a:cs typeface="+mn-cs"/>
          </a:endParaRPr>
        </a:p>
      </dsp:txBody>
      <dsp:txXfrm>
        <a:off x="5663341" y="155452"/>
        <a:ext cx="1175041" cy="783360"/>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0680B8-A99C-4DEC-8F2E-D599A0E89DB6}">
      <dsp:nvSpPr>
        <dsp:cNvPr id="0" name=""/>
        <dsp:cNvSpPr/>
      </dsp:nvSpPr>
      <dsp:spPr>
        <a:xfrm>
          <a:off x="7036573" y="98204"/>
          <a:ext cx="1958401" cy="783360"/>
        </a:xfrm>
        <a:prstGeom prst="chevron">
          <a:avLst/>
        </a:prstGeom>
        <a:solidFill>
          <a:srgbClr val="0F6FC6">
            <a:lumMod val="50000"/>
          </a:srgbClr>
        </a:solidFill>
        <a:ln>
          <a:noFill/>
        </a:ln>
        <a:effectLst>
          <a:outerShdw blurRad="57150" dist="38100" dir="5400000" algn="ctr" rotWithShape="0">
            <a:srgbClr val="009DD9">
              <a:hueOff val="0"/>
              <a:satOff val="0"/>
              <a:lumOff val="0"/>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solidFill>
                <a:sysClr val="window" lastClr="FFFFFF"/>
              </a:solidFill>
              <a:latin typeface="Constantia"/>
              <a:ea typeface="+mn-ea"/>
              <a:cs typeface="+mn-cs"/>
            </a:rPr>
            <a:t>Démonstration</a:t>
          </a:r>
          <a:endParaRPr lang="fr-FR" sz="1200" kern="1200" noProof="0" dirty="0">
            <a:solidFill>
              <a:sysClr val="window" lastClr="FFFFFF"/>
            </a:solidFill>
            <a:latin typeface="Constantia"/>
            <a:ea typeface="+mn-ea"/>
            <a:cs typeface="+mn-cs"/>
          </a:endParaRPr>
        </a:p>
      </dsp:txBody>
      <dsp:txXfrm>
        <a:off x="7428253" y="98204"/>
        <a:ext cx="1175041" cy="783360"/>
      </dsp:txXfrm>
    </dsp:sp>
    <dsp:sp modelId="{09066C05-2B71-4482-96ED-B0D32F2353C1}">
      <dsp:nvSpPr>
        <dsp:cNvPr id="0" name=""/>
        <dsp:cNvSpPr/>
      </dsp:nvSpPr>
      <dsp:spPr>
        <a:xfrm>
          <a:off x="0" y="100390"/>
          <a:ext cx="1958401" cy="783360"/>
        </a:xfrm>
        <a:prstGeom prst="chevron">
          <a:avLst/>
        </a:prstGeom>
        <a:solidFill>
          <a:sysClr val="windowText" lastClr="000000">
            <a:lumMod val="65000"/>
          </a:sysClr>
        </a:solidFill>
        <a:ln>
          <a:noFill/>
        </a:ln>
        <a:effectLst>
          <a:outerShdw blurRad="57150" dist="38100" dir="5400000" algn="ctr" rotWithShape="0">
            <a:srgbClr val="009DD9">
              <a:hueOff val="-167625"/>
              <a:satOff val="-1932"/>
              <a:lumOff val="432"/>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solidFill>
                <a:sysClr val="window" lastClr="FFFFFF"/>
              </a:solidFill>
              <a:latin typeface="Constantia"/>
              <a:ea typeface="+mn-ea"/>
              <a:cs typeface="+mn-cs"/>
            </a:rPr>
            <a:t>Contexte général et organisme d’accueil </a:t>
          </a:r>
          <a:endParaRPr lang="fr-FR" sz="1200" kern="1200" noProof="0" dirty="0">
            <a:solidFill>
              <a:sysClr val="window" lastClr="FFFFFF"/>
            </a:solidFill>
            <a:latin typeface="Constantia"/>
            <a:ea typeface="+mn-ea"/>
            <a:cs typeface="+mn-cs"/>
          </a:endParaRPr>
        </a:p>
      </dsp:txBody>
      <dsp:txXfrm>
        <a:off x="391680" y="100390"/>
        <a:ext cx="1175041" cy="783360"/>
      </dsp:txXfrm>
    </dsp:sp>
    <dsp:sp modelId="{AFAF5A2E-F7A0-4BAD-B581-9D0A10721820}">
      <dsp:nvSpPr>
        <dsp:cNvPr id="0" name=""/>
        <dsp:cNvSpPr/>
      </dsp:nvSpPr>
      <dsp:spPr>
        <a:xfrm>
          <a:off x="1750553" y="113284"/>
          <a:ext cx="1958401" cy="783360"/>
        </a:xfrm>
        <a:prstGeom prst="chevron">
          <a:avLst/>
        </a:prstGeom>
        <a:solidFill>
          <a:sysClr val="windowText" lastClr="000000">
            <a:lumMod val="65000"/>
          </a:sysClr>
        </a:solidFill>
        <a:ln>
          <a:noFill/>
        </a:ln>
        <a:effectLst>
          <a:outerShdw blurRad="57150" dist="38100" dir="5400000" algn="ctr" rotWithShape="0">
            <a:srgbClr val="009DD9">
              <a:hueOff val="-335249"/>
              <a:satOff val="-3863"/>
              <a:lumOff val="864"/>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solidFill>
                <a:sysClr val="window" lastClr="FFFFFF"/>
              </a:solidFill>
              <a:latin typeface="Constantia"/>
              <a:ea typeface="+mn-ea"/>
              <a:cs typeface="+mn-cs"/>
            </a:rPr>
            <a:t>Analyse fonctionnelle </a:t>
          </a:r>
          <a:endParaRPr lang="fr-FR" sz="1200" kern="1200" noProof="0" dirty="0">
            <a:solidFill>
              <a:sysClr val="window" lastClr="FFFFFF"/>
            </a:solidFill>
            <a:latin typeface="Constantia"/>
            <a:ea typeface="+mn-ea"/>
            <a:cs typeface="+mn-cs"/>
          </a:endParaRPr>
        </a:p>
      </dsp:txBody>
      <dsp:txXfrm>
        <a:off x="2142233" y="113284"/>
        <a:ext cx="1175041" cy="783360"/>
      </dsp:txXfrm>
    </dsp:sp>
    <dsp:sp modelId="{C7DD8D01-A845-496D-86F9-4C1023581842}">
      <dsp:nvSpPr>
        <dsp:cNvPr id="0" name=""/>
        <dsp:cNvSpPr/>
      </dsp:nvSpPr>
      <dsp:spPr>
        <a:xfrm>
          <a:off x="5292949" y="112375"/>
          <a:ext cx="1958401" cy="783360"/>
        </a:xfrm>
        <a:prstGeom prst="chevron">
          <a:avLst/>
        </a:prstGeom>
        <a:solidFill>
          <a:sysClr val="windowText" lastClr="000000">
            <a:lumMod val="65000"/>
          </a:sysClr>
        </a:solidFill>
        <a:ln>
          <a:noFill/>
        </a:ln>
        <a:effectLst>
          <a:outerShdw blurRad="57150" dist="38100" dir="5400000" algn="ctr" rotWithShape="0">
            <a:srgbClr val="009DD9">
              <a:hueOff val="-502874"/>
              <a:satOff val="-5795"/>
              <a:lumOff val="1295"/>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solidFill>
                <a:sysClr val="window" lastClr="FFFFFF"/>
              </a:solidFill>
              <a:latin typeface="Constantia"/>
              <a:ea typeface="+mn-ea"/>
              <a:cs typeface="+mn-cs"/>
            </a:rPr>
            <a:t>Conception</a:t>
          </a:r>
          <a:endParaRPr lang="fr-FR" sz="1200" kern="1200" noProof="0" dirty="0" smtClean="0">
            <a:solidFill>
              <a:sysClr val="window" lastClr="FFFFFF"/>
            </a:solidFill>
            <a:latin typeface="Constantia"/>
            <a:ea typeface="+mn-ea"/>
            <a:cs typeface="+mn-cs"/>
          </a:endParaRPr>
        </a:p>
      </dsp:txBody>
      <dsp:txXfrm>
        <a:off x="5684629" y="112375"/>
        <a:ext cx="1175041" cy="783360"/>
      </dsp:txXfrm>
    </dsp:sp>
    <dsp:sp modelId="{E9423FA8-E72B-4FB5-802A-5104DA1D0525}">
      <dsp:nvSpPr>
        <dsp:cNvPr id="0" name=""/>
        <dsp:cNvSpPr/>
      </dsp:nvSpPr>
      <dsp:spPr>
        <a:xfrm>
          <a:off x="3524532" y="124071"/>
          <a:ext cx="1958401" cy="783360"/>
        </a:xfrm>
        <a:prstGeom prst="chevron">
          <a:avLst/>
        </a:prstGeom>
        <a:solidFill>
          <a:sysClr val="windowText" lastClr="000000">
            <a:lumMod val="65000"/>
          </a:sysClr>
        </a:solidFill>
        <a:ln>
          <a:noFill/>
        </a:ln>
        <a:effectLst>
          <a:outerShdw blurRad="57150" dist="38100" dir="5400000" algn="ctr" rotWithShape="0">
            <a:srgbClr val="009DD9">
              <a:hueOff val="-670499"/>
              <a:satOff val="-7726"/>
              <a:lumOff val="1727"/>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solidFill>
                <a:sysClr val="window" lastClr="FFFFFF"/>
              </a:solidFill>
              <a:latin typeface="Constantia"/>
              <a:ea typeface="+mn-ea"/>
              <a:cs typeface="+mn-cs"/>
            </a:rPr>
            <a:t>Conduite du projet et techniques utilisées</a:t>
          </a:r>
          <a:endParaRPr lang="fr-FR" sz="1200" kern="1200" noProof="0" dirty="0" smtClean="0">
            <a:solidFill>
              <a:sysClr val="window" lastClr="FFFFFF"/>
            </a:solidFill>
            <a:latin typeface="Constantia"/>
            <a:ea typeface="+mn-ea"/>
            <a:cs typeface="+mn-cs"/>
          </a:endParaRPr>
        </a:p>
      </dsp:txBody>
      <dsp:txXfrm>
        <a:off x="3916212" y="124071"/>
        <a:ext cx="1175041" cy="783360"/>
      </dsp:txXfrm>
    </dsp:sp>
    <dsp:sp modelId="{E7ED10D0-2574-4061-9C04-A210B81DF25A}">
      <dsp:nvSpPr>
        <dsp:cNvPr id="0" name=""/>
        <dsp:cNvSpPr/>
      </dsp:nvSpPr>
      <dsp:spPr>
        <a:xfrm>
          <a:off x="8823336" y="110432"/>
          <a:ext cx="1958401" cy="783360"/>
        </a:xfrm>
        <a:prstGeom prst="chevron">
          <a:avLst/>
        </a:prstGeom>
        <a:solidFill>
          <a:sysClr val="windowText" lastClr="000000">
            <a:lumMod val="65000"/>
          </a:sysClr>
        </a:solidFill>
        <a:ln>
          <a:noFill/>
        </a:ln>
        <a:effectLst>
          <a:outerShdw blurRad="57150" dist="38100" dir="5400000" algn="ctr" rotWithShape="0">
            <a:srgbClr val="009DD9">
              <a:hueOff val="-838123"/>
              <a:satOff val="-9658"/>
              <a:lumOff val="2159"/>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altLang="zh-CN" sz="1200" b="1" kern="1200" dirty="0" smtClean="0">
              <a:solidFill>
                <a:sysClr val="window" lastClr="FFFFFF"/>
              </a:solidFill>
              <a:latin typeface="Constantia"/>
              <a:ea typeface="宋体" panose="02010600030101010101" pitchFamily="2" charset="-122"/>
              <a:cs typeface="+mn-cs"/>
            </a:rPr>
            <a:t>Conclusion &amp; Perspective </a:t>
          </a:r>
          <a:endParaRPr lang="fr-FR" sz="1200" kern="1200" noProof="0" dirty="0" smtClean="0">
            <a:solidFill>
              <a:sysClr val="window" lastClr="FFFFFF"/>
            </a:solidFill>
            <a:latin typeface="Constantia"/>
            <a:ea typeface="+mn-ea"/>
            <a:cs typeface="+mn-cs"/>
          </a:endParaRPr>
        </a:p>
      </dsp:txBody>
      <dsp:txXfrm>
        <a:off x="9215016" y="110432"/>
        <a:ext cx="1175041" cy="783360"/>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0680B8-A99C-4DEC-8F2E-D599A0E89DB6}">
      <dsp:nvSpPr>
        <dsp:cNvPr id="0" name=""/>
        <dsp:cNvSpPr/>
      </dsp:nvSpPr>
      <dsp:spPr>
        <a:xfrm>
          <a:off x="7036573" y="98204"/>
          <a:ext cx="1958401" cy="783360"/>
        </a:xfrm>
        <a:prstGeom prst="chevron">
          <a:avLst/>
        </a:prstGeom>
        <a:solidFill>
          <a:srgbClr val="0F6FC6">
            <a:lumMod val="50000"/>
          </a:srgbClr>
        </a:solidFill>
        <a:ln>
          <a:noFill/>
        </a:ln>
        <a:effectLst>
          <a:outerShdw blurRad="57150" dist="38100" dir="5400000" algn="ctr" rotWithShape="0">
            <a:srgbClr val="009DD9">
              <a:hueOff val="0"/>
              <a:satOff val="0"/>
              <a:lumOff val="0"/>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solidFill>
                <a:sysClr val="window" lastClr="FFFFFF"/>
              </a:solidFill>
              <a:latin typeface="Constantia"/>
              <a:ea typeface="+mn-ea"/>
              <a:cs typeface="+mn-cs"/>
            </a:rPr>
            <a:t>Démonstration</a:t>
          </a:r>
          <a:endParaRPr lang="fr-FR" sz="1200" kern="1200" noProof="0" dirty="0">
            <a:solidFill>
              <a:sysClr val="window" lastClr="FFFFFF"/>
            </a:solidFill>
            <a:latin typeface="Constantia"/>
            <a:ea typeface="+mn-ea"/>
            <a:cs typeface="+mn-cs"/>
          </a:endParaRPr>
        </a:p>
      </dsp:txBody>
      <dsp:txXfrm>
        <a:off x="7428253" y="98204"/>
        <a:ext cx="1175041" cy="783360"/>
      </dsp:txXfrm>
    </dsp:sp>
    <dsp:sp modelId="{09066C05-2B71-4482-96ED-B0D32F2353C1}">
      <dsp:nvSpPr>
        <dsp:cNvPr id="0" name=""/>
        <dsp:cNvSpPr/>
      </dsp:nvSpPr>
      <dsp:spPr>
        <a:xfrm>
          <a:off x="0" y="100390"/>
          <a:ext cx="1958401" cy="783360"/>
        </a:xfrm>
        <a:prstGeom prst="chevron">
          <a:avLst/>
        </a:prstGeom>
        <a:solidFill>
          <a:sysClr val="windowText" lastClr="000000">
            <a:lumMod val="65000"/>
          </a:sysClr>
        </a:solidFill>
        <a:ln>
          <a:noFill/>
        </a:ln>
        <a:effectLst>
          <a:outerShdw blurRad="57150" dist="38100" dir="5400000" algn="ctr" rotWithShape="0">
            <a:srgbClr val="009DD9">
              <a:hueOff val="-167625"/>
              <a:satOff val="-1932"/>
              <a:lumOff val="432"/>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solidFill>
                <a:sysClr val="window" lastClr="FFFFFF"/>
              </a:solidFill>
              <a:latin typeface="Constantia"/>
              <a:ea typeface="+mn-ea"/>
              <a:cs typeface="+mn-cs"/>
            </a:rPr>
            <a:t>Contexte général et organisme d’accueil </a:t>
          </a:r>
          <a:endParaRPr lang="fr-FR" sz="1200" kern="1200" noProof="0" dirty="0">
            <a:solidFill>
              <a:sysClr val="window" lastClr="FFFFFF"/>
            </a:solidFill>
            <a:latin typeface="Constantia"/>
            <a:ea typeface="+mn-ea"/>
            <a:cs typeface="+mn-cs"/>
          </a:endParaRPr>
        </a:p>
      </dsp:txBody>
      <dsp:txXfrm>
        <a:off x="391680" y="100390"/>
        <a:ext cx="1175041" cy="783360"/>
      </dsp:txXfrm>
    </dsp:sp>
    <dsp:sp modelId="{AFAF5A2E-F7A0-4BAD-B581-9D0A10721820}">
      <dsp:nvSpPr>
        <dsp:cNvPr id="0" name=""/>
        <dsp:cNvSpPr/>
      </dsp:nvSpPr>
      <dsp:spPr>
        <a:xfrm>
          <a:off x="1750553" y="113284"/>
          <a:ext cx="1958401" cy="783360"/>
        </a:xfrm>
        <a:prstGeom prst="chevron">
          <a:avLst/>
        </a:prstGeom>
        <a:solidFill>
          <a:sysClr val="windowText" lastClr="000000">
            <a:lumMod val="65000"/>
          </a:sysClr>
        </a:solidFill>
        <a:ln>
          <a:noFill/>
        </a:ln>
        <a:effectLst>
          <a:outerShdw blurRad="57150" dist="38100" dir="5400000" algn="ctr" rotWithShape="0">
            <a:srgbClr val="009DD9">
              <a:hueOff val="-335249"/>
              <a:satOff val="-3863"/>
              <a:lumOff val="864"/>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solidFill>
                <a:sysClr val="window" lastClr="FFFFFF"/>
              </a:solidFill>
              <a:latin typeface="Constantia"/>
              <a:ea typeface="+mn-ea"/>
              <a:cs typeface="+mn-cs"/>
            </a:rPr>
            <a:t>Analyse fonctionnelle </a:t>
          </a:r>
          <a:endParaRPr lang="fr-FR" sz="1200" kern="1200" noProof="0" dirty="0">
            <a:solidFill>
              <a:sysClr val="window" lastClr="FFFFFF"/>
            </a:solidFill>
            <a:latin typeface="Constantia"/>
            <a:ea typeface="+mn-ea"/>
            <a:cs typeface="+mn-cs"/>
          </a:endParaRPr>
        </a:p>
      </dsp:txBody>
      <dsp:txXfrm>
        <a:off x="2142233" y="113284"/>
        <a:ext cx="1175041" cy="783360"/>
      </dsp:txXfrm>
    </dsp:sp>
    <dsp:sp modelId="{C7DD8D01-A845-496D-86F9-4C1023581842}">
      <dsp:nvSpPr>
        <dsp:cNvPr id="0" name=""/>
        <dsp:cNvSpPr/>
      </dsp:nvSpPr>
      <dsp:spPr>
        <a:xfrm>
          <a:off x="5292949" y="112375"/>
          <a:ext cx="1958401" cy="783360"/>
        </a:xfrm>
        <a:prstGeom prst="chevron">
          <a:avLst/>
        </a:prstGeom>
        <a:solidFill>
          <a:sysClr val="windowText" lastClr="000000">
            <a:lumMod val="65000"/>
          </a:sysClr>
        </a:solidFill>
        <a:ln>
          <a:noFill/>
        </a:ln>
        <a:effectLst>
          <a:outerShdw blurRad="57150" dist="38100" dir="5400000" algn="ctr" rotWithShape="0">
            <a:srgbClr val="009DD9">
              <a:hueOff val="-502874"/>
              <a:satOff val="-5795"/>
              <a:lumOff val="1295"/>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solidFill>
                <a:sysClr val="window" lastClr="FFFFFF"/>
              </a:solidFill>
              <a:latin typeface="Constantia"/>
              <a:ea typeface="+mn-ea"/>
              <a:cs typeface="+mn-cs"/>
            </a:rPr>
            <a:t>Conception</a:t>
          </a:r>
          <a:endParaRPr lang="fr-FR" sz="1200" kern="1200" noProof="0" dirty="0" smtClean="0">
            <a:solidFill>
              <a:sysClr val="window" lastClr="FFFFFF"/>
            </a:solidFill>
            <a:latin typeface="Constantia"/>
            <a:ea typeface="+mn-ea"/>
            <a:cs typeface="+mn-cs"/>
          </a:endParaRPr>
        </a:p>
      </dsp:txBody>
      <dsp:txXfrm>
        <a:off x="5684629" y="112375"/>
        <a:ext cx="1175041" cy="783360"/>
      </dsp:txXfrm>
    </dsp:sp>
    <dsp:sp modelId="{E9423FA8-E72B-4FB5-802A-5104DA1D0525}">
      <dsp:nvSpPr>
        <dsp:cNvPr id="0" name=""/>
        <dsp:cNvSpPr/>
      </dsp:nvSpPr>
      <dsp:spPr>
        <a:xfrm>
          <a:off x="3524532" y="124071"/>
          <a:ext cx="1958401" cy="783360"/>
        </a:xfrm>
        <a:prstGeom prst="chevron">
          <a:avLst/>
        </a:prstGeom>
        <a:solidFill>
          <a:sysClr val="windowText" lastClr="000000">
            <a:lumMod val="65000"/>
          </a:sysClr>
        </a:solidFill>
        <a:ln>
          <a:noFill/>
        </a:ln>
        <a:effectLst>
          <a:outerShdw blurRad="57150" dist="38100" dir="5400000" algn="ctr" rotWithShape="0">
            <a:srgbClr val="009DD9">
              <a:hueOff val="-670499"/>
              <a:satOff val="-7726"/>
              <a:lumOff val="1727"/>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solidFill>
                <a:sysClr val="window" lastClr="FFFFFF"/>
              </a:solidFill>
              <a:latin typeface="Constantia"/>
              <a:ea typeface="+mn-ea"/>
              <a:cs typeface="+mn-cs"/>
            </a:rPr>
            <a:t>Conduite du projet et techniques utilisées</a:t>
          </a:r>
          <a:endParaRPr lang="fr-FR" sz="1200" kern="1200" noProof="0" dirty="0" smtClean="0">
            <a:solidFill>
              <a:sysClr val="window" lastClr="FFFFFF"/>
            </a:solidFill>
            <a:latin typeface="Constantia"/>
            <a:ea typeface="+mn-ea"/>
            <a:cs typeface="+mn-cs"/>
          </a:endParaRPr>
        </a:p>
      </dsp:txBody>
      <dsp:txXfrm>
        <a:off x="3916212" y="124071"/>
        <a:ext cx="1175041" cy="783360"/>
      </dsp:txXfrm>
    </dsp:sp>
    <dsp:sp modelId="{E7ED10D0-2574-4061-9C04-A210B81DF25A}">
      <dsp:nvSpPr>
        <dsp:cNvPr id="0" name=""/>
        <dsp:cNvSpPr/>
      </dsp:nvSpPr>
      <dsp:spPr>
        <a:xfrm>
          <a:off x="8823336" y="110432"/>
          <a:ext cx="1958401" cy="783360"/>
        </a:xfrm>
        <a:prstGeom prst="chevron">
          <a:avLst/>
        </a:prstGeom>
        <a:solidFill>
          <a:sysClr val="windowText" lastClr="000000">
            <a:lumMod val="65000"/>
          </a:sysClr>
        </a:solidFill>
        <a:ln>
          <a:noFill/>
        </a:ln>
        <a:effectLst>
          <a:outerShdw blurRad="57150" dist="38100" dir="5400000" algn="ctr" rotWithShape="0">
            <a:srgbClr val="009DD9">
              <a:hueOff val="-838123"/>
              <a:satOff val="-9658"/>
              <a:lumOff val="2159"/>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altLang="zh-CN" sz="1200" b="1" kern="1200" dirty="0" smtClean="0">
              <a:solidFill>
                <a:sysClr val="window" lastClr="FFFFFF"/>
              </a:solidFill>
              <a:latin typeface="Constantia"/>
              <a:ea typeface="宋体" panose="02010600030101010101" pitchFamily="2" charset="-122"/>
              <a:cs typeface="+mn-cs"/>
            </a:rPr>
            <a:t>Conclusion &amp; Perspective </a:t>
          </a:r>
          <a:endParaRPr lang="fr-FR" sz="1200" kern="1200" noProof="0" dirty="0" smtClean="0">
            <a:solidFill>
              <a:sysClr val="window" lastClr="FFFFFF"/>
            </a:solidFill>
            <a:latin typeface="Constantia"/>
            <a:ea typeface="+mn-ea"/>
            <a:cs typeface="+mn-cs"/>
          </a:endParaRPr>
        </a:p>
      </dsp:txBody>
      <dsp:txXfrm>
        <a:off x="9215016" y="110432"/>
        <a:ext cx="1175041" cy="783360"/>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0680B8-A99C-4DEC-8F2E-D599A0E89DB6}">
      <dsp:nvSpPr>
        <dsp:cNvPr id="0" name=""/>
        <dsp:cNvSpPr/>
      </dsp:nvSpPr>
      <dsp:spPr>
        <a:xfrm>
          <a:off x="7036573" y="98204"/>
          <a:ext cx="1958401" cy="783360"/>
        </a:xfrm>
        <a:prstGeom prst="chevron">
          <a:avLst/>
        </a:prstGeom>
        <a:solidFill>
          <a:srgbClr val="0F6FC6">
            <a:lumMod val="50000"/>
          </a:srgbClr>
        </a:solidFill>
        <a:ln>
          <a:noFill/>
        </a:ln>
        <a:effectLst>
          <a:outerShdw blurRad="57150" dist="38100" dir="5400000" algn="ctr" rotWithShape="0">
            <a:srgbClr val="009DD9">
              <a:hueOff val="0"/>
              <a:satOff val="0"/>
              <a:lumOff val="0"/>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solidFill>
                <a:sysClr val="window" lastClr="FFFFFF"/>
              </a:solidFill>
              <a:latin typeface="Constantia"/>
              <a:ea typeface="+mn-ea"/>
              <a:cs typeface="+mn-cs"/>
            </a:rPr>
            <a:t>Démonstration</a:t>
          </a:r>
          <a:endParaRPr lang="fr-FR" sz="1200" kern="1200" noProof="0" dirty="0">
            <a:solidFill>
              <a:sysClr val="window" lastClr="FFFFFF"/>
            </a:solidFill>
            <a:latin typeface="Constantia"/>
            <a:ea typeface="+mn-ea"/>
            <a:cs typeface="+mn-cs"/>
          </a:endParaRPr>
        </a:p>
      </dsp:txBody>
      <dsp:txXfrm>
        <a:off x="7428253" y="98204"/>
        <a:ext cx="1175041" cy="783360"/>
      </dsp:txXfrm>
    </dsp:sp>
    <dsp:sp modelId="{09066C05-2B71-4482-96ED-B0D32F2353C1}">
      <dsp:nvSpPr>
        <dsp:cNvPr id="0" name=""/>
        <dsp:cNvSpPr/>
      </dsp:nvSpPr>
      <dsp:spPr>
        <a:xfrm>
          <a:off x="0" y="100390"/>
          <a:ext cx="1958401" cy="783360"/>
        </a:xfrm>
        <a:prstGeom prst="chevron">
          <a:avLst/>
        </a:prstGeom>
        <a:solidFill>
          <a:sysClr val="windowText" lastClr="000000">
            <a:lumMod val="65000"/>
          </a:sysClr>
        </a:solidFill>
        <a:ln>
          <a:noFill/>
        </a:ln>
        <a:effectLst>
          <a:outerShdw blurRad="57150" dist="38100" dir="5400000" algn="ctr" rotWithShape="0">
            <a:srgbClr val="009DD9">
              <a:hueOff val="-167625"/>
              <a:satOff val="-1932"/>
              <a:lumOff val="432"/>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solidFill>
                <a:sysClr val="window" lastClr="FFFFFF"/>
              </a:solidFill>
              <a:latin typeface="Constantia"/>
              <a:ea typeface="+mn-ea"/>
              <a:cs typeface="+mn-cs"/>
            </a:rPr>
            <a:t>Contexte général et organisme d’accueil </a:t>
          </a:r>
          <a:endParaRPr lang="fr-FR" sz="1200" kern="1200" noProof="0" dirty="0">
            <a:solidFill>
              <a:sysClr val="window" lastClr="FFFFFF"/>
            </a:solidFill>
            <a:latin typeface="Constantia"/>
            <a:ea typeface="+mn-ea"/>
            <a:cs typeface="+mn-cs"/>
          </a:endParaRPr>
        </a:p>
      </dsp:txBody>
      <dsp:txXfrm>
        <a:off x="391680" y="100390"/>
        <a:ext cx="1175041" cy="783360"/>
      </dsp:txXfrm>
    </dsp:sp>
    <dsp:sp modelId="{AFAF5A2E-F7A0-4BAD-B581-9D0A10721820}">
      <dsp:nvSpPr>
        <dsp:cNvPr id="0" name=""/>
        <dsp:cNvSpPr/>
      </dsp:nvSpPr>
      <dsp:spPr>
        <a:xfrm>
          <a:off x="1750553" y="113284"/>
          <a:ext cx="1958401" cy="783360"/>
        </a:xfrm>
        <a:prstGeom prst="chevron">
          <a:avLst/>
        </a:prstGeom>
        <a:solidFill>
          <a:sysClr val="windowText" lastClr="000000">
            <a:lumMod val="65000"/>
          </a:sysClr>
        </a:solidFill>
        <a:ln>
          <a:noFill/>
        </a:ln>
        <a:effectLst>
          <a:outerShdw blurRad="57150" dist="38100" dir="5400000" algn="ctr" rotWithShape="0">
            <a:srgbClr val="009DD9">
              <a:hueOff val="-335249"/>
              <a:satOff val="-3863"/>
              <a:lumOff val="864"/>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solidFill>
                <a:sysClr val="window" lastClr="FFFFFF"/>
              </a:solidFill>
              <a:latin typeface="Constantia"/>
              <a:ea typeface="+mn-ea"/>
              <a:cs typeface="+mn-cs"/>
            </a:rPr>
            <a:t>Analyse fonctionnelle </a:t>
          </a:r>
          <a:endParaRPr lang="fr-FR" sz="1200" kern="1200" noProof="0" dirty="0">
            <a:solidFill>
              <a:sysClr val="window" lastClr="FFFFFF"/>
            </a:solidFill>
            <a:latin typeface="Constantia"/>
            <a:ea typeface="+mn-ea"/>
            <a:cs typeface="+mn-cs"/>
          </a:endParaRPr>
        </a:p>
      </dsp:txBody>
      <dsp:txXfrm>
        <a:off x="2142233" y="113284"/>
        <a:ext cx="1175041" cy="783360"/>
      </dsp:txXfrm>
    </dsp:sp>
    <dsp:sp modelId="{C7DD8D01-A845-496D-86F9-4C1023581842}">
      <dsp:nvSpPr>
        <dsp:cNvPr id="0" name=""/>
        <dsp:cNvSpPr/>
      </dsp:nvSpPr>
      <dsp:spPr>
        <a:xfrm>
          <a:off x="5292949" y="112375"/>
          <a:ext cx="1958401" cy="783360"/>
        </a:xfrm>
        <a:prstGeom prst="chevron">
          <a:avLst/>
        </a:prstGeom>
        <a:solidFill>
          <a:sysClr val="windowText" lastClr="000000">
            <a:lumMod val="65000"/>
          </a:sysClr>
        </a:solidFill>
        <a:ln>
          <a:noFill/>
        </a:ln>
        <a:effectLst>
          <a:outerShdw blurRad="57150" dist="38100" dir="5400000" algn="ctr" rotWithShape="0">
            <a:srgbClr val="009DD9">
              <a:hueOff val="-502874"/>
              <a:satOff val="-5795"/>
              <a:lumOff val="1295"/>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solidFill>
                <a:sysClr val="window" lastClr="FFFFFF"/>
              </a:solidFill>
              <a:latin typeface="Constantia"/>
              <a:ea typeface="+mn-ea"/>
              <a:cs typeface="+mn-cs"/>
            </a:rPr>
            <a:t>Conception</a:t>
          </a:r>
          <a:endParaRPr lang="fr-FR" sz="1200" kern="1200" noProof="0" dirty="0" smtClean="0">
            <a:solidFill>
              <a:sysClr val="window" lastClr="FFFFFF"/>
            </a:solidFill>
            <a:latin typeface="Constantia"/>
            <a:ea typeface="+mn-ea"/>
            <a:cs typeface="+mn-cs"/>
          </a:endParaRPr>
        </a:p>
      </dsp:txBody>
      <dsp:txXfrm>
        <a:off x="5684629" y="112375"/>
        <a:ext cx="1175041" cy="783360"/>
      </dsp:txXfrm>
    </dsp:sp>
    <dsp:sp modelId="{E9423FA8-E72B-4FB5-802A-5104DA1D0525}">
      <dsp:nvSpPr>
        <dsp:cNvPr id="0" name=""/>
        <dsp:cNvSpPr/>
      </dsp:nvSpPr>
      <dsp:spPr>
        <a:xfrm>
          <a:off x="3524532" y="124071"/>
          <a:ext cx="1958401" cy="783360"/>
        </a:xfrm>
        <a:prstGeom prst="chevron">
          <a:avLst/>
        </a:prstGeom>
        <a:solidFill>
          <a:sysClr val="windowText" lastClr="000000">
            <a:lumMod val="65000"/>
          </a:sysClr>
        </a:solidFill>
        <a:ln>
          <a:noFill/>
        </a:ln>
        <a:effectLst>
          <a:outerShdw blurRad="57150" dist="38100" dir="5400000" algn="ctr" rotWithShape="0">
            <a:srgbClr val="009DD9">
              <a:hueOff val="-670499"/>
              <a:satOff val="-7726"/>
              <a:lumOff val="1727"/>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solidFill>
                <a:sysClr val="window" lastClr="FFFFFF"/>
              </a:solidFill>
              <a:latin typeface="Constantia"/>
              <a:ea typeface="+mn-ea"/>
              <a:cs typeface="+mn-cs"/>
            </a:rPr>
            <a:t>Conduite du projet et techniques utilisées</a:t>
          </a:r>
          <a:endParaRPr lang="fr-FR" sz="1200" kern="1200" noProof="0" dirty="0" smtClean="0">
            <a:solidFill>
              <a:sysClr val="window" lastClr="FFFFFF"/>
            </a:solidFill>
            <a:latin typeface="Constantia"/>
            <a:ea typeface="+mn-ea"/>
            <a:cs typeface="+mn-cs"/>
          </a:endParaRPr>
        </a:p>
      </dsp:txBody>
      <dsp:txXfrm>
        <a:off x="3916212" y="124071"/>
        <a:ext cx="1175041" cy="783360"/>
      </dsp:txXfrm>
    </dsp:sp>
    <dsp:sp modelId="{E7ED10D0-2574-4061-9C04-A210B81DF25A}">
      <dsp:nvSpPr>
        <dsp:cNvPr id="0" name=""/>
        <dsp:cNvSpPr/>
      </dsp:nvSpPr>
      <dsp:spPr>
        <a:xfrm>
          <a:off x="8823336" y="110432"/>
          <a:ext cx="1958401" cy="783360"/>
        </a:xfrm>
        <a:prstGeom prst="chevron">
          <a:avLst/>
        </a:prstGeom>
        <a:solidFill>
          <a:sysClr val="windowText" lastClr="000000">
            <a:lumMod val="65000"/>
          </a:sysClr>
        </a:solidFill>
        <a:ln>
          <a:noFill/>
        </a:ln>
        <a:effectLst>
          <a:outerShdw blurRad="57150" dist="38100" dir="5400000" algn="ctr" rotWithShape="0">
            <a:srgbClr val="009DD9">
              <a:hueOff val="-838123"/>
              <a:satOff val="-9658"/>
              <a:lumOff val="2159"/>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altLang="zh-CN" sz="1200" b="1" kern="1200" dirty="0" smtClean="0">
              <a:solidFill>
                <a:sysClr val="window" lastClr="FFFFFF"/>
              </a:solidFill>
              <a:latin typeface="Constantia"/>
              <a:ea typeface="宋体" panose="02010600030101010101" pitchFamily="2" charset="-122"/>
              <a:cs typeface="+mn-cs"/>
            </a:rPr>
            <a:t>Conclusion &amp; Perspective </a:t>
          </a:r>
          <a:endParaRPr lang="fr-FR" sz="1200" kern="1200" noProof="0" dirty="0" smtClean="0">
            <a:solidFill>
              <a:sysClr val="window" lastClr="FFFFFF"/>
            </a:solidFill>
            <a:latin typeface="Constantia"/>
            <a:ea typeface="+mn-ea"/>
            <a:cs typeface="+mn-cs"/>
          </a:endParaRPr>
        </a:p>
      </dsp:txBody>
      <dsp:txXfrm>
        <a:off x="9215016" y="110432"/>
        <a:ext cx="1175041" cy="783360"/>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0680B8-A99C-4DEC-8F2E-D599A0E89DB6}">
      <dsp:nvSpPr>
        <dsp:cNvPr id="0" name=""/>
        <dsp:cNvSpPr/>
      </dsp:nvSpPr>
      <dsp:spPr>
        <a:xfrm>
          <a:off x="7036573" y="98204"/>
          <a:ext cx="1958401" cy="783360"/>
        </a:xfrm>
        <a:prstGeom prst="chevron">
          <a:avLst/>
        </a:prstGeom>
        <a:solidFill>
          <a:srgbClr val="0F6FC6">
            <a:lumMod val="50000"/>
          </a:srgbClr>
        </a:solidFill>
        <a:ln>
          <a:noFill/>
        </a:ln>
        <a:effectLst>
          <a:outerShdw blurRad="57150" dist="38100" dir="5400000" algn="ctr" rotWithShape="0">
            <a:srgbClr val="009DD9">
              <a:hueOff val="0"/>
              <a:satOff val="0"/>
              <a:lumOff val="0"/>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solidFill>
                <a:sysClr val="window" lastClr="FFFFFF"/>
              </a:solidFill>
              <a:latin typeface="Constantia"/>
              <a:ea typeface="+mn-ea"/>
              <a:cs typeface="+mn-cs"/>
            </a:rPr>
            <a:t>Démonstration</a:t>
          </a:r>
          <a:endParaRPr lang="fr-FR" sz="1200" kern="1200" noProof="0" dirty="0">
            <a:solidFill>
              <a:sysClr val="window" lastClr="FFFFFF"/>
            </a:solidFill>
            <a:latin typeface="Constantia"/>
            <a:ea typeface="+mn-ea"/>
            <a:cs typeface="+mn-cs"/>
          </a:endParaRPr>
        </a:p>
      </dsp:txBody>
      <dsp:txXfrm>
        <a:off x="7428253" y="98204"/>
        <a:ext cx="1175041" cy="783360"/>
      </dsp:txXfrm>
    </dsp:sp>
    <dsp:sp modelId="{09066C05-2B71-4482-96ED-B0D32F2353C1}">
      <dsp:nvSpPr>
        <dsp:cNvPr id="0" name=""/>
        <dsp:cNvSpPr/>
      </dsp:nvSpPr>
      <dsp:spPr>
        <a:xfrm>
          <a:off x="0" y="100390"/>
          <a:ext cx="1958401" cy="783360"/>
        </a:xfrm>
        <a:prstGeom prst="chevron">
          <a:avLst/>
        </a:prstGeom>
        <a:solidFill>
          <a:sysClr val="windowText" lastClr="000000">
            <a:lumMod val="65000"/>
          </a:sysClr>
        </a:solidFill>
        <a:ln>
          <a:noFill/>
        </a:ln>
        <a:effectLst>
          <a:outerShdw blurRad="57150" dist="38100" dir="5400000" algn="ctr" rotWithShape="0">
            <a:srgbClr val="009DD9">
              <a:hueOff val="-167625"/>
              <a:satOff val="-1932"/>
              <a:lumOff val="432"/>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solidFill>
                <a:sysClr val="window" lastClr="FFFFFF"/>
              </a:solidFill>
              <a:latin typeface="Constantia"/>
              <a:ea typeface="+mn-ea"/>
              <a:cs typeface="+mn-cs"/>
            </a:rPr>
            <a:t>Contexte général et organisme d’accueil </a:t>
          </a:r>
          <a:endParaRPr lang="fr-FR" sz="1200" kern="1200" noProof="0" dirty="0">
            <a:solidFill>
              <a:sysClr val="window" lastClr="FFFFFF"/>
            </a:solidFill>
            <a:latin typeface="Constantia"/>
            <a:ea typeface="+mn-ea"/>
            <a:cs typeface="+mn-cs"/>
          </a:endParaRPr>
        </a:p>
      </dsp:txBody>
      <dsp:txXfrm>
        <a:off x="391680" y="100390"/>
        <a:ext cx="1175041" cy="783360"/>
      </dsp:txXfrm>
    </dsp:sp>
    <dsp:sp modelId="{AFAF5A2E-F7A0-4BAD-B581-9D0A10721820}">
      <dsp:nvSpPr>
        <dsp:cNvPr id="0" name=""/>
        <dsp:cNvSpPr/>
      </dsp:nvSpPr>
      <dsp:spPr>
        <a:xfrm>
          <a:off x="1750553" y="113284"/>
          <a:ext cx="1958401" cy="783360"/>
        </a:xfrm>
        <a:prstGeom prst="chevron">
          <a:avLst/>
        </a:prstGeom>
        <a:solidFill>
          <a:sysClr val="windowText" lastClr="000000">
            <a:lumMod val="65000"/>
          </a:sysClr>
        </a:solidFill>
        <a:ln>
          <a:noFill/>
        </a:ln>
        <a:effectLst>
          <a:outerShdw blurRad="57150" dist="38100" dir="5400000" algn="ctr" rotWithShape="0">
            <a:srgbClr val="009DD9">
              <a:hueOff val="-335249"/>
              <a:satOff val="-3863"/>
              <a:lumOff val="864"/>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solidFill>
                <a:sysClr val="window" lastClr="FFFFFF"/>
              </a:solidFill>
              <a:latin typeface="Constantia"/>
              <a:ea typeface="+mn-ea"/>
              <a:cs typeface="+mn-cs"/>
            </a:rPr>
            <a:t>Analyse fonctionnelle </a:t>
          </a:r>
          <a:endParaRPr lang="fr-FR" sz="1200" kern="1200" noProof="0" dirty="0">
            <a:solidFill>
              <a:sysClr val="window" lastClr="FFFFFF"/>
            </a:solidFill>
            <a:latin typeface="Constantia"/>
            <a:ea typeface="+mn-ea"/>
            <a:cs typeface="+mn-cs"/>
          </a:endParaRPr>
        </a:p>
      </dsp:txBody>
      <dsp:txXfrm>
        <a:off x="2142233" y="113284"/>
        <a:ext cx="1175041" cy="783360"/>
      </dsp:txXfrm>
    </dsp:sp>
    <dsp:sp modelId="{C7DD8D01-A845-496D-86F9-4C1023581842}">
      <dsp:nvSpPr>
        <dsp:cNvPr id="0" name=""/>
        <dsp:cNvSpPr/>
      </dsp:nvSpPr>
      <dsp:spPr>
        <a:xfrm>
          <a:off x="5292949" y="112375"/>
          <a:ext cx="1958401" cy="783360"/>
        </a:xfrm>
        <a:prstGeom prst="chevron">
          <a:avLst/>
        </a:prstGeom>
        <a:solidFill>
          <a:sysClr val="windowText" lastClr="000000">
            <a:lumMod val="65000"/>
          </a:sysClr>
        </a:solidFill>
        <a:ln>
          <a:noFill/>
        </a:ln>
        <a:effectLst>
          <a:outerShdw blurRad="57150" dist="38100" dir="5400000" algn="ctr" rotWithShape="0">
            <a:srgbClr val="009DD9">
              <a:hueOff val="-502874"/>
              <a:satOff val="-5795"/>
              <a:lumOff val="1295"/>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solidFill>
                <a:sysClr val="window" lastClr="FFFFFF"/>
              </a:solidFill>
              <a:latin typeface="Constantia"/>
              <a:ea typeface="+mn-ea"/>
              <a:cs typeface="+mn-cs"/>
            </a:rPr>
            <a:t>Conception</a:t>
          </a:r>
          <a:endParaRPr lang="fr-FR" sz="1200" kern="1200" noProof="0" dirty="0" smtClean="0">
            <a:solidFill>
              <a:sysClr val="window" lastClr="FFFFFF"/>
            </a:solidFill>
            <a:latin typeface="Constantia"/>
            <a:ea typeface="+mn-ea"/>
            <a:cs typeface="+mn-cs"/>
          </a:endParaRPr>
        </a:p>
      </dsp:txBody>
      <dsp:txXfrm>
        <a:off x="5684629" y="112375"/>
        <a:ext cx="1175041" cy="783360"/>
      </dsp:txXfrm>
    </dsp:sp>
    <dsp:sp modelId="{E9423FA8-E72B-4FB5-802A-5104DA1D0525}">
      <dsp:nvSpPr>
        <dsp:cNvPr id="0" name=""/>
        <dsp:cNvSpPr/>
      </dsp:nvSpPr>
      <dsp:spPr>
        <a:xfrm>
          <a:off x="3524532" y="124071"/>
          <a:ext cx="1958401" cy="783360"/>
        </a:xfrm>
        <a:prstGeom prst="chevron">
          <a:avLst/>
        </a:prstGeom>
        <a:solidFill>
          <a:sysClr val="windowText" lastClr="000000">
            <a:lumMod val="65000"/>
          </a:sysClr>
        </a:solidFill>
        <a:ln>
          <a:noFill/>
        </a:ln>
        <a:effectLst>
          <a:outerShdw blurRad="57150" dist="38100" dir="5400000" algn="ctr" rotWithShape="0">
            <a:srgbClr val="009DD9">
              <a:hueOff val="-670499"/>
              <a:satOff val="-7726"/>
              <a:lumOff val="1727"/>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solidFill>
                <a:sysClr val="window" lastClr="FFFFFF"/>
              </a:solidFill>
              <a:latin typeface="Constantia"/>
              <a:ea typeface="+mn-ea"/>
              <a:cs typeface="+mn-cs"/>
            </a:rPr>
            <a:t>Conduite du projet et techniques utilisées</a:t>
          </a:r>
          <a:endParaRPr lang="fr-FR" sz="1200" kern="1200" noProof="0" dirty="0" smtClean="0">
            <a:solidFill>
              <a:sysClr val="window" lastClr="FFFFFF"/>
            </a:solidFill>
            <a:latin typeface="Constantia"/>
            <a:ea typeface="+mn-ea"/>
            <a:cs typeface="+mn-cs"/>
          </a:endParaRPr>
        </a:p>
      </dsp:txBody>
      <dsp:txXfrm>
        <a:off x="3916212" y="124071"/>
        <a:ext cx="1175041" cy="783360"/>
      </dsp:txXfrm>
    </dsp:sp>
    <dsp:sp modelId="{E7ED10D0-2574-4061-9C04-A210B81DF25A}">
      <dsp:nvSpPr>
        <dsp:cNvPr id="0" name=""/>
        <dsp:cNvSpPr/>
      </dsp:nvSpPr>
      <dsp:spPr>
        <a:xfrm>
          <a:off x="8823336" y="110432"/>
          <a:ext cx="1958401" cy="783360"/>
        </a:xfrm>
        <a:prstGeom prst="chevron">
          <a:avLst/>
        </a:prstGeom>
        <a:solidFill>
          <a:sysClr val="windowText" lastClr="000000">
            <a:lumMod val="65000"/>
          </a:sysClr>
        </a:solidFill>
        <a:ln>
          <a:noFill/>
        </a:ln>
        <a:effectLst>
          <a:outerShdw blurRad="57150" dist="38100" dir="5400000" algn="ctr" rotWithShape="0">
            <a:srgbClr val="009DD9">
              <a:hueOff val="-838123"/>
              <a:satOff val="-9658"/>
              <a:lumOff val="2159"/>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altLang="zh-CN" sz="1200" b="1" kern="1200" dirty="0" smtClean="0">
              <a:solidFill>
                <a:sysClr val="window" lastClr="FFFFFF"/>
              </a:solidFill>
              <a:latin typeface="Constantia"/>
              <a:ea typeface="宋体" panose="02010600030101010101" pitchFamily="2" charset="-122"/>
              <a:cs typeface="+mn-cs"/>
            </a:rPr>
            <a:t>Conclusion &amp; Perspective </a:t>
          </a:r>
          <a:endParaRPr lang="fr-FR" sz="1200" kern="1200" noProof="0" dirty="0" smtClean="0">
            <a:solidFill>
              <a:sysClr val="window" lastClr="FFFFFF"/>
            </a:solidFill>
            <a:latin typeface="Constantia"/>
            <a:ea typeface="+mn-ea"/>
            <a:cs typeface="+mn-cs"/>
          </a:endParaRPr>
        </a:p>
      </dsp:txBody>
      <dsp:txXfrm>
        <a:off x="9215016" y="110432"/>
        <a:ext cx="1175041" cy="783360"/>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0680B8-A99C-4DEC-8F2E-D599A0E89DB6}">
      <dsp:nvSpPr>
        <dsp:cNvPr id="0" name=""/>
        <dsp:cNvSpPr/>
      </dsp:nvSpPr>
      <dsp:spPr>
        <a:xfrm>
          <a:off x="7036573" y="98204"/>
          <a:ext cx="1958401" cy="783360"/>
        </a:xfrm>
        <a:prstGeom prst="chevron">
          <a:avLst/>
        </a:prstGeom>
        <a:solidFill>
          <a:srgbClr val="0F6FC6">
            <a:lumMod val="50000"/>
          </a:srgbClr>
        </a:solidFill>
        <a:ln>
          <a:noFill/>
        </a:ln>
        <a:effectLst>
          <a:outerShdw blurRad="57150" dist="38100" dir="5400000" algn="ctr" rotWithShape="0">
            <a:srgbClr val="009DD9">
              <a:hueOff val="0"/>
              <a:satOff val="0"/>
              <a:lumOff val="0"/>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solidFill>
                <a:sysClr val="window" lastClr="FFFFFF"/>
              </a:solidFill>
              <a:latin typeface="Constantia"/>
              <a:ea typeface="+mn-ea"/>
              <a:cs typeface="+mn-cs"/>
            </a:rPr>
            <a:t>Démonstration</a:t>
          </a:r>
          <a:endParaRPr lang="fr-FR" sz="1200" kern="1200" noProof="0" dirty="0">
            <a:solidFill>
              <a:sysClr val="window" lastClr="FFFFFF"/>
            </a:solidFill>
            <a:latin typeface="Constantia"/>
            <a:ea typeface="+mn-ea"/>
            <a:cs typeface="+mn-cs"/>
          </a:endParaRPr>
        </a:p>
      </dsp:txBody>
      <dsp:txXfrm>
        <a:off x="7428253" y="98204"/>
        <a:ext cx="1175041" cy="783360"/>
      </dsp:txXfrm>
    </dsp:sp>
    <dsp:sp modelId="{09066C05-2B71-4482-96ED-B0D32F2353C1}">
      <dsp:nvSpPr>
        <dsp:cNvPr id="0" name=""/>
        <dsp:cNvSpPr/>
      </dsp:nvSpPr>
      <dsp:spPr>
        <a:xfrm>
          <a:off x="0" y="100390"/>
          <a:ext cx="1958401" cy="783360"/>
        </a:xfrm>
        <a:prstGeom prst="chevron">
          <a:avLst/>
        </a:prstGeom>
        <a:solidFill>
          <a:sysClr val="windowText" lastClr="000000">
            <a:lumMod val="65000"/>
          </a:sysClr>
        </a:solidFill>
        <a:ln>
          <a:noFill/>
        </a:ln>
        <a:effectLst>
          <a:outerShdw blurRad="57150" dist="38100" dir="5400000" algn="ctr" rotWithShape="0">
            <a:srgbClr val="009DD9">
              <a:hueOff val="-167625"/>
              <a:satOff val="-1932"/>
              <a:lumOff val="432"/>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solidFill>
                <a:sysClr val="window" lastClr="FFFFFF"/>
              </a:solidFill>
              <a:latin typeface="Constantia"/>
              <a:ea typeface="+mn-ea"/>
              <a:cs typeface="+mn-cs"/>
            </a:rPr>
            <a:t>Contexte général et organisme d’accueil </a:t>
          </a:r>
          <a:endParaRPr lang="fr-FR" sz="1200" kern="1200" noProof="0" dirty="0">
            <a:solidFill>
              <a:sysClr val="window" lastClr="FFFFFF"/>
            </a:solidFill>
            <a:latin typeface="Constantia"/>
            <a:ea typeface="+mn-ea"/>
            <a:cs typeface="+mn-cs"/>
          </a:endParaRPr>
        </a:p>
      </dsp:txBody>
      <dsp:txXfrm>
        <a:off x="391680" y="100390"/>
        <a:ext cx="1175041" cy="783360"/>
      </dsp:txXfrm>
    </dsp:sp>
    <dsp:sp modelId="{AFAF5A2E-F7A0-4BAD-B581-9D0A10721820}">
      <dsp:nvSpPr>
        <dsp:cNvPr id="0" name=""/>
        <dsp:cNvSpPr/>
      </dsp:nvSpPr>
      <dsp:spPr>
        <a:xfrm>
          <a:off x="1750553" y="113284"/>
          <a:ext cx="1958401" cy="783360"/>
        </a:xfrm>
        <a:prstGeom prst="chevron">
          <a:avLst/>
        </a:prstGeom>
        <a:solidFill>
          <a:sysClr val="windowText" lastClr="000000">
            <a:lumMod val="65000"/>
          </a:sysClr>
        </a:solidFill>
        <a:ln>
          <a:noFill/>
        </a:ln>
        <a:effectLst>
          <a:outerShdw blurRad="57150" dist="38100" dir="5400000" algn="ctr" rotWithShape="0">
            <a:srgbClr val="009DD9">
              <a:hueOff val="-335249"/>
              <a:satOff val="-3863"/>
              <a:lumOff val="864"/>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solidFill>
                <a:sysClr val="window" lastClr="FFFFFF"/>
              </a:solidFill>
              <a:latin typeface="Constantia"/>
              <a:ea typeface="+mn-ea"/>
              <a:cs typeface="+mn-cs"/>
            </a:rPr>
            <a:t>Analyse fonctionnelle </a:t>
          </a:r>
          <a:endParaRPr lang="fr-FR" sz="1200" kern="1200" noProof="0" dirty="0">
            <a:solidFill>
              <a:sysClr val="window" lastClr="FFFFFF"/>
            </a:solidFill>
            <a:latin typeface="Constantia"/>
            <a:ea typeface="+mn-ea"/>
            <a:cs typeface="+mn-cs"/>
          </a:endParaRPr>
        </a:p>
      </dsp:txBody>
      <dsp:txXfrm>
        <a:off x="2142233" y="113284"/>
        <a:ext cx="1175041" cy="783360"/>
      </dsp:txXfrm>
    </dsp:sp>
    <dsp:sp modelId="{C7DD8D01-A845-496D-86F9-4C1023581842}">
      <dsp:nvSpPr>
        <dsp:cNvPr id="0" name=""/>
        <dsp:cNvSpPr/>
      </dsp:nvSpPr>
      <dsp:spPr>
        <a:xfrm>
          <a:off x="5292949" y="112375"/>
          <a:ext cx="1958401" cy="783360"/>
        </a:xfrm>
        <a:prstGeom prst="chevron">
          <a:avLst/>
        </a:prstGeom>
        <a:solidFill>
          <a:sysClr val="windowText" lastClr="000000">
            <a:lumMod val="65000"/>
          </a:sysClr>
        </a:solidFill>
        <a:ln>
          <a:noFill/>
        </a:ln>
        <a:effectLst>
          <a:outerShdw blurRad="57150" dist="38100" dir="5400000" algn="ctr" rotWithShape="0">
            <a:srgbClr val="009DD9">
              <a:hueOff val="-502874"/>
              <a:satOff val="-5795"/>
              <a:lumOff val="1295"/>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solidFill>
                <a:sysClr val="window" lastClr="FFFFFF"/>
              </a:solidFill>
              <a:latin typeface="Constantia"/>
              <a:ea typeface="+mn-ea"/>
              <a:cs typeface="+mn-cs"/>
            </a:rPr>
            <a:t>Conception</a:t>
          </a:r>
          <a:endParaRPr lang="fr-FR" sz="1200" kern="1200" noProof="0" dirty="0" smtClean="0">
            <a:solidFill>
              <a:sysClr val="window" lastClr="FFFFFF"/>
            </a:solidFill>
            <a:latin typeface="Constantia"/>
            <a:ea typeface="+mn-ea"/>
            <a:cs typeface="+mn-cs"/>
          </a:endParaRPr>
        </a:p>
      </dsp:txBody>
      <dsp:txXfrm>
        <a:off x="5684629" y="112375"/>
        <a:ext cx="1175041" cy="783360"/>
      </dsp:txXfrm>
    </dsp:sp>
    <dsp:sp modelId="{E9423FA8-E72B-4FB5-802A-5104DA1D0525}">
      <dsp:nvSpPr>
        <dsp:cNvPr id="0" name=""/>
        <dsp:cNvSpPr/>
      </dsp:nvSpPr>
      <dsp:spPr>
        <a:xfrm>
          <a:off x="3524532" y="124071"/>
          <a:ext cx="1958401" cy="783360"/>
        </a:xfrm>
        <a:prstGeom prst="chevron">
          <a:avLst/>
        </a:prstGeom>
        <a:solidFill>
          <a:sysClr val="windowText" lastClr="000000">
            <a:lumMod val="65000"/>
          </a:sysClr>
        </a:solidFill>
        <a:ln>
          <a:noFill/>
        </a:ln>
        <a:effectLst>
          <a:outerShdw blurRad="57150" dist="38100" dir="5400000" algn="ctr" rotWithShape="0">
            <a:srgbClr val="009DD9">
              <a:hueOff val="-670499"/>
              <a:satOff val="-7726"/>
              <a:lumOff val="1727"/>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solidFill>
                <a:sysClr val="window" lastClr="FFFFFF"/>
              </a:solidFill>
              <a:latin typeface="Constantia"/>
              <a:ea typeface="+mn-ea"/>
              <a:cs typeface="+mn-cs"/>
            </a:rPr>
            <a:t>Conduite du projet et techniques utilisées</a:t>
          </a:r>
          <a:endParaRPr lang="fr-FR" sz="1200" kern="1200" noProof="0" dirty="0" smtClean="0">
            <a:solidFill>
              <a:sysClr val="window" lastClr="FFFFFF"/>
            </a:solidFill>
            <a:latin typeface="Constantia"/>
            <a:ea typeface="+mn-ea"/>
            <a:cs typeface="+mn-cs"/>
          </a:endParaRPr>
        </a:p>
      </dsp:txBody>
      <dsp:txXfrm>
        <a:off x="3916212" y="124071"/>
        <a:ext cx="1175041" cy="783360"/>
      </dsp:txXfrm>
    </dsp:sp>
    <dsp:sp modelId="{E7ED10D0-2574-4061-9C04-A210B81DF25A}">
      <dsp:nvSpPr>
        <dsp:cNvPr id="0" name=""/>
        <dsp:cNvSpPr/>
      </dsp:nvSpPr>
      <dsp:spPr>
        <a:xfrm>
          <a:off x="8823336" y="110432"/>
          <a:ext cx="1958401" cy="783360"/>
        </a:xfrm>
        <a:prstGeom prst="chevron">
          <a:avLst/>
        </a:prstGeom>
        <a:solidFill>
          <a:sysClr val="windowText" lastClr="000000">
            <a:lumMod val="65000"/>
          </a:sysClr>
        </a:solidFill>
        <a:ln>
          <a:noFill/>
        </a:ln>
        <a:effectLst>
          <a:outerShdw blurRad="57150" dist="38100" dir="5400000" algn="ctr" rotWithShape="0">
            <a:srgbClr val="009DD9">
              <a:hueOff val="-838123"/>
              <a:satOff val="-9658"/>
              <a:lumOff val="2159"/>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altLang="zh-CN" sz="1200" b="1" kern="1200" dirty="0" smtClean="0">
              <a:solidFill>
                <a:sysClr val="window" lastClr="FFFFFF"/>
              </a:solidFill>
              <a:latin typeface="Constantia"/>
              <a:ea typeface="宋体" panose="02010600030101010101" pitchFamily="2" charset="-122"/>
              <a:cs typeface="+mn-cs"/>
            </a:rPr>
            <a:t>Conclusion &amp; Perspective </a:t>
          </a:r>
          <a:endParaRPr lang="fr-FR" sz="1200" kern="1200" noProof="0" dirty="0" smtClean="0">
            <a:solidFill>
              <a:sysClr val="window" lastClr="FFFFFF"/>
            </a:solidFill>
            <a:latin typeface="Constantia"/>
            <a:ea typeface="+mn-ea"/>
            <a:cs typeface="+mn-cs"/>
          </a:endParaRPr>
        </a:p>
      </dsp:txBody>
      <dsp:txXfrm>
        <a:off x="9215016" y="110432"/>
        <a:ext cx="1175041" cy="783360"/>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0680B8-A99C-4DEC-8F2E-D599A0E89DB6}">
      <dsp:nvSpPr>
        <dsp:cNvPr id="0" name=""/>
        <dsp:cNvSpPr/>
      </dsp:nvSpPr>
      <dsp:spPr>
        <a:xfrm>
          <a:off x="7036573" y="98204"/>
          <a:ext cx="1958401" cy="783360"/>
        </a:xfrm>
        <a:prstGeom prst="chevron">
          <a:avLst/>
        </a:prstGeom>
        <a:solidFill>
          <a:srgbClr val="0F6FC6">
            <a:lumMod val="50000"/>
          </a:srgbClr>
        </a:solidFill>
        <a:ln>
          <a:noFill/>
        </a:ln>
        <a:effectLst>
          <a:outerShdw blurRad="57150" dist="38100" dir="5400000" algn="ctr" rotWithShape="0">
            <a:srgbClr val="009DD9">
              <a:hueOff val="0"/>
              <a:satOff val="0"/>
              <a:lumOff val="0"/>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solidFill>
                <a:sysClr val="window" lastClr="FFFFFF"/>
              </a:solidFill>
              <a:latin typeface="Constantia"/>
              <a:ea typeface="+mn-ea"/>
              <a:cs typeface="+mn-cs"/>
            </a:rPr>
            <a:t>Démonstration</a:t>
          </a:r>
          <a:endParaRPr lang="fr-FR" sz="1200" kern="1200" noProof="0" dirty="0">
            <a:solidFill>
              <a:sysClr val="window" lastClr="FFFFFF"/>
            </a:solidFill>
            <a:latin typeface="Constantia"/>
            <a:ea typeface="+mn-ea"/>
            <a:cs typeface="+mn-cs"/>
          </a:endParaRPr>
        </a:p>
      </dsp:txBody>
      <dsp:txXfrm>
        <a:off x="7428253" y="98204"/>
        <a:ext cx="1175041" cy="783360"/>
      </dsp:txXfrm>
    </dsp:sp>
    <dsp:sp modelId="{09066C05-2B71-4482-96ED-B0D32F2353C1}">
      <dsp:nvSpPr>
        <dsp:cNvPr id="0" name=""/>
        <dsp:cNvSpPr/>
      </dsp:nvSpPr>
      <dsp:spPr>
        <a:xfrm>
          <a:off x="0" y="100390"/>
          <a:ext cx="1958401" cy="783360"/>
        </a:xfrm>
        <a:prstGeom prst="chevron">
          <a:avLst/>
        </a:prstGeom>
        <a:solidFill>
          <a:sysClr val="windowText" lastClr="000000">
            <a:lumMod val="65000"/>
          </a:sysClr>
        </a:solidFill>
        <a:ln>
          <a:noFill/>
        </a:ln>
        <a:effectLst>
          <a:outerShdw blurRad="57150" dist="38100" dir="5400000" algn="ctr" rotWithShape="0">
            <a:srgbClr val="009DD9">
              <a:hueOff val="-167625"/>
              <a:satOff val="-1932"/>
              <a:lumOff val="432"/>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solidFill>
                <a:sysClr val="window" lastClr="FFFFFF"/>
              </a:solidFill>
              <a:latin typeface="Constantia"/>
              <a:ea typeface="+mn-ea"/>
              <a:cs typeface="+mn-cs"/>
            </a:rPr>
            <a:t>Contexte général et organisme d’accueil </a:t>
          </a:r>
          <a:endParaRPr lang="fr-FR" sz="1200" kern="1200" noProof="0" dirty="0">
            <a:solidFill>
              <a:sysClr val="window" lastClr="FFFFFF"/>
            </a:solidFill>
            <a:latin typeface="Constantia"/>
            <a:ea typeface="+mn-ea"/>
            <a:cs typeface="+mn-cs"/>
          </a:endParaRPr>
        </a:p>
      </dsp:txBody>
      <dsp:txXfrm>
        <a:off x="391680" y="100390"/>
        <a:ext cx="1175041" cy="783360"/>
      </dsp:txXfrm>
    </dsp:sp>
    <dsp:sp modelId="{AFAF5A2E-F7A0-4BAD-B581-9D0A10721820}">
      <dsp:nvSpPr>
        <dsp:cNvPr id="0" name=""/>
        <dsp:cNvSpPr/>
      </dsp:nvSpPr>
      <dsp:spPr>
        <a:xfrm>
          <a:off x="1750553" y="113284"/>
          <a:ext cx="1958401" cy="783360"/>
        </a:xfrm>
        <a:prstGeom prst="chevron">
          <a:avLst/>
        </a:prstGeom>
        <a:solidFill>
          <a:sysClr val="windowText" lastClr="000000">
            <a:lumMod val="65000"/>
          </a:sysClr>
        </a:solidFill>
        <a:ln>
          <a:noFill/>
        </a:ln>
        <a:effectLst>
          <a:outerShdw blurRad="57150" dist="38100" dir="5400000" algn="ctr" rotWithShape="0">
            <a:srgbClr val="009DD9">
              <a:hueOff val="-335249"/>
              <a:satOff val="-3863"/>
              <a:lumOff val="864"/>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solidFill>
                <a:sysClr val="window" lastClr="FFFFFF"/>
              </a:solidFill>
              <a:latin typeface="Constantia"/>
              <a:ea typeface="+mn-ea"/>
              <a:cs typeface="+mn-cs"/>
            </a:rPr>
            <a:t>Analyse fonctionnelle </a:t>
          </a:r>
          <a:endParaRPr lang="fr-FR" sz="1200" kern="1200" noProof="0" dirty="0">
            <a:solidFill>
              <a:sysClr val="window" lastClr="FFFFFF"/>
            </a:solidFill>
            <a:latin typeface="Constantia"/>
            <a:ea typeface="+mn-ea"/>
            <a:cs typeface="+mn-cs"/>
          </a:endParaRPr>
        </a:p>
      </dsp:txBody>
      <dsp:txXfrm>
        <a:off x="2142233" y="113284"/>
        <a:ext cx="1175041" cy="783360"/>
      </dsp:txXfrm>
    </dsp:sp>
    <dsp:sp modelId="{C7DD8D01-A845-496D-86F9-4C1023581842}">
      <dsp:nvSpPr>
        <dsp:cNvPr id="0" name=""/>
        <dsp:cNvSpPr/>
      </dsp:nvSpPr>
      <dsp:spPr>
        <a:xfrm>
          <a:off x="5292949" y="112375"/>
          <a:ext cx="1958401" cy="783360"/>
        </a:xfrm>
        <a:prstGeom prst="chevron">
          <a:avLst/>
        </a:prstGeom>
        <a:solidFill>
          <a:sysClr val="windowText" lastClr="000000">
            <a:lumMod val="65000"/>
          </a:sysClr>
        </a:solidFill>
        <a:ln>
          <a:noFill/>
        </a:ln>
        <a:effectLst>
          <a:outerShdw blurRad="57150" dist="38100" dir="5400000" algn="ctr" rotWithShape="0">
            <a:srgbClr val="009DD9">
              <a:hueOff val="-502874"/>
              <a:satOff val="-5795"/>
              <a:lumOff val="1295"/>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solidFill>
                <a:sysClr val="window" lastClr="FFFFFF"/>
              </a:solidFill>
              <a:latin typeface="Constantia"/>
              <a:ea typeface="+mn-ea"/>
              <a:cs typeface="+mn-cs"/>
            </a:rPr>
            <a:t>Conception</a:t>
          </a:r>
          <a:endParaRPr lang="fr-FR" sz="1200" kern="1200" noProof="0" dirty="0" smtClean="0">
            <a:solidFill>
              <a:sysClr val="window" lastClr="FFFFFF"/>
            </a:solidFill>
            <a:latin typeface="Constantia"/>
            <a:ea typeface="+mn-ea"/>
            <a:cs typeface="+mn-cs"/>
          </a:endParaRPr>
        </a:p>
      </dsp:txBody>
      <dsp:txXfrm>
        <a:off x="5684629" y="112375"/>
        <a:ext cx="1175041" cy="783360"/>
      </dsp:txXfrm>
    </dsp:sp>
    <dsp:sp modelId="{E9423FA8-E72B-4FB5-802A-5104DA1D0525}">
      <dsp:nvSpPr>
        <dsp:cNvPr id="0" name=""/>
        <dsp:cNvSpPr/>
      </dsp:nvSpPr>
      <dsp:spPr>
        <a:xfrm>
          <a:off x="3524532" y="124071"/>
          <a:ext cx="1958401" cy="783360"/>
        </a:xfrm>
        <a:prstGeom prst="chevron">
          <a:avLst/>
        </a:prstGeom>
        <a:solidFill>
          <a:sysClr val="windowText" lastClr="000000">
            <a:lumMod val="65000"/>
          </a:sysClr>
        </a:solidFill>
        <a:ln>
          <a:noFill/>
        </a:ln>
        <a:effectLst>
          <a:outerShdw blurRad="57150" dist="38100" dir="5400000" algn="ctr" rotWithShape="0">
            <a:srgbClr val="009DD9">
              <a:hueOff val="-670499"/>
              <a:satOff val="-7726"/>
              <a:lumOff val="1727"/>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solidFill>
                <a:sysClr val="window" lastClr="FFFFFF"/>
              </a:solidFill>
              <a:latin typeface="Constantia"/>
              <a:ea typeface="+mn-ea"/>
              <a:cs typeface="+mn-cs"/>
            </a:rPr>
            <a:t>Conduite du projet et techniques utilisées</a:t>
          </a:r>
          <a:endParaRPr lang="fr-FR" sz="1200" kern="1200" noProof="0" dirty="0" smtClean="0">
            <a:solidFill>
              <a:sysClr val="window" lastClr="FFFFFF"/>
            </a:solidFill>
            <a:latin typeface="Constantia"/>
            <a:ea typeface="+mn-ea"/>
            <a:cs typeface="+mn-cs"/>
          </a:endParaRPr>
        </a:p>
      </dsp:txBody>
      <dsp:txXfrm>
        <a:off x="3916212" y="124071"/>
        <a:ext cx="1175041" cy="783360"/>
      </dsp:txXfrm>
    </dsp:sp>
    <dsp:sp modelId="{E7ED10D0-2574-4061-9C04-A210B81DF25A}">
      <dsp:nvSpPr>
        <dsp:cNvPr id="0" name=""/>
        <dsp:cNvSpPr/>
      </dsp:nvSpPr>
      <dsp:spPr>
        <a:xfrm>
          <a:off x="8823336" y="110432"/>
          <a:ext cx="1958401" cy="783360"/>
        </a:xfrm>
        <a:prstGeom prst="chevron">
          <a:avLst/>
        </a:prstGeom>
        <a:solidFill>
          <a:sysClr val="windowText" lastClr="000000">
            <a:lumMod val="65000"/>
          </a:sysClr>
        </a:solidFill>
        <a:ln>
          <a:noFill/>
        </a:ln>
        <a:effectLst>
          <a:outerShdw blurRad="57150" dist="38100" dir="5400000" algn="ctr" rotWithShape="0">
            <a:srgbClr val="009DD9">
              <a:hueOff val="-838123"/>
              <a:satOff val="-9658"/>
              <a:lumOff val="2159"/>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altLang="zh-CN" sz="1200" b="1" kern="1200" dirty="0" smtClean="0">
              <a:solidFill>
                <a:sysClr val="window" lastClr="FFFFFF"/>
              </a:solidFill>
              <a:latin typeface="Constantia"/>
              <a:ea typeface="宋体" panose="02010600030101010101" pitchFamily="2" charset="-122"/>
              <a:cs typeface="+mn-cs"/>
            </a:rPr>
            <a:t>Conclusion &amp; Perspective </a:t>
          </a:r>
          <a:endParaRPr lang="fr-FR" sz="1200" kern="1200" noProof="0" dirty="0" smtClean="0">
            <a:solidFill>
              <a:sysClr val="window" lastClr="FFFFFF"/>
            </a:solidFill>
            <a:latin typeface="Constantia"/>
            <a:ea typeface="+mn-ea"/>
            <a:cs typeface="+mn-cs"/>
          </a:endParaRPr>
        </a:p>
      </dsp:txBody>
      <dsp:txXfrm>
        <a:off x="9215016" y="110432"/>
        <a:ext cx="1175041" cy="783360"/>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0680B8-A99C-4DEC-8F2E-D599A0E89DB6}">
      <dsp:nvSpPr>
        <dsp:cNvPr id="0" name=""/>
        <dsp:cNvSpPr/>
      </dsp:nvSpPr>
      <dsp:spPr>
        <a:xfrm>
          <a:off x="7036573" y="98204"/>
          <a:ext cx="1958401" cy="783360"/>
        </a:xfrm>
        <a:prstGeom prst="chevron">
          <a:avLst/>
        </a:prstGeom>
        <a:solidFill>
          <a:srgbClr val="0F6FC6">
            <a:lumMod val="50000"/>
          </a:srgbClr>
        </a:solidFill>
        <a:ln>
          <a:noFill/>
        </a:ln>
        <a:effectLst>
          <a:outerShdw blurRad="57150" dist="38100" dir="5400000" algn="ctr" rotWithShape="0">
            <a:srgbClr val="009DD9">
              <a:hueOff val="0"/>
              <a:satOff val="0"/>
              <a:lumOff val="0"/>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solidFill>
                <a:sysClr val="window" lastClr="FFFFFF"/>
              </a:solidFill>
              <a:latin typeface="Constantia"/>
              <a:ea typeface="+mn-ea"/>
              <a:cs typeface="+mn-cs"/>
            </a:rPr>
            <a:t>Démonstration</a:t>
          </a:r>
          <a:endParaRPr lang="fr-FR" sz="1200" kern="1200" noProof="0" dirty="0">
            <a:solidFill>
              <a:sysClr val="window" lastClr="FFFFFF"/>
            </a:solidFill>
            <a:latin typeface="Constantia"/>
            <a:ea typeface="+mn-ea"/>
            <a:cs typeface="+mn-cs"/>
          </a:endParaRPr>
        </a:p>
      </dsp:txBody>
      <dsp:txXfrm>
        <a:off x="7428253" y="98204"/>
        <a:ext cx="1175041" cy="783360"/>
      </dsp:txXfrm>
    </dsp:sp>
    <dsp:sp modelId="{09066C05-2B71-4482-96ED-B0D32F2353C1}">
      <dsp:nvSpPr>
        <dsp:cNvPr id="0" name=""/>
        <dsp:cNvSpPr/>
      </dsp:nvSpPr>
      <dsp:spPr>
        <a:xfrm>
          <a:off x="0" y="100390"/>
          <a:ext cx="1958401" cy="783360"/>
        </a:xfrm>
        <a:prstGeom prst="chevron">
          <a:avLst/>
        </a:prstGeom>
        <a:solidFill>
          <a:sysClr val="windowText" lastClr="000000">
            <a:lumMod val="65000"/>
          </a:sysClr>
        </a:solidFill>
        <a:ln>
          <a:noFill/>
        </a:ln>
        <a:effectLst>
          <a:outerShdw blurRad="57150" dist="38100" dir="5400000" algn="ctr" rotWithShape="0">
            <a:srgbClr val="009DD9">
              <a:hueOff val="-167625"/>
              <a:satOff val="-1932"/>
              <a:lumOff val="432"/>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solidFill>
                <a:sysClr val="window" lastClr="FFFFFF"/>
              </a:solidFill>
              <a:latin typeface="Constantia"/>
              <a:ea typeface="+mn-ea"/>
              <a:cs typeface="+mn-cs"/>
            </a:rPr>
            <a:t>Contexte général et organisme d’accueil </a:t>
          </a:r>
          <a:endParaRPr lang="fr-FR" sz="1200" kern="1200" noProof="0" dirty="0">
            <a:solidFill>
              <a:sysClr val="window" lastClr="FFFFFF"/>
            </a:solidFill>
            <a:latin typeface="Constantia"/>
            <a:ea typeface="+mn-ea"/>
            <a:cs typeface="+mn-cs"/>
          </a:endParaRPr>
        </a:p>
      </dsp:txBody>
      <dsp:txXfrm>
        <a:off x="391680" y="100390"/>
        <a:ext cx="1175041" cy="783360"/>
      </dsp:txXfrm>
    </dsp:sp>
    <dsp:sp modelId="{AFAF5A2E-F7A0-4BAD-B581-9D0A10721820}">
      <dsp:nvSpPr>
        <dsp:cNvPr id="0" name=""/>
        <dsp:cNvSpPr/>
      </dsp:nvSpPr>
      <dsp:spPr>
        <a:xfrm>
          <a:off x="1750553" y="113284"/>
          <a:ext cx="1958401" cy="783360"/>
        </a:xfrm>
        <a:prstGeom prst="chevron">
          <a:avLst/>
        </a:prstGeom>
        <a:solidFill>
          <a:sysClr val="windowText" lastClr="000000">
            <a:lumMod val="65000"/>
          </a:sysClr>
        </a:solidFill>
        <a:ln>
          <a:noFill/>
        </a:ln>
        <a:effectLst>
          <a:outerShdw blurRad="57150" dist="38100" dir="5400000" algn="ctr" rotWithShape="0">
            <a:srgbClr val="009DD9">
              <a:hueOff val="-335249"/>
              <a:satOff val="-3863"/>
              <a:lumOff val="864"/>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solidFill>
                <a:sysClr val="window" lastClr="FFFFFF"/>
              </a:solidFill>
              <a:latin typeface="Constantia"/>
              <a:ea typeface="+mn-ea"/>
              <a:cs typeface="+mn-cs"/>
            </a:rPr>
            <a:t>Analyse fonctionnelle </a:t>
          </a:r>
          <a:endParaRPr lang="fr-FR" sz="1200" kern="1200" noProof="0" dirty="0">
            <a:solidFill>
              <a:sysClr val="window" lastClr="FFFFFF"/>
            </a:solidFill>
            <a:latin typeface="Constantia"/>
            <a:ea typeface="+mn-ea"/>
            <a:cs typeface="+mn-cs"/>
          </a:endParaRPr>
        </a:p>
      </dsp:txBody>
      <dsp:txXfrm>
        <a:off x="2142233" y="113284"/>
        <a:ext cx="1175041" cy="783360"/>
      </dsp:txXfrm>
    </dsp:sp>
    <dsp:sp modelId="{C7DD8D01-A845-496D-86F9-4C1023581842}">
      <dsp:nvSpPr>
        <dsp:cNvPr id="0" name=""/>
        <dsp:cNvSpPr/>
      </dsp:nvSpPr>
      <dsp:spPr>
        <a:xfrm>
          <a:off x="5292949" y="112375"/>
          <a:ext cx="1958401" cy="783360"/>
        </a:xfrm>
        <a:prstGeom prst="chevron">
          <a:avLst/>
        </a:prstGeom>
        <a:solidFill>
          <a:sysClr val="windowText" lastClr="000000">
            <a:lumMod val="65000"/>
          </a:sysClr>
        </a:solidFill>
        <a:ln>
          <a:noFill/>
        </a:ln>
        <a:effectLst>
          <a:outerShdw blurRad="57150" dist="38100" dir="5400000" algn="ctr" rotWithShape="0">
            <a:srgbClr val="009DD9">
              <a:hueOff val="-502874"/>
              <a:satOff val="-5795"/>
              <a:lumOff val="1295"/>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solidFill>
                <a:sysClr val="window" lastClr="FFFFFF"/>
              </a:solidFill>
              <a:latin typeface="Constantia"/>
              <a:ea typeface="+mn-ea"/>
              <a:cs typeface="+mn-cs"/>
            </a:rPr>
            <a:t>Conception</a:t>
          </a:r>
          <a:endParaRPr lang="fr-FR" sz="1200" kern="1200" noProof="0" dirty="0" smtClean="0">
            <a:solidFill>
              <a:sysClr val="window" lastClr="FFFFFF"/>
            </a:solidFill>
            <a:latin typeface="Constantia"/>
            <a:ea typeface="+mn-ea"/>
            <a:cs typeface="+mn-cs"/>
          </a:endParaRPr>
        </a:p>
      </dsp:txBody>
      <dsp:txXfrm>
        <a:off x="5684629" y="112375"/>
        <a:ext cx="1175041" cy="783360"/>
      </dsp:txXfrm>
    </dsp:sp>
    <dsp:sp modelId="{E9423FA8-E72B-4FB5-802A-5104DA1D0525}">
      <dsp:nvSpPr>
        <dsp:cNvPr id="0" name=""/>
        <dsp:cNvSpPr/>
      </dsp:nvSpPr>
      <dsp:spPr>
        <a:xfrm>
          <a:off x="3524532" y="124071"/>
          <a:ext cx="1958401" cy="783360"/>
        </a:xfrm>
        <a:prstGeom prst="chevron">
          <a:avLst/>
        </a:prstGeom>
        <a:solidFill>
          <a:sysClr val="windowText" lastClr="000000">
            <a:lumMod val="65000"/>
          </a:sysClr>
        </a:solidFill>
        <a:ln>
          <a:noFill/>
        </a:ln>
        <a:effectLst>
          <a:outerShdw blurRad="57150" dist="38100" dir="5400000" algn="ctr" rotWithShape="0">
            <a:srgbClr val="009DD9">
              <a:hueOff val="-670499"/>
              <a:satOff val="-7726"/>
              <a:lumOff val="1727"/>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solidFill>
                <a:sysClr val="window" lastClr="FFFFFF"/>
              </a:solidFill>
              <a:latin typeface="Constantia"/>
              <a:ea typeface="+mn-ea"/>
              <a:cs typeface="+mn-cs"/>
            </a:rPr>
            <a:t>Conduite du projet et techniques utilisées</a:t>
          </a:r>
          <a:endParaRPr lang="fr-FR" sz="1200" kern="1200" noProof="0" dirty="0" smtClean="0">
            <a:solidFill>
              <a:sysClr val="window" lastClr="FFFFFF"/>
            </a:solidFill>
            <a:latin typeface="Constantia"/>
            <a:ea typeface="+mn-ea"/>
            <a:cs typeface="+mn-cs"/>
          </a:endParaRPr>
        </a:p>
      </dsp:txBody>
      <dsp:txXfrm>
        <a:off x="3916212" y="124071"/>
        <a:ext cx="1175041" cy="783360"/>
      </dsp:txXfrm>
    </dsp:sp>
    <dsp:sp modelId="{E7ED10D0-2574-4061-9C04-A210B81DF25A}">
      <dsp:nvSpPr>
        <dsp:cNvPr id="0" name=""/>
        <dsp:cNvSpPr/>
      </dsp:nvSpPr>
      <dsp:spPr>
        <a:xfrm>
          <a:off x="8823336" y="110432"/>
          <a:ext cx="1958401" cy="783360"/>
        </a:xfrm>
        <a:prstGeom prst="chevron">
          <a:avLst/>
        </a:prstGeom>
        <a:solidFill>
          <a:sysClr val="windowText" lastClr="000000">
            <a:lumMod val="65000"/>
          </a:sysClr>
        </a:solidFill>
        <a:ln>
          <a:noFill/>
        </a:ln>
        <a:effectLst>
          <a:outerShdw blurRad="57150" dist="38100" dir="5400000" algn="ctr" rotWithShape="0">
            <a:srgbClr val="009DD9">
              <a:hueOff val="-838123"/>
              <a:satOff val="-9658"/>
              <a:lumOff val="2159"/>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altLang="zh-CN" sz="1200" b="1" kern="1200" dirty="0" smtClean="0">
              <a:solidFill>
                <a:sysClr val="window" lastClr="FFFFFF"/>
              </a:solidFill>
              <a:latin typeface="Constantia"/>
              <a:ea typeface="宋体" panose="02010600030101010101" pitchFamily="2" charset="-122"/>
              <a:cs typeface="+mn-cs"/>
            </a:rPr>
            <a:t>Conclusion &amp; Perspective </a:t>
          </a:r>
          <a:endParaRPr lang="fr-FR" sz="1200" kern="1200" noProof="0" dirty="0" smtClean="0">
            <a:solidFill>
              <a:sysClr val="window" lastClr="FFFFFF"/>
            </a:solidFill>
            <a:latin typeface="Constantia"/>
            <a:ea typeface="+mn-ea"/>
            <a:cs typeface="+mn-cs"/>
          </a:endParaRPr>
        </a:p>
      </dsp:txBody>
      <dsp:txXfrm>
        <a:off x="9215016" y="110432"/>
        <a:ext cx="1175041" cy="7833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0680B8-A99C-4DEC-8F2E-D599A0E89DB6}">
      <dsp:nvSpPr>
        <dsp:cNvPr id="0" name=""/>
        <dsp:cNvSpPr/>
      </dsp:nvSpPr>
      <dsp:spPr>
        <a:xfrm>
          <a:off x="0" y="98204"/>
          <a:ext cx="1958401" cy="783360"/>
        </a:xfrm>
        <a:prstGeom prst="chevron">
          <a:avLst/>
        </a:prstGeom>
        <a:solidFill>
          <a:srgbClr val="0F6FC6">
            <a:lumMod val="50000"/>
          </a:srgbClr>
        </a:solidFill>
        <a:ln>
          <a:noFill/>
        </a:ln>
        <a:effectLst>
          <a:outerShdw blurRad="57150" dist="38100" dir="5400000" algn="ctr" rotWithShape="0">
            <a:srgbClr val="009DD9">
              <a:hueOff val="0"/>
              <a:satOff val="0"/>
              <a:lumOff val="0"/>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rtl="0">
            <a:lnSpc>
              <a:spcPct val="90000"/>
            </a:lnSpc>
            <a:spcBef>
              <a:spcPct val="0"/>
            </a:spcBef>
            <a:spcAft>
              <a:spcPct val="35000"/>
            </a:spcAft>
          </a:pPr>
          <a:r>
            <a:rPr lang="fr-FR" sz="1200" b="1" kern="1200" dirty="0" smtClean="0">
              <a:solidFill>
                <a:sysClr val="window" lastClr="FFFFFF"/>
              </a:solidFill>
              <a:latin typeface="Constantia"/>
              <a:ea typeface="+mn-ea"/>
              <a:cs typeface="+mn-cs"/>
            </a:rPr>
            <a:t>Contexte général et organisme d’accueil</a:t>
          </a:r>
          <a:endParaRPr lang="fr-FR" sz="1200" kern="1200" noProof="0" dirty="0">
            <a:solidFill>
              <a:sysClr val="window" lastClr="FFFFFF"/>
            </a:solidFill>
            <a:latin typeface="Constantia"/>
            <a:ea typeface="+mn-ea"/>
            <a:cs typeface="+mn-cs"/>
          </a:endParaRPr>
        </a:p>
      </dsp:txBody>
      <dsp:txXfrm>
        <a:off x="391680" y="98204"/>
        <a:ext cx="1175041" cy="783360"/>
      </dsp:txXfrm>
    </dsp:sp>
    <dsp:sp modelId="{09066C05-2B71-4482-96ED-B0D32F2353C1}">
      <dsp:nvSpPr>
        <dsp:cNvPr id="0" name=""/>
        <dsp:cNvSpPr/>
      </dsp:nvSpPr>
      <dsp:spPr>
        <a:xfrm>
          <a:off x="1760768" y="100390"/>
          <a:ext cx="1958401" cy="783360"/>
        </a:xfrm>
        <a:prstGeom prst="chevron">
          <a:avLst/>
        </a:prstGeom>
        <a:solidFill>
          <a:sysClr val="windowText" lastClr="000000">
            <a:lumMod val="65000"/>
          </a:sysClr>
        </a:solidFill>
        <a:ln>
          <a:noFill/>
        </a:ln>
        <a:effectLst>
          <a:outerShdw blurRad="57150" dist="38100" dir="5400000" algn="ctr" rotWithShape="0">
            <a:srgbClr val="009DD9">
              <a:hueOff val="-167625"/>
              <a:satOff val="-1932"/>
              <a:lumOff val="432"/>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rtl="0">
            <a:lnSpc>
              <a:spcPct val="90000"/>
            </a:lnSpc>
            <a:spcBef>
              <a:spcPct val="0"/>
            </a:spcBef>
            <a:spcAft>
              <a:spcPct val="35000"/>
            </a:spcAft>
          </a:pPr>
          <a:r>
            <a:rPr lang="fr-FR" sz="1200" b="1" kern="1200" dirty="0" smtClean="0">
              <a:solidFill>
                <a:sysClr val="window" lastClr="FFFFFF"/>
              </a:solidFill>
              <a:latin typeface="Constantia"/>
              <a:ea typeface="+mn-ea"/>
              <a:cs typeface="+mn-cs"/>
            </a:rPr>
            <a:t>Analyse fonctionnelle </a:t>
          </a:r>
          <a:endParaRPr lang="fr-FR" sz="1200" kern="1200" noProof="0" dirty="0">
            <a:solidFill>
              <a:sysClr val="window" lastClr="FFFFFF"/>
            </a:solidFill>
            <a:latin typeface="Constantia"/>
            <a:ea typeface="+mn-ea"/>
            <a:cs typeface="+mn-cs"/>
          </a:endParaRPr>
        </a:p>
      </dsp:txBody>
      <dsp:txXfrm>
        <a:off x="2152448" y="100390"/>
        <a:ext cx="1175041" cy="783360"/>
      </dsp:txXfrm>
    </dsp:sp>
    <dsp:sp modelId="{AFAF5A2E-F7A0-4BAD-B581-9D0A10721820}">
      <dsp:nvSpPr>
        <dsp:cNvPr id="0" name=""/>
        <dsp:cNvSpPr/>
      </dsp:nvSpPr>
      <dsp:spPr>
        <a:xfrm>
          <a:off x="3537016" y="113284"/>
          <a:ext cx="1958401" cy="783360"/>
        </a:xfrm>
        <a:prstGeom prst="chevron">
          <a:avLst/>
        </a:prstGeom>
        <a:solidFill>
          <a:sysClr val="windowText" lastClr="000000">
            <a:lumMod val="65000"/>
          </a:sysClr>
        </a:solidFill>
        <a:ln>
          <a:noFill/>
        </a:ln>
        <a:effectLst>
          <a:outerShdw blurRad="57150" dist="38100" dir="5400000" algn="ctr" rotWithShape="0">
            <a:srgbClr val="009DD9">
              <a:hueOff val="-335249"/>
              <a:satOff val="-3863"/>
              <a:lumOff val="864"/>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rtl="0">
            <a:lnSpc>
              <a:spcPct val="90000"/>
            </a:lnSpc>
            <a:spcBef>
              <a:spcPct val="0"/>
            </a:spcBef>
            <a:spcAft>
              <a:spcPct val="35000"/>
            </a:spcAft>
          </a:pPr>
          <a:r>
            <a:rPr lang="fr-FR" sz="1200" b="1" kern="1200" noProof="0" dirty="0" smtClean="0">
              <a:solidFill>
                <a:sysClr val="window" lastClr="FFFFFF"/>
              </a:solidFill>
              <a:latin typeface="Constantia"/>
              <a:ea typeface="+mn-ea"/>
              <a:cs typeface="+mn-cs"/>
            </a:rPr>
            <a:t>Conduite du projet et techniques utilisées</a:t>
          </a:r>
          <a:endParaRPr lang="fr-FR" sz="1200" b="1" kern="1200" noProof="0" dirty="0">
            <a:solidFill>
              <a:sysClr val="window" lastClr="FFFFFF"/>
            </a:solidFill>
            <a:latin typeface="Constantia"/>
            <a:ea typeface="+mn-ea"/>
            <a:cs typeface="+mn-cs"/>
          </a:endParaRPr>
        </a:p>
      </dsp:txBody>
      <dsp:txXfrm>
        <a:off x="3928696" y="113284"/>
        <a:ext cx="1175041" cy="783360"/>
      </dsp:txXfrm>
    </dsp:sp>
    <dsp:sp modelId="{C7DD8D01-A845-496D-86F9-4C1023581842}">
      <dsp:nvSpPr>
        <dsp:cNvPr id="0" name=""/>
        <dsp:cNvSpPr/>
      </dsp:nvSpPr>
      <dsp:spPr>
        <a:xfrm>
          <a:off x="5292949" y="112375"/>
          <a:ext cx="1958401" cy="783360"/>
        </a:xfrm>
        <a:prstGeom prst="chevron">
          <a:avLst/>
        </a:prstGeom>
        <a:solidFill>
          <a:sysClr val="windowText" lastClr="000000">
            <a:lumMod val="65000"/>
          </a:sysClr>
        </a:solidFill>
        <a:ln>
          <a:noFill/>
        </a:ln>
        <a:effectLst>
          <a:outerShdw blurRad="57150" dist="38100" dir="5400000" algn="ctr" rotWithShape="0">
            <a:srgbClr val="009DD9">
              <a:hueOff val="-502874"/>
              <a:satOff val="-5795"/>
              <a:lumOff val="1295"/>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rtl="0">
            <a:lnSpc>
              <a:spcPct val="90000"/>
            </a:lnSpc>
            <a:spcBef>
              <a:spcPct val="0"/>
            </a:spcBef>
            <a:spcAft>
              <a:spcPct val="35000"/>
            </a:spcAft>
          </a:pPr>
          <a:r>
            <a:rPr lang="fr-FR" sz="1200" b="1" kern="1200" dirty="0" smtClean="0">
              <a:solidFill>
                <a:sysClr val="window" lastClr="FFFFFF"/>
              </a:solidFill>
              <a:latin typeface="Constantia"/>
              <a:ea typeface="+mn-ea"/>
              <a:cs typeface="+mn-cs"/>
            </a:rPr>
            <a:t>Conception</a:t>
          </a:r>
          <a:endParaRPr lang="fr-FR" sz="1200" kern="1200" noProof="0" dirty="0" smtClean="0">
            <a:solidFill>
              <a:sysClr val="window" lastClr="FFFFFF"/>
            </a:solidFill>
            <a:latin typeface="Constantia"/>
            <a:ea typeface="+mn-ea"/>
            <a:cs typeface="+mn-cs"/>
          </a:endParaRPr>
        </a:p>
      </dsp:txBody>
      <dsp:txXfrm>
        <a:off x="5684629" y="112375"/>
        <a:ext cx="1175041" cy="783360"/>
      </dsp:txXfrm>
    </dsp:sp>
    <dsp:sp modelId="{E9423FA8-E72B-4FB5-802A-5104DA1D0525}">
      <dsp:nvSpPr>
        <dsp:cNvPr id="0" name=""/>
        <dsp:cNvSpPr/>
      </dsp:nvSpPr>
      <dsp:spPr>
        <a:xfrm>
          <a:off x="7055511" y="112375"/>
          <a:ext cx="1958401" cy="783360"/>
        </a:xfrm>
        <a:prstGeom prst="chevron">
          <a:avLst/>
        </a:prstGeom>
        <a:solidFill>
          <a:sysClr val="windowText" lastClr="000000">
            <a:lumMod val="65000"/>
          </a:sysClr>
        </a:solidFill>
        <a:ln>
          <a:noFill/>
        </a:ln>
        <a:effectLst>
          <a:outerShdw blurRad="57150" dist="38100" dir="5400000" algn="ctr" rotWithShape="0">
            <a:srgbClr val="009DD9">
              <a:hueOff val="-670499"/>
              <a:satOff val="-7726"/>
              <a:lumOff val="1727"/>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rtl="0">
            <a:lnSpc>
              <a:spcPct val="90000"/>
            </a:lnSpc>
            <a:spcBef>
              <a:spcPct val="0"/>
            </a:spcBef>
            <a:spcAft>
              <a:spcPct val="35000"/>
            </a:spcAft>
          </a:pPr>
          <a:r>
            <a:rPr lang="en-US" sz="1200" b="1" kern="1200" dirty="0" smtClean="0">
              <a:solidFill>
                <a:sysClr val="window" lastClr="FFFFFF"/>
              </a:solidFill>
              <a:latin typeface="Constantia"/>
              <a:ea typeface="+mn-ea"/>
              <a:cs typeface="+mn-cs"/>
            </a:rPr>
            <a:t>D</a:t>
          </a:r>
          <a:r>
            <a:rPr lang="fr-FR" sz="1200" b="1" kern="1200" dirty="0" smtClean="0">
              <a:solidFill>
                <a:sysClr val="window" lastClr="FFFFFF"/>
              </a:solidFill>
              <a:latin typeface="Constantia"/>
              <a:ea typeface="+mn-ea"/>
              <a:cs typeface="+mn-cs"/>
            </a:rPr>
            <a:t>é</a:t>
          </a:r>
          <a:r>
            <a:rPr lang="fr-FR" sz="1200" b="1" kern="1200" noProof="0" dirty="0" smtClean="0">
              <a:solidFill>
                <a:sysClr val="window" lastClr="FFFFFF"/>
              </a:solidFill>
              <a:latin typeface="Constantia"/>
              <a:ea typeface="+mn-ea"/>
              <a:cs typeface="+mn-cs"/>
            </a:rPr>
            <a:t>monstration</a:t>
          </a:r>
          <a:endParaRPr lang="fr-FR" sz="1200" kern="1200" noProof="0" dirty="0" smtClean="0">
            <a:solidFill>
              <a:sysClr val="window" lastClr="FFFFFF"/>
            </a:solidFill>
            <a:latin typeface="Constantia"/>
            <a:ea typeface="+mn-ea"/>
            <a:cs typeface="+mn-cs"/>
          </a:endParaRPr>
        </a:p>
      </dsp:txBody>
      <dsp:txXfrm>
        <a:off x="7447191" y="112375"/>
        <a:ext cx="1175041" cy="783360"/>
      </dsp:txXfrm>
    </dsp:sp>
    <dsp:sp modelId="{E7ED10D0-2574-4061-9C04-A210B81DF25A}">
      <dsp:nvSpPr>
        <dsp:cNvPr id="0" name=""/>
        <dsp:cNvSpPr/>
      </dsp:nvSpPr>
      <dsp:spPr>
        <a:xfrm>
          <a:off x="8823336" y="110432"/>
          <a:ext cx="1958401" cy="783360"/>
        </a:xfrm>
        <a:prstGeom prst="chevron">
          <a:avLst/>
        </a:prstGeom>
        <a:solidFill>
          <a:sysClr val="windowText" lastClr="000000">
            <a:lumMod val="65000"/>
          </a:sysClr>
        </a:solidFill>
        <a:ln>
          <a:noFill/>
        </a:ln>
        <a:effectLst>
          <a:outerShdw blurRad="57150" dist="38100" dir="5400000" algn="ctr" rotWithShape="0">
            <a:srgbClr val="009DD9">
              <a:hueOff val="-838123"/>
              <a:satOff val="-9658"/>
              <a:lumOff val="2159"/>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rtl="0">
            <a:lnSpc>
              <a:spcPct val="90000"/>
            </a:lnSpc>
            <a:spcBef>
              <a:spcPct val="0"/>
            </a:spcBef>
            <a:spcAft>
              <a:spcPct val="35000"/>
            </a:spcAft>
          </a:pPr>
          <a:r>
            <a:rPr lang="fr-FR" altLang="zh-CN" sz="1200" b="1" kern="1200" dirty="0" smtClean="0">
              <a:solidFill>
                <a:sysClr val="window" lastClr="FFFFFF"/>
              </a:solidFill>
              <a:latin typeface="Constantia"/>
              <a:ea typeface="宋体" panose="02010600030101010101" pitchFamily="2" charset="-122"/>
              <a:cs typeface="+mn-cs"/>
            </a:rPr>
            <a:t>Conclusion &amp; Perspective </a:t>
          </a:r>
          <a:endParaRPr lang="fr-FR" sz="1200" kern="1200" noProof="0" dirty="0" smtClean="0">
            <a:solidFill>
              <a:sysClr val="window" lastClr="FFFFFF"/>
            </a:solidFill>
            <a:latin typeface="Constantia"/>
            <a:ea typeface="+mn-ea"/>
            <a:cs typeface="+mn-cs"/>
          </a:endParaRPr>
        </a:p>
      </dsp:txBody>
      <dsp:txXfrm>
        <a:off x="9215016" y="110432"/>
        <a:ext cx="1175041" cy="7833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0680B8-A99C-4DEC-8F2E-D599A0E89DB6}">
      <dsp:nvSpPr>
        <dsp:cNvPr id="0" name=""/>
        <dsp:cNvSpPr/>
      </dsp:nvSpPr>
      <dsp:spPr>
        <a:xfrm>
          <a:off x="0" y="98204"/>
          <a:ext cx="1958401" cy="783360"/>
        </a:xfrm>
        <a:prstGeom prst="chevron">
          <a:avLst/>
        </a:prstGeom>
        <a:solidFill>
          <a:srgbClr val="0F6FC6">
            <a:lumMod val="50000"/>
          </a:srgbClr>
        </a:solidFill>
        <a:ln>
          <a:noFill/>
        </a:ln>
        <a:effectLst>
          <a:outerShdw blurRad="57150" dist="38100" dir="5400000" algn="ctr" rotWithShape="0">
            <a:srgbClr val="009DD9">
              <a:hueOff val="0"/>
              <a:satOff val="0"/>
              <a:lumOff val="0"/>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rtl="0">
            <a:lnSpc>
              <a:spcPct val="90000"/>
            </a:lnSpc>
            <a:spcBef>
              <a:spcPct val="0"/>
            </a:spcBef>
            <a:spcAft>
              <a:spcPct val="35000"/>
            </a:spcAft>
          </a:pPr>
          <a:r>
            <a:rPr lang="fr-FR" sz="1200" b="1" kern="1200" dirty="0" smtClean="0">
              <a:solidFill>
                <a:sysClr val="window" lastClr="FFFFFF"/>
              </a:solidFill>
              <a:latin typeface="Constantia"/>
              <a:ea typeface="+mn-ea"/>
              <a:cs typeface="+mn-cs"/>
            </a:rPr>
            <a:t>Contexte général et organisme d’accueil</a:t>
          </a:r>
          <a:endParaRPr lang="fr-FR" sz="1200" kern="1200" noProof="0" dirty="0">
            <a:solidFill>
              <a:sysClr val="window" lastClr="FFFFFF"/>
            </a:solidFill>
            <a:latin typeface="Constantia"/>
            <a:ea typeface="+mn-ea"/>
            <a:cs typeface="+mn-cs"/>
          </a:endParaRPr>
        </a:p>
      </dsp:txBody>
      <dsp:txXfrm>
        <a:off x="391680" y="98204"/>
        <a:ext cx="1175041" cy="783360"/>
      </dsp:txXfrm>
    </dsp:sp>
    <dsp:sp modelId="{09066C05-2B71-4482-96ED-B0D32F2353C1}">
      <dsp:nvSpPr>
        <dsp:cNvPr id="0" name=""/>
        <dsp:cNvSpPr/>
      </dsp:nvSpPr>
      <dsp:spPr>
        <a:xfrm>
          <a:off x="1760768" y="100390"/>
          <a:ext cx="1958401" cy="783360"/>
        </a:xfrm>
        <a:prstGeom prst="chevron">
          <a:avLst/>
        </a:prstGeom>
        <a:solidFill>
          <a:sysClr val="windowText" lastClr="000000">
            <a:lumMod val="65000"/>
          </a:sysClr>
        </a:solidFill>
        <a:ln>
          <a:noFill/>
        </a:ln>
        <a:effectLst>
          <a:outerShdw blurRad="57150" dist="38100" dir="5400000" algn="ctr" rotWithShape="0">
            <a:srgbClr val="009DD9">
              <a:hueOff val="-167625"/>
              <a:satOff val="-1932"/>
              <a:lumOff val="432"/>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rtl="0">
            <a:lnSpc>
              <a:spcPct val="90000"/>
            </a:lnSpc>
            <a:spcBef>
              <a:spcPct val="0"/>
            </a:spcBef>
            <a:spcAft>
              <a:spcPct val="35000"/>
            </a:spcAft>
          </a:pPr>
          <a:r>
            <a:rPr lang="fr-FR" sz="1200" b="1" kern="1200" dirty="0" smtClean="0">
              <a:solidFill>
                <a:sysClr val="window" lastClr="FFFFFF"/>
              </a:solidFill>
              <a:latin typeface="Constantia"/>
              <a:ea typeface="+mn-ea"/>
              <a:cs typeface="+mn-cs"/>
            </a:rPr>
            <a:t>Analyse fonctionnelle </a:t>
          </a:r>
          <a:endParaRPr lang="fr-FR" sz="1200" kern="1200" noProof="0" dirty="0">
            <a:solidFill>
              <a:sysClr val="window" lastClr="FFFFFF"/>
            </a:solidFill>
            <a:latin typeface="Constantia"/>
            <a:ea typeface="+mn-ea"/>
            <a:cs typeface="+mn-cs"/>
          </a:endParaRPr>
        </a:p>
      </dsp:txBody>
      <dsp:txXfrm>
        <a:off x="2152448" y="100390"/>
        <a:ext cx="1175041" cy="783360"/>
      </dsp:txXfrm>
    </dsp:sp>
    <dsp:sp modelId="{AFAF5A2E-F7A0-4BAD-B581-9D0A10721820}">
      <dsp:nvSpPr>
        <dsp:cNvPr id="0" name=""/>
        <dsp:cNvSpPr/>
      </dsp:nvSpPr>
      <dsp:spPr>
        <a:xfrm>
          <a:off x="3537016" y="113284"/>
          <a:ext cx="1958401" cy="783360"/>
        </a:xfrm>
        <a:prstGeom prst="chevron">
          <a:avLst/>
        </a:prstGeom>
        <a:solidFill>
          <a:sysClr val="windowText" lastClr="000000">
            <a:lumMod val="65000"/>
          </a:sysClr>
        </a:solidFill>
        <a:ln>
          <a:noFill/>
        </a:ln>
        <a:effectLst>
          <a:outerShdw blurRad="57150" dist="38100" dir="5400000" algn="ctr" rotWithShape="0">
            <a:srgbClr val="009DD9">
              <a:hueOff val="-335249"/>
              <a:satOff val="-3863"/>
              <a:lumOff val="864"/>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rtl="0">
            <a:lnSpc>
              <a:spcPct val="90000"/>
            </a:lnSpc>
            <a:spcBef>
              <a:spcPct val="0"/>
            </a:spcBef>
            <a:spcAft>
              <a:spcPct val="35000"/>
            </a:spcAft>
          </a:pPr>
          <a:r>
            <a:rPr lang="fr-FR" sz="1200" b="1" kern="1200" noProof="0" dirty="0" smtClean="0">
              <a:solidFill>
                <a:sysClr val="window" lastClr="FFFFFF"/>
              </a:solidFill>
              <a:latin typeface="Constantia"/>
              <a:ea typeface="+mn-ea"/>
              <a:cs typeface="+mn-cs"/>
            </a:rPr>
            <a:t>Conduite du projet et techniques utilisées</a:t>
          </a:r>
          <a:endParaRPr lang="fr-FR" sz="1200" b="1" kern="1200" noProof="0" dirty="0">
            <a:solidFill>
              <a:sysClr val="window" lastClr="FFFFFF"/>
            </a:solidFill>
            <a:latin typeface="Constantia"/>
            <a:ea typeface="+mn-ea"/>
            <a:cs typeface="+mn-cs"/>
          </a:endParaRPr>
        </a:p>
      </dsp:txBody>
      <dsp:txXfrm>
        <a:off x="3928696" y="113284"/>
        <a:ext cx="1175041" cy="783360"/>
      </dsp:txXfrm>
    </dsp:sp>
    <dsp:sp modelId="{C7DD8D01-A845-496D-86F9-4C1023581842}">
      <dsp:nvSpPr>
        <dsp:cNvPr id="0" name=""/>
        <dsp:cNvSpPr/>
      </dsp:nvSpPr>
      <dsp:spPr>
        <a:xfrm>
          <a:off x="5292949" y="112375"/>
          <a:ext cx="1958401" cy="783360"/>
        </a:xfrm>
        <a:prstGeom prst="chevron">
          <a:avLst/>
        </a:prstGeom>
        <a:solidFill>
          <a:sysClr val="windowText" lastClr="000000">
            <a:lumMod val="65000"/>
          </a:sysClr>
        </a:solidFill>
        <a:ln>
          <a:noFill/>
        </a:ln>
        <a:effectLst>
          <a:outerShdw blurRad="57150" dist="38100" dir="5400000" algn="ctr" rotWithShape="0">
            <a:srgbClr val="009DD9">
              <a:hueOff val="-502874"/>
              <a:satOff val="-5795"/>
              <a:lumOff val="1295"/>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rtl="0">
            <a:lnSpc>
              <a:spcPct val="90000"/>
            </a:lnSpc>
            <a:spcBef>
              <a:spcPct val="0"/>
            </a:spcBef>
            <a:spcAft>
              <a:spcPct val="35000"/>
            </a:spcAft>
          </a:pPr>
          <a:r>
            <a:rPr lang="fr-FR" sz="1200" b="1" kern="1200" dirty="0" smtClean="0">
              <a:solidFill>
                <a:sysClr val="window" lastClr="FFFFFF"/>
              </a:solidFill>
              <a:latin typeface="Constantia"/>
              <a:ea typeface="+mn-ea"/>
              <a:cs typeface="+mn-cs"/>
            </a:rPr>
            <a:t>Conception</a:t>
          </a:r>
          <a:endParaRPr lang="fr-FR" sz="1200" kern="1200" noProof="0" dirty="0" smtClean="0">
            <a:solidFill>
              <a:sysClr val="window" lastClr="FFFFFF"/>
            </a:solidFill>
            <a:latin typeface="Constantia"/>
            <a:ea typeface="+mn-ea"/>
            <a:cs typeface="+mn-cs"/>
          </a:endParaRPr>
        </a:p>
      </dsp:txBody>
      <dsp:txXfrm>
        <a:off x="5684629" y="112375"/>
        <a:ext cx="1175041" cy="783360"/>
      </dsp:txXfrm>
    </dsp:sp>
    <dsp:sp modelId="{E9423FA8-E72B-4FB5-802A-5104DA1D0525}">
      <dsp:nvSpPr>
        <dsp:cNvPr id="0" name=""/>
        <dsp:cNvSpPr/>
      </dsp:nvSpPr>
      <dsp:spPr>
        <a:xfrm>
          <a:off x="7055511" y="112375"/>
          <a:ext cx="1958401" cy="783360"/>
        </a:xfrm>
        <a:prstGeom prst="chevron">
          <a:avLst/>
        </a:prstGeom>
        <a:solidFill>
          <a:sysClr val="windowText" lastClr="000000">
            <a:lumMod val="65000"/>
          </a:sysClr>
        </a:solidFill>
        <a:ln>
          <a:noFill/>
        </a:ln>
        <a:effectLst>
          <a:outerShdw blurRad="57150" dist="38100" dir="5400000" algn="ctr" rotWithShape="0">
            <a:srgbClr val="009DD9">
              <a:hueOff val="-670499"/>
              <a:satOff val="-7726"/>
              <a:lumOff val="1727"/>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rtl="0">
            <a:lnSpc>
              <a:spcPct val="90000"/>
            </a:lnSpc>
            <a:spcBef>
              <a:spcPct val="0"/>
            </a:spcBef>
            <a:spcAft>
              <a:spcPct val="35000"/>
            </a:spcAft>
          </a:pPr>
          <a:r>
            <a:rPr lang="en-US" sz="1200" b="1" kern="1200" dirty="0" smtClean="0">
              <a:solidFill>
                <a:sysClr val="window" lastClr="FFFFFF"/>
              </a:solidFill>
              <a:latin typeface="Constantia"/>
              <a:ea typeface="+mn-ea"/>
              <a:cs typeface="+mn-cs"/>
            </a:rPr>
            <a:t>D</a:t>
          </a:r>
          <a:r>
            <a:rPr lang="fr-FR" sz="1200" b="1" kern="1200" dirty="0" smtClean="0">
              <a:solidFill>
                <a:sysClr val="window" lastClr="FFFFFF"/>
              </a:solidFill>
              <a:latin typeface="Constantia"/>
              <a:ea typeface="+mn-ea"/>
              <a:cs typeface="+mn-cs"/>
            </a:rPr>
            <a:t>é</a:t>
          </a:r>
          <a:r>
            <a:rPr lang="fr-FR" sz="1200" b="1" kern="1200" noProof="0" dirty="0" smtClean="0">
              <a:solidFill>
                <a:sysClr val="window" lastClr="FFFFFF"/>
              </a:solidFill>
              <a:latin typeface="Constantia"/>
              <a:ea typeface="+mn-ea"/>
              <a:cs typeface="+mn-cs"/>
            </a:rPr>
            <a:t>monstration</a:t>
          </a:r>
          <a:endParaRPr lang="fr-FR" sz="1200" kern="1200" noProof="0" dirty="0" smtClean="0">
            <a:solidFill>
              <a:sysClr val="window" lastClr="FFFFFF"/>
            </a:solidFill>
            <a:latin typeface="Constantia"/>
            <a:ea typeface="+mn-ea"/>
            <a:cs typeface="+mn-cs"/>
          </a:endParaRPr>
        </a:p>
      </dsp:txBody>
      <dsp:txXfrm>
        <a:off x="7447191" y="112375"/>
        <a:ext cx="1175041" cy="783360"/>
      </dsp:txXfrm>
    </dsp:sp>
    <dsp:sp modelId="{E7ED10D0-2574-4061-9C04-A210B81DF25A}">
      <dsp:nvSpPr>
        <dsp:cNvPr id="0" name=""/>
        <dsp:cNvSpPr/>
      </dsp:nvSpPr>
      <dsp:spPr>
        <a:xfrm>
          <a:off x="8823336" y="110432"/>
          <a:ext cx="1958401" cy="783360"/>
        </a:xfrm>
        <a:prstGeom prst="chevron">
          <a:avLst/>
        </a:prstGeom>
        <a:solidFill>
          <a:sysClr val="windowText" lastClr="000000">
            <a:lumMod val="65000"/>
          </a:sysClr>
        </a:solidFill>
        <a:ln>
          <a:noFill/>
        </a:ln>
        <a:effectLst>
          <a:outerShdw blurRad="57150" dist="38100" dir="5400000" algn="ctr" rotWithShape="0">
            <a:srgbClr val="009DD9">
              <a:hueOff val="-838123"/>
              <a:satOff val="-9658"/>
              <a:lumOff val="2159"/>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rtl="0">
            <a:lnSpc>
              <a:spcPct val="90000"/>
            </a:lnSpc>
            <a:spcBef>
              <a:spcPct val="0"/>
            </a:spcBef>
            <a:spcAft>
              <a:spcPct val="35000"/>
            </a:spcAft>
          </a:pPr>
          <a:r>
            <a:rPr lang="fr-FR" altLang="zh-CN" sz="1200" b="1" kern="1200" dirty="0" smtClean="0">
              <a:solidFill>
                <a:sysClr val="window" lastClr="FFFFFF"/>
              </a:solidFill>
              <a:latin typeface="Constantia"/>
              <a:ea typeface="宋体" panose="02010600030101010101" pitchFamily="2" charset="-122"/>
              <a:cs typeface="+mn-cs"/>
            </a:rPr>
            <a:t>Conclusion &amp; Perspective </a:t>
          </a:r>
          <a:endParaRPr lang="fr-FR" sz="1200" kern="1200" noProof="0" dirty="0" smtClean="0">
            <a:solidFill>
              <a:sysClr val="window" lastClr="FFFFFF"/>
            </a:solidFill>
            <a:latin typeface="Constantia"/>
            <a:ea typeface="+mn-ea"/>
            <a:cs typeface="+mn-cs"/>
          </a:endParaRPr>
        </a:p>
      </dsp:txBody>
      <dsp:txXfrm>
        <a:off x="9215016" y="110432"/>
        <a:ext cx="1175041" cy="78336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0680B8-A99C-4DEC-8F2E-D599A0E89DB6}">
      <dsp:nvSpPr>
        <dsp:cNvPr id="0" name=""/>
        <dsp:cNvSpPr/>
      </dsp:nvSpPr>
      <dsp:spPr>
        <a:xfrm>
          <a:off x="0" y="98204"/>
          <a:ext cx="1958401" cy="783360"/>
        </a:xfrm>
        <a:prstGeom prst="chevron">
          <a:avLst/>
        </a:prstGeom>
        <a:solidFill>
          <a:srgbClr val="0F6FC6">
            <a:lumMod val="50000"/>
          </a:srgbClr>
        </a:solidFill>
        <a:ln>
          <a:noFill/>
        </a:ln>
        <a:effectLst>
          <a:outerShdw blurRad="57150" dist="38100" dir="5400000" algn="ctr" rotWithShape="0">
            <a:srgbClr val="009DD9">
              <a:hueOff val="0"/>
              <a:satOff val="0"/>
              <a:lumOff val="0"/>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rtl="0">
            <a:lnSpc>
              <a:spcPct val="90000"/>
            </a:lnSpc>
            <a:spcBef>
              <a:spcPct val="0"/>
            </a:spcBef>
            <a:spcAft>
              <a:spcPct val="35000"/>
            </a:spcAft>
          </a:pPr>
          <a:r>
            <a:rPr lang="fr-FR" sz="1200" b="1" kern="1200" dirty="0" smtClean="0">
              <a:solidFill>
                <a:sysClr val="window" lastClr="FFFFFF"/>
              </a:solidFill>
              <a:latin typeface="Constantia"/>
              <a:ea typeface="+mn-ea"/>
              <a:cs typeface="+mn-cs"/>
            </a:rPr>
            <a:t>Contexte général et organisme d’accueil</a:t>
          </a:r>
          <a:endParaRPr lang="fr-FR" sz="1200" kern="1200" noProof="0" dirty="0">
            <a:solidFill>
              <a:sysClr val="window" lastClr="FFFFFF"/>
            </a:solidFill>
            <a:latin typeface="Constantia"/>
            <a:ea typeface="+mn-ea"/>
            <a:cs typeface="+mn-cs"/>
          </a:endParaRPr>
        </a:p>
      </dsp:txBody>
      <dsp:txXfrm>
        <a:off x="391680" y="98204"/>
        <a:ext cx="1175041" cy="783360"/>
      </dsp:txXfrm>
    </dsp:sp>
    <dsp:sp modelId="{09066C05-2B71-4482-96ED-B0D32F2353C1}">
      <dsp:nvSpPr>
        <dsp:cNvPr id="0" name=""/>
        <dsp:cNvSpPr/>
      </dsp:nvSpPr>
      <dsp:spPr>
        <a:xfrm>
          <a:off x="1760768" y="100390"/>
          <a:ext cx="1958401" cy="783360"/>
        </a:xfrm>
        <a:prstGeom prst="chevron">
          <a:avLst/>
        </a:prstGeom>
        <a:solidFill>
          <a:sysClr val="windowText" lastClr="000000">
            <a:lumMod val="65000"/>
          </a:sysClr>
        </a:solidFill>
        <a:ln>
          <a:noFill/>
        </a:ln>
        <a:effectLst>
          <a:outerShdw blurRad="57150" dist="38100" dir="5400000" algn="ctr" rotWithShape="0">
            <a:srgbClr val="009DD9">
              <a:hueOff val="-167625"/>
              <a:satOff val="-1932"/>
              <a:lumOff val="432"/>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rtl="0">
            <a:lnSpc>
              <a:spcPct val="90000"/>
            </a:lnSpc>
            <a:spcBef>
              <a:spcPct val="0"/>
            </a:spcBef>
            <a:spcAft>
              <a:spcPct val="35000"/>
            </a:spcAft>
          </a:pPr>
          <a:r>
            <a:rPr lang="fr-FR" sz="1200" b="1" kern="1200" dirty="0" smtClean="0">
              <a:solidFill>
                <a:sysClr val="window" lastClr="FFFFFF"/>
              </a:solidFill>
              <a:latin typeface="Constantia"/>
              <a:ea typeface="+mn-ea"/>
              <a:cs typeface="+mn-cs"/>
            </a:rPr>
            <a:t>Analyse fonctionnelle </a:t>
          </a:r>
          <a:endParaRPr lang="fr-FR" sz="1200" kern="1200" noProof="0" dirty="0">
            <a:solidFill>
              <a:sysClr val="window" lastClr="FFFFFF"/>
            </a:solidFill>
            <a:latin typeface="Constantia"/>
            <a:ea typeface="+mn-ea"/>
            <a:cs typeface="+mn-cs"/>
          </a:endParaRPr>
        </a:p>
      </dsp:txBody>
      <dsp:txXfrm>
        <a:off x="2152448" y="100390"/>
        <a:ext cx="1175041" cy="783360"/>
      </dsp:txXfrm>
    </dsp:sp>
    <dsp:sp modelId="{AFAF5A2E-F7A0-4BAD-B581-9D0A10721820}">
      <dsp:nvSpPr>
        <dsp:cNvPr id="0" name=""/>
        <dsp:cNvSpPr/>
      </dsp:nvSpPr>
      <dsp:spPr>
        <a:xfrm>
          <a:off x="3537016" y="113284"/>
          <a:ext cx="1958401" cy="783360"/>
        </a:xfrm>
        <a:prstGeom prst="chevron">
          <a:avLst/>
        </a:prstGeom>
        <a:solidFill>
          <a:sysClr val="windowText" lastClr="000000">
            <a:lumMod val="65000"/>
          </a:sysClr>
        </a:solidFill>
        <a:ln>
          <a:noFill/>
        </a:ln>
        <a:effectLst>
          <a:outerShdw blurRad="57150" dist="38100" dir="5400000" algn="ctr" rotWithShape="0">
            <a:srgbClr val="009DD9">
              <a:hueOff val="-335249"/>
              <a:satOff val="-3863"/>
              <a:lumOff val="864"/>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rtl="0">
            <a:lnSpc>
              <a:spcPct val="90000"/>
            </a:lnSpc>
            <a:spcBef>
              <a:spcPct val="0"/>
            </a:spcBef>
            <a:spcAft>
              <a:spcPct val="35000"/>
            </a:spcAft>
          </a:pPr>
          <a:r>
            <a:rPr lang="fr-FR" sz="1200" b="1" kern="1200" noProof="0" dirty="0" smtClean="0">
              <a:solidFill>
                <a:sysClr val="window" lastClr="FFFFFF"/>
              </a:solidFill>
              <a:latin typeface="Constantia"/>
              <a:ea typeface="+mn-ea"/>
              <a:cs typeface="+mn-cs"/>
            </a:rPr>
            <a:t>Conduite du projet et techniques utilisées</a:t>
          </a:r>
          <a:endParaRPr lang="fr-FR" sz="1200" b="1" kern="1200" noProof="0" dirty="0">
            <a:solidFill>
              <a:sysClr val="window" lastClr="FFFFFF"/>
            </a:solidFill>
            <a:latin typeface="Constantia"/>
            <a:ea typeface="+mn-ea"/>
            <a:cs typeface="+mn-cs"/>
          </a:endParaRPr>
        </a:p>
      </dsp:txBody>
      <dsp:txXfrm>
        <a:off x="3928696" y="113284"/>
        <a:ext cx="1175041" cy="783360"/>
      </dsp:txXfrm>
    </dsp:sp>
    <dsp:sp modelId="{C7DD8D01-A845-496D-86F9-4C1023581842}">
      <dsp:nvSpPr>
        <dsp:cNvPr id="0" name=""/>
        <dsp:cNvSpPr/>
      </dsp:nvSpPr>
      <dsp:spPr>
        <a:xfrm>
          <a:off x="5292949" y="112375"/>
          <a:ext cx="1958401" cy="783360"/>
        </a:xfrm>
        <a:prstGeom prst="chevron">
          <a:avLst/>
        </a:prstGeom>
        <a:solidFill>
          <a:sysClr val="windowText" lastClr="000000">
            <a:lumMod val="65000"/>
          </a:sysClr>
        </a:solidFill>
        <a:ln>
          <a:noFill/>
        </a:ln>
        <a:effectLst>
          <a:outerShdw blurRad="57150" dist="38100" dir="5400000" algn="ctr" rotWithShape="0">
            <a:srgbClr val="009DD9">
              <a:hueOff val="-502874"/>
              <a:satOff val="-5795"/>
              <a:lumOff val="1295"/>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rtl="0">
            <a:lnSpc>
              <a:spcPct val="90000"/>
            </a:lnSpc>
            <a:spcBef>
              <a:spcPct val="0"/>
            </a:spcBef>
            <a:spcAft>
              <a:spcPct val="35000"/>
            </a:spcAft>
          </a:pPr>
          <a:r>
            <a:rPr lang="fr-FR" sz="1200" b="1" kern="1200" dirty="0" smtClean="0">
              <a:solidFill>
                <a:sysClr val="window" lastClr="FFFFFF"/>
              </a:solidFill>
              <a:latin typeface="Constantia"/>
              <a:ea typeface="+mn-ea"/>
              <a:cs typeface="+mn-cs"/>
            </a:rPr>
            <a:t>Conception</a:t>
          </a:r>
          <a:endParaRPr lang="fr-FR" sz="1200" kern="1200" noProof="0" dirty="0" smtClean="0">
            <a:solidFill>
              <a:sysClr val="window" lastClr="FFFFFF"/>
            </a:solidFill>
            <a:latin typeface="Constantia"/>
            <a:ea typeface="+mn-ea"/>
            <a:cs typeface="+mn-cs"/>
          </a:endParaRPr>
        </a:p>
      </dsp:txBody>
      <dsp:txXfrm>
        <a:off x="5684629" y="112375"/>
        <a:ext cx="1175041" cy="783360"/>
      </dsp:txXfrm>
    </dsp:sp>
    <dsp:sp modelId="{E9423FA8-E72B-4FB5-802A-5104DA1D0525}">
      <dsp:nvSpPr>
        <dsp:cNvPr id="0" name=""/>
        <dsp:cNvSpPr/>
      </dsp:nvSpPr>
      <dsp:spPr>
        <a:xfrm>
          <a:off x="7055511" y="112375"/>
          <a:ext cx="1958401" cy="783360"/>
        </a:xfrm>
        <a:prstGeom prst="chevron">
          <a:avLst/>
        </a:prstGeom>
        <a:solidFill>
          <a:sysClr val="windowText" lastClr="000000">
            <a:lumMod val="65000"/>
          </a:sysClr>
        </a:solidFill>
        <a:ln>
          <a:noFill/>
        </a:ln>
        <a:effectLst>
          <a:outerShdw blurRad="57150" dist="38100" dir="5400000" algn="ctr" rotWithShape="0">
            <a:srgbClr val="009DD9">
              <a:hueOff val="-670499"/>
              <a:satOff val="-7726"/>
              <a:lumOff val="1727"/>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rtl="0">
            <a:lnSpc>
              <a:spcPct val="90000"/>
            </a:lnSpc>
            <a:spcBef>
              <a:spcPct val="0"/>
            </a:spcBef>
            <a:spcAft>
              <a:spcPct val="35000"/>
            </a:spcAft>
          </a:pPr>
          <a:r>
            <a:rPr lang="en-US" sz="1200" b="1" kern="1200" dirty="0" smtClean="0">
              <a:solidFill>
                <a:sysClr val="window" lastClr="FFFFFF"/>
              </a:solidFill>
              <a:latin typeface="Constantia"/>
              <a:ea typeface="+mn-ea"/>
              <a:cs typeface="+mn-cs"/>
            </a:rPr>
            <a:t>D</a:t>
          </a:r>
          <a:r>
            <a:rPr lang="fr-FR" sz="1200" b="1" kern="1200" dirty="0" smtClean="0">
              <a:solidFill>
                <a:sysClr val="window" lastClr="FFFFFF"/>
              </a:solidFill>
              <a:latin typeface="Constantia"/>
              <a:ea typeface="+mn-ea"/>
              <a:cs typeface="+mn-cs"/>
            </a:rPr>
            <a:t>é</a:t>
          </a:r>
          <a:r>
            <a:rPr lang="fr-FR" sz="1200" b="1" kern="1200" noProof="0" dirty="0" smtClean="0">
              <a:solidFill>
                <a:sysClr val="window" lastClr="FFFFFF"/>
              </a:solidFill>
              <a:latin typeface="Constantia"/>
              <a:ea typeface="+mn-ea"/>
              <a:cs typeface="+mn-cs"/>
            </a:rPr>
            <a:t>monstration</a:t>
          </a:r>
          <a:endParaRPr lang="fr-FR" sz="1200" kern="1200" noProof="0" dirty="0" smtClean="0">
            <a:solidFill>
              <a:sysClr val="window" lastClr="FFFFFF"/>
            </a:solidFill>
            <a:latin typeface="Constantia"/>
            <a:ea typeface="+mn-ea"/>
            <a:cs typeface="+mn-cs"/>
          </a:endParaRPr>
        </a:p>
      </dsp:txBody>
      <dsp:txXfrm>
        <a:off x="7447191" y="112375"/>
        <a:ext cx="1175041" cy="783360"/>
      </dsp:txXfrm>
    </dsp:sp>
    <dsp:sp modelId="{E7ED10D0-2574-4061-9C04-A210B81DF25A}">
      <dsp:nvSpPr>
        <dsp:cNvPr id="0" name=""/>
        <dsp:cNvSpPr/>
      </dsp:nvSpPr>
      <dsp:spPr>
        <a:xfrm>
          <a:off x="8823336" y="110432"/>
          <a:ext cx="1958401" cy="783360"/>
        </a:xfrm>
        <a:prstGeom prst="chevron">
          <a:avLst/>
        </a:prstGeom>
        <a:solidFill>
          <a:sysClr val="windowText" lastClr="000000">
            <a:lumMod val="65000"/>
          </a:sysClr>
        </a:solidFill>
        <a:ln>
          <a:noFill/>
        </a:ln>
        <a:effectLst>
          <a:outerShdw blurRad="57150" dist="38100" dir="5400000" algn="ctr" rotWithShape="0">
            <a:srgbClr val="009DD9">
              <a:hueOff val="-838123"/>
              <a:satOff val="-9658"/>
              <a:lumOff val="2159"/>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rtl="0">
            <a:lnSpc>
              <a:spcPct val="90000"/>
            </a:lnSpc>
            <a:spcBef>
              <a:spcPct val="0"/>
            </a:spcBef>
            <a:spcAft>
              <a:spcPct val="35000"/>
            </a:spcAft>
          </a:pPr>
          <a:r>
            <a:rPr lang="fr-FR" altLang="zh-CN" sz="1200" b="1" kern="1200" dirty="0" smtClean="0">
              <a:solidFill>
                <a:sysClr val="window" lastClr="FFFFFF"/>
              </a:solidFill>
              <a:latin typeface="Constantia"/>
              <a:ea typeface="宋体" panose="02010600030101010101" pitchFamily="2" charset="-122"/>
              <a:cs typeface="+mn-cs"/>
            </a:rPr>
            <a:t>Conclusion &amp; Perspective </a:t>
          </a:r>
          <a:endParaRPr lang="fr-FR" sz="1200" kern="1200" noProof="0" dirty="0" smtClean="0">
            <a:solidFill>
              <a:sysClr val="window" lastClr="FFFFFF"/>
            </a:solidFill>
            <a:latin typeface="Constantia"/>
            <a:ea typeface="+mn-ea"/>
            <a:cs typeface="+mn-cs"/>
          </a:endParaRPr>
        </a:p>
      </dsp:txBody>
      <dsp:txXfrm>
        <a:off x="9215016" y="110432"/>
        <a:ext cx="1175041" cy="78336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0680B8-A99C-4DEC-8F2E-D599A0E89DB6}">
      <dsp:nvSpPr>
        <dsp:cNvPr id="0" name=""/>
        <dsp:cNvSpPr/>
      </dsp:nvSpPr>
      <dsp:spPr>
        <a:xfrm>
          <a:off x="0" y="98204"/>
          <a:ext cx="1958401" cy="783360"/>
        </a:xfrm>
        <a:prstGeom prst="chevron">
          <a:avLst/>
        </a:prstGeom>
        <a:solidFill>
          <a:srgbClr val="0F6FC6">
            <a:lumMod val="50000"/>
          </a:srgbClr>
        </a:solidFill>
        <a:ln>
          <a:noFill/>
        </a:ln>
        <a:effectLst>
          <a:outerShdw blurRad="57150" dist="38100" dir="5400000" algn="ctr" rotWithShape="0">
            <a:srgbClr val="009DD9">
              <a:hueOff val="0"/>
              <a:satOff val="0"/>
              <a:lumOff val="0"/>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rtl="0">
            <a:lnSpc>
              <a:spcPct val="90000"/>
            </a:lnSpc>
            <a:spcBef>
              <a:spcPct val="0"/>
            </a:spcBef>
            <a:spcAft>
              <a:spcPct val="35000"/>
            </a:spcAft>
          </a:pPr>
          <a:r>
            <a:rPr lang="fr-FR" sz="1200" b="1" kern="1200" dirty="0" smtClean="0">
              <a:solidFill>
                <a:sysClr val="window" lastClr="FFFFFF"/>
              </a:solidFill>
              <a:latin typeface="Constantia"/>
              <a:ea typeface="+mn-ea"/>
              <a:cs typeface="+mn-cs"/>
            </a:rPr>
            <a:t>Contexte général et organisme d’accueil</a:t>
          </a:r>
          <a:endParaRPr lang="fr-FR" sz="1200" kern="1200" noProof="0" dirty="0">
            <a:solidFill>
              <a:sysClr val="window" lastClr="FFFFFF"/>
            </a:solidFill>
            <a:latin typeface="Constantia"/>
            <a:ea typeface="+mn-ea"/>
            <a:cs typeface="+mn-cs"/>
          </a:endParaRPr>
        </a:p>
      </dsp:txBody>
      <dsp:txXfrm>
        <a:off x="391680" y="98204"/>
        <a:ext cx="1175041" cy="783360"/>
      </dsp:txXfrm>
    </dsp:sp>
    <dsp:sp modelId="{09066C05-2B71-4482-96ED-B0D32F2353C1}">
      <dsp:nvSpPr>
        <dsp:cNvPr id="0" name=""/>
        <dsp:cNvSpPr/>
      </dsp:nvSpPr>
      <dsp:spPr>
        <a:xfrm>
          <a:off x="1760768" y="100390"/>
          <a:ext cx="1958401" cy="783360"/>
        </a:xfrm>
        <a:prstGeom prst="chevron">
          <a:avLst/>
        </a:prstGeom>
        <a:solidFill>
          <a:sysClr val="windowText" lastClr="000000">
            <a:lumMod val="65000"/>
          </a:sysClr>
        </a:solidFill>
        <a:ln>
          <a:noFill/>
        </a:ln>
        <a:effectLst>
          <a:outerShdw blurRad="57150" dist="38100" dir="5400000" algn="ctr" rotWithShape="0">
            <a:srgbClr val="009DD9">
              <a:hueOff val="-167625"/>
              <a:satOff val="-1932"/>
              <a:lumOff val="432"/>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rtl="0">
            <a:lnSpc>
              <a:spcPct val="90000"/>
            </a:lnSpc>
            <a:spcBef>
              <a:spcPct val="0"/>
            </a:spcBef>
            <a:spcAft>
              <a:spcPct val="35000"/>
            </a:spcAft>
          </a:pPr>
          <a:r>
            <a:rPr lang="fr-FR" sz="1200" b="1" kern="1200" dirty="0" smtClean="0">
              <a:solidFill>
                <a:sysClr val="window" lastClr="FFFFFF"/>
              </a:solidFill>
              <a:latin typeface="Constantia"/>
              <a:ea typeface="+mn-ea"/>
              <a:cs typeface="+mn-cs"/>
            </a:rPr>
            <a:t>Analyse fonctionnelle </a:t>
          </a:r>
          <a:endParaRPr lang="fr-FR" sz="1200" kern="1200" noProof="0" dirty="0">
            <a:solidFill>
              <a:sysClr val="window" lastClr="FFFFFF"/>
            </a:solidFill>
            <a:latin typeface="Constantia"/>
            <a:ea typeface="+mn-ea"/>
            <a:cs typeface="+mn-cs"/>
          </a:endParaRPr>
        </a:p>
      </dsp:txBody>
      <dsp:txXfrm>
        <a:off x="2152448" y="100390"/>
        <a:ext cx="1175041" cy="783360"/>
      </dsp:txXfrm>
    </dsp:sp>
    <dsp:sp modelId="{AFAF5A2E-F7A0-4BAD-B581-9D0A10721820}">
      <dsp:nvSpPr>
        <dsp:cNvPr id="0" name=""/>
        <dsp:cNvSpPr/>
      </dsp:nvSpPr>
      <dsp:spPr>
        <a:xfrm>
          <a:off x="3537016" y="113284"/>
          <a:ext cx="1958401" cy="783360"/>
        </a:xfrm>
        <a:prstGeom prst="chevron">
          <a:avLst/>
        </a:prstGeom>
        <a:solidFill>
          <a:sysClr val="windowText" lastClr="000000">
            <a:lumMod val="65000"/>
          </a:sysClr>
        </a:solidFill>
        <a:ln>
          <a:noFill/>
        </a:ln>
        <a:effectLst>
          <a:outerShdw blurRad="57150" dist="38100" dir="5400000" algn="ctr" rotWithShape="0">
            <a:srgbClr val="009DD9">
              <a:hueOff val="-335249"/>
              <a:satOff val="-3863"/>
              <a:lumOff val="864"/>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rtl="0">
            <a:lnSpc>
              <a:spcPct val="90000"/>
            </a:lnSpc>
            <a:spcBef>
              <a:spcPct val="0"/>
            </a:spcBef>
            <a:spcAft>
              <a:spcPct val="35000"/>
            </a:spcAft>
          </a:pPr>
          <a:r>
            <a:rPr lang="fr-FR" sz="1200" b="1" kern="1200" noProof="0" dirty="0" smtClean="0">
              <a:solidFill>
                <a:sysClr val="window" lastClr="FFFFFF"/>
              </a:solidFill>
              <a:latin typeface="Constantia"/>
              <a:ea typeface="+mn-ea"/>
              <a:cs typeface="+mn-cs"/>
            </a:rPr>
            <a:t>Conduite du projet et techniques utilisées</a:t>
          </a:r>
          <a:endParaRPr lang="fr-FR" sz="1200" b="1" kern="1200" noProof="0" dirty="0">
            <a:solidFill>
              <a:sysClr val="window" lastClr="FFFFFF"/>
            </a:solidFill>
            <a:latin typeface="Constantia"/>
            <a:ea typeface="+mn-ea"/>
            <a:cs typeface="+mn-cs"/>
          </a:endParaRPr>
        </a:p>
      </dsp:txBody>
      <dsp:txXfrm>
        <a:off x="3928696" y="113284"/>
        <a:ext cx="1175041" cy="783360"/>
      </dsp:txXfrm>
    </dsp:sp>
    <dsp:sp modelId="{C7DD8D01-A845-496D-86F9-4C1023581842}">
      <dsp:nvSpPr>
        <dsp:cNvPr id="0" name=""/>
        <dsp:cNvSpPr/>
      </dsp:nvSpPr>
      <dsp:spPr>
        <a:xfrm>
          <a:off x="5292949" y="112375"/>
          <a:ext cx="1958401" cy="783360"/>
        </a:xfrm>
        <a:prstGeom prst="chevron">
          <a:avLst/>
        </a:prstGeom>
        <a:solidFill>
          <a:sysClr val="windowText" lastClr="000000">
            <a:lumMod val="65000"/>
          </a:sysClr>
        </a:solidFill>
        <a:ln>
          <a:noFill/>
        </a:ln>
        <a:effectLst>
          <a:outerShdw blurRad="57150" dist="38100" dir="5400000" algn="ctr" rotWithShape="0">
            <a:srgbClr val="009DD9">
              <a:hueOff val="-502874"/>
              <a:satOff val="-5795"/>
              <a:lumOff val="1295"/>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rtl="0">
            <a:lnSpc>
              <a:spcPct val="90000"/>
            </a:lnSpc>
            <a:spcBef>
              <a:spcPct val="0"/>
            </a:spcBef>
            <a:spcAft>
              <a:spcPct val="35000"/>
            </a:spcAft>
          </a:pPr>
          <a:r>
            <a:rPr lang="fr-FR" sz="1200" b="1" kern="1200" dirty="0" smtClean="0">
              <a:solidFill>
                <a:sysClr val="window" lastClr="FFFFFF"/>
              </a:solidFill>
              <a:latin typeface="Constantia"/>
              <a:ea typeface="+mn-ea"/>
              <a:cs typeface="+mn-cs"/>
            </a:rPr>
            <a:t>Conception</a:t>
          </a:r>
          <a:endParaRPr lang="fr-FR" sz="1200" kern="1200" noProof="0" dirty="0" smtClean="0">
            <a:solidFill>
              <a:sysClr val="window" lastClr="FFFFFF"/>
            </a:solidFill>
            <a:latin typeface="Constantia"/>
            <a:ea typeface="+mn-ea"/>
            <a:cs typeface="+mn-cs"/>
          </a:endParaRPr>
        </a:p>
      </dsp:txBody>
      <dsp:txXfrm>
        <a:off x="5684629" y="112375"/>
        <a:ext cx="1175041" cy="783360"/>
      </dsp:txXfrm>
    </dsp:sp>
    <dsp:sp modelId="{E9423FA8-E72B-4FB5-802A-5104DA1D0525}">
      <dsp:nvSpPr>
        <dsp:cNvPr id="0" name=""/>
        <dsp:cNvSpPr/>
      </dsp:nvSpPr>
      <dsp:spPr>
        <a:xfrm>
          <a:off x="7055511" y="112375"/>
          <a:ext cx="1958401" cy="783360"/>
        </a:xfrm>
        <a:prstGeom prst="chevron">
          <a:avLst/>
        </a:prstGeom>
        <a:solidFill>
          <a:sysClr val="windowText" lastClr="000000">
            <a:lumMod val="65000"/>
          </a:sysClr>
        </a:solidFill>
        <a:ln>
          <a:noFill/>
        </a:ln>
        <a:effectLst>
          <a:outerShdw blurRad="57150" dist="38100" dir="5400000" algn="ctr" rotWithShape="0">
            <a:srgbClr val="009DD9">
              <a:hueOff val="-670499"/>
              <a:satOff val="-7726"/>
              <a:lumOff val="1727"/>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rtl="0">
            <a:lnSpc>
              <a:spcPct val="90000"/>
            </a:lnSpc>
            <a:spcBef>
              <a:spcPct val="0"/>
            </a:spcBef>
            <a:spcAft>
              <a:spcPct val="35000"/>
            </a:spcAft>
          </a:pPr>
          <a:r>
            <a:rPr lang="en-US" sz="1200" b="1" kern="1200" dirty="0" smtClean="0">
              <a:solidFill>
                <a:sysClr val="window" lastClr="FFFFFF"/>
              </a:solidFill>
              <a:latin typeface="Constantia"/>
              <a:ea typeface="+mn-ea"/>
              <a:cs typeface="+mn-cs"/>
            </a:rPr>
            <a:t>D</a:t>
          </a:r>
          <a:r>
            <a:rPr lang="fr-FR" sz="1200" b="1" kern="1200" dirty="0" smtClean="0">
              <a:solidFill>
                <a:sysClr val="window" lastClr="FFFFFF"/>
              </a:solidFill>
              <a:latin typeface="Constantia"/>
              <a:ea typeface="+mn-ea"/>
              <a:cs typeface="+mn-cs"/>
            </a:rPr>
            <a:t>é</a:t>
          </a:r>
          <a:r>
            <a:rPr lang="fr-FR" sz="1200" b="1" kern="1200" noProof="0" dirty="0" smtClean="0">
              <a:solidFill>
                <a:sysClr val="window" lastClr="FFFFFF"/>
              </a:solidFill>
              <a:latin typeface="Constantia"/>
              <a:ea typeface="+mn-ea"/>
              <a:cs typeface="+mn-cs"/>
            </a:rPr>
            <a:t>monstration</a:t>
          </a:r>
          <a:endParaRPr lang="fr-FR" sz="1200" kern="1200" noProof="0" dirty="0" smtClean="0">
            <a:solidFill>
              <a:sysClr val="window" lastClr="FFFFFF"/>
            </a:solidFill>
            <a:latin typeface="Constantia"/>
            <a:ea typeface="+mn-ea"/>
            <a:cs typeface="+mn-cs"/>
          </a:endParaRPr>
        </a:p>
      </dsp:txBody>
      <dsp:txXfrm>
        <a:off x="7447191" y="112375"/>
        <a:ext cx="1175041" cy="783360"/>
      </dsp:txXfrm>
    </dsp:sp>
    <dsp:sp modelId="{E7ED10D0-2574-4061-9C04-A210B81DF25A}">
      <dsp:nvSpPr>
        <dsp:cNvPr id="0" name=""/>
        <dsp:cNvSpPr/>
      </dsp:nvSpPr>
      <dsp:spPr>
        <a:xfrm>
          <a:off x="8823336" y="110432"/>
          <a:ext cx="1958401" cy="783360"/>
        </a:xfrm>
        <a:prstGeom prst="chevron">
          <a:avLst/>
        </a:prstGeom>
        <a:solidFill>
          <a:sysClr val="windowText" lastClr="000000">
            <a:lumMod val="65000"/>
          </a:sysClr>
        </a:solidFill>
        <a:ln>
          <a:noFill/>
        </a:ln>
        <a:effectLst>
          <a:outerShdw blurRad="57150" dist="38100" dir="5400000" algn="ctr" rotWithShape="0">
            <a:srgbClr val="009DD9">
              <a:hueOff val="-838123"/>
              <a:satOff val="-9658"/>
              <a:lumOff val="2159"/>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rtl="0">
            <a:lnSpc>
              <a:spcPct val="90000"/>
            </a:lnSpc>
            <a:spcBef>
              <a:spcPct val="0"/>
            </a:spcBef>
            <a:spcAft>
              <a:spcPct val="35000"/>
            </a:spcAft>
          </a:pPr>
          <a:r>
            <a:rPr lang="fr-FR" altLang="zh-CN" sz="1200" b="1" kern="1200" dirty="0" smtClean="0">
              <a:solidFill>
                <a:sysClr val="window" lastClr="FFFFFF"/>
              </a:solidFill>
              <a:latin typeface="Constantia"/>
              <a:ea typeface="宋体" panose="02010600030101010101" pitchFamily="2" charset="-122"/>
              <a:cs typeface="+mn-cs"/>
            </a:rPr>
            <a:t>Conclusion &amp; Perspective </a:t>
          </a:r>
          <a:endParaRPr lang="fr-FR" sz="1200" kern="1200" noProof="0" dirty="0" smtClean="0">
            <a:solidFill>
              <a:sysClr val="window" lastClr="FFFFFF"/>
            </a:solidFill>
            <a:latin typeface="Constantia"/>
            <a:ea typeface="+mn-ea"/>
            <a:cs typeface="+mn-cs"/>
          </a:endParaRPr>
        </a:p>
      </dsp:txBody>
      <dsp:txXfrm>
        <a:off x="9215016" y="110432"/>
        <a:ext cx="1175041" cy="78336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0680B8-A99C-4DEC-8F2E-D599A0E89DB6}">
      <dsp:nvSpPr>
        <dsp:cNvPr id="0" name=""/>
        <dsp:cNvSpPr/>
      </dsp:nvSpPr>
      <dsp:spPr>
        <a:xfrm>
          <a:off x="0" y="98204"/>
          <a:ext cx="1958401" cy="783360"/>
        </a:xfrm>
        <a:prstGeom prst="chevron">
          <a:avLst/>
        </a:prstGeom>
        <a:solidFill>
          <a:srgbClr val="0F6FC6">
            <a:lumMod val="50000"/>
          </a:srgbClr>
        </a:solidFill>
        <a:ln>
          <a:noFill/>
        </a:ln>
        <a:effectLst>
          <a:outerShdw blurRad="57150" dist="38100" dir="5400000" algn="ctr" rotWithShape="0">
            <a:srgbClr val="009DD9">
              <a:hueOff val="0"/>
              <a:satOff val="0"/>
              <a:lumOff val="0"/>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rtl="0">
            <a:lnSpc>
              <a:spcPct val="90000"/>
            </a:lnSpc>
            <a:spcBef>
              <a:spcPct val="0"/>
            </a:spcBef>
            <a:spcAft>
              <a:spcPct val="35000"/>
            </a:spcAft>
          </a:pPr>
          <a:r>
            <a:rPr lang="fr-FR" sz="1200" b="1" kern="1200" dirty="0" smtClean="0">
              <a:solidFill>
                <a:sysClr val="window" lastClr="FFFFFF"/>
              </a:solidFill>
              <a:latin typeface="Constantia"/>
              <a:ea typeface="+mn-ea"/>
              <a:cs typeface="+mn-cs"/>
            </a:rPr>
            <a:t>Contexte général et organisme d’accueil</a:t>
          </a:r>
          <a:endParaRPr lang="fr-FR" sz="1200" kern="1200" noProof="0" dirty="0">
            <a:solidFill>
              <a:sysClr val="window" lastClr="FFFFFF"/>
            </a:solidFill>
            <a:latin typeface="Constantia"/>
            <a:ea typeface="+mn-ea"/>
            <a:cs typeface="+mn-cs"/>
          </a:endParaRPr>
        </a:p>
      </dsp:txBody>
      <dsp:txXfrm>
        <a:off x="391680" y="98204"/>
        <a:ext cx="1175041" cy="783360"/>
      </dsp:txXfrm>
    </dsp:sp>
    <dsp:sp modelId="{09066C05-2B71-4482-96ED-B0D32F2353C1}">
      <dsp:nvSpPr>
        <dsp:cNvPr id="0" name=""/>
        <dsp:cNvSpPr/>
      </dsp:nvSpPr>
      <dsp:spPr>
        <a:xfrm>
          <a:off x="1760768" y="100390"/>
          <a:ext cx="1958401" cy="783360"/>
        </a:xfrm>
        <a:prstGeom prst="chevron">
          <a:avLst/>
        </a:prstGeom>
        <a:solidFill>
          <a:sysClr val="windowText" lastClr="000000">
            <a:lumMod val="65000"/>
          </a:sysClr>
        </a:solidFill>
        <a:ln>
          <a:noFill/>
        </a:ln>
        <a:effectLst>
          <a:outerShdw blurRad="57150" dist="38100" dir="5400000" algn="ctr" rotWithShape="0">
            <a:srgbClr val="009DD9">
              <a:hueOff val="-167625"/>
              <a:satOff val="-1932"/>
              <a:lumOff val="432"/>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rtl="0">
            <a:lnSpc>
              <a:spcPct val="90000"/>
            </a:lnSpc>
            <a:spcBef>
              <a:spcPct val="0"/>
            </a:spcBef>
            <a:spcAft>
              <a:spcPct val="35000"/>
            </a:spcAft>
          </a:pPr>
          <a:r>
            <a:rPr lang="fr-FR" sz="1200" b="1" kern="1200" dirty="0" smtClean="0">
              <a:solidFill>
                <a:sysClr val="window" lastClr="FFFFFF"/>
              </a:solidFill>
              <a:latin typeface="Constantia"/>
              <a:ea typeface="+mn-ea"/>
              <a:cs typeface="+mn-cs"/>
            </a:rPr>
            <a:t>Analyse fonctionnelle </a:t>
          </a:r>
          <a:endParaRPr lang="fr-FR" sz="1200" kern="1200" noProof="0" dirty="0">
            <a:solidFill>
              <a:sysClr val="window" lastClr="FFFFFF"/>
            </a:solidFill>
            <a:latin typeface="Constantia"/>
            <a:ea typeface="+mn-ea"/>
            <a:cs typeface="+mn-cs"/>
          </a:endParaRPr>
        </a:p>
      </dsp:txBody>
      <dsp:txXfrm>
        <a:off x="2152448" y="100390"/>
        <a:ext cx="1175041" cy="783360"/>
      </dsp:txXfrm>
    </dsp:sp>
    <dsp:sp modelId="{AFAF5A2E-F7A0-4BAD-B581-9D0A10721820}">
      <dsp:nvSpPr>
        <dsp:cNvPr id="0" name=""/>
        <dsp:cNvSpPr/>
      </dsp:nvSpPr>
      <dsp:spPr>
        <a:xfrm>
          <a:off x="3537016" y="113284"/>
          <a:ext cx="1958401" cy="783360"/>
        </a:xfrm>
        <a:prstGeom prst="chevron">
          <a:avLst/>
        </a:prstGeom>
        <a:solidFill>
          <a:sysClr val="windowText" lastClr="000000">
            <a:lumMod val="65000"/>
          </a:sysClr>
        </a:solidFill>
        <a:ln>
          <a:noFill/>
        </a:ln>
        <a:effectLst>
          <a:outerShdw blurRad="57150" dist="38100" dir="5400000" algn="ctr" rotWithShape="0">
            <a:srgbClr val="009DD9">
              <a:hueOff val="-335249"/>
              <a:satOff val="-3863"/>
              <a:lumOff val="864"/>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rtl="0">
            <a:lnSpc>
              <a:spcPct val="90000"/>
            </a:lnSpc>
            <a:spcBef>
              <a:spcPct val="0"/>
            </a:spcBef>
            <a:spcAft>
              <a:spcPct val="35000"/>
            </a:spcAft>
          </a:pPr>
          <a:r>
            <a:rPr lang="fr-FR" sz="1200" b="1" kern="1200" noProof="0" dirty="0" smtClean="0">
              <a:solidFill>
                <a:sysClr val="window" lastClr="FFFFFF"/>
              </a:solidFill>
              <a:latin typeface="Constantia"/>
              <a:ea typeface="+mn-ea"/>
              <a:cs typeface="+mn-cs"/>
            </a:rPr>
            <a:t>Conduite du projet et techniques utilisées</a:t>
          </a:r>
          <a:endParaRPr lang="fr-FR" sz="1200" b="1" kern="1200" noProof="0" dirty="0">
            <a:solidFill>
              <a:sysClr val="window" lastClr="FFFFFF"/>
            </a:solidFill>
            <a:latin typeface="Constantia"/>
            <a:ea typeface="+mn-ea"/>
            <a:cs typeface="+mn-cs"/>
          </a:endParaRPr>
        </a:p>
      </dsp:txBody>
      <dsp:txXfrm>
        <a:off x="3928696" y="113284"/>
        <a:ext cx="1175041" cy="783360"/>
      </dsp:txXfrm>
    </dsp:sp>
    <dsp:sp modelId="{C7DD8D01-A845-496D-86F9-4C1023581842}">
      <dsp:nvSpPr>
        <dsp:cNvPr id="0" name=""/>
        <dsp:cNvSpPr/>
      </dsp:nvSpPr>
      <dsp:spPr>
        <a:xfrm>
          <a:off x="5292949" y="112375"/>
          <a:ext cx="1958401" cy="783360"/>
        </a:xfrm>
        <a:prstGeom prst="chevron">
          <a:avLst/>
        </a:prstGeom>
        <a:solidFill>
          <a:sysClr val="windowText" lastClr="000000">
            <a:lumMod val="65000"/>
          </a:sysClr>
        </a:solidFill>
        <a:ln>
          <a:noFill/>
        </a:ln>
        <a:effectLst>
          <a:outerShdw blurRad="57150" dist="38100" dir="5400000" algn="ctr" rotWithShape="0">
            <a:srgbClr val="009DD9">
              <a:hueOff val="-502874"/>
              <a:satOff val="-5795"/>
              <a:lumOff val="1295"/>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rtl="0">
            <a:lnSpc>
              <a:spcPct val="90000"/>
            </a:lnSpc>
            <a:spcBef>
              <a:spcPct val="0"/>
            </a:spcBef>
            <a:spcAft>
              <a:spcPct val="35000"/>
            </a:spcAft>
          </a:pPr>
          <a:r>
            <a:rPr lang="fr-FR" sz="1200" b="1" kern="1200" dirty="0" smtClean="0">
              <a:solidFill>
                <a:sysClr val="window" lastClr="FFFFFF"/>
              </a:solidFill>
              <a:latin typeface="Constantia"/>
              <a:ea typeface="+mn-ea"/>
              <a:cs typeface="+mn-cs"/>
            </a:rPr>
            <a:t>Conception</a:t>
          </a:r>
          <a:endParaRPr lang="fr-FR" sz="1200" kern="1200" noProof="0" dirty="0" smtClean="0">
            <a:solidFill>
              <a:sysClr val="window" lastClr="FFFFFF"/>
            </a:solidFill>
            <a:latin typeface="Constantia"/>
            <a:ea typeface="+mn-ea"/>
            <a:cs typeface="+mn-cs"/>
          </a:endParaRPr>
        </a:p>
      </dsp:txBody>
      <dsp:txXfrm>
        <a:off x="5684629" y="112375"/>
        <a:ext cx="1175041" cy="783360"/>
      </dsp:txXfrm>
    </dsp:sp>
    <dsp:sp modelId="{E9423FA8-E72B-4FB5-802A-5104DA1D0525}">
      <dsp:nvSpPr>
        <dsp:cNvPr id="0" name=""/>
        <dsp:cNvSpPr/>
      </dsp:nvSpPr>
      <dsp:spPr>
        <a:xfrm>
          <a:off x="7055511" y="112375"/>
          <a:ext cx="1958401" cy="783360"/>
        </a:xfrm>
        <a:prstGeom prst="chevron">
          <a:avLst/>
        </a:prstGeom>
        <a:solidFill>
          <a:sysClr val="windowText" lastClr="000000">
            <a:lumMod val="65000"/>
          </a:sysClr>
        </a:solidFill>
        <a:ln>
          <a:noFill/>
        </a:ln>
        <a:effectLst>
          <a:outerShdw blurRad="57150" dist="38100" dir="5400000" algn="ctr" rotWithShape="0">
            <a:srgbClr val="009DD9">
              <a:hueOff val="-670499"/>
              <a:satOff val="-7726"/>
              <a:lumOff val="1727"/>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rtl="0">
            <a:lnSpc>
              <a:spcPct val="90000"/>
            </a:lnSpc>
            <a:spcBef>
              <a:spcPct val="0"/>
            </a:spcBef>
            <a:spcAft>
              <a:spcPct val="35000"/>
            </a:spcAft>
          </a:pPr>
          <a:r>
            <a:rPr lang="en-US" sz="1200" b="1" kern="1200" dirty="0" smtClean="0">
              <a:solidFill>
                <a:sysClr val="window" lastClr="FFFFFF"/>
              </a:solidFill>
              <a:latin typeface="Constantia"/>
              <a:ea typeface="+mn-ea"/>
              <a:cs typeface="+mn-cs"/>
            </a:rPr>
            <a:t>D</a:t>
          </a:r>
          <a:r>
            <a:rPr lang="fr-FR" sz="1200" b="1" kern="1200" dirty="0" smtClean="0">
              <a:solidFill>
                <a:sysClr val="window" lastClr="FFFFFF"/>
              </a:solidFill>
              <a:latin typeface="Constantia"/>
              <a:ea typeface="+mn-ea"/>
              <a:cs typeface="+mn-cs"/>
            </a:rPr>
            <a:t>é</a:t>
          </a:r>
          <a:r>
            <a:rPr lang="fr-FR" sz="1200" b="1" kern="1200" noProof="0" dirty="0" smtClean="0">
              <a:solidFill>
                <a:sysClr val="window" lastClr="FFFFFF"/>
              </a:solidFill>
              <a:latin typeface="Constantia"/>
              <a:ea typeface="+mn-ea"/>
              <a:cs typeface="+mn-cs"/>
            </a:rPr>
            <a:t>monstration</a:t>
          </a:r>
          <a:endParaRPr lang="fr-FR" sz="1200" kern="1200" noProof="0" dirty="0" smtClean="0">
            <a:solidFill>
              <a:sysClr val="window" lastClr="FFFFFF"/>
            </a:solidFill>
            <a:latin typeface="Constantia"/>
            <a:ea typeface="+mn-ea"/>
            <a:cs typeface="+mn-cs"/>
          </a:endParaRPr>
        </a:p>
      </dsp:txBody>
      <dsp:txXfrm>
        <a:off x="7447191" y="112375"/>
        <a:ext cx="1175041" cy="783360"/>
      </dsp:txXfrm>
    </dsp:sp>
    <dsp:sp modelId="{E7ED10D0-2574-4061-9C04-A210B81DF25A}">
      <dsp:nvSpPr>
        <dsp:cNvPr id="0" name=""/>
        <dsp:cNvSpPr/>
      </dsp:nvSpPr>
      <dsp:spPr>
        <a:xfrm>
          <a:off x="8823336" y="110432"/>
          <a:ext cx="1958401" cy="783360"/>
        </a:xfrm>
        <a:prstGeom prst="chevron">
          <a:avLst/>
        </a:prstGeom>
        <a:solidFill>
          <a:sysClr val="windowText" lastClr="000000">
            <a:lumMod val="65000"/>
          </a:sysClr>
        </a:solidFill>
        <a:ln>
          <a:noFill/>
        </a:ln>
        <a:effectLst>
          <a:outerShdw blurRad="57150" dist="38100" dir="5400000" algn="ctr" rotWithShape="0">
            <a:srgbClr val="009DD9">
              <a:hueOff val="-838123"/>
              <a:satOff val="-9658"/>
              <a:lumOff val="2159"/>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rtl="0">
            <a:lnSpc>
              <a:spcPct val="90000"/>
            </a:lnSpc>
            <a:spcBef>
              <a:spcPct val="0"/>
            </a:spcBef>
            <a:spcAft>
              <a:spcPct val="35000"/>
            </a:spcAft>
          </a:pPr>
          <a:r>
            <a:rPr lang="fr-FR" altLang="zh-CN" sz="1200" b="1" kern="1200" dirty="0" smtClean="0">
              <a:solidFill>
                <a:sysClr val="window" lastClr="FFFFFF"/>
              </a:solidFill>
              <a:latin typeface="Constantia"/>
              <a:ea typeface="宋体" panose="02010600030101010101" pitchFamily="2" charset="-122"/>
              <a:cs typeface="+mn-cs"/>
            </a:rPr>
            <a:t>Conclusion &amp; Perspective </a:t>
          </a:r>
          <a:endParaRPr lang="fr-FR" sz="1200" kern="1200" noProof="0" dirty="0" smtClean="0">
            <a:solidFill>
              <a:sysClr val="window" lastClr="FFFFFF"/>
            </a:solidFill>
            <a:latin typeface="Constantia"/>
            <a:ea typeface="+mn-ea"/>
            <a:cs typeface="+mn-cs"/>
          </a:endParaRPr>
        </a:p>
      </dsp:txBody>
      <dsp:txXfrm>
        <a:off x="9215016" y="110432"/>
        <a:ext cx="1175041" cy="78336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0680B8-A99C-4DEC-8F2E-D599A0E89DB6}">
      <dsp:nvSpPr>
        <dsp:cNvPr id="0" name=""/>
        <dsp:cNvSpPr/>
      </dsp:nvSpPr>
      <dsp:spPr>
        <a:xfrm>
          <a:off x="1772115" y="98204"/>
          <a:ext cx="1958401" cy="783360"/>
        </a:xfrm>
        <a:prstGeom prst="chevron">
          <a:avLst/>
        </a:prstGeom>
        <a:solidFill>
          <a:srgbClr val="0F6FC6">
            <a:lumMod val="50000"/>
          </a:srgbClr>
        </a:solidFill>
        <a:ln>
          <a:noFill/>
        </a:ln>
        <a:effectLst>
          <a:outerShdw blurRad="57150" dist="38100" dir="5400000" algn="ctr" rotWithShape="0">
            <a:srgbClr val="009DD9">
              <a:hueOff val="0"/>
              <a:satOff val="0"/>
              <a:lumOff val="0"/>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solidFill>
                <a:sysClr val="window" lastClr="FFFFFF"/>
              </a:solidFill>
              <a:latin typeface="Constantia"/>
              <a:ea typeface="+mn-ea"/>
              <a:cs typeface="+mn-cs"/>
            </a:rPr>
            <a:t> Analyse</a:t>
          </a:r>
          <a:r>
            <a:rPr lang="fr-FR" sz="1200" kern="1200" dirty="0" smtClean="0"/>
            <a:t> </a:t>
          </a:r>
          <a:r>
            <a:rPr lang="fr-FR" sz="1200" b="1" kern="1200" dirty="0" smtClean="0">
              <a:solidFill>
                <a:sysClr val="window" lastClr="FFFFFF"/>
              </a:solidFill>
              <a:latin typeface="Constantia"/>
              <a:ea typeface="+mn-ea"/>
              <a:cs typeface="+mn-cs"/>
            </a:rPr>
            <a:t> fonctionnelle</a:t>
          </a:r>
          <a:endParaRPr lang="fr-FR" sz="1200" kern="1200" noProof="0" dirty="0">
            <a:solidFill>
              <a:sysClr val="window" lastClr="FFFFFF"/>
            </a:solidFill>
            <a:latin typeface="Constantia"/>
            <a:ea typeface="+mn-ea"/>
            <a:cs typeface="+mn-cs"/>
          </a:endParaRPr>
        </a:p>
      </dsp:txBody>
      <dsp:txXfrm>
        <a:off x="2163795" y="98204"/>
        <a:ext cx="1175041" cy="783360"/>
      </dsp:txXfrm>
    </dsp:sp>
    <dsp:sp modelId="{09066C05-2B71-4482-96ED-B0D32F2353C1}">
      <dsp:nvSpPr>
        <dsp:cNvPr id="0" name=""/>
        <dsp:cNvSpPr/>
      </dsp:nvSpPr>
      <dsp:spPr>
        <a:xfrm>
          <a:off x="0" y="100390"/>
          <a:ext cx="1958401" cy="783360"/>
        </a:xfrm>
        <a:prstGeom prst="chevron">
          <a:avLst/>
        </a:prstGeom>
        <a:solidFill>
          <a:sysClr val="windowText" lastClr="000000">
            <a:lumMod val="65000"/>
          </a:sysClr>
        </a:solidFill>
        <a:ln>
          <a:noFill/>
        </a:ln>
        <a:effectLst>
          <a:outerShdw blurRad="57150" dist="38100" dir="5400000" algn="ctr" rotWithShape="0">
            <a:srgbClr val="009DD9">
              <a:hueOff val="-167625"/>
              <a:satOff val="-1932"/>
              <a:lumOff val="432"/>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solidFill>
                <a:sysClr val="window" lastClr="FFFFFF"/>
              </a:solidFill>
              <a:latin typeface="Constantia"/>
              <a:ea typeface="+mn-ea"/>
              <a:cs typeface="+mn-cs"/>
            </a:rPr>
            <a:t>Contexte général et organisme d’accueil </a:t>
          </a:r>
          <a:endParaRPr lang="fr-FR" sz="1200" kern="1200" noProof="0" dirty="0">
            <a:solidFill>
              <a:sysClr val="window" lastClr="FFFFFF"/>
            </a:solidFill>
            <a:latin typeface="Constantia"/>
            <a:ea typeface="+mn-ea"/>
            <a:cs typeface="+mn-cs"/>
          </a:endParaRPr>
        </a:p>
      </dsp:txBody>
      <dsp:txXfrm>
        <a:off x="391680" y="100390"/>
        <a:ext cx="1175041" cy="783360"/>
      </dsp:txXfrm>
    </dsp:sp>
    <dsp:sp modelId="{AFAF5A2E-F7A0-4BAD-B581-9D0A10721820}">
      <dsp:nvSpPr>
        <dsp:cNvPr id="0" name=""/>
        <dsp:cNvSpPr/>
      </dsp:nvSpPr>
      <dsp:spPr>
        <a:xfrm>
          <a:off x="3537016" y="113284"/>
          <a:ext cx="1958401" cy="783360"/>
        </a:xfrm>
        <a:prstGeom prst="chevron">
          <a:avLst/>
        </a:prstGeom>
        <a:solidFill>
          <a:sysClr val="windowText" lastClr="000000">
            <a:lumMod val="65000"/>
          </a:sysClr>
        </a:solidFill>
        <a:ln>
          <a:noFill/>
        </a:ln>
        <a:effectLst>
          <a:outerShdw blurRad="57150" dist="38100" dir="5400000" algn="ctr" rotWithShape="0">
            <a:srgbClr val="009DD9">
              <a:hueOff val="-335249"/>
              <a:satOff val="-3863"/>
              <a:lumOff val="864"/>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noProof="0" dirty="0" smtClean="0">
              <a:solidFill>
                <a:sysClr val="window" lastClr="FFFFFF"/>
              </a:solidFill>
              <a:latin typeface="Constantia"/>
              <a:ea typeface="+mn-ea"/>
              <a:cs typeface="+mn-cs"/>
            </a:rPr>
            <a:t>Conduite du projet et techniques utilisées</a:t>
          </a:r>
          <a:endParaRPr lang="fr-FR" sz="1200" b="1" kern="1200" noProof="0" dirty="0">
            <a:solidFill>
              <a:sysClr val="window" lastClr="FFFFFF"/>
            </a:solidFill>
            <a:latin typeface="Constantia"/>
            <a:ea typeface="+mn-ea"/>
            <a:cs typeface="+mn-cs"/>
          </a:endParaRPr>
        </a:p>
      </dsp:txBody>
      <dsp:txXfrm>
        <a:off x="3928696" y="113284"/>
        <a:ext cx="1175041" cy="783360"/>
      </dsp:txXfrm>
    </dsp:sp>
    <dsp:sp modelId="{C7DD8D01-A845-496D-86F9-4C1023581842}">
      <dsp:nvSpPr>
        <dsp:cNvPr id="0" name=""/>
        <dsp:cNvSpPr/>
      </dsp:nvSpPr>
      <dsp:spPr>
        <a:xfrm>
          <a:off x="5292949" y="112375"/>
          <a:ext cx="1958401" cy="783360"/>
        </a:xfrm>
        <a:prstGeom prst="chevron">
          <a:avLst/>
        </a:prstGeom>
        <a:solidFill>
          <a:sysClr val="windowText" lastClr="000000">
            <a:lumMod val="65000"/>
          </a:sysClr>
        </a:solidFill>
        <a:ln>
          <a:noFill/>
        </a:ln>
        <a:effectLst>
          <a:outerShdw blurRad="57150" dist="38100" dir="5400000" algn="ctr" rotWithShape="0">
            <a:srgbClr val="009DD9">
              <a:hueOff val="-502874"/>
              <a:satOff val="-5795"/>
              <a:lumOff val="1295"/>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solidFill>
                <a:sysClr val="window" lastClr="FFFFFF"/>
              </a:solidFill>
              <a:latin typeface="Constantia"/>
              <a:ea typeface="+mn-ea"/>
              <a:cs typeface="+mn-cs"/>
            </a:rPr>
            <a:t>Conception</a:t>
          </a:r>
          <a:endParaRPr lang="fr-FR" sz="1200" kern="1200" noProof="0" dirty="0" smtClean="0">
            <a:solidFill>
              <a:sysClr val="window" lastClr="FFFFFF"/>
            </a:solidFill>
            <a:latin typeface="Constantia"/>
            <a:ea typeface="+mn-ea"/>
            <a:cs typeface="+mn-cs"/>
          </a:endParaRPr>
        </a:p>
      </dsp:txBody>
      <dsp:txXfrm>
        <a:off x="5684629" y="112375"/>
        <a:ext cx="1175041" cy="783360"/>
      </dsp:txXfrm>
    </dsp:sp>
    <dsp:sp modelId="{E9423FA8-E72B-4FB5-802A-5104DA1D0525}">
      <dsp:nvSpPr>
        <dsp:cNvPr id="0" name=""/>
        <dsp:cNvSpPr/>
      </dsp:nvSpPr>
      <dsp:spPr>
        <a:xfrm>
          <a:off x="7055511" y="112375"/>
          <a:ext cx="1958401" cy="783360"/>
        </a:xfrm>
        <a:prstGeom prst="chevron">
          <a:avLst/>
        </a:prstGeom>
        <a:solidFill>
          <a:sysClr val="windowText" lastClr="000000">
            <a:lumMod val="65000"/>
          </a:sysClr>
        </a:solidFill>
        <a:ln>
          <a:noFill/>
        </a:ln>
        <a:effectLst>
          <a:outerShdw blurRad="57150" dist="38100" dir="5400000" algn="ctr" rotWithShape="0">
            <a:srgbClr val="009DD9">
              <a:hueOff val="-670499"/>
              <a:satOff val="-7726"/>
              <a:lumOff val="1727"/>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b="1" kern="1200" dirty="0" smtClean="0">
              <a:solidFill>
                <a:sysClr val="window" lastClr="FFFFFF"/>
              </a:solidFill>
              <a:latin typeface="Constantia"/>
              <a:ea typeface="+mn-ea"/>
              <a:cs typeface="+mn-cs"/>
            </a:rPr>
            <a:t>D</a:t>
          </a:r>
          <a:r>
            <a:rPr lang="fr-FR" sz="1200" b="1" kern="1200" dirty="0" smtClean="0">
              <a:solidFill>
                <a:sysClr val="window" lastClr="FFFFFF"/>
              </a:solidFill>
              <a:latin typeface="Constantia"/>
              <a:ea typeface="+mn-ea"/>
              <a:cs typeface="+mn-cs"/>
            </a:rPr>
            <a:t>é</a:t>
          </a:r>
          <a:r>
            <a:rPr lang="fr-FR" sz="1200" b="1" kern="1200" noProof="0" dirty="0" smtClean="0">
              <a:solidFill>
                <a:sysClr val="window" lastClr="FFFFFF"/>
              </a:solidFill>
              <a:latin typeface="Constantia"/>
              <a:ea typeface="+mn-ea"/>
              <a:cs typeface="+mn-cs"/>
            </a:rPr>
            <a:t>monstration</a:t>
          </a:r>
          <a:endParaRPr lang="fr-FR" sz="1200" kern="1200" noProof="0" dirty="0" smtClean="0">
            <a:solidFill>
              <a:sysClr val="window" lastClr="FFFFFF"/>
            </a:solidFill>
            <a:latin typeface="Constantia"/>
            <a:ea typeface="+mn-ea"/>
            <a:cs typeface="+mn-cs"/>
          </a:endParaRPr>
        </a:p>
      </dsp:txBody>
      <dsp:txXfrm>
        <a:off x="7447191" y="112375"/>
        <a:ext cx="1175041" cy="783360"/>
      </dsp:txXfrm>
    </dsp:sp>
    <dsp:sp modelId="{E7ED10D0-2574-4061-9C04-A210B81DF25A}">
      <dsp:nvSpPr>
        <dsp:cNvPr id="0" name=""/>
        <dsp:cNvSpPr/>
      </dsp:nvSpPr>
      <dsp:spPr>
        <a:xfrm>
          <a:off x="8823336" y="110432"/>
          <a:ext cx="1958401" cy="783360"/>
        </a:xfrm>
        <a:prstGeom prst="chevron">
          <a:avLst/>
        </a:prstGeom>
        <a:solidFill>
          <a:sysClr val="windowText" lastClr="000000">
            <a:lumMod val="65000"/>
          </a:sysClr>
        </a:solidFill>
        <a:ln>
          <a:noFill/>
        </a:ln>
        <a:effectLst>
          <a:outerShdw blurRad="57150" dist="38100" dir="5400000" algn="ctr" rotWithShape="0">
            <a:srgbClr val="009DD9">
              <a:hueOff val="-838123"/>
              <a:satOff val="-9658"/>
              <a:lumOff val="2159"/>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altLang="zh-CN" sz="1200" b="1" kern="1200" dirty="0" smtClean="0">
              <a:solidFill>
                <a:sysClr val="window" lastClr="FFFFFF"/>
              </a:solidFill>
              <a:latin typeface="Constantia"/>
              <a:ea typeface="宋体" panose="02010600030101010101" pitchFamily="2" charset="-122"/>
              <a:cs typeface="+mn-cs"/>
            </a:rPr>
            <a:t>Conclusion &amp; Perspective </a:t>
          </a:r>
          <a:endParaRPr lang="fr-FR" sz="1200" kern="1200" noProof="0" dirty="0" smtClean="0">
            <a:solidFill>
              <a:sysClr val="window" lastClr="FFFFFF"/>
            </a:solidFill>
            <a:latin typeface="Constantia"/>
            <a:ea typeface="+mn-ea"/>
            <a:cs typeface="+mn-cs"/>
          </a:endParaRPr>
        </a:p>
      </dsp:txBody>
      <dsp:txXfrm>
        <a:off x="9215016" y="110432"/>
        <a:ext cx="1175041" cy="78336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0680B8-A99C-4DEC-8F2E-D599A0E89DB6}">
      <dsp:nvSpPr>
        <dsp:cNvPr id="0" name=""/>
        <dsp:cNvSpPr/>
      </dsp:nvSpPr>
      <dsp:spPr>
        <a:xfrm>
          <a:off x="1772115" y="98204"/>
          <a:ext cx="1958401" cy="783360"/>
        </a:xfrm>
        <a:prstGeom prst="chevron">
          <a:avLst/>
        </a:prstGeom>
        <a:solidFill>
          <a:srgbClr val="0F6FC6">
            <a:lumMod val="50000"/>
          </a:srgbClr>
        </a:solidFill>
        <a:ln>
          <a:noFill/>
        </a:ln>
        <a:effectLst>
          <a:outerShdw blurRad="57150" dist="38100" dir="5400000" algn="ctr" rotWithShape="0">
            <a:srgbClr val="009DD9">
              <a:hueOff val="0"/>
              <a:satOff val="0"/>
              <a:lumOff val="0"/>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solidFill>
                <a:sysClr val="window" lastClr="FFFFFF"/>
              </a:solidFill>
              <a:latin typeface="Constantia"/>
              <a:ea typeface="+mn-ea"/>
              <a:cs typeface="+mn-cs"/>
            </a:rPr>
            <a:t>Analyse fonctionnelle</a:t>
          </a:r>
          <a:endParaRPr lang="fr-FR" sz="1200" kern="1200" noProof="0" dirty="0">
            <a:solidFill>
              <a:sysClr val="window" lastClr="FFFFFF"/>
            </a:solidFill>
            <a:latin typeface="Constantia"/>
            <a:ea typeface="+mn-ea"/>
            <a:cs typeface="+mn-cs"/>
          </a:endParaRPr>
        </a:p>
      </dsp:txBody>
      <dsp:txXfrm>
        <a:off x="2163795" y="98204"/>
        <a:ext cx="1175041" cy="783360"/>
      </dsp:txXfrm>
    </dsp:sp>
    <dsp:sp modelId="{09066C05-2B71-4482-96ED-B0D32F2353C1}">
      <dsp:nvSpPr>
        <dsp:cNvPr id="0" name=""/>
        <dsp:cNvSpPr/>
      </dsp:nvSpPr>
      <dsp:spPr>
        <a:xfrm>
          <a:off x="0" y="100390"/>
          <a:ext cx="1958401" cy="783360"/>
        </a:xfrm>
        <a:prstGeom prst="chevron">
          <a:avLst/>
        </a:prstGeom>
        <a:solidFill>
          <a:sysClr val="windowText" lastClr="000000">
            <a:lumMod val="65000"/>
          </a:sysClr>
        </a:solidFill>
        <a:ln>
          <a:noFill/>
        </a:ln>
        <a:effectLst>
          <a:outerShdw blurRad="57150" dist="38100" dir="5400000" algn="ctr" rotWithShape="0">
            <a:srgbClr val="009DD9">
              <a:hueOff val="-167625"/>
              <a:satOff val="-1932"/>
              <a:lumOff val="432"/>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solidFill>
                <a:sysClr val="window" lastClr="FFFFFF"/>
              </a:solidFill>
              <a:latin typeface="Constantia"/>
              <a:ea typeface="+mn-ea"/>
              <a:cs typeface="+mn-cs"/>
            </a:rPr>
            <a:t>Contexte général et organisme d’accueil </a:t>
          </a:r>
          <a:endParaRPr lang="fr-FR" sz="1200" kern="1200" noProof="0" dirty="0">
            <a:solidFill>
              <a:sysClr val="window" lastClr="FFFFFF"/>
            </a:solidFill>
            <a:latin typeface="Constantia"/>
            <a:ea typeface="+mn-ea"/>
            <a:cs typeface="+mn-cs"/>
          </a:endParaRPr>
        </a:p>
      </dsp:txBody>
      <dsp:txXfrm>
        <a:off x="391680" y="100390"/>
        <a:ext cx="1175041" cy="783360"/>
      </dsp:txXfrm>
    </dsp:sp>
    <dsp:sp modelId="{AFAF5A2E-F7A0-4BAD-B581-9D0A10721820}">
      <dsp:nvSpPr>
        <dsp:cNvPr id="0" name=""/>
        <dsp:cNvSpPr/>
      </dsp:nvSpPr>
      <dsp:spPr>
        <a:xfrm>
          <a:off x="3537016" y="113284"/>
          <a:ext cx="1958401" cy="783360"/>
        </a:xfrm>
        <a:prstGeom prst="chevron">
          <a:avLst/>
        </a:prstGeom>
        <a:solidFill>
          <a:sysClr val="windowText" lastClr="000000">
            <a:lumMod val="65000"/>
          </a:sysClr>
        </a:solidFill>
        <a:ln>
          <a:noFill/>
        </a:ln>
        <a:effectLst>
          <a:outerShdw blurRad="57150" dist="38100" dir="5400000" algn="ctr" rotWithShape="0">
            <a:srgbClr val="009DD9">
              <a:hueOff val="-335249"/>
              <a:satOff val="-3863"/>
              <a:lumOff val="864"/>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noProof="0" dirty="0" smtClean="0">
              <a:solidFill>
                <a:sysClr val="window" lastClr="FFFFFF"/>
              </a:solidFill>
              <a:latin typeface="Constantia"/>
              <a:ea typeface="+mn-ea"/>
              <a:cs typeface="+mn-cs"/>
            </a:rPr>
            <a:t>Conduite du projet et techniques utilisées</a:t>
          </a:r>
          <a:endParaRPr lang="fr-FR" sz="1200" b="1" kern="1200" noProof="0" dirty="0">
            <a:solidFill>
              <a:sysClr val="window" lastClr="FFFFFF"/>
            </a:solidFill>
            <a:latin typeface="Constantia"/>
            <a:ea typeface="+mn-ea"/>
            <a:cs typeface="+mn-cs"/>
          </a:endParaRPr>
        </a:p>
      </dsp:txBody>
      <dsp:txXfrm>
        <a:off x="3928696" y="113284"/>
        <a:ext cx="1175041" cy="783360"/>
      </dsp:txXfrm>
    </dsp:sp>
    <dsp:sp modelId="{C7DD8D01-A845-496D-86F9-4C1023581842}">
      <dsp:nvSpPr>
        <dsp:cNvPr id="0" name=""/>
        <dsp:cNvSpPr/>
      </dsp:nvSpPr>
      <dsp:spPr>
        <a:xfrm>
          <a:off x="5292949" y="112375"/>
          <a:ext cx="1958401" cy="783360"/>
        </a:xfrm>
        <a:prstGeom prst="chevron">
          <a:avLst/>
        </a:prstGeom>
        <a:solidFill>
          <a:sysClr val="windowText" lastClr="000000">
            <a:lumMod val="65000"/>
          </a:sysClr>
        </a:solidFill>
        <a:ln>
          <a:noFill/>
        </a:ln>
        <a:effectLst>
          <a:outerShdw blurRad="57150" dist="38100" dir="5400000" algn="ctr" rotWithShape="0">
            <a:srgbClr val="009DD9">
              <a:hueOff val="-502874"/>
              <a:satOff val="-5795"/>
              <a:lumOff val="1295"/>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solidFill>
                <a:sysClr val="window" lastClr="FFFFFF"/>
              </a:solidFill>
              <a:latin typeface="Constantia"/>
              <a:ea typeface="+mn-ea"/>
              <a:cs typeface="+mn-cs"/>
            </a:rPr>
            <a:t>Conception</a:t>
          </a:r>
          <a:endParaRPr lang="fr-FR" sz="1200" kern="1200" noProof="0" dirty="0" smtClean="0">
            <a:solidFill>
              <a:sysClr val="window" lastClr="FFFFFF"/>
            </a:solidFill>
            <a:latin typeface="Constantia"/>
            <a:ea typeface="+mn-ea"/>
            <a:cs typeface="+mn-cs"/>
          </a:endParaRPr>
        </a:p>
      </dsp:txBody>
      <dsp:txXfrm>
        <a:off x="5684629" y="112375"/>
        <a:ext cx="1175041" cy="783360"/>
      </dsp:txXfrm>
    </dsp:sp>
    <dsp:sp modelId="{E9423FA8-E72B-4FB5-802A-5104DA1D0525}">
      <dsp:nvSpPr>
        <dsp:cNvPr id="0" name=""/>
        <dsp:cNvSpPr/>
      </dsp:nvSpPr>
      <dsp:spPr>
        <a:xfrm>
          <a:off x="7055511" y="112375"/>
          <a:ext cx="1958401" cy="783360"/>
        </a:xfrm>
        <a:prstGeom prst="chevron">
          <a:avLst/>
        </a:prstGeom>
        <a:solidFill>
          <a:sysClr val="windowText" lastClr="000000">
            <a:lumMod val="65000"/>
          </a:sysClr>
        </a:solidFill>
        <a:ln>
          <a:noFill/>
        </a:ln>
        <a:effectLst>
          <a:outerShdw blurRad="57150" dist="38100" dir="5400000" algn="ctr" rotWithShape="0">
            <a:srgbClr val="009DD9">
              <a:hueOff val="-670499"/>
              <a:satOff val="-7726"/>
              <a:lumOff val="1727"/>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b="1" kern="1200" dirty="0" smtClean="0">
              <a:solidFill>
                <a:sysClr val="window" lastClr="FFFFFF"/>
              </a:solidFill>
              <a:latin typeface="Constantia"/>
              <a:ea typeface="+mn-ea"/>
              <a:cs typeface="+mn-cs"/>
            </a:rPr>
            <a:t>D</a:t>
          </a:r>
          <a:r>
            <a:rPr lang="fr-FR" sz="1200" b="1" kern="1200" dirty="0" smtClean="0">
              <a:solidFill>
                <a:sysClr val="window" lastClr="FFFFFF"/>
              </a:solidFill>
              <a:latin typeface="Constantia"/>
              <a:ea typeface="+mn-ea"/>
              <a:cs typeface="+mn-cs"/>
            </a:rPr>
            <a:t>é</a:t>
          </a:r>
          <a:r>
            <a:rPr lang="fr-FR" sz="1200" b="1" kern="1200" noProof="0" dirty="0" smtClean="0">
              <a:solidFill>
                <a:sysClr val="window" lastClr="FFFFFF"/>
              </a:solidFill>
              <a:latin typeface="Constantia"/>
              <a:ea typeface="+mn-ea"/>
              <a:cs typeface="+mn-cs"/>
            </a:rPr>
            <a:t>monstration</a:t>
          </a:r>
          <a:endParaRPr lang="fr-FR" sz="1200" kern="1200" noProof="0" dirty="0" smtClean="0">
            <a:solidFill>
              <a:sysClr val="window" lastClr="FFFFFF"/>
            </a:solidFill>
            <a:latin typeface="Constantia"/>
            <a:ea typeface="+mn-ea"/>
            <a:cs typeface="+mn-cs"/>
          </a:endParaRPr>
        </a:p>
      </dsp:txBody>
      <dsp:txXfrm>
        <a:off x="7447191" y="112375"/>
        <a:ext cx="1175041" cy="783360"/>
      </dsp:txXfrm>
    </dsp:sp>
    <dsp:sp modelId="{E7ED10D0-2574-4061-9C04-A210B81DF25A}">
      <dsp:nvSpPr>
        <dsp:cNvPr id="0" name=""/>
        <dsp:cNvSpPr/>
      </dsp:nvSpPr>
      <dsp:spPr>
        <a:xfrm>
          <a:off x="8823336" y="110432"/>
          <a:ext cx="1958401" cy="783360"/>
        </a:xfrm>
        <a:prstGeom prst="chevron">
          <a:avLst/>
        </a:prstGeom>
        <a:solidFill>
          <a:sysClr val="windowText" lastClr="000000">
            <a:lumMod val="65000"/>
          </a:sysClr>
        </a:solidFill>
        <a:ln>
          <a:noFill/>
        </a:ln>
        <a:effectLst>
          <a:outerShdw blurRad="57150" dist="38100" dir="5400000" algn="ctr" rotWithShape="0">
            <a:srgbClr val="009DD9">
              <a:hueOff val="-838123"/>
              <a:satOff val="-9658"/>
              <a:lumOff val="2159"/>
              <a:alphaOff val="0"/>
              <a:shade val="9000"/>
              <a:satMod val="105000"/>
              <a:alpha val="48000"/>
            </a:srgb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altLang="zh-CN" sz="1200" b="1" kern="1200" dirty="0" smtClean="0">
              <a:solidFill>
                <a:sysClr val="window" lastClr="FFFFFF"/>
              </a:solidFill>
              <a:latin typeface="Constantia"/>
              <a:ea typeface="宋体" panose="02010600030101010101" pitchFamily="2" charset="-122"/>
              <a:cs typeface="+mn-cs"/>
            </a:rPr>
            <a:t>Conclusion &amp; Perspective </a:t>
          </a:r>
          <a:endParaRPr lang="fr-FR" sz="1200" kern="1200" noProof="0" dirty="0" smtClean="0">
            <a:solidFill>
              <a:sysClr val="window" lastClr="FFFFFF"/>
            </a:solidFill>
            <a:latin typeface="Constantia"/>
            <a:ea typeface="+mn-ea"/>
            <a:cs typeface="+mn-cs"/>
          </a:endParaRPr>
        </a:p>
      </dsp:txBody>
      <dsp:txXfrm>
        <a:off x="9215016" y="110432"/>
        <a:ext cx="1175041" cy="783360"/>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5DD71D7-55AC-46BD-81B3-09AB2F9EFBD8}" type="datetimeFigureOut">
              <a:rPr lang="en-US" smtClean="0"/>
              <a:pPr/>
              <a:t>6/9/2023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40BD58-3BFF-4EAF-BB8B-AC67FE801E47}" type="slidenum">
              <a:rPr lang="en-US" smtClean="0"/>
              <a:pPr/>
              <a:t>‹N°›</a:t>
            </a:fld>
            <a:endParaRPr lang="en-US"/>
          </a:p>
        </p:txBody>
      </p:sp>
    </p:spTree>
    <p:extLst>
      <p:ext uri="{BB962C8B-B14F-4D97-AF65-F5344CB8AC3E}">
        <p14:creationId xmlns:p14="http://schemas.microsoft.com/office/powerpoint/2010/main" val="40105943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89424F-BB59-4F4E-9822-4CA3E770FFD2}" type="datetimeFigureOut">
              <a:rPr lang="en-US" smtClean="0"/>
              <a:pPr/>
              <a:t>6/9/2023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322CDD-9D6C-4F63-9EC2-648226624108}" type="slidenum">
              <a:rPr lang="en-US" smtClean="0"/>
              <a:pPr/>
              <a:t>‹N°›</a:t>
            </a:fld>
            <a:endParaRPr lang="en-US"/>
          </a:p>
        </p:txBody>
      </p:sp>
    </p:spTree>
    <p:extLst>
      <p:ext uri="{BB962C8B-B14F-4D97-AF65-F5344CB8AC3E}">
        <p14:creationId xmlns:p14="http://schemas.microsoft.com/office/powerpoint/2010/main" val="851026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68322CDD-9D6C-4F63-9EC2-648226624108}" type="slidenum">
              <a:rPr lang="en-US" smtClean="0"/>
              <a:pPr/>
              <a:t>1</a:t>
            </a:fld>
            <a:endParaRPr lang="en-US" dirty="0"/>
          </a:p>
        </p:txBody>
      </p:sp>
    </p:spTree>
    <p:extLst>
      <p:ext uri="{BB962C8B-B14F-4D97-AF65-F5344CB8AC3E}">
        <p14:creationId xmlns:p14="http://schemas.microsoft.com/office/powerpoint/2010/main" val="4818707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68322CDD-9D6C-4F63-9EC2-648226624108}" type="slidenum">
              <a:rPr lang="en-US" smtClean="0"/>
              <a:pPr/>
              <a:t>10</a:t>
            </a:fld>
            <a:endParaRPr lang="en-US"/>
          </a:p>
        </p:txBody>
      </p:sp>
    </p:spTree>
    <p:extLst>
      <p:ext uri="{BB962C8B-B14F-4D97-AF65-F5344CB8AC3E}">
        <p14:creationId xmlns:p14="http://schemas.microsoft.com/office/powerpoint/2010/main" val="19321990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68322CDD-9D6C-4F63-9EC2-648226624108}" type="slidenum">
              <a:rPr lang="en-US" smtClean="0"/>
              <a:pPr/>
              <a:t>11</a:t>
            </a:fld>
            <a:endParaRPr lang="en-US"/>
          </a:p>
        </p:txBody>
      </p:sp>
    </p:spTree>
    <p:extLst>
      <p:ext uri="{BB962C8B-B14F-4D97-AF65-F5344CB8AC3E}">
        <p14:creationId xmlns:p14="http://schemas.microsoft.com/office/powerpoint/2010/main" val="15484919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68322CDD-9D6C-4F63-9EC2-648226624108}" type="slidenum">
              <a:rPr lang="en-US" smtClean="0"/>
              <a:pPr/>
              <a:t>12</a:t>
            </a:fld>
            <a:endParaRPr lang="en-US"/>
          </a:p>
        </p:txBody>
      </p:sp>
    </p:spTree>
    <p:extLst>
      <p:ext uri="{BB962C8B-B14F-4D97-AF65-F5344CB8AC3E}">
        <p14:creationId xmlns:p14="http://schemas.microsoft.com/office/powerpoint/2010/main" val="34883006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68322CDD-9D6C-4F63-9EC2-648226624108}" type="slidenum">
              <a:rPr lang="en-US" smtClean="0"/>
              <a:pPr/>
              <a:t>13</a:t>
            </a:fld>
            <a:endParaRPr lang="en-US"/>
          </a:p>
        </p:txBody>
      </p:sp>
    </p:spTree>
    <p:extLst>
      <p:ext uri="{BB962C8B-B14F-4D97-AF65-F5344CB8AC3E}">
        <p14:creationId xmlns:p14="http://schemas.microsoft.com/office/powerpoint/2010/main" val="41599490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68322CDD-9D6C-4F63-9EC2-648226624108}" type="slidenum">
              <a:rPr lang="en-US" smtClean="0"/>
              <a:pPr/>
              <a:t>14</a:t>
            </a:fld>
            <a:endParaRPr lang="en-US"/>
          </a:p>
        </p:txBody>
      </p:sp>
    </p:spTree>
    <p:extLst>
      <p:ext uri="{BB962C8B-B14F-4D97-AF65-F5344CB8AC3E}">
        <p14:creationId xmlns:p14="http://schemas.microsoft.com/office/powerpoint/2010/main" val="20419565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68322CDD-9D6C-4F63-9EC2-648226624108}" type="slidenum">
              <a:rPr lang="en-US" smtClean="0"/>
              <a:pPr/>
              <a:t>15</a:t>
            </a:fld>
            <a:endParaRPr lang="en-US"/>
          </a:p>
        </p:txBody>
      </p:sp>
    </p:spTree>
    <p:extLst>
      <p:ext uri="{BB962C8B-B14F-4D97-AF65-F5344CB8AC3E}">
        <p14:creationId xmlns:p14="http://schemas.microsoft.com/office/powerpoint/2010/main" val="7262604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68322CDD-9D6C-4F63-9EC2-648226624108}" type="slidenum">
              <a:rPr lang="en-US" smtClean="0"/>
              <a:pPr/>
              <a:t>16</a:t>
            </a:fld>
            <a:endParaRPr lang="en-US"/>
          </a:p>
        </p:txBody>
      </p:sp>
    </p:spTree>
    <p:extLst>
      <p:ext uri="{BB962C8B-B14F-4D97-AF65-F5344CB8AC3E}">
        <p14:creationId xmlns:p14="http://schemas.microsoft.com/office/powerpoint/2010/main" val="30726516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68322CDD-9D6C-4F63-9EC2-648226624108}" type="slidenum">
              <a:rPr lang="en-US" smtClean="0"/>
              <a:pPr/>
              <a:t>17</a:t>
            </a:fld>
            <a:endParaRPr lang="en-US"/>
          </a:p>
        </p:txBody>
      </p:sp>
    </p:spTree>
    <p:extLst>
      <p:ext uri="{BB962C8B-B14F-4D97-AF65-F5344CB8AC3E}">
        <p14:creationId xmlns:p14="http://schemas.microsoft.com/office/powerpoint/2010/main" val="28927715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68322CDD-9D6C-4F63-9EC2-648226624108}" type="slidenum">
              <a:rPr lang="en-US" smtClean="0"/>
              <a:pPr/>
              <a:t>18</a:t>
            </a:fld>
            <a:endParaRPr lang="en-US"/>
          </a:p>
        </p:txBody>
      </p:sp>
    </p:spTree>
    <p:extLst>
      <p:ext uri="{BB962C8B-B14F-4D97-AF65-F5344CB8AC3E}">
        <p14:creationId xmlns:p14="http://schemas.microsoft.com/office/powerpoint/2010/main" val="22614294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68322CDD-9D6C-4F63-9EC2-648226624108}" type="slidenum">
              <a:rPr lang="en-US" smtClean="0"/>
              <a:pPr/>
              <a:t>19</a:t>
            </a:fld>
            <a:endParaRPr lang="en-US"/>
          </a:p>
        </p:txBody>
      </p:sp>
    </p:spTree>
    <p:extLst>
      <p:ext uri="{BB962C8B-B14F-4D97-AF65-F5344CB8AC3E}">
        <p14:creationId xmlns:p14="http://schemas.microsoft.com/office/powerpoint/2010/main" val="26604676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68322CDD-9D6C-4F63-9EC2-648226624108}" type="slidenum">
              <a:rPr lang="en-US" smtClean="0"/>
              <a:pPr/>
              <a:t>2</a:t>
            </a:fld>
            <a:endParaRPr lang="en-US" dirty="0"/>
          </a:p>
        </p:txBody>
      </p:sp>
    </p:spTree>
    <p:extLst>
      <p:ext uri="{BB962C8B-B14F-4D97-AF65-F5344CB8AC3E}">
        <p14:creationId xmlns:p14="http://schemas.microsoft.com/office/powerpoint/2010/main" val="8721226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fr-FR" sz="1200" kern="1200" dirty="0" smtClean="0">
              <a:solidFill>
                <a:schemeClr val="tx1"/>
              </a:solidFill>
              <a:effectLst/>
              <a:latin typeface="+mn-lt"/>
              <a:ea typeface="+mn-ea"/>
              <a:cs typeface="+mn-cs"/>
            </a:endParaRPr>
          </a:p>
          <a:p>
            <a:pPr rtl="0"/>
            <a:endParaRPr lang="fr-FR" dirty="0"/>
          </a:p>
        </p:txBody>
      </p:sp>
      <p:sp>
        <p:nvSpPr>
          <p:cNvPr id="4" name="Slide Number Placeholder 3"/>
          <p:cNvSpPr>
            <a:spLocks noGrp="1"/>
          </p:cNvSpPr>
          <p:nvPr>
            <p:ph type="sldNum" sz="quarter" idx="10"/>
          </p:nvPr>
        </p:nvSpPr>
        <p:spPr/>
        <p:txBody>
          <a:bodyPr/>
          <a:lstStyle/>
          <a:p>
            <a:fld id="{68322CDD-9D6C-4F63-9EC2-648226624108}" type="slidenum">
              <a:rPr lang="en-US" smtClean="0"/>
              <a:pPr/>
              <a:t>20</a:t>
            </a:fld>
            <a:endParaRPr lang="en-US"/>
          </a:p>
        </p:txBody>
      </p:sp>
    </p:spTree>
    <p:extLst>
      <p:ext uri="{BB962C8B-B14F-4D97-AF65-F5344CB8AC3E}">
        <p14:creationId xmlns:p14="http://schemas.microsoft.com/office/powerpoint/2010/main" val="33498306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CF86E09-CAD2-4D69-B51A-87D24A6430C8}" type="slidenum">
              <a:rPr lang="en-US" smtClean="0"/>
              <a:pPr/>
              <a:t>21</a:t>
            </a:fld>
            <a:endParaRPr lang="en-US"/>
          </a:p>
        </p:txBody>
      </p:sp>
    </p:spTree>
    <p:extLst>
      <p:ext uri="{BB962C8B-B14F-4D97-AF65-F5344CB8AC3E}">
        <p14:creationId xmlns:p14="http://schemas.microsoft.com/office/powerpoint/2010/main" val="39855665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68322CDD-9D6C-4F63-9EC2-648226624108}" type="slidenum">
              <a:rPr lang="en-US" smtClean="0"/>
              <a:pPr/>
              <a:t>23</a:t>
            </a:fld>
            <a:endParaRPr lang="en-US"/>
          </a:p>
        </p:txBody>
      </p:sp>
    </p:spTree>
    <p:extLst>
      <p:ext uri="{BB962C8B-B14F-4D97-AF65-F5344CB8AC3E}">
        <p14:creationId xmlns:p14="http://schemas.microsoft.com/office/powerpoint/2010/main" val="30779444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68322CDD-9D6C-4F63-9EC2-648226624108}" type="slidenum">
              <a:rPr lang="en-US" smtClean="0"/>
              <a:pPr/>
              <a:t>24</a:t>
            </a:fld>
            <a:endParaRPr lang="en-US"/>
          </a:p>
        </p:txBody>
      </p:sp>
    </p:spTree>
    <p:extLst>
      <p:ext uri="{BB962C8B-B14F-4D97-AF65-F5344CB8AC3E}">
        <p14:creationId xmlns:p14="http://schemas.microsoft.com/office/powerpoint/2010/main" val="8227104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68322CDD-9D6C-4F63-9EC2-648226624108}" type="slidenum">
              <a:rPr lang="en-US" smtClean="0"/>
              <a:pPr/>
              <a:t>25</a:t>
            </a:fld>
            <a:endParaRPr lang="en-US"/>
          </a:p>
        </p:txBody>
      </p:sp>
    </p:spTree>
    <p:extLst>
      <p:ext uri="{BB962C8B-B14F-4D97-AF65-F5344CB8AC3E}">
        <p14:creationId xmlns:p14="http://schemas.microsoft.com/office/powerpoint/2010/main" val="39742272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68322CDD-9D6C-4F63-9EC2-648226624108}" type="slidenum">
              <a:rPr lang="en-US" smtClean="0"/>
              <a:pPr/>
              <a:t>26</a:t>
            </a:fld>
            <a:endParaRPr lang="en-US"/>
          </a:p>
        </p:txBody>
      </p:sp>
    </p:spTree>
    <p:extLst>
      <p:ext uri="{BB962C8B-B14F-4D97-AF65-F5344CB8AC3E}">
        <p14:creationId xmlns:p14="http://schemas.microsoft.com/office/powerpoint/2010/main" val="41787591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68322CDD-9D6C-4F63-9EC2-648226624108}" type="slidenum">
              <a:rPr lang="en-US" smtClean="0"/>
              <a:pPr/>
              <a:t>27</a:t>
            </a:fld>
            <a:endParaRPr lang="en-US"/>
          </a:p>
        </p:txBody>
      </p:sp>
    </p:spTree>
    <p:extLst>
      <p:ext uri="{BB962C8B-B14F-4D97-AF65-F5344CB8AC3E}">
        <p14:creationId xmlns:p14="http://schemas.microsoft.com/office/powerpoint/2010/main" val="18348983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68322CDD-9D6C-4F63-9EC2-648226624108}" type="slidenum">
              <a:rPr lang="en-US" smtClean="0"/>
              <a:pPr/>
              <a:t>28</a:t>
            </a:fld>
            <a:endParaRPr lang="en-US"/>
          </a:p>
        </p:txBody>
      </p:sp>
    </p:spTree>
    <p:extLst>
      <p:ext uri="{BB962C8B-B14F-4D97-AF65-F5344CB8AC3E}">
        <p14:creationId xmlns:p14="http://schemas.microsoft.com/office/powerpoint/2010/main" val="24593322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68322CDD-9D6C-4F63-9EC2-648226624108}" type="slidenum">
              <a:rPr lang="en-US" smtClean="0"/>
              <a:pPr/>
              <a:t>29</a:t>
            </a:fld>
            <a:endParaRPr lang="en-US"/>
          </a:p>
        </p:txBody>
      </p:sp>
    </p:spTree>
    <p:extLst>
      <p:ext uri="{BB962C8B-B14F-4D97-AF65-F5344CB8AC3E}">
        <p14:creationId xmlns:p14="http://schemas.microsoft.com/office/powerpoint/2010/main" val="882305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68322CDD-9D6C-4F63-9EC2-648226624108}" type="slidenum">
              <a:rPr lang="en-US" smtClean="0"/>
              <a:pPr/>
              <a:t>30</a:t>
            </a:fld>
            <a:endParaRPr lang="en-US"/>
          </a:p>
        </p:txBody>
      </p:sp>
    </p:spTree>
    <p:extLst>
      <p:ext uri="{BB962C8B-B14F-4D97-AF65-F5344CB8AC3E}">
        <p14:creationId xmlns:p14="http://schemas.microsoft.com/office/powerpoint/2010/main" val="2563600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68322CDD-9D6C-4F63-9EC2-648226624108}" type="slidenum">
              <a:rPr lang="en-US" smtClean="0"/>
              <a:pPr/>
              <a:t>3</a:t>
            </a:fld>
            <a:endParaRPr lang="en-US"/>
          </a:p>
        </p:txBody>
      </p:sp>
    </p:spTree>
    <p:extLst>
      <p:ext uri="{BB962C8B-B14F-4D97-AF65-F5344CB8AC3E}">
        <p14:creationId xmlns:p14="http://schemas.microsoft.com/office/powerpoint/2010/main" val="25414353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68322CDD-9D6C-4F63-9EC2-648226624108}" type="slidenum">
              <a:rPr lang="en-US" smtClean="0"/>
              <a:pPr/>
              <a:t>31</a:t>
            </a:fld>
            <a:endParaRPr lang="en-US"/>
          </a:p>
        </p:txBody>
      </p:sp>
    </p:spTree>
    <p:extLst>
      <p:ext uri="{BB962C8B-B14F-4D97-AF65-F5344CB8AC3E}">
        <p14:creationId xmlns:p14="http://schemas.microsoft.com/office/powerpoint/2010/main" val="22480405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68322CDD-9D6C-4F63-9EC2-648226624108}" type="slidenum">
              <a:rPr lang="en-US" smtClean="0"/>
              <a:pPr/>
              <a:t>32</a:t>
            </a:fld>
            <a:endParaRPr lang="en-US"/>
          </a:p>
        </p:txBody>
      </p:sp>
    </p:spTree>
    <p:extLst>
      <p:ext uri="{BB962C8B-B14F-4D97-AF65-F5344CB8AC3E}">
        <p14:creationId xmlns:p14="http://schemas.microsoft.com/office/powerpoint/2010/main" val="12002190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10"/>
          </p:nvPr>
        </p:nvSpPr>
        <p:spPr/>
        <p:txBody>
          <a:bodyPr/>
          <a:lstStyle/>
          <a:p>
            <a:fld id="{68322CDD-9D6C-4F63-9EC2-648226624108}" type="slidenum">
              <a:rPr lang="en-US" smtClean="0"/>
              <a:pPr/>
              <a:t>33</a:t>
            </a:fld>
            <a:endParaRPr lang="en-US"/>
          </a:p>
        </p:txBody>
      </p:sp>
    </p:spTree>
    <p:extLst>
      <p:ext uri="{BB962C8B-B14F-4D97-AF65-F5344CB8AC3E}">
        <p14:creationId xmlns:p14="http://schemas.microsoft.com/office/powerpoint/2010/main" val="30042547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68322CDD-9D6C-4F63-9EC2-648226624108}" type="slidenum">
              <a:rPr lang="en-US" smtClean="0"/>
              <a:pPr/>
              <a:t>34</a:t>
            </a:fld>
            <a:endParaRPr lang="en-US"/>
          </a:p>
        </p:txBody>
      </p:sp>
    </p:spTree>
    <p:extLst>
      <p:ext uri="{BB962C8B-B14F-4D97-AF65-F5344CB8AC3E}">
        <p14:creationId xmlns:p14="http://schemas.microsoft.com/office/powerpoint/2010/main" val="36893826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68322CDD-9D6C-4F63-9EC2-648226624108}" type="slidenum">
              <a:rPr lang="en-US" smtClean="0"/>
              <a:pPr/>
              <a:t>35</a:t>
            </a:fld>
            <a:endParaRPr lang="en-US"/>
          </a:p>
        </p:txBody>
      </p:sp>
    </p:spTree>
    <p:extLst>
      <p:ext uri="{BB962C8B-B14F-4D97-AF65-F5344CB8AC3E}">
        <p14:creationId xmlns:p14="http://schemas.microsoft.com/office/powerpoint/2010/main" val="36809197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E434AA0-2E8E-41C9-BD1B-6215DCA4EBF0}" type="slidenum">
              <a:rPr lang="fr-FR" smtClean="0"/>
              <a:pPr/>
              <a:t>36</a:t>
            </a:fld>
            <a:endParaRPr lang="fr-FR"/>
          </a:p>
        </p:txBody>
      </p:sp>
    </p:spTree>
    <p:extLst>
      <p:ext uri="{BB962C8B-B14F-4D97-AF65-F5344CB8AC3E}">
        <p14:creationId xmlns:p14="http://schemas.microsoft.com/office/powerpoint/2010/main" val="22300062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E434AA0-2E8E-41C9-BD1B-6215DCA4EBF0}" type="slidenum">
              <a:rPr lang="fr-FR" smtClean="0"/>
              <a:pPr/>
              <a:t>37</a:t>
            </a:fld>
            <a:endParaRPr lang="fr-FR"/>
          </a:p>
        </p:txBody>
      </p:sp>
    </p:spTree>
    <p:extLst>
      <p:ext uri="{BB962C8B-B14F-4D97-AF65-F5344CB8AC3E}">
        <p14:creationId xmlns:p14="http://schemas.microsoft.com/office/powerpoint/2010/main" val="3195642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Slide Number Placeholder 3"/>
          <p:cNvSpPr>
            <a:spLocks noGrp="1"/>
          </p:cNvSpPr>
          <p:nvPr>
            <p:ph type="sldNum" sz="quarter" idx="10"/>
          </p:nvPr>
        </p:nvSpPr>
        <p:spPr/>
        <p:txBody>
          <a:bodyPr/>
          <a:lstStyle/>
          <a:p>
            <a:fld id="{68322CDD-9D6C-4F63-9EC2-648226624108}" type="slidenum">
              <a:rPr lang="en-US" smtClean="0"/>
              <a:pPr/>
              <a:t>4</a:t>
            </a:fld>
            <a:endParaRPr lang="en-US"/>
          </a:p>
        </p:txBody>
      </p:sp>
    </p:spTree>
    <p:extLst>
      <p:ext uri="{BB962C8B-B14F-4D97-AF65-F5344CB8AC3E}">
        <p14:creationId xmlns:p14="http://schemas.microsoft.com/office/powerpoint/2010/main" val="100141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CF86E09-CAD2-4D69-B51A-87D24A6430C8}" type="slidenum">
              <a:rPr lang="en-US" smtClean="0"/>
              <a:pPr/>
              <a:t>5</a:t>
            </a:fld>
            <a:endParaRPr lang="en-US"/>
          </a:p>
        </p:txBody>
      </p:sp>
    </p:spTree>
    <p:extLst>
      <p:ext uri="{BB962C8B-B14F-4D97-AF65-F5344CB8AC3E}">
        <p14:creationId xmlns:p14="http://schemas.microsoft.com/office/powerpoint/2010/main" val="404061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68322CDD-9D6C-4F63-9EC2-648226624108}" type="slidenum">
              <a:rPr lang="en-US" smtClean="0"/>
              <a:pPr/>
              <a:t>6</a:t>
            </a:fld>
            <a:endParaRPr lang="en-US"/>
          </a:p>
        </p:txBody>
      </p:sp>
    </p:spTree>
    <p:extLst>
      <p:ext uri="{BB962C8B-B14F-4D97-AF65-F5344CB8AC3E}">
        <p14:creationId xmlns:p14="http://schemas.microsoft.com/office/powerpoint/2010/main" val="38173743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smtClean="0"/>
          </a:p>
        </p:txBody>
      </p:sp>
      <p:sp>
        <p:nvSpPr>
          <p:cNvPr id="4" name="Slide Number Placeholder 3"/>
          <p:cNvSpPr>
            <a:spLocks noGrp="1"/>
          </p:cNvSpPr>
          <p:nvPr>
            <p:ph type="sldNum" sz="quarter" idx="10"/>
          </p:nvPr>
        </p:nvSpPr>
        <p:spPr/>
        <p:txBody>
          <a:bodyPr/>
          <a:lstStyle/>
          <a:p>
            <a:fld id="{68322CDD-9D6C-4F63-9EC2-648226624108}" type="slidenum">
              <a:rPr lang="en-US" smtClean="0"/>
              <a:pPr/>
              <a:t>7</a:t>
            </a:fld>
            <a:endParaRPr lang="en-US"/>
          </a:p>
        </p:txBody>
      </p:sp>
    </p:spTree>
    <p:extLst>
      <p:ext uri="{BB962C8B-B14F-4D97-AF65-F5344CB8AC3E}">
        <p14:creationId xmlns:p14="http://schemas.microsoft.com/office/powerpoint/2010/main" val="10699646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smtClean="0"/>
          </a:p>
        </p:txBody>
      </p:sp>
      <p:sp>
        <p:nvSpPr>
          <p:cNvPr id="4" name="Slide Number Placeholder 3"/>
          <p:cNvSpPr>
            <a:spLocks noGrp="1"/>
          </p:cNvSpPr>
          <p:nvPr>
            <p:ph type="sldNum" sz="quarter" idx="10"/>
          </p:nvPr>
        </p:nvSpPr>
        <p:spPr/>
        <p:txBody>
          <a:bodyPr/>
          <a:lstStyle/>
          <a:p>
            <a:fld id="{68322CDD-9D6C-4F63-9EC2-648226624108}" type="slidenum">
              <a:rPr lang="en-US" smtClean="0"/>
              <a:pPr/>
              <a:t>8</a:t>
            </a:fld>
            <a:endParaRPr lang="en-US"/>
          </a:p>
        </p:txBody>
      </p:sp>
    </p:spTree>
    <p:extLst>
      <p:ext uri="{BB962C8B-B14F-4D97-AF65-F5344CB8AC3E}">
        <p14:creationId xmlns:p14="http://schemas.microsoft.com/office/powerpoint/2010/main" val="31082148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Slide Number Placeholder 3"/>
          <p:cNvSpPr>
            <a:spLocks noGrp="1"/>
          </p:cNvSpPr>
          <p:nvPr>
            <p:ph type="sldNum" sz="quarter" idx="10"/>
          </p:nvPr>
        </p:nvSpPr>
        <p:spPr/>
        <p:txBody>
          <a:bodyPr/>
          <a:lstStyle/>
          <a:p>
            <a:fld id="{68322CDD-9D6C-4F63-9EC2-648226624108}" type="slidenum">
              <a:rPr lang="en-US" smtClean="0"/>
              <a:pPr/>
              <a:t>9</a:t>
            </a:fld>
            <a:endParaRPr lang="en-US"/>
          </a:p>
        </p:txBody>
      </p:sp>
    </p:spTree>
    <p:extLst>
      <p:ext uri="{BB962C8B-B14F-4D97-AF65-F5344CB8AC3E}">
        <p14:creationId xmlns:p14="http://schemas.microsoft.com/office/powerpoint/2010/main" val="38657528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fr-F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fr-FR"/>
          </a:p>
        </p:txBody>
      </p:sp>
      <p:sp>
        <p:nvSpPr>
          <p:cNvPr id="4" name="Date Placeholder 3"/>
          <p:cNvSpPr>
            <a:spLocks noGrp="1"/>
          </p:cNvSpPr>
          <p:nvPr>
            <p:ph type="dt" sz="half" idx="10"/>
          </p:nvPr>
        </p:nvSpPr>
        <p:spPr/>
        <p:txBody>
          <a:bodyPr/>
          <a:lstStyle/>
          <a:p>
            <a:fld id="{F69828B5-FFFA-4D4A-865A-10C76C223BAD}" type="datetime1">
              <a:rPr lang="fr-FR" smtClean="0"/>
              <a:pPr/>
              <a:t>09/06/2023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‹N°›</a:t>
            </a:fld>
            <a:endParaRPr lang="en-US"/>
          </a:p>
        </p:txBody>
      </p:sp>
    </p:spTree>
    <p:extLst>
      <p:ext uri="{BB962C8B-B14F-4D97-AF65-F5344CB8AC3E}">
        <p14:creationId xmlns:p14="http://schemas.microsoft.com/office/powerpoint/2010/main" val="1173701205"/>
      </p:ext>
    </p:extLst>
  </p:cSld>
  <p:clrMapOvr>
    <a:masterClrMapping/>
  </p:clrMapOvr>
  <p:timing>
    <p:tnLst>
      <p:par>
        <p:cTn id="1" dur="indefinite" restart="never" nodeType="tmRoot"/>
      </p:par>
    </p:tnLst>
  </p:timing>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F69828B5-FFFA-4D4A-865A-10C76C223BAD}" type="datetime1">
              <a:rPr lang="fr-FR" smtClean="0"/>
              <a:pPr/>
              <a:t>09/06/2023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‹N°›</a:t>
            </a:fld>
            <a:endParaRPr lang="en-US"/>
          </a:p>
        </p:txBody>
      </p:sp>
    </p:spTree>
    <p:extLst>
      <p:ext uri="{BB962C8B-B14F-4D97-AF65-F5344CB8AC3E}">
        <p14:creationId xmlns:p14="http://schemas.microsoft.com/office/powerpoint/2010/main" val="3967556842"/>
      </p:ext>
    </p:extLst>
  </p:cSld>
  <p:clrMapOvr>
    <a:masterClrMapping/>
  </p:clrMapOvr>
  <p:timing>
    <p:tnLst>
      <p:par>
        <p:cTn id="1" dur="indefinite" restart="never" nodeType="tmRoot"/>
      </p:par>
    </p:tnLst>
  </p:timing>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fr-F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F69828B5-FFFA-4D4A-865A-10C76C223BAD}" type="datetime1">
              <a:rPr lang="fr-FR" smtClean="0"/>
              <a:pPr/>
              <a:t>09/06/2023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‹N°›</a:t>
            </a:fld>
            <a:endParaRPr lang="en-US"/>
          </a:p>
        </p:txBody>
      </p:sp>
    </p:spTree>
    <p:extLst>
      <p:ext uri="{BB962C8B-B14F-4D97-AF65-F5344CB8AC3E}">
        <p14:creationId xmlns:p14="http://schemas.microsoft.com/office/powerpoint/2010/main" val="1472631410"/>
      </p:ext>
    </p:extLst>
  </p:cSld>
  <p:clrMapOvr>
    <a:masterClrMapping/>
  </p:clrMapOvr>
  <p:timing>
    <p:tnLst>
      <p:par>
        <p:cTn id="1" dur="indefinite" restart="never" nodeType="tmRoot"/>
      </p:par>
    </p:tnLst>
  </p:timing>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F69828B5-FFFA-4D4A-865A-10C76C223BAD}" type="datetime1">
              <a:rPr lang="fr-FR" smtClean="0"/>
              <a:pPr/>
              <a:t>09/06/2023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‹N°›</a:t>
            </a:fld>
            <a:endParaRPr lang="en-US"/>
          </a:p>
        </p:txBody>
      </p:sp>
    </p:spTree>
    <p:extLst>
      <p:ext uri="{BB962C8B-B14F-4D97-AF65-F5344CB8AC3E}">
        <p14:creationId xmlns:p14="http://schemas.microsoft.com/office/powerpoint/2010/main" val="1764671516"/>
      </p:ext>
    </p:extLst>
  </p:cSld>
  <p:clrMapOvr>
    <a:masterClrMapping/>
  </p:clrMapOvr>
  <p:timing>
    <p:tnLst>
      <p:par>
        <p:cTn id="1" dur="indefinite" restart="never" nodeType="tmRoot"/>
      </p:par>
    </p:tnLst>
  </p:timing>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fr-F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9828B5-FFFA-4D4A-865A-10C76C223BAD}" type="datetime1">
              <a:rPr lang="fr-FR" smtClean="0"/>
              <a:pPr/>
              <a:t>09/06/2023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‹N°›</a:t>
            </a:fld>
            <a:endParaRPr lang="en-US"/>
          </a:p>
        </p:txBody>
      </p:sp>
    </p:spTree>
    <p:extLst>
      <p:ext uri="{BB962C8B-B14F-4D97-AF65-F5344CB8AC3E}">
        <p14:creationId xmlns:p14="http://schemas.microsoft.com/office/powerpoint/2010/main" val="2012904124"/>
      </p:ext>
    </p:extLst>
  </p:cSld>
  <p:clrMapOvr>
    <a:masterClrMapping/>
  </p:clrMapOvr>
  <p:timing>
    <p:tnLst>
      <p:par>
        <p:cTn id="1" dur="indefinite" restart="never" nodeType="tmRoot"/>
      </p:par>
    </p:tnLst>
  </p:timing>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Date Placeholder 4"/>
          <p:cNvSpPr>
            <a:spLocks noGrp="1"/>
          </p:cNvSpPr>
          <p:nvPr>
            <p:ph type="dt" sz="half" idx="10"/>
          </p:nvPr>
        </p:nvSpPr>
        <p:spPr/>
        <p:txBody>
          <a:bodyPr/>
          <a:lstStyle/>
          <a:p>
            <a:fld id="{F69828B5-FFFA-4D4A-865A-10C76C223BAD}" type="datetime1">
              <a:rPr lang="fr-FR" smtClean="0"/>
              <a:pPr/>
              <a:t>09/06/2023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pPr/>
              <a:t>‹N°›</a:t>
            </a:fld>
            <a:endParaRPr lang="en-US"/>
          </a:p>
        </p:txBody>
      </p:sp>
    </p:spTree>
    <p:extLst>
      <p:ext uri="{BB962C8B-B14F-4D97-AF65-F5344CB8AC3E}">
        <p14:creationId xmlns:p14="http://schemas.microsoft.com/office/powerpoint/2010/main" val="939897580"/>
      </p:ext>
    </p:extLst>
  </p:cSld>
  <p:clrMapOvr>
    <a:masterClrMapping/>
  </p:clrMapOvr>
  <p:timing>
    <p:tnLst>
      <p:par>
        <p:cTn id="1" dur="indefinite" restart="never" nodeType="tmRoot"/>
      </p:par>
    </p:tnLst>
  </p:timing>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fr-F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7" name="Date Placeholder 6"/>
          <p:cNvSpPr>
            <a:spLocks noGrp="1"/>
          </p:cNvSpPr>
          <p:nvPr>
            <p:ph type="dt" sz="half" idx="10"/>
          </p:nvPr>
        </p:nvSpPr>
        <p:spPr/>
        <p:txBody>
          <a:bodyPr/>
          <a:lstStyle/>
          <a:p>
            <a:fld id="{F69828B5-FFFA-4D4A-865A-10C76C223BAD}" type="datetime1">
              <a:rPr lang="fr-FR" smtClean="0"/>
              <a:pPr/>
              <a:t>09/06/2023</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31375A4-56A4-47D6-9801-1991572033F7}" type="slidenum">
              <a:rPr lang="en-US" smtClean="0"/>
              <a:pPr/>
              <a:t>‹N°›</a:t>
            </a:fld>
            <a:endParaRPr lang="en-US"/>
          </a:p>
        </p:txBody>
      </p:sp>
    </p:spTree>
    <p:extLst>
      <p:ext uri="{BB962C8B-B14F-4D97-AF65-F5344CB8AC3E}">
        <p14:creationId xmlns:p14="http://schemas.microsoft.com/office/powerpoint/2010/main" val="2359776442"/>
      </p:ext>
    </p:extLst>
  </p:cSld>
  <p:clrMapOvr>
    <a:masterClrMapping/>
  </p:clrMapOvr>
  <p:timing>
    <p:tnLst>
      <p:par>
        <p:cTn id="1" dur="indefinite" restart="never" nodeType="tmRoot"/>
      </p:par>
    </p:tnLst>
  </p:timing>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Date Placeholder 2"/>
          <p:cNvSpPr>
            <a:spLocks noGrp="1"/>
          </p:cNvSpPr>
          <p:nvPr>
            <p:ph type="dt" sz="half" idx="10"/>
          </p:nvPr>
        </p:nvSpPr>
        <p:spPr/>
        <p:txBody>
          <a:bodyPr/>
          <a:lstStyle/>
          <a:p>
            <a:fld id="{F69828B5-FFFA-4D4A-865A-10C76C223BAD}" type="datetime1">
              <a:rPr lang="fr-FR" smtClean="0"/>
              <a:pPr/>
              <a:t>09/06/2023</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pPr/>
              <a:t>‹N°›</a:t>
            </a:fld>
            <a:endParaRPr lang="en-US"/>
          </a:p>
        </p:txBody>
      </p:sp>
    </p:spTree>
    <p:extLst>
      <p:ext uri="{BB962C8B-B14F-4D97-AF65-F5344CB8AC3E}">
        <p14:creationId xmlns:p14="http://schemas.microsoft.com/office/powerpoint/2010/main" val="2757901067"/>
      </p:ext>
    </p:extLst>
  </p:cSld>
  <p:clrMapOvr>
    <a:masterClrMapping/>
  </p:clrMapOvr>
  <p:timing>
    <p:tnLst>
      <p:par>
        <p:cTn id="1" dur="indefinite" restart="never" nodeType="tmRoot"/>
      </p:par>
    </p:tnLst>
  </p:timing>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9828B5-FFFA-4D4A-865A-10C76C223BAD}" type="datetime1">
              <a:rPr lang="fr-FR" smtClean="0"/>
              <a:pPr/>
              <a:t>09/06/2023</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31375A4-56A4-47D6-9801-1991572033F7}" type="slidenum">
              <a:rPr lang="en-US" smtClean="0"/>
              <a:pPr/>
              <a:t>‹N°›</a:t>
            </a:fld>
            <a:endParaRPr lang="en-US"/>
          </a:p>
        </p:txBody>
      </p:sp>
    </p:spTree>
    <p:extLst>
      <p:ext uri="{BB962C8B-B14F-4D97-AF65-F5344CB8AC3E}">
        <p14:creationId xmlns:p14="http://schemas.microsoft.com/office/powerpoint/2010/main" val="2254910913"/>
      </p:ext>
    </p:extLst>
  </p:cSld>
  <p:clrMapOvr>
    <a:masterClrMapping/>
  </p:clrMapOvr>
  <p:timing>
    <p:tnLst>
      <p:par>
        <p:cTn id="1" dur="indefinite" restart="never" nodeType="tmRoot"/>
      </p:par>
    </p:tnLst>
  </p:timing>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fr-F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9828B5-FFFA-4D4A-865A-10C76C223BAD}" type="datetime1">
              <a:rPr lang="fr-FR" smtClean="0"/>
              <a:pPr/>
              <a:t>09/06/2023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pPr/>
              <a:t>‹N°›</a:t>
            </a:fld>
            <a:endParaRPr lang="en-US"/>
          </a:p>
        </p:txBody>
      </p:sp>
    </p:spTree>
    <p:extLst>
      <p:ext uri="{BB962C8B-B14F-4D97-AF65-F5344CB8AC3E}">
        <p14:creationId xmlns:p14="http://schemas.microsoft.com/office/powerpoint/2010/main" val="880561603"/>
      </p:ext>
    </p:extLst>
  </p:cSld>
  <p:clrMapOvr>
    <a:masterClrMapping/>
  </p:clrMapOvr>
  <p:timing>
    <p:tnLst>
      <p:par>
        <p:cTn id="1" dur="indefinite" restart="never" nodeType="tmRoot"/>
      </p:par>
    </p:tnLst>
  </p:timing>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fr-F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9828B5-FFFA-4D4A-865A-10C76C223BAD}" type="datetime1">
              <a:rPr lang="fr-FR" smtClean="0"/>
              <a:pPr/>
              <a:t>09/06/2023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pPr/>
              <a:t>‹N°›</a:t>
            </a:fld>
            <a:endParaRPr lang="en-US"/>
          </a:p>
        </p:txBody>
      </p:sp>
    </p:spTree>
    <p:extLst>
      <p:ext uri="{BB962C8B-B14F-4D97-AF65-F5344CB8AC3E}">
        <p14:creationId xmlns:p14="http://schemas.microsoft.com/office/powerpoint/2010/main" val="3502461233"/>
      </p:ext>
    </p:extLst>
  </p:cSld>
  <p:clrMapOvr>
    <a:masterClrMapping/>
  </p:clrMapOvr>
  <p:timing>
    <p:tnLst>
      <p:par>
        <p:cTn id="1" dur="indefinite" restart="never" nodeType="tmRoot"/>
      </p:par>
    </p:tnLst>
  </p:timing>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fr-F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9828B5-FFFA-4D4A-865A-10C76C223BAD}" type="datetime1">
              <a:rPr lang="fr-FR" smtClean="0"/>
              <a:pPr/>
              <a:t>09/06/2023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1375A4-56A4-47D6-9801-1991572033F7}" type="slidenum">
              <a:rPr lang="en-US" smtClean="0"/>
              <a:pPr/>
              <a:t>‹N°›</a:t>
            </a:fld>
            <a:endParaRPr lang="en-US"/>
          </a:p>
        </p:txBody>
      </p:sp>
      <p:sp>
        <p:nvSpPr>
          <p:cNvPr id="7" name="Rectangle 6"/>
          <p:cNvSpPr/>
          <p:nvPr userDrawn="1"/>
        </p:nvSpPr>
        <p:spPr>
          <a:xfrm>
            <a:off x="0" y="6257036"/>
            <a:ext cx="12192000" cy="54864"/>
          </a:xfrm>
          <a:prstGeom prst="rect">
            <a:avLst/>
          </a:prstGeom>
          <a:ln>
            <a:noFill/>
          </a:ln>
          <a:effectLst>
            <a:outerShdw blurRad="25400" dist="25400" dir="54000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6257036"/>
            <a:ext cx="12192000" cy="54864"/>
          </a:xfrm>
          <a:prstGeom prst="rect">
            <a:avLst/>
          </a:prstGeom>
          <a:ln>
            <a:noFill/>
          </a:ln>
          <a:effectLst>
            <a:innerShdw blurRad="25400" dist="12700" dir="16200000">
              <a:schemeClr val="accent1">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871780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8.xml"/><Relationship Id="rId7" Type="http://schemas.microsoft.com/office/2007/relationships/diagramDrawing" Target="../diagrams/drawing8.xml"/><Relationship Id="rId12" Type="http://schemas.openxmlformats.org/officeDocument/2006/relationships/comments" Target="../comments/comment1.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8.xml"/><Relationship Id="rId11" Type="http://schemas.openxmlformats.org/officeDocument/2006/relationships/image" Target="../media/image7.png"/><Relationship Id="rId5" Type="http://schemas.openxmlformats.org/officeDocument/2006/relationships/diagramQuickStyle" Target="../diagrams/quickStyle8.xml"/><Relationship Id="rId10" Type="http://schemas.openxmlformats.org/officeDocument/2006/relationships/image" Target="../media/image6.png"/><Relationship Id="rId4" Type="http://schemas.openxmlformats.org/officeDocument/2006/relationships/diagramLayout" Target="../diagrams/layout8.xml"/><Relationship Id="rId9" Type="http://schemas.openxmlformats.org/officeDocument/2006/relationships/image" Target="../media/image12.png"/></Relationships>
</file>

<file path=ppt/slides/_rels/slide1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 Id="rId9" Type="http://schemas.openxmlformats.org/officeDocument/2006/relationships/image" Target="../media/image7.pn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 Id="rId9" Type="http://schemas.openxmlformats.org/officeDocument/2006/relationships/image" Target="../media/image6.png"/></Relationships>
</file>

<file path=ppt/slides/_rels/slide14.xml.rels><?xml version="1.0" encoding="UTF-8" standalone="yes"?>
<Relationships xmlns="http://schemas.openxmlformats.org/package/2006/relationships"><Relationship Id="rId8" Type="http://schemas.openxmlformats.org/officeDocument/2006/relationships/diagramColors" Target="../diagrams/colors11.xml"/><Relationship Id="rId3" Type="http://schemas.openxmlformats.org/officeDocument/2006/relationships/image" Target="../media/image11.png"/><Relationship Id="rId7" Type="http://schemas.openxmlformats.org/officeDocument/2006/relationships/diagramQuickStyle" Target="../diagrams/quickStyle11.xml"/><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diagramLayout" Target="../diagrams/layout11.xml"/><Relationship Id="rId11" Type="http://schemas.openxmlformats.org/officeDocument/2006/relationships/image" Target="../media/image7.png"/><Relationship Id="rId5" Type="http://schemas.openxmlformats.org/officeDocument/2006/relationships/diagramData" Target="../diagrams/data11.xml"/><Relationship Id="rId10" Type="http://schemas.openxmlformats.org/officeDocument/2006/relationships/image" Target="../media/image6.png"/><Relationship Id="rId4" Type="http://schemas.openxmlformats.org/officeDocument/2006/relationships/image" Target="../media/image12.png"/><Relationship Id="rId9" Type="http://schemas.microsoft.com/office/2007/relationships/diagramDrawing" Target="../diagrams/drawing1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2.xml"/><Relationship Id="rId11" Type="http://schemas.openxmlformats.org/officeDocument/2006/relationships/image" Target="../media/image7.png"/><Relationship Id="rId5" Type="http://schemas.openxmlformats.org/officeDocument/2006/relationships/diagramQuickStyle" Target="../diagrams/quickStyle12.xml"/><Relationship Id="rId10" Type="http://schemas.openxmlformats.org/officeDocument/2006/relationships/image" Target="../media/image6.png"/><Relationship Id="rId4" Type="http://schemas.openxmlformats.org/officeDocument/2006/relationships/diagramLayout" Target="../diagrams/layout12.xml"/><Relationship Id="rId9" Type="http://schemas.openxmlformats.org/officeDocument/2006/relationships/image" Target="../media/image14.emf"/></Relationships>
</file>

<file path=ppt/slides/_rels/slide17.xml.rels><?xml version="1.0" encoding="UTF-8" standalone="yes"?>
<Relationships xmlns="http://schemas.openxmlformats.org/package/2006/relationships"><Relationship Id="rId8" Type="http://schemas.openxmlformats.org/officeDocument/2006/relationships/diagramLayout" Target="../diagrams/layout13.xml"/><Relationship Id="rId13" Type="http://schemas.openxmlformats.org/officeDocument/2006/relationships/image" Target="../media/image7.png"/><Relationship Id="rId3" Type="http://schemas.openxmlformats.org/officeDocument/2006/relationships/image" Target="../media/image15.png"/><Relationship Id="rId7" Type="http://schemas.openxmlformats.org/officeDocument/2006/relationships/diagramData" Target="../diagrams/data13.xml"/><Relationship Id="rId12"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4.emf"/><Relationship Id="rId11" Type="http://schemas.microsoft.com/office/2007/relationships/diagramDrawing" Target="../diagrams/drawing13.xml"/><Relationship Id="rId5" Type="http://schemas.openxmlformats.org/officeDocument/2006/relationships/image" Target="../media/image17.png"/><Relationship Id="rId10" Type="http://schemas.openxmlformats.org/officeDocument/2006/relationships/diagramColors" Target="../diagrams/colors13.xml"/><Relationship Id="rId4" Type="http://schemas.openxmlformats.org/officeDocument/2006/relationships/image" Target="../media/image16.png"/><Relationship Id="rId9" Type="http://schemas.openxmlformats.org/officeDocument/2006/relationships/diagramQuickStyle" Target="../diagrams/quickStyle13.xml"/></Relationships>
</file>

<file path=ppt/slides/_rels/slide18.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10" Type="http://schemas.openxmlformats.org/officeDocument/2006/relationships/image" Target="../media/image7.png"/><Relationship Id="rId4" Type="http://schemas.openxmlformats.org/officeDocument/2006/relationships/diagramLayout" Target="../diagrams/layout14.xml"/><Relationship Id="rId9" Type="http://schemas.openxmlformats.org/officeDocument/2006/relationships/image" Target="../media/image6.png"/></Relationships>
</file>

<file path=ppt/slides/_rels/slide1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10" Type="http://schemas.openxmlformats.org/officeDocument/2006/relationships/image" Target="../media/image7.png"/><Relationship Id="rId4" Type="http://schemas.openxmlformats.org/officeDocument/2006/relationships/diagramLayout" Target="../diagrams/layout15.xml"/><Relationship Id="rId9"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 Id="rId9" Type="http://schemas.openxmlformats.org/officeDocument/2006/relationships/image" Target="../media/image7.png"/></Relationships>
</file>

<file path=ppt/slides/_rels/slide21.xml.rels><?xml version="1.0" encoding="UTF-8" standalone="yes"?>
<Relationships xmlns="http://schemas.openxmlformats.org/package/2006/relationships"><Relationship Id="rId8" Type="http://schemas.openxmlformats.org/officeDocument/2006/relationships/diagramData" Target="../diagrams/data17.xml"/><Relationship Id="rId13" Type="http://schemas.openxmlformats.org/officeDocument/2006/relationships/image" Target="../media/image6.png"/><Relationship Id="rId3" Type="http://schemas.openxmlformats.org/officeDocument/2006/relationships/image" Target="../media/image20.png"/><Relationship Id="rId7" Type="http://schemas.openxmlformats.org/officeDocument/2006/relationships/image" Target="../media/image24.png"/><Relationship Id="rId12" Type="http://schemas.microsoft.com/office/2007/relationships/diagramDrawing" Target="../diagrams/drawing17.xml"/><Relationship Id="rId2" Type="http://schemas.openxmlformats.org/officeDocument/2006/relationships/notesSlide" Target="../notesSlides/notesSlide21.xml"/><Relationship Id="rId1" Type="http://schemas.openxmlformats.org/officeDocument/2006/relationships/slideLayout" Target="../slideLayouts/slideLayout6.xml"/><Relationship Id="rId6" Type="http://schemas.openxmlformats.org/officeDocument/2006/relationships/image" Target="../media/image23.png"/><Relationship Id="rId11" Type="http://schemas.openxmlformats.org/officeDocument/2006/relationships/diagramColors" Target="../diagrams/colors17.xml"/><Relationship Id="rId5" Type="http://schemas.openxmlformats.org/officeDocument/2006/relationships/image" Target="../media/image22.png"/><Relationship Id="rId10" Type="http://schemas.openxmlformats.org/officeDocument/2006/relationships/diagramQuickStyle" Target="../diagrams/quickStyle17.xml"/><Relationship Id="rId4" Type="http://schemas.openxmlformats.org/officeDocument/2006/relationships/image" Target="../media/image21.png"/><Relationship Id="rId9" Type="http://schemas.openxmlformats.org/officeDocument/2006/relationships/diagramLayout" Target="../diagrams/layout17.xml"/><Relationship Id="rId1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18.xml"/><Relationship Id="rId5" Type="http://schemas.openxmlformats.org/officeDocument/2006/relationships/diagramQuickStyle" Target="../diagrams/quickStyle18.xml"/><Relationship Id="rId10" Type="http://schemas.openxmlformats.org/officeDocument/2006/relationships/image" Target="../media/image7.png"/><Relationship Id="rId4" Type="http://schemas.openxmlformats.org/officeDocument/2006/relationships/diagramLayout" Target="../diagrams/layout18.xml"/><Relationship Id="rId9" Type="http://schemas.openxmlformats.org/officeDocument/2006/relationships/image" Target="../media/image6.png"/></Relationships>
</file>

<file path=ppt/slides/_rels/slide2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19.xml"/><Relationship Id="rId5" Type="http://schemas.openxmlformats.org/officeDocument/2006/relationships/diagramQuickStyle" Target="../diagrams/quickStyle19.xml"/><Relationship Id="rId10" Type="http://schemas.openxmlformats.org/officeDocument/2006/relationships/image" Target="../media/image26.png"/><Relationship Id="rId4" Type="http://schemas.openxmlformats.org/officeDocument/2006/relationships/diagramLayout" Target="../diagrams/layout19.xml"/><Relationship Id="rId9" Type="http://schemas.openxmlformats.org/officeDocument/2006/relationships/image" Target="../media/image7.png"/></Relationships>
</file>

<file path=ppt/slides/_rels/slide25.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20.xml"/><Relationship Id="rId5" Type="http://schemas.openxmlformats.org/officeDocument/2006/relationships/diagramQuickStyle" Target="../diagrams/quickStyle20.xml"/><Relationship Id="rId10" Type="http://schemas.openxmlformats.org/officeDocument/2006/relationships/image" Target="../media/image7.png"/><Relationship Id="rId4" Type="http://schemas.openxmlformats.org/officeDocument/2006/relationships/diagramLayout" Target="../diagrams/layout20.xml"/><Relationship Id="rId9" Type="http://schemas.openxmlformats.org/officeDocument/2006/relationships/image" Target="../media/image6.png"/></Relationships>
</file>

<file path=ppt/slides/_rels/slide2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21.xml"/><Relationship Id="rId5" Type="http://schemas.openxmlformats.org/officeDocument/2006/relationships/diagramQuickStyle" Target="../diagrams/quickStyle21.xml"/><Relationship Id="rId10" Type="http://schemas.openxmlformats.org/officeDocument/2006/relationships/image" Target="../media/image28.png"/><Relationship Id="rId4" Type="http://schemas.openxmlformats.org/officeDocument/2006/relationships/diagramLayout" Target="../diagrams/layout21.xml"/><Relationship Id="rId9" Type="http://schemas.openxmlformats.org/officeDocument/2006/relationships/image" Target="../media/image7.png"/></Relationships>
</file>

<file path=ppt/slides/_rels/slide2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 Id="rId9" Type="http://schemas.openxmlformats.org/officeDocument/2006/relationships/image" Target="../media/image7.png"/></Relationships>
</file>

<file path=ppt/slides/_rels/slide28.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23.xml"/><Relationship Id="rId5" Type="http://schemas.openxmlformats.org/officeDocument/2006/relationships/diagramQuickStyle" Target="../diagrams/quickStyle23.xml"/><Relationship Id="rId10" Type="http://schemas.openxmlformats.org/officeDocument/2006/relationships/image" Target="../media/image7.png"/><Relationship Id="rId4" Type="http://schemas.openxmlformats.org/officeDocument/2006/relationships/diagramLayout" Target="../diagrams/layout23.xml"/><Relationship Id="rId9" Type="http://schemas.openxmlformats.org/officeDocument/2006/relationships/image" Target="../media/image6.png"/></Relationships>
</file>

<file path=ppt/slides/_rels/slide29.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diagramData" Target="../diagrams/data24.xml"/><Relationship Id="rId7" Type="http://schemas.microsoft.com/office/2007/relationships/diagramDrawing" Target="../diagrams/drawing24.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24.xml"/><Relationship Id="rId5" Type="http://schemas.openxmlformats.org/officeDocument/2006/relationships/diagramQuickStyle" Target="../diagrams/quickStyle24.xml"/><Relationship Id="rId10" Type="http://schemas.openxmlformats.org/officeDocument/2006/relationships/image" Target="../media/image7.png"/><Relationship Id="rId4" Type="http://schemas.openxmlformats.org/officeDocument/2006/relationships/diagramLayout" Target="../diagrams/layout24.xml"/><Relationship Id="rId9"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diagramData" Target="../diagrams/data25.xml"/><Relationship Id="rId7" Type="http://schemas.microsoft.com/office/2007/relationships/diagramDrawing" Target="../diagrams/drawing25.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25.xml"/><Relationship Id="rId5" Type="http://schemas.openxmlformats.org/officeDocument/2006/relationships/diagramQuickStyle" Target="../diagrams/quickStyle25.xml"/><Relationship Id="rId10" Type="http://schemas.openxmlformats.org/officeDocument/2006/relationships/image" Target="../media/image7.png"/><Relationship Id="rId4" Type="http://schemas.openxmlformats.org/officeDocument/2006/relationships/diagramLayout" Target="../diagrams/layout25.xml"/><Relationship Id="rId9" Type="http://schemas.openxmlformats.org/officeDocument/2006/relationships/image" Target="../media/image6.png"/></Relationships>
</file>

<file path=ppt/slides/_rels/slide31.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diagramData" Target="../diagrams/data26.xml"/><Relationship Id="rId7" Type="http://schemas.microsoft.com/office/2007/relationships/diagramDrawing" Target="../diagrams/drawing26.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Colors" Target="../diagrams/colors26.xml"/><Relationship Id="rId5" Type="http://schemas.openxmlformats.org/officeDocument/2006/relationships/diagramQuickStyle" Target="../diagrams/quickStyle26.xml"/><Relationship Id="rId10" Type="http://schemas.openxmlformats.org/officeDocument/2006/relationships/image" Target="../media/image7.png"/><Relationship Id="rId4" Type="http://schemas.openxmlformats.org/officeDocument/2006/relationships/diagramLayout" Target="../diagrams/layout26.xml"/><Relationship Id="rId9" Type="http://schemas.openxmlformats.org/officeDocument/2006/relationships/image" Target="../media/image6.png"/></Relationships>
</file>

<file path=ppt/slides/_rels/slide32.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diagramData" Target="../diagrams/data27.xml"/><Relationship Id="rId7" Type="http://schemas.microsoft.com/office/2007/relationships/diagramDrawing" Target="../diagrams/drawing27.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Colors" Target="../diagrams/colors27.xml"/><Relationship Id="rId5" Type="http://schemas.openxmlformats.org/officeDocument/2006/relationships/diagramQuickStyle" Target="../diagrams/quickStyle27.xml"/><Relationship Id="rId10" Type="http://schemas.openxmlformats.org/officeDocument/2006/relationships/image" Target="../media/image7.png"/><Relationship Id="rId4" Type="http://schemas.openxmlformats.org/officeDocument/2006/relationships/diagramLayout" Target="../diagrams/layout27.xml"/><Relationship Id="rId9" Type="http://schemas.openxmlformats.org/officeDocument/2006/relationships/image" Target="../media/image6.png"/></Relationships>
</file>

<file path=ppt/slides/_rels/slide33.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diagramData" Target="../diagrams/data28.xml"/><Relationship Id="rId7" Type="http://schemas.microsoft.com/office/2007/relationships/diagramDrawing" Target="../diagrams/drawing28.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Colors" Target="../diagrams/colors28.xml"/><Relationship Id="rId5" Type="http://schemas.openxmlformats.org/officeDocument/2006/relationships/diagramQuickStyle" Target="../diagrams/quickStyle28.xml"/><Relationship Id="rId10" Type="http://schemas.openxmlformats.org/officeDocument/2006/relationships/image" Target="../media/image7.png"/><Relationship Id="rId4" Type="http://schemas.openxmlformats.org/officeDocument/2006/relationships/diagramLayout" Target="../diagrams/layout28.xml"/><Relationship Id="rId9" Type="http://schemas.openxmlformats.org/officeDocument/2006/relationships/image" Target="../media/image6.png"/></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8" Type="http://schemas.openxmlformats.org/officeDocument/2006/relationships/image" Target="../media/image38.jpeg"/><Relationship Id="rId3" Type="http://schemas.openxmlformats.org/officeDocument/2006/relationships/image" Target="../media/image35.png"/><Relationship Id="rId7" Type="http://schemas.microsoft.com/office/2007/relationships/hdphoto" Target="../media/hdphoto2.wdp"/><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10" Type="http://schemas.openxmlformats.org/officeDocument/2006/relationships/image" Target="../media/image6.png"/><Relationship Id="rId4" Type="http://schemas.microsoft.com/office/2007/relationships/hdphoto" Target="../media/hdphoto1.wdp"/><Relationship Id="rId9" Type="http://schemas.openxmlformats.org/officeDocument/2006/relationships/image" Target="../media/image2.png"/></Relationships>
</file>

<file path=ppt/slides/_rels/slide37.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9.png"/><Relationship Id="rId7" Type="http://schemas.openxmlformats.org/officeDocument/2006/relationships/image" Target="../media/image38.jpe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microsoft.com/office/2007/relationships/hdphoto" Target="../media/hdphoto4.wdp"/><Relationship Id="rId11" Type="http://schemas.openxmlformats.org/officeDocument/2006/relationships/image" Target="../media/image2.png"/><Relationship Id="rId5" Type="http://schemas.openxmlformats.org/officeDocument/2006/relationships/image" Target="../media/image40.png"/><Relationship Id="rId10" Type="http://schemas.openxmlformats.org/officeDocument/2006/relationships/image" Target="../media/image6.png"/><Relationship Id="rId4" Type="http://schemas.microsoft.com/office/2007/relationships/hdphoto" Target="../media/hdphoto3.wdp"/><Relationship Id="rId9" Type="http://schemas.microsoft.com/office/2007/relationships/hdphoto" Target="../media/hdphoto5.wdp"/></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image" Target="../media/image6.png"/><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image" Target="../media/image2.png"/><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 Id="rId9"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 Id="rId9" Type="http://schemas.openxmlformats.org/officeDocument/2006/relationships/image" Target="../media/image7.png"/></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diagramColors" Target="../diagrams/colors6.xml"/><Relationship Id="rId11" Type="http://schemas.openxmlformats.org/officeDocument/2006/relationships/image" Target="../media/image9.png"/><Relationship Id="rId5" Type="http://schemas.openxmlformats.org/officeDocument/2006/relationships/diagramQuickStyle" Target="../diagrams/quickStyle6.xml"/><Relationship Id="rId10" Type="http://schemas.openxmlformats.org/officeDocument/2006/relationships/image" Target="../media/image7.png"/><Relationship Id="rId4" Type="http://schemas.openxmlformats.org/officeDocument/2006/relationships/diagramLayout" Target="../diagrams/layout6.xml"/><Relationship Id="rId9" Type="http://schemas.openxmlformats.org/officeDocument/2006/relationships/image" Target="../media/image6.png"/></Relationships>
</file>

<file path=ppt/slides/_rels/slide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alpha val="8000"/>
          </a:schemeClr>
        </a:solidFill>
        <a:effectLst/>
      </p:bgPr>
    </p:bg>
    <p:spTree>
      <p:nvGrpSpPr>
        <p:cNvPr id="1" name=""/>
        <p:cNvGrpSpPr/>
        <p:nvPr/>
      </p:nvGrpSpPr>
      <p:grpSpPr>
        <a:xfrm>
          <a:off x="0" y="0"/>
          <a:ext cx="0" cy="0"/>
          <a:chOff x="0" y="0"/>
          <a:chExt cx="0" cy="0"/>
        </a:xfrm>
      </p:grpSpPr>
      <p:sp>
        <p:nvSpPr>
          <p:cNvPr id="10" name="Sous-titre  2"/>
          <p:cNvSpPr txBox="1">
            <a:spLocks/>
          </p:cNvSpPr>
          <p:nvPr/>
        </p:nvSpPr>
        <p:spPr>
          <a:xfrm>
            <a:off x="2568934" y="3292850"/>
            <a:ext cx="7292521" cy="848741"/>
          </a:xfrm>
          <a:prstGeom prst="rect">
            <a:avLst/>
          </a:prstGeom>
        </p:spPr>
        <p:txBody>
          <a:bodyPr vert="horz" lIns="91440" tIns="45720" rIns="91440" bIns="45720" rtlCol="0">
            <a:normAutofit fontScale="40000" lnSpcReduction="20000"/>
          </a:bodyPr>
          <a:lstStyle>
            <a:lvl1pPr marL="0" indent="0" algn="l" defTabSz="914400" rtl="0" eaLnBrk="1" latinLnBrk="0" hangingPunct="1">
              <a:lnSpc>
                <a:spcPct val="90000"/>
              </a:lnSpc>
              <a:spcBef>
                <a:spcPts val="0"/>
              </a:spcBef>
              <a:buClr>
                <a:schemeClr val="accent1"/>
              </a:buClr>
              <a:buFont typeface="Arial" pitchFamily="34" charset="0"/>
              <a:buNone/>
              <a:defRPr sz="2000" b="1" kern="1200" cap="all" baseline="0">
                <a:solidFill>
                  <a:schemeClr val="accent1"/>
                </a:solidFill>
                <a:effectLst/>
                <a:latin typeface="+mn-lt"/>
                <a:ea typeface="+mn-ea"/>
                <a:cs typeface="+mn-cs"/>
              </a:defRPr>
            </a:lvl1pPr>
            <a:lvl2pPr marL="457200" indent="0" algn="ctr" defTabSz="914400" rtl="0" eaLnBrk="1" latinLnBrk="0" hangingPunct="1">
              <a:lnSpc>
                <a:spcPct val="90000"/>
              </a:lnSpc>
              <a:spcBef>
                <a:spcPts val="1000"/>
              </a:spcBef>
              <a:buClr>
                <a:schemeClr val="accent1"/>
              </a:buClr>
              <a:buFont typeface="Arial"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800"/>
              </a:spcBef>
              <a:buClr>
                <a:schemeClr val="accent1"/>
              </a:buClr>
              <a:buFont typeface="Arial"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9pPr>
          </a:lstStyle>
          <a:p>
            <a:pPr algn="ctr">
              <a:lnSpc>
                <a:spcPct val="110000"/>
              </a:lnSpc>
            </a:pPr>
            <a:r>
              <a:rPr lang="fr-FR" sz="3500" dirty="0" smtClean="0">
                <a:solidFill>
                  <a:schemeClr val="tx2"/>
                </a:solidFill>
              </a:rPr>
              <a:t>Pour l’obtention du titre </a:t>
            </a:r>
            <a:r>
              <a:rPr lang="fr-FR" sz="3500" dirty="0">
                <a:solidFill>
                  <a:schemeClr val="tx2"/>
                </a:solidFill>
              </a:rPr>
              <a:t>:    </a:t>
            </a:r>
            <a:endParaRPr lang="fr-FR" sz="3500" dirty="0" smtClean="0">
              <a:solidFill>
                <a:schemeClr val="tx2"/>
              </a:solidFill>
            </a:endParaRPr>
          </a:p>
          <a:p>
            <a:pPr algn="ctr">
              <a:lnSpc>
                <a:spcPct val="110000"/>
              </a:lnSpc>
            </a:pPr>
            <a:endParaRPr lang="fr-FR" sz="4400" dirty="0" smtClean="0">
              <a:solidFill>
                <a:schemeClr val="tx2"/>
              </a:solidFill>
            </a:endParaRPr>
          </a:p>
          <a:p>
            <a:pPr algn="ctr"/>
            <a:r>
              <a:rPr lang="fr-FR" sz="5500" dirty="0">
                <a:solidFill>
                  <a:schemeClr val="accent1">
                    <a:lumMod val="50000"/>
                  </a:schemeClr>
                </a:solidFill>
              </a:rPr>
              <a:t>Technicien Spécialisé </a:t>
            </a:r>
            <a:r>
              <a:rPr lang="fr-FR" sz="5500" dirty="0" smtClean="0">
                <a:solidFill>
                  <a:schemeClr val="accent1">
                    <a:lumMod val="50000"/>
                  </a:schemeClr>
                </a:solidFill>
              </a:rPr>
              <a:t>en Développement </a:t>
            </a:r>
            <a:r>
              <a:rPr lang="fr-FR" sz="5500" dirty="0">
                <a:solidFill>
                  <a:schemeClr val="accent1">
                    <a:lumMod val="50000"/>
                  </a:schemeClr>
                </a:solidFill>
              </a:rPr>
              <a:t>Digital</a:t>
            </a:r>
          </a:p>
        </p:txBody>
      </p:sp>
      <p:sp>
        <p:nvSpPr>
          <p:cNvPr id="13" name="Sous-titre  2"/>
          <p:cNvSpPr txBox="1">
            <a:spLocks/>
          </p:cNvSpPr>
          <p:nvPr/>
        </p:nvSpPr>
        <p:spPr>
          <a:xfrm>
            <a:off x="4089200" y="4480330"/>
            <a:ext cx="3615516" cy="880574"/>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0"/>
              </a:spcBef>
              <a:buClr>
                <a:schemeClr val="accent1"/>
              </a:buClr>
              <a:buFont typeface="Arial" pitchFamily="34" charset="0"/>
              <a:buNone/>
              <a:defRPr sz="2000" b="1" kern="1200" cap="all" baseline="0">
                <a:solidFill>
                  <a:schemeClr val="accent1"/>
                </a:solidFill>
                <a:effectLst/>
                <a:latin typeface="+mn-lt"/>
                <a:ea typeface="+mn-ea"/>
                <a:cs typeface="+mn-cs"/>
              </a:defRPr>
            </a:lvl1pPr>
            <a:lvl2pPr marL="457200" indent="0" algn="ctr" defTabSz="914400" rtl="0" eaLnBrk="1" latinLnBrk="0" hangingPunct="1">
              <a:lnSpc>
                <a:spcPct val="90000"/>
              </a:lnSpc>
              <a:spcBef>
                <a:spcPts val="1000"/>
              </a:spcBef>
              <a:buClr>
                <a:schemeClr val="accent1"/>
              </a:buClr>
              <a:buFont typeface="Arial"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800"/>
              </a:spcBef>
              <a:buClr>
                <a:schemeClr val="accent1"/>
              </a:buClr>
              <a:buFont typeface="Arial"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9pPr>
          </a:lstStyle>
          <a:p>
            <a:pPr>
              <a:lnSpc>
                <a:spcPct val="110000"/>
              </a:lnSpc>
            </a:pPr>
            <a:r>
              <a:rPr lang="fr-FR" dirty="0" smtClean="0">
                <a:solidFill>
                  <a:schemeClr val="tx2"/>
                </a:solidFill>
              </a:rPr>
              <a:t>Encadrant </a:t>
            </a:r>
            <a:r>
              <a:rPr lang="fr-FR" dirty="0">
                <a:solidFill>
                  <a:schemeClr val="tx2"/>
                </a:solidFill>
              </a:rPr>
              <a:t>pédagogique : </a:t>
            </a:r>
          </a:p>
          <a:p>
            <a:pPr>
              <a:lnSpc>
                <a:spcPct val="110000"/>
              </a:lnSpc>
            </a:pPr>
            <a:r>
              <a:rPr lang="fr-FR" dirty="0" smtClean="0"/>
              <a:t>   M</a:t>
            </a:r>
            <a:r>
              <a:rPr lang="fr-FR" dirty="0"/>
              <a:t>. Oussama Rahmouni</a:t>
            </a:r>
          </a:p>
        </p:txBody>
      </p:sp>
      <p:sp>
        <p:nvSpPr>
          <p:cNvPr id="14" name="Sous-titre  2"/>
          <p:cNvSpPr txBox="1">
            <a:spLocks/>
          </p:cNvSpPr>
          <p:nvPr/>
        </p:nvSpPr>
        <p:spPr>
          <a:xfrm>
            <a:off x="7609454" y="4471261"/>
            <a:ext cx="4659702" cy="159057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0"/>
              </a:spcBef>
              <a:buClr>
                <a:schemeClr val="accent1"/>
              </a:buClr>
              <a:buFont typeface="Arial" pitchFamily="34" charset="0"/>
              <a:buNone/>
              <a:defRPr sz="2000" b="1" kern="1200" cap="all" baseline="0">
                <a:solidFill>
                  <a:schemeClr val="accent1"/>
                </a:solidFill>
                <a:effectLst/>
                <a:latin typeface="+mn-lt"/>
                <a:ea typeface="+mn-ea"/>
                <a:cs typeface="+mn-cs"/>
              </a:defRPr>
            </a:lvl1pPr>
            <a:lvl2pPr marL="457200" indent="0" algn="ctr" defTabSz="914400" rtl="0" eaLnBrk="1" latinLnBrk="0" hangingPunct="1">
              <a:lnSpc>
                <a:spcPct val="90000"/>
              </a:lnSpc>
              <a:spcBef>
                <a:spcPts val="1000"/>
              </a:spcBef>
              <a:buClr>
                <a:schemeClr val="accent1"/>
              </a:buClr>
              <a:buFont typeface="Arial"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800"/>
              </a:spcBef>
              <a:buClr>
                <a:schemeClr val="accent1"/>
              </a:buClr>
              <a:buFont typeface="Arial"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9pPr>
          </a:lstStyle>
          <a:p>
            <a:pPr>
              <a:lnSpc>
                <a:spcPct val="100000"/>
              </a:lnSpc>
            </a:pPr>
            <a:r>
              <a:rPr lang="fr-FR" sz="1600" dirty="0" smtClean="0"/>
              <a:t>  </a:t>
            </a:r>
            <a:endParaRPr lang="fr-FR" sz="1600" dirty="0"/>
          </a:p>
        </p:txBody>
      </p:sp>
      <p:pic>
        <p:nvPicPr>
          <p:cNvPr id="16" name="Picture 15" descr="Capture d’écran 2015-05-14 à 10.33.5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136" y="25737"/>
            <a:ext cx="12214136" cy="3246640"/>
          </a:xfrm>
          <a:prstGeom prst="rect">
            <a:avLst/>
          </a:prstGeom>
        </p:spPr>
      </p:pic>
      <p:sp>
        <p:nvSpPr>
          <p:cNvPr id="17" name="Titre 1"/>
          <p:cNvSpPr>
            <a:spLocks noGrp="1"/>
          </p:cNvSpPr>
          <p:nvPr>
            <p:ph type="ctrTitle"/>
          </p:nvPr>
        </p:nvSpPr>
        <p:spPr>
          <a:xfrm>
            <a:off x="2274177" y="1433599"/>
            <a:ext cx="7753743" cy="1359130"/>
          </a:xfrm>
        </p:spPr>
        <p:txBody>
          <a:bodyPr>
            <a:noAutofit/>
          </a:bodyPr>
          <a:lstStyle/>
          <a:p>
            <a:r>
              <a:rPr lang="fr-FR" sz="3200" dirty="0">
                <a:solidFill>
                  <a:schemeClr val="bg1"/>
                </a:solidFill>
              </a:rPr>
              <a:t>Système de gestion de </a:t>
            </a:r>
            <a:br>
              <a:rPr lang="fr-FR" sz="3200" dirty="0">
                <a:solidFill>
                  <a:schemeClr val="bg1"/>
                </a:solidFill>
              </a:rPr>
            </a:br>
            <a:r>
              <a:rPr lang="fr-FR" sz="3200" dirty="0">
                <a:solidFill>
                  <a:schemeClr val="bg1"/>
                </a:solidFill>
              </a:rPr>
              <a:t>Service d’électricité / gaz</a:t>
            </a:r>
            <a:br>
              <a:rPr lang="fr-FR" sz="3200" dirty="0">
                <a:solidFill>
                  <a:schemeClr val="bg1"/>
                </a:solidFill>
              </a:rPr>
            </a:br>
            <a:r>
              <a:rPr lang="fr-FR" sz="3200" dirty="0">
                <a:solidFill>
                  <a:schemeClr val="bg1"/>
                </a:solidFill>
              </a:rPr>
              <a:t>« ndes »</a:t>
            </a:r>
          </a:p>
        </p:txBody>
      </p:sp>
      <p:sp>
        <p:nvSpPr>
          <p:cNvPr id="18" name="Sous-titre  2"/>
          <p:cNvSpPr>
            <a:spLocks noGrp="1"/>
          </p:cNvSpPr>
          <p:nvPr>
            <p:ph type="subTitle" idx="1"/>
          </p:nvPr>
        </p:nvSpPr>
        <p:spPr>
          <a:xfrm>
            <a:off x="3866380" y="1084310"/>
            <a:ext cx="4502727" cy="365760"/>
          </a:xfrm>
        </p:spPr>
        <p:txBody>
          <a:bodyPr>
            <a:normAutofit fontScale="70000" lnSpcReduction="20000"/>
          </a:bodyPr>
          <a:lstStyle/>
          <a:p>
            <a:r>
              <a:rPr lang="fr-FR" dirty="0" smtClean="0">
                <a:solidFill>
                  <a:schemeClr val="bg1"/>
                </a:solidFill>
              </a:rPr>
              <a:t>Soutenance de mémoire de de </a:t>
            </a:r>
            <a:r>
              <a:rPr lang="fr-FR" dirty="0">
                <a:solidFill>
                  <a:schemeClr val="bg1"/>
                </a:solidFill>
              </a:rPr>
              <a:t>fin </a:t>
            </a:r>
            <a:r>
              <a:rPr lang="fr-FR" dirty="0" smtClean="0">
                <a:solidFill>
                  <a:schemeClr val="bg1"/>
                </a:solidFill>
              </a:rPr>
              <a:t>formation</a:t>
            </a:r>
            <a:endParaRPr lang="fr-FR" dirty="0">
              <a:solidFill>
                <a:schemeClr val="bg1"/>
              </a:solidFill>
            </a:endParaRPr>
          </a:p>
        </p:txBody>
      </p:sp>
      <p:sp>
        <p:nvSpPr>
          <p:cNvPr id="21" name="Rectangle 23"/>
          <p:cNvSpPr>
            <a:spLocks noChangeArrowheads="1"/>
          </p:cNvSpPr>
          <p:nvPr/>
        </p:nvSpPr>
        <p:spPr bwMode="auto">
          <a:xfrm>
            <a:off x="3189567" y="151523"/>
            <a:ext cx="5922962" cy="700087"/>
          </a:xfrm>
          <a:prstGeom prst="rect">
            <a:avLst/>
          </a:prstGeom>
          <a:noFill/>
          <a:ln>
            <a:noFill/>
          </a:ln>
        </p:spPr>
        <p:txBody>
          <a:bodyPr anchor="ctr"/>
          <a:lstStyle>
            <a:lvl1pPr>
              <a:tabLst>
                <a:tab pos="5943600" algn="r"/>
              </a:tabLst>
              <a:defRPr>
                <a:solidFill>
                  <a:schemeClr val="tx1"/>
                </a:solidFill>
                <a:latin typeface="Arial" panose="020B0604020202020204" pitchFamily="34" charset="0"/>
              </a:defRPr>
            </a:lvl1pPr>
            <a:lvl2pPr>
              <a:tabLst>
                <a:tab pos="5943600" algn="r"/>
              </a:tabLst>
              <a:defRPr>
                <a:solidFill>
                  <a:schemeClr val="tx1"/>
                </a:solidFill>
                <a:latin typeface="Arial" panose="020B0604020202020204" pitchFamily="34" charset="0"/>
              </a:defRPr>
            </a:lvl2pPr>
            <a:lvl3pPr>
              <a:tabLst>
                <a:tab pos="5943600" algn="r"/>
              </a:tabLst>
              <a:defRPr>
                <a:solidFill>
                  <a:schemeClr val="tx1"/>
                </a:solidFill>
                <a:latin typeface="Arial" panose="020B0604020202020204" pitchFamily="34" charset="0"/>
              </a:defRPr>
            </a:lvl3pPr>
            <a:lvl4pPr>
              <a:tabLst>
                <a:tab pos="5943600" algn="r"/>
              </a:tabLst>
              <a:defRPr>
                <a:solidFill>
                  <a:schemeClr val="tx1"/>
                </a:solidFill>
                <a:latin typeface="Arial" panose="020B0604020202020204" pitchFamily="34" charset="0"/>
              </a:defRPr>
            </a:lvl4pPr>
            <a:lvl5pPr>
              <a:tabLst>
                <a:tab pos="5943600" algn="r"/>
              </a:tabLst>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tabLst>
                <a:tab pos="5943600" algn="r"/>
              </a:tabLst>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tabLst>
                <a:tab pos="5943600" algn="r"/>
              </a:tabLst>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tabLst>
                <a:tab pos="5943600" algn="r"/>
              </a:tabLst>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tabLst>
                <a:tab pos="5943600" algn="r"/>
              </a:tabLst>
              <a:defRPr>
                <a:solidFill>
                  <a:schemeClr val="tx1"/>
                </a:solidFill>
                <a:latin typeface="Arial" panose="020B0604020202020204" pitchFamily="34" charset="0"/>
              </a:defRPr>
            </a:lvl9pPr>
          </a:lstStyle>
          <a:p>
            <a:pPr algn="ctr"/>
            <a:r>
              <a:rPr lang="fr-FR" altLang="zh-CN" sz="1600" dirty="0" smtClean="0">
                <a:solidFill>
                  <a:schemeClr val="bg1"/>
                </a:solidFill>
                <a:latin typeface="Arial Unicode MS" panose="020B0604020202020204" pitchFamily="34" charset="-128"/>
                <a:cs typeface="Times New Roman" panose="02020603050405020304" pitchFamily="18" charset="0"/>
                <a:sym typeface="Arial Unicode MS" panose="020B0604020202020204" pitchFamily="34" charset="-128"/>
              </a:rPr>
              <a:t>Institut spécialisé dans les métiers</a:t>
            </a:r>
            <a:br>
              <a:rPr lang="fr-FR" altLang="zh-CN" sz="1600" dirty="0" smtClean="0">
                <a:solidFill>
                  <a:schemeClr val="bg1"/>
                </a:solidFill>
                <a:latin typeface="Arial Unicode MS" panose="020B0604020202020204" pitchFamily="34" charset="-128"/>
                <a:cs typeface="Times New Roman" panose="02020603050405020304" pitchFamily="18" charset="0"/>
                <a:sym typeface="Arial Unicode MS" panose="020B0604020202020204" pitchFamily="34" charset="-128"/>
              </a:rPr>
            </a:br>
            <a:r>
              <a:rPr lang="fr-FR" altLang="zh-CN" sz="1600" dirty="0" smtClean="0">
                <a:solidFill>
                  <a:schemeClr val="bg1"/>
                </a:solidFill>
                <a:latin typeface="Arial Unicode MS" panose="020B0604020202020204" pitchFamily="34" charset="-128"/>
                <a:cs typeface="Times New Roman" panose="02020603050405020304" pitchFamily="18" charset="0"/>
                <a:sym typeface="Arial Unicode MS" panose="020B0604020202020204" pitchFamily="34" charset="-128"/>
              </a:rPr>
              <a:t> de l‘</a:t>
            </a:r>
            <a:r>
              <a:rPr lang="fr-FR" altLang="zh-CN" sz="1600" dirty="0" err="1" smtClean="0">
                <a:solidFill>
                  <a:schemeClr val="bg1"/>
                </a:solidFill>
                <a:latin typeface="Arial Unicode MS" panose="020B0604020202020204" pitchFamily="34" charset="-128"/>
                <a:cs typeface="Times New Roman" panose="02020603050405020304" pitchFamily="18" charset="0"/>
                <a:sym typeface="Arial Unicode MS" panose="020B0604020202020204" pitchFamily="34" charset="-128"/>
              </a:rPr>
              <a:t>Offshoring</a:t>
            </a:r>
            <a:r>
              <a:rPr lang="fr-FR" altLang="zh-CN" sz="1600" dirty="0" smtClean="0">
                <a:solidFill>
                  <a:schemeClr val="bg1"/>
                </a:solidFill>
                <a:latin typeface="Arial Unicode MS" panose="020B0604020202020204" pitchFamily="34" charset="-128"/>
                <a:cs typeface="Times New Roman" panose="02020603050405020304" pitchFamily="18" charset="0"/>
                <a:sym typeface="Arial Unicode MS" panose="020B0604020202020204" pitchFamily="34" charset="-128"/>
              </a:rPr>
              <a:t> de Tétouan</a:t>
            </a:r>
            <a:endParaRPr lang="fr-FR" altLang="zh-CN" sz="1600" dirty="0">
              <a:solidFill>
                <a:schemeClr val="bg1"/>
              </a:solidFill>
            </a:endParaRPr>
          </a:p>
        </p:txBody>
      </p:sp>
      <p:sp>
        <p:nvSpPr>
          <p:cNvPr id="22" name="Freeform 5" descr="&lt;LOGICA_QUOTE_LEFT&gt;"/>
          <p:cNvSpPr>
            <a:spLocks noChangeArrowheads="1"/>
          </p:cNvSpPr>
          <p:nvPr/>
        </p:nvSpPr>
        <p:spPr bwMode="auto">
          <a:xfrm>
            <a:off x="1675372" y="1577094"/>
            <a:ext cx="527050" cy="1536796"/>
          </a:xfrm>
          <a:custGeom>
            <a:avLst/>
            <a:gdLst>
              <a:gd name="T0" fmla="*/ 0 w 132"/>
              <a:gd name="T1" fmla="*/ 0 h 378"/>
              <a:gd name="T2" fmla="*/ 0 w 132"/>
              <a:gd name="T3" fmla="*/ 243 h 378"/>
              <a:gd name="T4" fmla="*/ 132 w 132"/>
              <a:gd name="T5" fmla="*/ 378 h 378"/>
              <a:gd name="T6" fmla="*/ 132 w 132"/>
              <a:gd name="T7" fmla="*/ 322 h 378"/>
              <a:gd name="T8" fmla="*/ 58 w 132"/>
              <a:gd name="T9" fmla="*/ 244 h 378"/>
              <a:gd name="T10" fmla="*/ 58 w 132"/>
              <a:gd name="T11" fmla="*/ 0 h 378"/>
              <a:gd name="T12" fmla="*/ 0 w 132"/>
              <a:gd name="T13" fmla="*/ 0 h 378"/>
              <a:gd name="T14" fmla="*/ 0 60000 65536"/>
              <a:gd name="T15" fmla="*/ 0 60000 65536"/>
              <a:gd name="T16" fmla="*/ 0 60000 65536"/>
              <a:gd name="T17" fmla="*/ 0 60000 65536"/>
              <a:gd name="T18" fmla="*/ 0 60000 65536"/>
              <a:gd name="T19" fmla="*/ 0 60000 65536"/>
              <a:gd name="T20" fmla="*/ 0 60000 65536"/>
              <a:gd name="T21" fmla="*/ 0 w 132"/>
              <a:gd name="T22" fmla="*/ 0 h 378"/>
              <a:gd name="T23" fmla="*/ 132 w 132"/>
              <a:gd name="T24" fmla="*/ 378 h 3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dirty="0">
              <a:solidFill>
                <a:srgbClr val="000000"/>
              </a:solidFill>
              <a:latin typeface="Century Gothic" panose="020B0502020202020204" pitchFamily="34" charset="0"/>
              <a:ea typeface="Century Gothic" panose="020B0502020202020204" pitchFamily="34" charset="0"/>
              <a:cs typeface="Century Gothic" panose="020B0502020202020204" pitchFamily="34" charset="0"/>
              <a:sym typeface="Century Gothic" panose="020B0502020202020204" pitchFamily="34" charset="0"/>
            </a:endParaRPr>
          </a:p>
        </p:txBody>
      </p:sp>
      <p:sp>
        <p:nvSpPr>
          <p:cNvPr id="23" name="Freeform 9" descr="&lt;LOGICA_QUOTE_RIGHT&gt;"/>
          <p:cNvSpPr>
            <a:spLocks noChangeArrowheads="1"/>
          </p:cNvSpPr>
          <p:nvPr/>
        </p:nvSpPr>
        <p:spPr bwMode="auto">
          <a:xfrm>
            <a:off x="10047275" y="1502869"/>
            <a:ext cx="414237" cy="1529016"/>
          </a:xfrm>
          <a:custGeom>
            <a:avLst/>
            <a:gdLst>
              <a:gd name="T0" fmla="*/ 132 w 132"/>
              <a:gd name="T1" fmla="*/ 378 h 378"/>
              <a:gd name="T2" fmla="*/ 132 w 132"/>
              <a:gd name="T3" fmla="*/ 134 h 378"/>
              <a:gd name="T4" fmla="*/ 0 w 132"/>
              <a:gd name="T5" fmla="*/ 0 h 378"/>
              <a:gd name="T6" fmla="*/ 0 w 132"/>
              <a:gd name="T7" fmla="*/ 55 h 378"/>
              <a:gd name="T8" fmla="*/ 74 w 132"/>
              <a:gd name="T9" fmla="*/ 133 h 378"/>
              <a:gd name="T10" fmla="*/ 74 w 132"/>
              <a:gd name="T11" fmla="*/ 378 h 378"/>
              <a:gd name="T12" fmla="*/ 132 w 132"/>
              <a:gd name="T13" fmla="*/ 378 h 378"/>
              <a:gd name="T14" fmla="*/ 0 60000 65536"/>
              <a:gd name="T15" fmla="*/ 0 60000 65536"/>
              <a:gd name="T16" fmla="*/ 0 60000 65536"/>
              <a:gd name="T17" fmla="*/ 0 60000 65536"/>
              <a:gd name="T18" fmla="*/ 0 60000 65536"/>
              <a:gd name="T19" fmla="*/ 0 60000 65536"/>
              <a:gd name="T20" fmla="*/ 0 60000 65536"/>
              <a:gd name="T21" fmla="*/ 0 w 132"/>
              <a:gd name="T22" fmla="*/ 0 h 378"/>
              <a:gd name="T23" fmla="*/ 132 w 132"/>
              <a:gd name="T24" fmla="*/ 378 h 3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dirty="0">
              <a:solidFill>
                <a:srgbClr val="000000"/>
              </a:solidFill>
              <a:latin typeface="Century Gothic" panose="020B0502020202020204" pitchFamily="34" charset="0"/>
              <a:ea typeface="Century Gothic" panose="020B0502020202020204" pitchFamily="34" charset="0"/>
              <a:cs typeface="Century Gothic" panose="020B0502020202020204" pitchFamily="34" charset="0"/>
              <a:sym typeface="Century Gothic" panose="020B0502020202020204" pitchFamily="34" charset="0"/>
            </a:endParaRPr>
          </a:p>
        </p:txBody>
      </p:sp>
      <p:sp>
        <p:nvSpPr>
          <p:cNvPr id="24" name="Sous-titre  2"/>
          <p:cNvSpPr txBox="1">
            <a:spLocks/>
          </p:cNvSpPr>
          <p:nvPr/>
        </p:nvSpPr>
        <p:spPr>
          <a:xfrm>
            <a:off x="8219958" y="4458553"/>
            <a:ext cx="3615516" cy="880574"/>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0"/>
              </a:spcBef>
              <a:buClr>
                <a:schemeClr val="accent1"/>
              </a:buClr>
              <a:buFont typeface="Arial" pitchFamily="34" charset="0"/>
              <a:buNone/>
              <a:defRPr sz="2000" b="1" kern="1200" cap="all" baseline="0">
                <a:solidFill>
                  <a:schemeClr val="accent1"/>
                </a:solidFill>
                <a:effectLst/>
                <a:latin typeface="+mn-lt"/>
                <a:ea typeface="+mn-ea"/>
                <a:cs typeface="+mn-cs"/>
              </a:defRPr>
            </a:lvl1pPr>
            <a:lvl2pPr marL="457200" indent="0" algn="ctr" defTabSz="914400" rtl="0" eaLnBrk="1" latinLnBrk="0" hangingPunct="1">
              <a:lnSpc>
                <a:spcPct val="90000"/>
              </a:lnSpc>
              <a:spcBef>
                <a:spcPts val="1000"/>
              </a:spcBef>
              <a:buClr>
                <a:schemeClr val="accent1"/>
              </a:buClr>
              <a:buFont typeface="Arial"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800"/>
              </a:spcBef>
              <a:buClr>
                <a:schemeClr val="accent1"/>
              </a:buClr>
              <a:buFont typeface="Arial"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9pPr>
          </a:lstStyle>
          <a:p>
            <a:pPr>
              <a:lnSpc>
                <a:spcPct val="110000"/>
              </a:lnSpc>
            </a:pPr>
            <a:r>
              <a:rPr lang="fr-FR" dirty="0" smtClean="0">
                <a:solidFill>
                  <a:schemeClr val="tx2"/>
                </a:solidFill>
              </a:rPr>
              <a:t>Encadrant</a:t>
            </a:r>
            <a:r>
              <a:rPr lang="fr-FR" dirty="0" smtClean="0"/>
              <a:t> </a:t>
            </a:r>
            <a:r>
              <a:rPr lang="fr-FR" dirty="0">
                <a:solidFill>
                  <a:schemeClr val="tx2"/>
                </a:solidFill>
              </a:rPr>
              <a:t>professionnel: </a:t>
            </a:r>
          </a:p>
          <a:p>
            <a:pPr algn="ctr">
              <a:lnSpc>
                <a:spcPct val="110000"/>
              </a:lnSpc>
            </a:pPr>
            <a:r>
              <a:rPr lang="fr-FR" dirty="0" smtClean="0"/>
              <a:t> </a:t>
            </a:r>
            <a:r>
              <a:rPr lang="fr-FR" dirty="0"/>
              <a:t>Mme. Salma Slimani</a:t>
            </a:r>
          </a:p>
        </p:txBody>
      </p:sp>
      <p:sp>
        <p:nvSpPr>
          <p:cNvPr id="25" name="Sous-titre  2"/>
          <p:cNvSpPr txBox="1">
            <a:spLocks/>
          </p:cNvSpPr>
          <p:nvPr/>
        </p:nvSpPr>
        <p:spPr>
          <a:xfrm>
            <a:off x="731854" y="4494193"/>
            <a:ext cx="2842104" cy="1500454"/>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0"/>
              </a:spcBef>
              <a:buClr>
                <a:schemeClr val="accent1"/>
              </a:buClr>
              <a:buFont typeface="Arial" pitchFamily="34" charset="0"/>
              <a:buNone/>
              <a:defRPr sz="2000" b="1" kern="1200" cap="all" baseline="0">
                <a:solidFill>
                  <a:schemeClr val="accent1"/>
                </a:solidFill>
                <a:effectLst/>
                <a:latin typeface="+mn-lt"/>
                <a:ea typeface="+mn-ea"/>
                <a:cs typeface="+mn-cs"/>
              </a:defRPr>
            </a:lvl1pPr>
            <a:lvl2pPr marL="457200" indent="0" algn="ctr" defTabSz="914400" rtl="0" eaLnBrk="1" latinLnBrk="0" hangingPunct="1">
              <a:lnSpc>
                <a:spcPct val="90000"/>
              </a:lnSpc>
              <a:spcBef>
                <a:spcPts val="1000"/>
              </a:spcBef>
              <a:buClr>
                <a:schemeClr val="accent1"/>
              </a:buClr>
              <a:buFont typeface="Arial"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800"/>
              </a:spcBef>
              <a:buClr>
                <a:schemeClr val="accent1"/>
              </a:buClr>
              <a:buFont typeface="Arial"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9pPr>
          </a:lstStyle>
          <a:p>
            <a:pPr algn="ctr">
              <a:lnSpc>
                <a:spcPct val="110000"/>
              </a:lnSpc>
            </a:pPr>
            <a:r>
              <a:rPr lang="fr-FR" dirty="0" smtClean="0">
                <a:solidFill>
                  <a:schemeClr val="tx2"/>
                </a:solidFill>
              </a:rPr>
              <a:t>Soutenu par </a:t>
            </a:r>
            <a:r>
              <a:rPr lang="fr-FR" dirty="0">
                <a:solidFill>
                  <a:schemeClr val="tx2"/>
                </a:solidFill>
              </a:rPr>
              <a:t>: </a:t>
            </a:r>
          </a:p>
          <a:p>
            <a:pPr>
              <a:lnSpc>
                <a:spcPct val="110000"/>
              </a:lnSpc>
            </a:pPr>
            <a:r>
              <a:rPr lang="fr-FR" dirty="0" smtClean="0"/>
              <a:t>   AZOUGAGH oussama</a:t>
            </a:r>
            <a:endParaRPr lang="fr-FR" dirty="0"/>
          </a:p>
          <a:p>
            <a:pPr>
              <a:lnSpc>
                <a:spcPct val="110000"/>
              </a:lnSpc>
            </a:pPr>
            <a:endParaRPr lang="fr-FR" dirty="0"/>
          </a:p>
        </p:txBody>
      </p:sp>
      <p:pic>
        <p:nvPicPr>
          <p:cNvPr id="15" name="Image 14"/>
          <p:cNvPicPr/>
          <p:nvPr/>
        </p:nvPicPr>
        <p:blipFill>
          <a:blip r:embed="rId4">
            <a:extLst>
              <a:ext uri="{28A0092B-C50C-407E-A947-70E740481C1C}">
                <a14:useLocalDpi xmlns:a14="http://schemas.microsoft.com/office/drawing/2010/main" val="0"/>
              </a:ext>
            </a:extLst>
          </a:blip>
          <a:stretch>
            <a:fillRect/>
          </a:stretch>
        </p:blipFill>
        <p:spPr>
          <a:xfrm>
            <a:off x="10704732" y="120308"/>
            <a:ext cx="1089991" cy="1171779"/>
          </a:xfrm>
          <a:prstGeom prst="rect">
            <a:avLst/>
          </a:prstGeom>
        </p:spPr>
      </p:pic>
      <p:pic>
        <p:nvPicPr>
          <p:cNvPr id="19" name="Image 18"/>
          <p:cNvPicPr/>
          <p:nvPr/>
        </p:nvPicPr>
        <p:blipFill>
          <a:blip r:embed="rId5" cstate="print">
            <a:extLst>
              <a:ext uri="{28A0092B-C50C-407E-A947-70E740481C1C}">
                <a14:useLocalDpi xmlns:a14="http://schemas.microsoft.com/office/drawing/2010/main" val="0"/>
              </a:ext>
            </a:extLst>
          </a:blip>
          <a:stretch>
            <a:fillRect/>
          </a:stretch>
        </p:blipFill>
        <p:spPr>
          <a:xfrm>
            <a:off x="257209" y="73768"/>
            <a:ext cx="1273545" cy="1295581"/>
          </a:xfrm>
          <a:prstGeom prst="rect">
            <a:avLst/>
          </a:prstGeom>
        </p:spPr>
      </p:pic>
    </p:spTree>
    <p:extLst>
      <p:ext uri="{BB962C8B-B14F-4D97-AF65-F5344CB8AC3E}">
        <p14:creationId xmlns:p14="http://schemas.microsoft.com/office/powerpoint/2010/main" val="3532263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zövegdoboz 9"/>
          <p:cNvSpPr txBox="1"/>
          <p:nvPr/>
        </p:nvSpPr>
        <p:spPr>
          <a:xfrm>
            <a:off x="3437687" y="2132899"/>
            <a:ext cx="4836695" cy="1077218"/>
          </a:xfrm>
          <a:prstGeom prst="rect">
            <a:avLst/>
          </a:prstGeom>
          <a:noFill/>
        </p:spPr>
        <p:txBody>
          <a:bodyPr wrap="square" rtlCol="0">
            <a:spAutoFit/>
          </a:bodyPr>
          <a:lstStyle/>
          <a:p>
            <a:pPr algn="ctr"/>
            <a:r>
              <a:rPr lang="fr-FR" sz="4400" dirty="0" smtClean="0">
                <a:solidFill>
                  <a:schemeClr val="tx2"/>
                </a:solidFill>
                <a:latin typeface="Source Sans Pro Black" panose="020B0803030403020204" pitchFamily="34" charset="0"/>
              </a:rPr>
              <a:t>Analyse fonctionnelle</a:t>
            </a:r>
            <a:endParaRPr lang="fr-FR" sz="4400" dirty="0">
              <a:solidFill>
                <a:schemeClr val="tx2"/>
              </a:solidFill>
              <a:latin typeface="Source Sans Pro Black" panose="020B0803030403020204" pitchFamily="34" charset="0"/>
            </a:endParaRPr>
          </a:p>
          <a:p>
            <a:pPr algn="ctr"/>
            <a:endParaRPr lang="en-US" sz="2000" dirty="0" smtClean="0">
              <a:solidFill>
                <a:schemeClr val="bg1"/>
              </a:solidFill>
              <a:latin typeface="Source Sans Pro Semibold" panose="020B0603030403020204" pitchFamily="34" charset="0"/>
            </a:endParaRPr>
          </a:p>
        </p:txBody>
      </p:sp>
      <p:sp>
        <p:nvSpPr>
          <p:cNvPr id="7" name="Freeform 5"/>
          <p:cNvSpPr>
            <a:spLocks/>
          </p:cNvSpPr>
          <p:nvPr/>
        </p:nvSpPr>
        <p:spPr bwMode="auto">
          <a:xfrm flipH="1">
            <a:off x="251981" y="5719005"/>
            <a:ext cx="515162" cy="409377"/>
          </a:xfrm>
          <a:custGeom>
            <a:avLst/>
            <a:gdLst>
              <a:gd name="T0" fmla="*/ 495 w 504"/>
              <a:gd name="T1" fmla="*/ 200 h 400"/>
              <a:gd name="T2" fmla="*/ 503 w 504"/>
              <a:gd name="T3" fmla="*/ 124 h 400"/>
              <a:gd name="T4" fmla="*/ 424 w 504"/>
              <a:gd name="T5" fmla="*/ 184 h 400"/>
              <a:gd name="T6" fmla="*/ 360 w 504"/>
              <a:gd name="T7" fmla="*/ 178 h 400"/>
              <a:gd name="T8" fmla="*/ 258 w 504"/>
              <a:gd name="T9" fmla="*/ 178 h 400"/>
              <a:gd name="T10" fmla="*/ 263 w 504"/>
              <a:gd name="T11" fmla="*/ 161 h 400"/>
              <a:gd name="T12" fmla="*/ 270 w 504"/>
              <a:gd name="T13" fmla="*/ 141 h 400"/>
              <a:gd name="T14" fmla="*/ 282 w 504"/>
              <a:gd name="T15" fmla="*/ 107 h 400"/>
              <a:gd name="T16" fmla="*/ 287 w 504"/>
              <a:gd name="T17" fmla="*/ 100 h 400"/>
              <a:gd name="T18" fmla="*/ 320 w 504"/>
              <a:gd name="T19" fmla="*/ 76 h 400"/>
              <a:gd name="T20" fmla="*/ 323 w 504"/>
              <a:gd name="T21" fmla="*/ 42 h 400"/>
              <a:gd name="T22" fmla="*/ 345 w 504"/>
              <a:gd name="T23" fmla="*/ 10 h 400"/>
              <a:gd name="T24" fmla="*/ 363 w 504"/>
              <a:gd name="T25" fmla="*/ 6 h 400"/>
              <a:gd name="T26" fmla="*/ 363 w 504"/>
              <a:gd name="T27" fmla="*/ 2 h 400"/>
              <a:gd name="T28" fmla="*/ 339 w 504"/>
              <a:gd name="T29" fmla="*/ 0 h 400"/>
              <a:gd name="T30" fmla="*/ 317 w 504"/>
              <a:gd name="T31" fmla="*/ 4 h 400"/>
              <a:gd name="T32" fmla="*/ 250 w 504"/>
              <a:gd name="T33" fmla="*/ 54 h 400"/>
              <a:gd name="T34" fmla="*/ 229 w 504"/>
              <a:gd name="T35" fmla="*/ 67 h 400"/>
              <a:gd name="T36" fmla="*/ 249 w 504"/>
              <a:gd name="T37" fmla="*/ 73 h 400"/>
              <a:gd name="T38" fmla="*/ 208 w 504"/>
              <a:gd name="T39" fmla="*/ 117 h 400"/>
              <a:gd name="T40" fmla="*/ 172 w 504"/>
              <a:gd name="T41" fmla="*/ 120 h 400"/>
              <a:gd name="T42" fmla="*/ 187 w 504"/>
              <a:gd name="T43" fmla="*/ 133 h 400"/>
              <a:gd name="T44" fmla="*/ 149 w 504"/>
              <a:gd name="T45" fmla="*/ 177 h 400"/>
              <a:gd name="T46" fmla="*/ 76 w 504"/>
              <a:gd name="T47" fmla="*/ 178 h 400"/>
              <a:gd name="T48" fmla="*/ 5 w 504"/>
              <a:gd name="T49" fmla="*/ 193 h 400"/>
              <a:gd name="T50" fmla="*/ 21 w 504"/>
              <a:gd name="T51" fmla="*/ 214 h 400"/>
              <a:gd name="T52" fmla="*/ 91 w 504"/>
              <a:gd name="T53" fmla="*/ 223 h 400"/>
              <a:gd name="T54" fmla="*/ 151 w 504"/>
              <a:gd name="T55" fmla="*/ 225 h 400"/>
              <a:gd name="T56" fmla="*/ 179 w 504"/>
              <a:gd name="T57" fmla="*/ 269 h 400"/>
              <a:gd name="T58" fmla="*/ 179 w 504"/>
              <a:gd name="T59" fmla="*/ 288 h 400"/>
              <a:gd name="T60" fmla="*/ 217 w 504"/>
              <a:gd name="T61" fmla="*/ 293 h 400"/>
              <a:gd name="T62" fmla="*/ 246 w 504"/>
              <a:gd name="T63" fmla="*/ 329 h 400"/>
              <a:gd name="T64" fmla="*/ 230 w 504"/>
              <a:gd name="T65" fmla="*/ 342 h 400"/>
              <a:gd name="T66" fmla="*/ 266 w 504"/>
              <a:gd name="T67" fmla="*/ 346 h 400"/>
              <a:gd name="T68" fmla="*/ 322 w 504"/>
              <a:gd name="T69" fmla="*/ 398 h 400"/>
              <a:gd name="T70" fmla="*/ 345 w 504"/>
              <a:gd name="T71" fmla="*/ 400 h 400"/>
              <a:gd name="T72" fmla="*/ 369 w 504"/>
              <a:gd name="T73" fmla="*/ 397 h 400"/>
              <a:gd name="T74" fmla="*/ 356 w 504"/>
              <a:gd name="T75" fmla="*/ 393 h 400"/>
              <a:gd name="T76" fmla="*/ 341 w 504"/>
              <a:gd name="T77" fmla="*/ 386 h 400"/>
              <a:gd name="T78" fmla="*/ 319 w 504"/>
              <a:gd name="T79" fmla="*/ 353 h 400"/>
              <a:gd name="T80" fmla="*/ 298 w 504"/>
              <a:gd name="T81" fmla="*/ 319 h 400"/>
              <a:gd name="T82" fmla="*/ 303 w 504"/>
              <a:gd name="T83" fmla="*/ 300 h 400"/>
              <a:gd name="T84" fmla="*/ 277 w 504"/>
              <a:gd name="T85" fmla="*/ 285 h 400"/>
              <a:gd name="T86" fmla="*/ 268 w 504"/>
              <a:gd name="T87" fmla="*/ 255 h 400"/>
              <a:gd name="T88" fmla="*/ 261 w 504"/>
              <a:gd name="T89" fmla="*/ 235 h 400"/>
              <a:gd name="T90" fmla="*/ 344 w 504"/>
              <a:gd name="T91" fmla="*/ 223 h 400"/>
              <a:gd name="T92" fmla="*/ 412 w 504"/>
              <a:gd name="T93" fmla="*/ 218 h 400"/>
              <a:gd name="T94" fmla="*/ 483 w 504"/>
              <a:gd name="T95" fmla="*/ 276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04" h="400">
                <a:moveTo>
                  <a:pt x="504" y="275"/>
                </a:moveTo>
                <a:cubicBezTo>
                  <a:pt x="482" y="204"/>
                  <a:pt x="482" y="204"/>
                  <a:pt x="482" y="204"/>
                </a:cubicBezTo>
                <a:cubicBezTo>
                  <a:pt x="490" y="203"/>
                  <a:pt x="495" y="202"/>
                  <a:pt x="495" y="200"/>
                </a:cubicBezTo>
                <a:cubicBezTo>
                  <a:pt x="495" y="198"/>
                  <a:pt x="490" y="197"/>
                  <a:pt x="482" y="196"/>
                </a:cubicBezTo>
                <a:cubicBezTo>
                  <a:pt x="504" y="125"/>
                  <a:pt x="504" y="125"/>
                  <a:pt x="504" y="125"/>
                </a:cubicBezTo>
                <a:cubicBezTo>
                  <a:pt x="504" y="124"/>
                  <a:pt x="504" y="124"/>
                  <a:pt x="503" y="124"/>
                </a:cubicBezTo>
                <a:cubicBezTo>
                  <a:pt x="483" y="124"/>
                  <a:pt x="483" y="124"/>
                  <a:pt x="483" y="124"/>
                </a:cubicBezTo>
                <a:cubicBezTo>
                  <a:pt x="482" y="124"/>
                  <a:pt x="481" y="124"/>
                  <a:pt x="480" y="125"/>
                </a:cubicBezTo>
                <a:cubicBezTo>
                  <a:pt x="424" y="184"/>
                  <a:pt x="424" y="184"/>
                  <a:pt x="424" y="184"/>
                </a:cubicBezTo>
                <a:cubicBezTo>
                  <a:pt x="419" y="184"/>
                  <a:pt x="414" y="183"/>
                  <a:pt x="410" y="182"/>
                </a:cubicBezTo>
                <a:cubicBezTo>
                  <a:pt x="404" y="181"/>
                  <a:pt x="394" y="180"/>
                  <a:pt x="387" y="179"/>
                </a:cubicBezTo>
                <a:cubicBezTo>
                  <a:pt x="381" y="179"/>
                  <a:pt x="369" y="178"/>
                  <a:pt x="360" y="178"/>
                </a:cubicBezTo>
                <a:cubicBezTo>
                  <a:pt x="341" y="178"/>
                  <a:pt x="341" y="178"/>
                  <a:pt x="341" y="178"/>
                </a:cubicBezTo>
                <a:cubicBezTo>
                  <a:pt x="333" y="178"/>
                  <a:pt x="319" y="177"/>
                  <a:pt x="310" y="177"/>
                </a:cubicBezTo>
                <a:cubicBezTo>
                  <a:pt x="258" y="178"/>
                  <a:pt x="258" y="178"/>
                  <a:pt x="258" y="178"/>
                </a:cubicBezTo>
                <a:cubicBezTo>
                  <a:pt x="261" y="166"/>
                  <a:pt x="261" y="166"/>
                  <a:pt x="261" y="166"/>
                </a:cubicBezTo>
                <a:cubicBezTo>
                  <a:pt x="279" y="161"/>
                  <a:pt x="279" y="161"/>
                  <a:pt x="279" y="161"/>
                </a:cubicBezTo>
                <a:cubicBezTo>
                  <a:pt x="263" y="161"/>
                  <a:pt x="263" y="161"/>
                  <a:pt x="263" y="161"/>
                </a:cubicBezTo>
                <a:cubicBezTo>
                  <a:pt x="268" y="146"/>
                  <a:pt x="268" y="146"/>
                  <a:pt x="268" y="146"/>
                </a:cubicBezTo>
                <a:cubicBezTo>
                  <a:pt x="285" y="141"/>
                  <a:pt x="285" y="141"/>
                  <a:pt x="285" y="141"/>
                </a:cubicBezTo>
                <a:cubicBezTo>
                  <a:pt x="270" y="141"/>
                  <a:pt x="270" y="141"/>
                  <a:pt x="270" y="141"/>
                </a:cubicBezTo>
                <a:cubicBezTo>
                  <a:pt x="278" y="115"/>
                  <a:pt x="278" y="115"/>
                  <a:pt x="278" y="115"/>
                </a:cubicBezTo>
                <a:cubicBezTo>
                  <a:pt x="279" y="114"/>
                  <a:pt x="280" y="111"/>
                  <a:pt x="281" y="110"/>
                </a:cubicBezTo>
                <a:cubicBezTo>
                  <a:pt x="282" y="107"/>
                  <a:pt x="282" y="107"/>
                  <a:pt x="282" y="107"/>
                </a:cubicBezTo>
                <a:cubicBezTo>
                  <a:pt x="303" y="101"/>
                  <a:pt x="303" y="101"/>
                  <a:pt x="303" y="101"/>
                </a:cubicBezTo>
                <a:cubicBezTo>
                  <a:pt x="286" y="101"/>
                  <a:pt x="286" y="101"/>
                  <a:pt x="286" y="101"/>
                </a:cubicBezTo>
                <a:cubicBezTo>
                  <a:pt x="287" y="100"/>
                  <a:pt x="287" y="100"/>
                  <a:pt x="287" y="100"/>
                </a:cubicBezTo>
                <a:cubicBezTo>
                  <a:pt x="287" y="99"/>
                  <a:pt x="289" y="96"/>
                  <a:pt x="290" y="95"/>
                </a:cubicBezTo>
                <a:cubicBezTo>
                  <a:pt x="298" y="82"/>
                  <a:pt x="298" y="82"/>
                  <a:pt x="298" y="82"/>
                </a:cubicBezTo>
                <a:cubicBezTo>
                  <a:pt x="320" y="76"/>
                  <a:pt x="320" y="76"/>
                  <a:pt x="320" y="76"/>
                </a:cubicBezTo>
                <a:cubicBezTo>
                  <a:pt x="302" y="76"/>
                  <a:pt x="302" y="76"/>
                  <a:pt x="302" y="76"/>
                </a:cubicBezTo>
                <a:cubicBezTo>
                  <a:pt x="320" y="47"/>
                  <a:pt x="320" y="47"/>
                  <a:pt x="320" y="47"/>
                </a:cubicBezTo>
                <a:cubicBezTo>
                  <a:pt x="321" y="45"/>
                  <a:pt x="322" y="43"/>
                  <a:pt x="323" y="42"/>
                </a:cubicBezTo>
                <a:cubicBezTo>
                  <a:pt x="339" y="19"/>
                  <a:pt x="339" y="19"/>
                  <a:pt x="339" y="19"/>
                </a:cubicBezTo>
                <a:cubicBezTo>
                  <a:pt x="340" y="17"/>
                  <a:pt x="341" y="15"/>
                  <a:pt x="342" y="14"/>
                </a:cubicBezTo>
                <a:cubicBezTo>
                  <a:pt x="345" y="10"/>
                  <a:pt x="345" y="10"/>
                  <a:pt x="345" y="10"/>
                </a:cubicBezTo>
                <a:cubicBezTo>
                  <a:pt x="346" y="9"/>
                  <a:pt x="348" y="8"/>
                  <a:pt x="350" y="7"/>
                </a:cubicBezTo>
                <a:cubicBezTo>
                  <a:pt x="357" y="7"/>
                  <a:pt x="357" y="7"/>
                  <a:pt x="357" y="7"/>
                </a:cubicBezTo>
                <a:cubicBezTo>
                  <a:pt x="359" y="7"/>
                  <a:pt x="362" y="6"/>
                  <a:pt x="363" y="6"/>
                </a:cubicBezTo>
                <a:cubicBezTo>
                  <a:pt x="369" y="4"/>
                  <a:pt x="369" y="4"/>
                  <a:pt x="369" y="4"/>
                </a:cubicBezTo>
                <a:cubicBezTo>
                  <a:pt x="371" y="4"/>
                  <a:pt x="371" y="3"/>
                  <a:pt x="369" y="3"/>
                </a:cubicBezTo>
                <a:cubicBezTo>
                  <a:pt x="363" y="2"/>
                  <a:pt x="363" y="2"/>
                  <a:pt x="363" y="2"/>
                </a:cubicBezTo>
                <a:cubicBezTo>
                  <a:pt x="361" y="1"/>
                  <a:pt x="358" y="1"/>
                  <a:pt x="357" y="1"/>
                </a:cubicBezTo>
                <a:cubicBezTo>
                  <a:pt x="346" y="0"/>
                  <a:pt x="346" y="0"/>
                  <a:pt x="346" y="0"/>
                </a:cubicBezTo>
                <a:cubicBezTo>
                  <a:pt x="344" y="0"/>
                  <a:pt x="341" y="0"/>
                  <a:pt x="339" y="0"/>
                </a:cubicBezTo>
                <a:cubicBezTo>
                  <a:pt x="329" y="1"/>
                  <a:pt x="329" y="1"/>
                  <a:pt x="329" y="1"/>
                </a:cubicBezTo>
                <a:cubicBezTo>
                  <a:pt x="328" y="1"/>
                  <a:pt x="325" y="1"/>
                  <a:pt x="323" y="2"/>
                </a:cubicBezTo>
                <a:cubicBezTo>
                  <a:pt x="317" y="4"/>
                  <a:pt x="317" y="4"/>
                  <a:pt x="317" y="4"/>
                </a:cubicBezTo>
                <a:cubicBezTo>
                  <a:pt x="315" y="4"/>
                  <a:pt x="313" y="6"/>
                  <a:pt x="311" y="7"/>
                </a:cubicBezTo>
                <a:cubicBezTo>
                  <a:pt x="265" y="57"/>
                  <a:pt x="265" y="57"/>
                  <a:pt x="265" y="57"/>
                </a:cubicBezTo>
                <a:cubicBezTo>
                  <a:pt x="261" y="55"/>
                  <a:pt x="256" y="54"/>
                  <a:pt x="250" y="54"/>
                </a:cubicBezTo>
                <a:cubicBezTo>
                  <a:pt x="235" y="54"/>
                  <a:pt x="235" y="54"/>
                  <a:pt x="235" y="54"/>
                </a:cubicBezTo>
                <a:cubicBezTo>
                  <a:pt x="232" y="54"/>
                  <a:pt x="229" y="56"/>
                  <a:pt x="229" y="60"/>
                </a:cubicBezTo>
                <a:cubicBezTo>
                  <a:pt x="229" y="67"/>
                  <a:pt x="229" y="67"/>
                  <a:pt x="229" y="67"/>
                </a:cubicBezTo>
                <a:cubicBezTo>
                  <a:pt x="229" y="70"/>
                  <a:pt x="232" y="73"/>
                  <a:pt x="235" y="73"/>
                </a:cubicBezTo>
                <a:cubicBezTo>
                  <a:pt x="244" y="73"/>
                  <a:pt x="244" y="73"/>
                  <a:pt x="244" y="73"/>
                </a:cubicBezTo>
                <a:cubicBezTo>
                  <a:pt x="246" y="73"/>
                  <a:pt x="248" y="73"/>
                  <a:pt x="249" y="73"/>
                </a:cubicBezTo>
                <a:cubicBezTo>
                  <a:pt x="222" y="102"/>
                  <a:pt x="222" y="102"/>
                  <a:pt x="222" y="102"/>
                </a:cubicBezTo>
                <a:cubicBezTo>
                  <a:pt x="221" y="104"/>
                  <a:pt x="219" y="106"/>
                  <a:pt x="218" y="107"/>
                </a:cubicBezTo>
                <a:cubicBezTo>
                  <a:pt x="208" y="117"/>
                  <a:pt x="208" y="117"/>
                  <a:pt x="208" y="117"/>
                </a:cubicBezTo>
                <a:cubicBezTo>
                  <a:pt x="204" y="115"/>
                  <a:pt x="199" y="114"/>
                  <a:pt x="193" y="114"/>
                </a:cubicBezTo>
                <a:cubicBezTo>
                  <a:pt x="178" y="114"/>
                  <a:pt x="178" y="114"/>
                  <a:pt x="178" y="114"/>
                </a:cubicBezTo>
                <a:cubicBezTo>
                  <a:pt x="175" y="114"/>
                  <a:pt x="172" y="116"/>
                  <a:pt x="172" y="120"/>
                </a:cubicBezTo>
                <a:cubicBezTo>
                  <a:pt x="172" y="127"/>
                  <a:pt x="172" y="127"/>
                  <a:pt x="172" y="127"/>
                </a:cubicBezTo>
                <a:cubicBezTo>
                  <a:pt x="172" y="130"/>
                  <a:pt x="175" y="133"/>
                  <a:pt x="178" y="133"/>
                </a:cubicBezTo>
                <a:cubicBezTo>
                  <a:pt x="187" y="133"/>
                  <a:pt x="187" y="133"/>
                  <a:pt x="187" y="133"/>
                </a:cubicBezTo>
                <a:cubicBezTo>
                  <a:pt x="189" y="133"/>
                  <a:pt x="191" y="133"/>
                  <a:pt x="192" y="133"/>
                </a:cubicBezTo>
                <a:cubicBezTo>
                  <a:pt x="152" y="174"/>
                  <a:pt x="152" y="174"/>
                  <a:pt x="152" y="174"/>
                </a:cubicBezTo>
                <a:cubicBezTo>
                  <a:pt x="151" y="175"/>
                  <a:pt x="150" y="176"/>
                  <a:pt x="149" y="177"/>
                </a:cubicBezTo>
                <a:cubicBezTo>
                  <a:pt x="121" y="177"/>
                  <a:pt x="121" y="177"/>
                  <a:pt x="121" y="177"/>
                </a:cubicBezTo>
                <a:cubicBezTo>
                  <a:pt x="113" y="177"/>
                  <a:pt x="98" y="178"/>
                  <a:pt x="90" y="178"/>
                </a:cubicBezTo>
                <a:cubicBezTo>
                  <a:pt x="76" y="178"/>
                  <a:pt x="76" y="178"/>
                  <a:pt x="76" y="178"/>
                </a:cubicBezTo>
                <a:cubicBezTo>
                  <a:pt x="67" y="178"/>
                  <a:pt x="55" y="179"/>
                  <a:pt x="48" y="180"/>
                </a:cubicBezTo>
                <a:cubicBezTo>
                  <a:pt x="41" y="181"/>
                  <a:pt x="29" y="184"/>
                  <a:pt x="22" y="186"/>
                </a:cubicBezTo>
                <a:cubicBezTo>
                  <a:pt x="15" y="188"/>
                  <a:pt x="7" y="192"/>
                  <a:pt x="5" y="193"/>
                </a:cubicBezTo>
                <a:cubicBezTo>
                  <a:pt x="3" y="195"/>
                  <a:pt x="1" y="197"/>
                  <a:pt x="0" y="199"/>
                </a:cubicBezTo>
                <a:cubicBezTo>
                  <a:pt x="0" y="201"/>
                  <a:pt x="2" y="204"/>
                  <a:pt x="5" y="207"/>
                </a:cubicBezTo>
                <a:cubicBezTo>
                  <a:pt x="7" y="209"/>
                  <a:pt x="15" y="212"/>
                  <a:pt x="21" y="214"/>
                </a:cubicBezTo>
                <a:cubicBezTo>
                  <a:pt x="28" y="216"/>
                  <a:pt x="39" y="219"/>
                  <a:pt x="46" y="220"/>
                </a:cubicBezTo>
                <a:cubicBezTo>
                  <a:pt x="53" y="221"/>
                  <a:pt x="66" y="222"/>
                  <a:pt x="75" y="223"/>
                </a:cubicBezTo>
                <a:cubicBezTo>
                  <a:pt x="91" y="223"/>
                  <a:pt x="91" y="223"/>
                  <a:pt x="91" y="223"/>
                </a:cubicBezTo>
                <a:cubicBezTo>
                  <a:pt x="99" y="223"/>
                  <a:pt x="114" y="223"/>
                  <a:pt x="122" y="223"/>
                </a:cubicBezTo>
                <a:cubicBezTo>
                  <a:pt x="150" y="224"/>
                  <a:pt x="150" y="224"/>
                  <a:pt x="150" y="224"/>
                </a:cubicBezTo>
                <a:cubicBezTo>
                  <a:pt x="150" y="224"/>
                  <a:pt x="151" y="225"/>
                  <a:pt x="151" y="225"/>
                </a:cubicBezTo>
                <a:cubicBezTo>
                  <a:pt x="194" y="269"/>
                  <a:pt x="194" y="269"/>
                  <a:pt x="194" y="269"/>
                </a:cubicBezTo>
                <a:cubicBezTo>
                  <a:pt x="192" y="269"/>
                  <a:pt x="190" y="269"/>
                  <a:pt x="188" y="269"/>
                </a:cubicBezTo>
                <a:cubicBezTo>
                  <a:pt x="179" y="269"/>
                  <a:pt x="179" y="269"/>
                  <a:pt x="179" y="269"/>
                </a:cubicBezTo>
                <a:cubicBezTo>
                  <a:pt x="175" y="269"/>
                  <a:pt x="172" y="272"/>
                  <a:pt x="172" y="275"/>
                </a:cubicBezTo>
                <a:cubicBezTo>
                  <a:pt x="172" y="282"/>
                  <a:pt x="172" y="282"/>
                  <a:pt x="172" y="282"/>
                </a:cubicBezTo>
                <a:cubicBezTo>
                  <a:pt x="172" y="286"/>
                  <a:pt x="175" y="288"/>
                  <a:pt x="179" y="288"/>
                </a:cubicBezTo>
                <a:cubicBezTo>
                  <a:pt x="194" y="288"/>
                  <a:pt x="194" y="288"/>
                  <a:pt x="194" y="288"/>
                </a:cubicBezTo>
                <a:cubicBezTo>
                  <a:pt x="200" y="288"/>
                  <a:pt x="205" y="287"/>
                  <a:pt x="209" y="285"/>
                </a:cubicBezTo>
                <a:cubicBezTo>
                  <a:pt x="217" y="293"/>
                  <a:pt x="217" y="293"/>
                  <a:pt x="217" y="293"/>
                </a:cubicBezTo>
                <a:cubicBezTo>
                  <a:pt x="218" y="294"/>
                  <a:pt x="220" y="296"/>
                  <a:pt x="221" y="297"/>
                </a:cubicBezTo>
                <a:cubicBezTo>
                  <a:pt x="251" y="329"/>
                  <a:pt x="251" y="329"/>
                  <a:pt x="251" y="329"/>
                </a:cubicBezTo>
                <a:cubicBezTo>
                  <a:pt x="249" y="329"/>
                  <a:pt x="247" y="329"/>
                  <a:pt x="246" y="329"/>
                </a:cubicBezTo>
                <a:cubicBezTo>
                  <a:pt x="237" y="329"/>
                  <a:pt x="237" y="329"/>
                  <a:pt x="237" y="329"/>
                </a:cubicBezTo>
                <a:cubicBezTo>
                  <a:pt x="233" y="329"/>
                  <a:pt x="230" y="332"/>
                  <a:pt x="230" y="335"/>
                </a:cubicBezTo>
                <a:cubicBezTo>
                  <a:pt x="230" y="342"/>
                  <a:pt x="230" y="342"/>
                  <a:pt x="230" y="342"/>
                </a:cubicBezTo>
                <a:cubicBezTo>
                  <a:pt x="230" y="346"/>
                  <a:pt x="233" y="348"/>
                  <a:pt x="237" y="348"/>
                </a:cubicBezTo>
                <a:cubicBezTo>
                  <a:pt x="252" y="348"/>
                  <a:pt x="252" y="348"/>
                  <a:pt x="252" y="348"/>
                </a:cubicBezTo>
                <a:cubicBezTo>
                  <a:pt x="257" y="348"/>
                  <a:pt x="263" y="347"/>
                  <a:pt x="266" y="346"/>
                </a:cubicBezTo>
                <a:cubicBezTo>
                  <a:pt x="311" y="393"/>
                  <a:pt x="311" y="393"/>
                  <a:pt x="311" y="393"/>
                </a:cubicBezTo>
                <a:cubicBezTo>
                  <a:pt x="312" y="394"/>
                  <a:pt x="314" y="395"/>
                  <a:pt x="316" y="396"/>
                </a:cubicBezTo>
                <a:cubicBezTo>
                  <a:pt x="322" y="398"/>
                  <a:pt x="322" y="398"/>
                  <a:pt x="322" y="398"/>
                </a:cubicBezTo>
                <a:cubicBezTo>
                  <a:pt x="324" y="398"/>
                  <a:pt x="327" y="399"/>
                  <a:pt x="329" y="399"/>
                </a:cubicBezTo>
                <a:cubicBezTo>
                  <a:pt x="339" y="400"/>
                  <a:pt x="339" y="400"/>
                  <a:pt x="339" y="400"/>
                </a:cubicBezTo>
                <a:cubicBezTo>
                  <a:pt x="340" y="400"/>
                  <a:pt x="343" y="400"/>
                  <a:pt x="345" y="400"/>
                </a:cubicBezTo>
                <a:cubicBezTo>
                  <a:pt x="356" y="399"/>
                  <a:pt x="356" y="399"/>
                  <a:pt x="356" y="399"/>
                </a:cubicBezTo>
                <a:cubicBezTo>
                  <a:pt x="358" y="399"/>
                  <a:pt x="361" y="398"/>
                  <a:pt x="362" y="398"/>
                </a:cubicBezTo>
                <a:cubicBezTo>
                  <a:pt x="369" y="397"/>
                  <a:pt x="369" y="397"/>
                  <a:pt x="369" y="397"/>
                </a:cubicBezTo>
                <a:cubicBezTo>
                  <a:pt x="370" y="396"/>
                  <a:pt x="370" y="396"/>
                  <a:pt x="369" y="395"/>
                </a:cubicBezTo>
                <a:cubicBezTo>
                  <a:pt x="363" y="394"/>
                  <a:pt x="363" y="394"/>
                  <a:pt x="363" y="394"/>
                </a:cubicBezTo>
                <a:cubicBezTo>
                  <a:pt x="361" y="393"/>
                  <a:pt x="358" y="393"/>
                  <a:pt x="356" y="393"/>
                </a:cubicBezTo>
                <a:cubicBezTo>
                  <a:pt x="349" y="392"/>
                  <a:pt x="349" y="392"/>
                  <a:pt x="349" y="392"/>
                </a:cubicBezTo>
                <a:cubicBezTo>
                  <a:pt x="347" y="392"/>
                  <a:pt x="345" y="391"/>
                  <a:pt x="344" y="389"/>
                </a:cubicBezTo>
                <a:cubicBezTo>
                  <a:pt x="341" y="386"/>
                  <a:pt x="341" y="386"/>
                  <a:pt x="341" y="386"/>
                </a:cubicBezTo>
                <a:cubicBezTo>
                  <a:pt x="340" y="385"/>
                  <a:pt x="339" y="382"/>
                  <a:pt x="338" y="381"/>
                </a:cubicBezTo>
                <a:cubicBezTo>
                  <a:pt x="322" y="358"/>
                  <a:pt x="322" y="358"/>
                  <a:pt x="322" y="358"/>
                </a:cubicBezTo>
                <a:cubicBezTo>
                  <a:pt x="321" y="356"/>
                  <a:pt x="320" y="354"/>
                  <a:pt x="319" y="353"/>
                </a:cubicBezTo>
                <a:cubicBezTo>
                  <a:pt x="302" y="325"/>
                  <a:pt x="302" y="325"/>
                  <a:pt x="302" y="325"/>
                </a:cubicBezTo>
                <a:cubicBezTo>
                  <a:pt x="320" y="325"/>
                  <a:pt x="320" y="325"/>
                  <a:pt x="320" y="325"/>
                </a:cubicBezTo>
                <a:cubicBezTo>
                  <a:pt x="298" y="319"/>
                  <a:pt x="298" y="319"/>
                  <a:pt x="298" y="319"/>
                </a:cubicBezTo>
                <a:cubicBezTo>
                  <a:pt x="289" y="305"/>
                  <a:pt x="289" y="305"/>
                  <a:pt x="289" y="305"/>
                </a:cubicBezTo>
                <a:cubicBezTo>
                  <a:pt x="288" y="303"/>
                  <a:pt x="287" y="301"/>
                  <a:pt x="286" y="300"/>
                </a:cubicBezTo>
                <a:cubicBezTo>
                  <a:pt x="303" y="300"/>
                  <a:pt x="303" y="300"/>
                  <a:pt x="303" y="300"/>
                </a:cubicBezTo>
                <a:cubicBezTo>
                  <a:pt x="282" y="294"/>
                  <a:pt x="282" y="294"/>
                  <a:pt x="282" y="294"/>
                </a:cubicBezTo>
                <a:cubicBezTo>
                  <a:pt x="280" y="290"/>
                  <a:pt x="280" y="290"/>
                  <a:pt x="280" y="290"/>
                </a:cubicBezTo>
                <a:cubicBezTo>
                  <a:pt x="279" y="289"/>
                  <a:pt x="278" y="286"/>
                  <a:pt x="277" y="285"/>
                </a:cubicBezTo>
                <a:cubicBezTo>
                  <a:pt x="269" y="260"/>
                  <a:pt x="269" y="260"/>
                  <a:pt x="269" y="260"/>
                </a:cubicBezTo>
                <a:cubicBezTo>
                  <a:pt x="286" y="260"/>
                  <a:pt x="286" y="260"/>
                  <a:pt x="286" y="260"/>
                </a:cubicBezTo>
                <a:cubicBezTo>
                  <a:pt x="268" y="255"/>
                  <a:pt x="268" y="255"/>
                  <a:pt x="268" y="255"/>
                </a:cubicBezTo>
                <a:cubicBezTo>
                  <a:pt x="263" y="240"/>
                  <a:pt x="263" y="240"/>
                  <a:pt x="263" y="240"/>
                </a:cubicBezTo>
                <a:cubicBezTo>
                  <a:pt x="279" y="240"/>
                  <a:pt x="279" y="240"/>
                  <a:pt x="279" y="240"/>
                </a:cubicBezTo>
                <a:cubicBezTo>
                  <a:pt x="261" y="235"/>
                  <a:pt x="261" y="235"/>
                  <a:pt x="261" y="235"/>
                </a:cubicBezTo>
                <a:cubicBezTo>
                  <a:pt x="257" y="223"/>
                  <a:pt x="257" y="223"/>
                  <a:pt x="257" y="223"/>
                </a:cubicBezTo>
                <a:cubicBezTo>
                  <a:pt x="313" y="223"/>
                  <a:pt x="313" y="223"/>
                  <a:pt x="313" y="223"/>
                </a:cubicBezTo>
                <a:cubicBezTo>
                  <a:pt x="321" y="223"/>
                  <a:pt x="336" y="223"/>
                  <a:pt x="344" y="223"/>
                </a:cubicBezTo>
                <a:cubicBezTo>
                  <a:pt x="362" y="222"/>
                  <a:pt x="362" y="222"/>
                  <a:pt x="362" y="222"/>
                </a:cubicBezTo>
                <a:cubicBezTo>
                  <a:pt x="370" y="222"/>
                  <a:pt x="383" y="222"/>
                  <a:pt x="389" y="221"/>
                </a:cubicBezTo>
                <a:cubicBezTo>
                  <a:pt x="395" y="221"/>
                  <a:pt x="406" y="219"/>
                  <a:pt x="412" y="218"/>
                </a:cubicBezTo>
                <a:cubicBezTo>
                  <a:pt x="415" y="218"/>
                  <a:pt x="420" y="217"/>
                  <a:pt x="425" y="216"/>
                </a:cubicBezTo>
                <a:cubicBezTo>
                  <a:pt x="480" y="275"/>
                  <a:pt x="480" y="275"/>
                  <a:pt x="480" y="275"/>
                </a:cubicBezTo>
                <a:cubicBezTo>
                  <a:pt x="481" y="276"/>
                  <a:pt x="482" y="276"/>
                  <a:pt x="483" y="276"/>
                </a:cubicBezTo>
                <a:cubicBezTo>
                  <a:pt x="503" y="276"/>
                  <a:pt x="503" y="276"/>
                  <a:pt x="503" y="276"/>
                </a:cubicBezTo>
                <a:cubicBezTo>
                  <a:pt x="504" y="276"/>
                  <a:pt x="504" y="276"/>
                  <a:pt x="504" y="275"/>
                </a:cubicBez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Ellipszis 16"/>
          <p:cNvSpPr/>
          <p:nvPr/>
        </p:nvSpPr>
        <p:spPr>
          <a:xfrm>
            <a:off x="5362548" y="1145928"/>
            <a:ext cx="986971" cy="98697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42"/>
          <p:cNvGrpSpPr/>
          <p:nvPr/>
        </p:nvGrpSpPr>
        <p:grpSpPr>
          <a:xfrm>
            <a:off x="0" y="5233360"/>
            <a:ext cx="1024128" cy="1024128"/>
            <a:chOff x="-10809" y="2580056"/>
            <a:chExt cx="2574255" cy="2563444"/>
          </a:xfrm>
          <a:solidFill>
            <a:schemeClr val="tx1">
              <a:lumMod val="65000"/>
              <a:lumOff val="35000"/>
            </a:schemeClr>
          </a:solidFill>
        </p:grpSpPr>
        <p:sp>
          <p:nvSpPr>
            <p:cNvPr id="11" name="Right Triangle 17"/>
            <p:cNvSpPr/>
            <p:nvPr/>
          </p:nvSpPr>
          <p:spPr>
            <a:xfrm>
              <a:off x="-10808" y="2580056"/>
              <a:ext cx="2574254" cy="2563443"/>
            </a:xfrm>
            <a:custGeom>
              <a:avLst/>
              <a:gdLst>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Lst>
              <a:ahLst/>
              <a:cxnLst>
                <a:cxn ang="0">
                  <a:pos x="connsiteX0" y="connsiteY0"/>
                </a:cxn>
                <a:cxn ang="0">
                  <a:pos x="connsiteX1" y="connsiteY1"/>
                </a:cxn>
                <a:cxn ang="0">
                  <a:pos x="connsiteX2" y="connsiteY2"/>
                </a:cxn>
                <a:cxn ang="0">
                  <a:pos x="connsiteX3" y="connsiteY3"/>
                </a:cxn>
              </a:cxnLst>
              <a:rect l="l" t="t" r="r" b="b"/>
              <a:pathLst>
                <a:path w="2407162" h="2397053">
                  <a:moveTo>
                    <a:pt x="0" y="2397053"/>
                  </a:moveTo>
                  <a:lnTo>
                    <a:pt x="0" y="0"/>
                  </a:lnTo>
                  <a:cubicBezTo>
                    <a:pt x="536664" y="1252310"/>
                    <a:pt x="1729820" y="2082589"/>
                    <a:pt x="2407162" y="2397053"/>
                  </a:cubicBezTo>
                  <a:lnTo>
                    <a:pt x="0" y="239705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ight Triangle 17"/>
            <p:cNvSpPr/>
            <p:nvPr/>
          </p:nvSpPr>
          <p:spPr>
            <a:xfrm>
              <a:off x="-10808" y="2649415"/>
              <a:ext cx="2504603" cy="2494085"/>
            </a:xfrm>
            <a:custGeom>
              <a:avLst/>
              <a:gdLst>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Lst>
              <a:ahLst/>
              <a:cxnLst>
                <a:cxn ang="0">
                  <a:pos x="connsiteX0" y="connsiteY0"/>
                </a:cxn>
                <a:cxn ang="0">
                  <a:pos x="connsiteX1" y="connsiteY1"/>
                </a:cxn>
                <a:cxn ang="0">
                  <a:pos x="connsiteX2" y="connsiteY2"/>
                </a:cxn>
                <a:cxn ang="0">
                  <a:pos x="connsiteX3" y="connsiteY3"/>
                </a:cxn>
              </a:cxnLst>
              <a:rect l="l" t="t" r="r" b="b"/>
              <a:pathLst>
                <a:path w="2407162" h="2397053">
                  <a:moveTo>
                    <a:pt x="0" y="2397053"/>
                  </a:moveTo>
                  <a:lnTo>
                    <a:pt x="0" y="0"/>
                  </a:lnTo>
                  <a:cubicBezTo>
                    <a:pt x="536664" y="1252310"/>
                    <a:pt x="1729820" y="2082589"/>
                    <a:pt x="2407162" y="2397053"/>
                  </a:cubicBezTo>
                  <a:lnTo>
                    <a:pt x="0" y="239705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ight Triangle 17"/>
            <p:cNvSpPr/>
            <p:nvPr/>
          </p:nvSpPr>
          <p:spPr>
            <a:xfrm>
              <a:off x="-10809" y="2720143"/>
              <a:ext cx="2433577" cy="2423357"/>
            </a:xfrm>
            <a:custGeom>
              <a:avLst/>
              <a:gdLst>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Lst>
              <a:ahLst/>
              <a:cxnLst>
                <a:cxn ang="0">
                  <a:pos x="connsiteX0" y="connsiteY0"/>
                </a:cxn>
                <a:cxn ang="0">
                  <a:pos x="connsiteX1" y="connsiteY1"/>
                </a:cxn>
                <a:cxn ang="0">
                  <a:pos x="connsiteX2" y="connsiteY2"/>
                </a:cxn>
                <a:cxn ang="0">
                  <a:pos x="connsiteX3" y="connsiteY3"/>
                </a:cxn>
              </a:cxnLst>
              <a:rect l="l" t="t" r="r" b="b"/>
              <a:pathLst>
                <a:path w="2407162" h="2397053">
                  <a:moveTo>
                    <a:pt x="0" y="2397053"/>
                  </a:moveTo>
                  <a:lnTo>
                    <a:pt x="0" y="0"/>
                  </a:lnTo>
                  <a:cubicBezTo>
                    <a:pt x="536664" y="1252310"/>
                    <a:pt x="1729820" y="2082589"/>
                    <a:pt x="2407162" y="2397053"/>
                  </a:cubicBezTo>
                  <a:lnTo>
                    <a:pt x="0" y="239705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 name="Group 46"/>
          <p:cNvGrpSpPr/>
          <p:nvPr/>
        </p:nvGrpSpPr>
        <p:grpSpPr>
          <a:xfrm rot="5400000" flipV="1">
            <a:off x="11167443" y="2156"/>
            <a:ext cx="1026713" cy="1022401"/>
            <a:chOff x="-10809" y="2580056"/>
            <a:chExt cx="2574255" cy="2563444"/>
          </a:xfrm>
          <a:solidFill>
            <a:schemeClr val="tx1">
              <a:lumMod val="65000"/>
              <a:lumOff val="35000"/>
            </a:schemeClr>
          </a:solidFill>
        </p:grpSpPr>
        <p:sp>
          <p:nvSpPr>
            <p:cNvPr id="15" name="Right Triangle 17"/>
            <p:cNvSpPr/>
            <p:nvPr/>
          </p:nvSpPr>
          <p:spPr>
            <a:xfrm>
              <a:off x="-10808" y="2580056"/>
              <a:ext cx="2574254" cy="2563443"/>
            </a:xfrm>
            <a:custGeom>
              <a:avLst/>
              <a:gdLst>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Lst>
              <a:ahLst/>
              <a:cxnLst>
                <a:cxn ang="0">
                  <a:pos x="connsiteX0" y="connsiteY0"/>
                </a:cxn>
                <a:cxn ang="0">
                  <a:pos x="connsiteX1" y="connsiteY1"/>
                </a:cxn>
                <a:cxn ang="0">
                  <a:pos x="connsiteX2" y="connsiteY2"/>
                </a:cxn>
                <a:cxn ang="0">
                  <a:pos x="connsiteX3" y="connsiteY3"/>
                </a:cxn>
              </a:cxnLst>
              <a:rect l="l" t="t" r="r" b="b"/>
              <a:pathLst>
                <a:path w="2407162" h="2397053">
                  <a:moveTo>
                    <a:pt x="0" y="2397053"/>
                  </a:moveTo>
                  <a:lnTo>
                    <a:pt x="0" y="0"/>
                  </a:lnTo>
                  <a:cubicBezTo>
                    <a:pt x="536664" y="1252310"/>
                    <a:pt x="1729820" y="2082589"/>
                    <a:pt x="2407162" y="2397053"/>
                  </a:cubicBezTo>
                  <a:lnTo>
                    <a:pt x="0" y="239705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ight Triangle 17"/>
            <p:cNvSpPr/>
            <p:nvPr/>
          </p:nvSpPr>
          <p:spPr>
            <a:xfrm>
              <a:off x="-10808" y="2649415"/>
              <a:ext cx="2504603" cy="2494085"/>
            </a:xfrm>
            <a:custGeom>
              <a:avLst/>
              <a:gdLst>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Lst>
              <a:ahLst/>
              <a:cxnLst>
                <a:cxn ang="0">
                  <a:pos x="connsiteX0" y="connsiteY0"/>
                </a:cxn>
                <a:cxn ang="0">
                  <a:pos x="connsiteX1" y="connsiteY1"/>
                </a:cxn>
                <a:cxn ang="0">
                  <a:pos x="connsiteX2" y="connsiteY2"/>
                </a:cxn>
                <a:cxn ang="0">
                  <a:pos x="connsiteX3" y="connsiteY3"/>
                </a:cxn>
              </a:cxnLst>
              <a:rect l="l" t="t" r="r" b="b"/>
              <a:pathLst>
                <a:path w="2407162" h="2397053">
                  <a:moveTo>
                    <a:pt x="0" y="2397053"/>
                  </a:moveTo>
                  <a:lnTo>
                    <a:pt x="0" y="0"/>
                  </a:lnTo>
                  <a:cubicBezTo>
                    <a:pt x="536664" y="1252310"/>
                    <a:pt x="1729820" y="2082589"/>
                    <a:pt x="2407162" y="2397053"/>
                  </a:cubicBezTo>
                  <a:lnTo>
                    <a:pt x="0" y="239705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ight Triangle 17"/>
            <p:cNvSpPr/>
            <p:nvPr/>
          </p:nvSpPr>
          <p:spPr>
            <a:xfrm>
              <a:off x="-10809" y="2720143"/>
              <a:ext cx="2433577" cy="2423357"/>
            </a:xfrm>
            <a:custGeom>
              <a:avLst/>
              <a:gdLst>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Lst>
              <a:ahLst/>
              <a:cxnLst>
                <a:cxn ang="0">
                  <a:pos x="connsiteX0" y="connsiteY0"/>
                </a:cxn>
                <a:cxn ang="0">
                  <a:pos x="connsiteX1" y="connsiteY1"/>
                </a:cxn>
                <a:cxn ang="0">
                  <a:pos x="connsiteX2" y="connsiteY2"/>
                </a:cxn>
                <a:cxn ang="0">
                  <a:pos x="connsiteX3" y="connsiteY3"/>
                </a:cxn>
              </a:cxnLst>
              <a:rect l="l" t="t" r="r" b="b"/>
              <a:pathLst>
                <a:path w="2407162" h="2397053">
                  <a:moveTo>
                    <a:pt x="0" y="2397053"/>
                  </a:moveTo>
                  <a:lnTo>
                    <a:pt x="0" y="0"/>
                  </a:lnTo>
                  <a:cubicBezTo>
                    <a:pt x="536664" y="1252310"/>
                    <a:pt x="1729820" y="2082589"/>
                    <a:pt x="2407162" y="2397053"/>
                  </a:cubicBezTo>
                  <a:lnTo>
                    <a:pt x="0" y="239705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7"/>
          <p:cNvGrpSpPr/>
          <p:nvPr/>
        </p:nvGrpSpPr>
        <p:grpSpPr>
          <a:xfrm>
            <a:off x="5573486" y="1399706"/>
            <a:ext cx="560027" cy="527567"/>
            <a:chOff x="9525" y="-1587"/>
            <a:chExt cx="2097088" cy="2095500"/>
          </a:xfrm>
          <a:solidFill>
            <a:schemeClr val="bg1"/>
          </a:solidFill>
        </p:grpSpPr>
        <p:sp>
          <p:nvSpPr>
            <p:cNvPr id="20" name="Freeform 5"/>
            <p:cNvSpPr>
              <a:spLocks noEditPoints="1"/>
            </p:cNvSpPr>
            <p:nvPr/>
          </p:nvSpPr>
          <p:spPr bwMode="auto">
            <a:xfrm>
              <a:off x="9525" y="-1587"/>
              <a:ext cx="657225" cy="2095500"/>
            </a:xfrm>
            <a:custGeom>
              <a:avLst/>
              <a:gdLst>
                <a:gd name="T0" fmla="*/ 139 w 174"/>
                <a:gd name="T1" fmla="*/ 105 h 556"/>
                <a:gd name="T2" fmla="*/ 139 w 174"/>
                <a:gd name="T3" fmla="*/ 52 h 556"/>
                <a:gd name="T4" fmla="*/ 87 w 174"/>
                <a:gd name="T5" fmla="*/ 0 h 556"/>
                <a:gd name="T6" fmla="*/ 35 w 174"/>
                <a:gd name="T7" fmla="*/ 52 h 556"/>
                <a:gd name="T8" fmla="*/ 35 w 174"/>
                <a:gd name="T9" fmla="*/ 105 h 556"/>
                <a:gd name="T10" fmla="*/ 0 w 174"/>
                <a:gd name="T11" fmla="*/ 174 h 556"/>
                <a:gd name="T12" fmla="*/ 35 w 174"/>
                <a:gd name="T13" fmla="*/ 243 h 556"/>
                <a:gd name="T14" fmla="*/ 35 w 174"/>
                <a:gd name="T15" fmla="*/ 504 h 556"/>
                <a:gd name="T16" fmla="*/ 87 w 174"/>
                <a:gd name="T17" fmla="*/ 556 h 556"/>
                <a:gd name="T18" fmla="*/ 139 w 174"/>
                <a:gd name="T19" fmla="*/ 504 h 556"/>
                <a:gd name="T20" fmla="*/ 139 w 174"/>
                <a:gd name="T21" fmla="*/ 243 h 556"/>
                <a:gd name="T22" fmla="*/ 174 w 174"/>
                <a:gd name="T23" fmla="*/ 174 h 556"/>
                <a:gd name="T24" fmla="*/ 139 w 174"/>
                <a:gd name="T25" fmla="*/ 105 h 556"/>
                <a:gd name="T26" fmla="*/ 70 w 174"/>
                <a:gd name="T27" fmla="*/ 52 h 556"/>
                <a:gd name="T28" fmla="*/ 87 w 174"/>
                <a:gd name="T29" fmla="*/ 35 h 556"/>
                <a:gd name="T30" fmla="*/ 104 w 174"/>
                <a:gd name="T31" fmla="*/ 52 h 556"/>
                <a:gd name="T32" fmla="*/ 104 w 174"/>
                <a:gd name="T33" fmla="*/ 89 h 556"/>
                <a:gd name="T34" fmla="*/ 87 w 174"/>
                <a:gd name="T35" fmla="*/ 87 h 556"/>
                <a:gd name="T36" fmla="*/ 70 w 174"/>
                <a:gd name="T37" fmla="*/ 89 h 556"/>
                <a:gd name="T38" fmla="*/ 70 w 174"/>
                <a:gd name="T39" fmla="*/ 52 h 556"/>
                <a:gd name="T40" fmla="*/ 104 w 174"/>
                <a:gd name="T41" fmla="*/ 504 h 556"/>
                <a:gd name="T42" fmla="*/ 87 w 174"/>
                <a:gd name="T43" fmla="*/ 521 h 556"/>
                <a:gd name="T44" fmla="*/ 70 w 174"/>
                <a:gd name="T45" fmla="*/ 504 h 556"/>
                <a:gd name="T46" fmla="*/ 70 w 174"/>
                <a:gd name="T47" fmla="*/ 259 h 556"/>
                <a:gd name="T48" fmla="*/ 87 w 174"/>
                <a:gd name="T49" fmla="*/ 261 h 556"/>
                <a:gd name="T50" fmla="*/ 104 w 174"/>
                <a:gd name="T51" fmla="*/ 259 h 556"/>
                <a:gd name="T52" fmla="*/ 104 w 174"/>
                <a:gd name="T53" fmla="*/ 504 h 556"/>
                <a:gd name="T54" fmla="*/ 137 w 174"/>
                <a:gd name="T55" fmla="*/ 188 h 556"/>
                <a:gd name="T56" fmla="*/ 136 w 174"/>
                <a:gd name="T57" fmla="*/ 191 h 556"/>
                <a:gd name="T58" fmla="*/ 129 w 174"/>
                <a:gd name="T59" fmla="*/ 204 h 556"/>
                <a:gd name="T60" fmla="*/ 129 w 174"/>
                <a:gd name="T61" fmla="*/ 204 h 556"/>
                <a:gd name="T62" fmla="*/ 118 w 174"/>
                <a:gd name="T63" fmla="*/ 215 h 556"/>
                <a:gd name="T64" fmla="*/ 118 w 174"/>
                <a:gd name="T65" fmla="*/ 215 h 556"/>
                <a:gd name="T66" fmla="*/ 104 w 174"/>
                <a:gd name="T67" fmla="*/ 223 h 556"/>
                <a:gd name="T68" fmla="*/ 87 w 174"/>
                <a:gd name="T69" fmla="*/ 226 h 556"/>
                <a:gd name="T70" fmla="*/ 70 w 174"/>
                <a:gd name="T71" fmla="*/ 223 h 556"/>
                <a:gd name="T72" fmla="*/ 56 w 174"/>
                <a:gd name="T73" fmla="*/ 215 h 556"/>
                <a:gd name="T74" fmla="*/ 55 w 174"/>
                <a:gd name="T75" fmla="*/ 215 h 556"/>
                <a:gd name="T76" fmla="*/ 45 w 174"/>
                <a:gd name="T77" fmla="*/ 204 h 556"/>
                <a:gd name="T78" fmla="*/ 45 w 174"/>
                <a:gd name="T79" fmla="*/ 204 h 556"/>
                <a:gd name="T80" fmla="*/ 38 w 174"/>
                <a:gd name="T81" fmla="*/ 191 h 556"/>
                <a:gd name="T82" fmla="*/ 37 w 174"/>
                <a:gd name="T83" fmla="*/ 188 h 556"/>
                <a:gd name="T84" fmla="*/ 35 w 174"/>
                <a:gd name="T85" fmla="*/ 174 h 556"/>
                <a:gd name="T86" fmla="*/ 37 w 174"/>
                <a:gd name="T87" fmla="*/ 159 h 556"/>
                <a:gd name="T88" fmla="*/ 38 w 174"/>
                <a:gd name="T89" fmla="*/ 156 h 556"/>
                <a:gd name="T90" fmla="*/ 45 w 174"/>
                <a:gd name="T91" fmla="*/ 144 h 556"/>
                <a:gd name="T92" fmla="*/ 45 w 174"/>
                <a:gd name="T93" fmla="*/ 143 h 556"/>
                <a:gd name="T94" fmla="*/ 55 w 174"/>
                <a:gd name="T95" fmla="*/ 132 h 556"/>
                <a:gd name="T96" fmla="*/ 56 w 174"/>
                <a:gd name="T97" fmla="*/ 132 h 556"/>
                <a:gd name="T98" fmla="*/ 70 w 174"/>
                <a:gd name="T99" fmla="*/ 125 h 556"/>
                <a:gd name="T100" fmla="*/ 87 w 174"/>
                <a:gd name="T101" fmla="*/ 122 h 556"/>
                <a:gd name="T102" fmla="*/ 104 w 174"/>
                <a:gd name="T103" fmla="*/ 125 h 556"/>
                <a:gd name="T104" fmla="*/ 118 w 174"/>
                <a:gd name="T105" fmla="*/ 132 h 556"/>
                <a:gd name="T106" fmla="*/ 118 w 174"/>
                <a:gd name="T107" fmla="*/ 132 h 556"/>
                <a:gd name="T108" fmla="*/ 129 w 174"/>
                <a:gd name="T109" fmla="*/ 143 h 556"/>
                <a:gd name="T110" fmla="*/ 129 w 174"/>
                <a:gd name="T111" fmla="*/ 144 h 556"/>
                <a:gd name="T112" fmla="*/ 136 w 174"/>
                <a:gd name="T113" fmla="*/ 156 h 556"/>
                <a:gd name="T114" fmla="*/ 137 w 174"/>
                <a:gd name="T115" fmla="*/ 159 h 556"/>
                <a:gd name="T116" fmla="*/ 139 w 174"/>
                <a:gd name="T117" fmla="*/ 174 h 556"/>
                <a:gd name="T118" fmla="*/ 137 w 174"/>
                <a:gd name="T119" fmla="*/ 188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4" h="556">
                  <a:moveTo>
                    <a:pt x="139" y="105"/>
                  </a:moveTo>
                  <a:cubicBezTo>
                    <a:pt x="139" y="52"/>
                    <a:pt x="139" y="52"/>
                    <a:pt x="139" y="52"/>
                  </a:cubicBezTo>
                  <a:cubicBezTo>
                    <a:pt x="139" y="23"/>
                    <a:pt x="116" y="0"/>
                    <a:pt x="87" y="0"/>
                  </a:cubicBezTo>
                  <a:cubicBezTo>
                    <a:pt x="58" y="0"/>
                    <a:pt x="35" y="23"/>
                    <a:pt x="35" y="52"/>
                  </a:cubicBezTo>
                  <a:cubicBezTo>
                    <a:pt x="35" y="105"/>
                    <a:pt x="35" y="105"/>
                    <a:pt x="35" y="105"/>
                  </a:cubicBezTo>
                  <a:cubicBezTo>
                    <a:pt x="14" y="121"/>
                    <a:pt x="0" y="145"/>
                    <a:pt x="0" y="174"/>
                  </a:cubicBezTo>
                  <a:cubicBezTo>
                    <a:pt x="0" y="202"/>
                    <a:pt x="14" y="227"/>
                    <a:pt x="35" y="243"/>
                  </a:cubicBezTo>
                  <a:cubicBezTo>
                    <a:pt x="35" y="504"/>
                    <a:pt x="35" y="504"/>
                    <a:pt x="35" y="504"/>
                  </a:cubicBezTo>
                  <a:cubicBezTo>
                    <a:pt x="35" y="533"/>
                    <a:pt x="58" y="556"/>
                    <a:pt x="87" y="556"/>
                  </a:cubicBezTo>
                  <a:cubicBezTo>
                    <a:pt x="116" y="556"/>
                    <a:pt x="139" y="533"/>
                    <a:pt x="139" y="504"/>
                  </a:cubicBezTo>
                  <a:cubicBezTo>
                    <a:pt x="139" y="243"/>
                    <a:pt x="139" y="243"/>
                    <a:pt x="139" y="243"/>
                  </a:cubicBezTo>
                  <a:cubicBezTo>
                    <a:pt x="160" y="227"/>
                    <a:pt x="174" y="202"/>
                    <a:pt x="174" y="174"/>
                  </a:cubicBezTo>
                  <a:cubicBezTo>
                    <a:pt x="174" y="145"/>
                    <a:pt x="160" y="121"/>
                    <a:pt x="139" y="105"/>
                  </a:cubicBezTo>
                  <a:close/>
                  <a:moveTo>
                    <a:pt x="70" y="52"/>
                  </a:moveTo>
                  <a:cubicBezTo>
                    <a:pt x="70" y="43"/>
                    <a:pt x="77" y="35"/>
                    <a:pt x="87" y="35"/>
                  </a:cubicBezTo>
                  <a:cubicBezTo>
                    <a:pt x="96" y="35"/>
                    <a:pt x="104" y="43"/>
                    <a:pt x="104" y="52"/>
                  </a:cubicBezTo>
                  <a:cubicBezTo>
                    <a:pt x="104" y="89"/>
                    <a:pt x="104" y="89"/>
                    <a:pt x="104" y="89"/>
                  </a:cubicBezTo>
                  <a:cubicBezTo>
                    <a:pt x="99" y="87"/>
                    <a:pt x="93" y="87"/>
                    <a:pt x="87" y="87"/>
                  </a:cubicBezTo>
                  <a:cubicBezTo>
                    <a:pt x="81" y="87"/>
                    <a:pt x="75" y="87"/>
                    <a:pt x="70" y="89"/>
                  </a:cubicBezTo>
                  <a:lnTo>
                    <a:pt x="70" y="52"/>
                  </a:lnTo>
                  <a:close/>
                  <a:moveTo>
                    <a:pt x="104" y="504"/>
                  </a:moveTo>
                  <a:cubicBezTo>
                    <a:pt x="104" y="513"/>
                    <a:pt x="96" y="521"/>
                    <a:pt x="87" y="521"/>
                  </a:cubicBezTo>
                  <a:cubicBezTo>
                    <a:pt x="77" y="521"/>
                    <a:pt x="70" y="513"/>
                    <a:pt x="70" y="504"/>
                  </a:cubicBezTo>
                  <a:cubicBezTo>
                    <a:pt x="70" y="259"/>
                    <a:pt x="70" y="259"/>
                    <a:pt x="70" y="259"/>
                  </a:cubicBezTo>
                  <a:cubicBezTo>
                    <a:pt x="75" y="260"/>
                    <a:pt x="81" y="261"/>
                    <a:pt x="87" y="261"/>
                  </a:cubicBezTo>
                  <a:cubicBezTo>
                    <a:pt x="93" y="261"/>
                    <a:pt x="99" y="260"/>
                    <a:pt x="104" y="259"/>
                  </a:cubicBezTo>
                  <a:lnTo>
                    <a:pt x="104" y="504"/>
                  </a:lnTo>
                  <a:close/>
                  <a:moveTo>
                    <a:pt x="137" y="188"/>
                  </a:moveTo>
                  <a:cubicBezTo>
                    <a:pt x="136" y="189"/>
                    <a:pt x="136" y="190"/>
                    <a:pt x="136" y="191"/>
                  </a:cubicBezTo>
                  <a:cubicBezTo>
                    <a:pt x="134" y="196"/>
                    <a:pt x="132" y="200"/>
                    <a:pt x="129" y="204"/>
                  </a:cubicBezTo>
                  <a:cubicBezTo>
                    <a:pt x="129" y="204"/>
                    <a:pt x="129" y="204"/>
                    <a:pt x="129" y="204"/>
                  </a:cubicBezTo>
                  <a:cubicBezTo>
                    <a:pt x="126" y="208"/>
                    <a:pt x="122" y="212"/>
                    <a:pt x="118" y="215"/>
                  </a:cubicBezTo>
                  <a:cubicBezTo>
                    <a:pt x="118" y="215"/>
                    <a:pt x="118" y="215"/>
                    <a:pt x="118" y="215"/>
                  </a:cubicBezTo>
                  <a:cubicBezTo>
                    <a:pt x="114" y="218"/>
                    <a:pt x="109" y="221"/>
                    <a:pt x="104" y="223"/>
                  </a:cubicBezTo>
                  <a:cubicBezTo>
                    <a:pt x="99" y="225"/>
                    <a:pt x="93" y="226"/>
                    <a:pt x="87" y="226"/>
                  </a:cubicBezTo>
                  <a:cubicBezTo>
                    <a:pt x="81" y="226"/>
                    <a:pt x="75" y="225"/>
                    <a:pt x="70" y="223"/>
                  </a:cubicBezTo>
                  <a:cubicBezTo>
                    <a:pt x="64" y="221"/>
                    <a:pt x="60" y="218"/>
                    <a:pt x="56" y="215"/>
                  </a:cubicBezTo>
                  <a:cubicBezTo>
                    <a:pt x="56" y="215"/>
                    <a:pt x="56" y="215"/>
                    <a:pt x="55" y="215"/>
                  </a:cubicBezTo>
                  <a:cubicBezTo>
                    <a:pt x="51" y="212"/>
                    <a:pt x="48" y="208"/>
                    <a:pt x="45" y="204"/>
                  </a:cubicBezTo>
                  <a:cubicBezTo>
                    <a:pt x="45" y="204"/>
                    <a:pt x="45" y="204"/>
                    <a:pt x="45" y="204"/>
                  </a:cubicBezTo>
                  <a:cubicBezTo>
                    <a:pt x="42" y="200"/>
                    <a:pt x="40" y="196"/>
                    <a:pt x="38" y="191"/>
                  </a:cubicBezTo>
                  <a:cubicBezTo>
                    <a:pt x="38" y="190"/>
                    <a:pt x="37" y="189"/>
                    <a:pt x="37" y="188"/>
                  </a:cubicBezTo>
                  <a:cubicBezTo>
                    <a:pt x="36" y="184"/>
                    <a:pt x="35" y="179"/>
                    <a:pt x="35" y="174"/>
                  </a:cubicBezTo>
                  <a:cubicBezTo>
                    <a:pt x="35" y="169"/>
                    <a:pt x="36" y="164"/>
                    <a:pt x="37" y="159"/>
                  </a:cubicBezTo>
                  <a:cubicBezTo>
                    <a:pt x="37" y="158"/>
                    <a:pt x="38" y="157"/>
                    <a:pt x="38" y="156"/>
                  </a:cubicBezTo>
                  <a:cubicBezTo>
                    <a:pt x="40" y="152"/>
                    <a:pt x="42" y="147"/>
                    <a:pt x="45" y="144"/>
                  </a:cubicBezTo>
                  <a:cubicBezTo>
                    <a:pt x="45" y="143"/>
                    <a:pt x="45" y="143"/>
                    <a:pt x="45" y="143"/>
                  </a:cubicBezTo>
                  <a:cubicBezTo>
                    <a:pt x="48" y="139"/>
                    <a:pt x="51" y="136"/>
                    <a:pt x="55" y="132"/>
                  </a:cubicBezTo>
                  <a:cubicBezTo>
                    <a:pt x="56" y="132"/>
                    <a:pt x="56" y="132"/>
                    <a:pt x="56" y="132"/>
                  </a:cubicBezTo>
                  <a:cubicBezTo>
                    <a:pt x="60" y="129"/>
                    <a:pt x="64" y="127"/>
                    <a:pt x="70" y="125"/>
                  </a:cubicBezTo>
                  <a:cubicBezTo>
                    <a:pt x="75" y="123"/>
                    <a:pt x="81" y="122"/>
                    <a:pt x="87" y="122"/>
                  </a:cubicBezTo>
                  <a:cubicBezTo>
                    <a:pt x="93" y="122"/>
                    <a:pt x="99" y="123"/>
                    <a:pt x="104" y="125"/>
                  </a:cubicBezTo>
                  <a:cubicBezTo>
                    <a:pt x="109" y="127"/>
                    <a:pt x="114" y="129"/>
                    <a:pt x="118" y="132"/>
                  </a:cubicBezTo>
                  <a:cubicBezTo>
                    <a:pt x="118" y="132"/>
                    <a:pt x="118" y="132"/>
                    <a:pt x="118" y="132"/>
                  </a:cubicBezTo>
                  <a:cubicBezTo>
                    <a:pt x="122" y="136"/>
                    <a:pt x="126" y="139"/>
                    <a:pt x="129" y="143"/>
                  </a:cubicBezTo>
                  <a:cubicBezTo>
                    <a:pt x="129" y="143"/>
                    <a:pt x="129" y="143"/>
                    <a:pt x="129" y="144"/>
                  </a:cubicBezTo>
                  <a:cubicBezTo>
                    <a:pt x="132" y="147"/>
                    <a:pt x="134" y="152"/>
                    <a:pt x="136" y="156"/>
                  </a:cubicBezTo>
                  <a:cubicBezTo>
                    <a:pt x="136" y="157"/>
                    <a:pt x="136" y="158"/>
                    <a:pt x="137" y="159"/>
                  </a:cubicBezTo>
                  <a:cubicBezTo>
                    <a:pt x="138" y="164"/>
                    <a:pt x="139" y="169"/>
                    <a:pt x="139" y="174"/>
                  </a:cubicBezTo>
                  <a:cubicBezTo>
                    <a:pt x="139" y="179"/>
                    <a:pt x="138" y="184"/>
                    <a:pt x="137" y="18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1" name="Freeform 6"/>
            <p:cNvSpPr>
              <a:spLocks noEditPoints="1"/>
            </p:cNvSpPr>
            <p:nvPr/>
          </p:nvSpPr>
          <p:spPr bwMode="auto">
            <a:xfrm>
              <a:off x="1449388" y="-1587"/>
              <a:ext cx="657225" cy="2095500"/>
            </a:xfrm>
            <a:custGeom>
              <a:avLst/>
              <a:gdLst>
                <a:gd name="T0" fmla="*/ 139 w 174"/>
                <a:gd name="T1" fmla="*/ 105 h 556"/>
                <a:gd name="T2" fmla="*/ 139 w 174"/>
                <a:gd name="T3" fmla="*/ 52 h 556"/>
                <a:gd name="T4" fmla="*/ 87 w 174"/>
                <a:gd name="T5" fmla="*/ 0 h 556"/>
                <a:gd name="T6" fmla="*/ 35 w 174"/>
                <a:gd name="T7" fmla="*/ 52 h 556"/>
                <a:gd name="T8" fmla="*/ 35 w 174"/>
                <a:gd name="T9" fmla="*/ 105 h 556"/>
                <a:gd name="T10" fmla="*/ 0 w 174"/>
                <a:gd name="T11" fmla="*/ 174 h 556"/>
                <a:gd name="T12" fmla="*/ 35 w 174"/>
                <a:gd name="T13" fmla="*/ 243 h 556"/>
                <a:gd name="T14" fmla="*/ 35 w 174"/>
                <a:gd name="T15" fmla="*/ 504 h 556"/>
                <a:gd name="T16" fmla="*/ 87 w 174"/>
                <a:gd name="T17" fmla="*/ 556 h 556"/>
                <a:gd name="T18" fmla="*/ 139 w 174"/>
                <a:gd name="T19" fmla="*/ 504 h 556"/>
                <a:gd name="T20" fmla="*/ 139 w 174"/>
                <a:gd name="T21" fmla="*/ 243 h 556"/>
                <a:gd name="T22" fmla="*/ 174 w 174"/>
                <a:gd name="T23" fmla="*/ 174 h 556"/>
                <a:gd name="T24" fmla="*/ 139 w 174"/>
                <a:gd name="T25" fmla="*/ 105 h 556"/>
                <a:gd name="T26" fmla="*/ 70 w 174"/>
                <a:gd name="T27" fmla="*/ 52 h 556"/>
                <a:gd name="T28" fmla="*/ 87 w 174"/>
                <a:gd name="T29" fmla="*/ 35 h 556"/>
                <a:gd name="T30" fmla="*/ 105 w 174"/>
                <a:gd name="T31" fmla="*/ 52 h 556"/>
                <a:gd name="T32" fmla="*/ 105 w 174"/>
                <a:gd name="T33" fmla="*/ 89 h 556"/>
                <a:gd name="T34" fmla="*/ 87 w 174"/>
                <a:gd name="T35" fmla="*/ 87 h 556"/>
                <a:gd name="T36" fmla="*/ 70 w 174"/>
                <a:gd name="T37" fmla="*/ 89 h 556"/>
                <a:gd name="T38" fmla="*/ 70 w 174"/>
                <a:gd name="T39" fmla="*/ 52 h 556"/>
                <a:gd name="T40" fmla="*/ 105 w 174"/>
                <a:gd name="T41" fmla="*/ 504 h 556"/>
                <a:gd name="T42" fmla="*/ 87 w 174"/>
                <a:gd name="T43" fmla="*/ 521 h 556"/>
                <a:gd name="T44" fmla="*/ 70 w 174"/>
                <a:gd name="T45" fmla="*/ 504 h 556"/>
                <a:gd name="T46" fmla="*/ 70 w 174"/>
                <a:gd name="T47" fmla="*/ 259 h 556"/>
                <a:gd name="T48" fmla="*/ 87 w 174"/>
                <a:gd name="T49" fmla="*/ 261 h 556"/>
                <a:gd name="T50" fmla="*/ 105 w 174"/>
                <a:gd name="T51" fmla="*/ 259 h 556"/>
                <a:gd name="T52" fmla="*/ 105 w 174"/>
                <a:gd name="T53" fmla="*/ 504 h 556"/>
                <a:gd name="T54" fmla="*/ 137 w 174"/>
                <a:gd name="T55" fmla="*/ 188 h 556"/>
                <a:gd name="T56" fmla="*/ 136 w 174"/>
                <a:gd name="T57" fmla="*/ 191 h 556"/>
                <a:gd name="T58" fmla="*/ 129 w 174"/>
                <a:gd name="T59" fmla="*/ 204 h 556"/>
                <a:gd name="T60" fmla="*/ 129 w 174"/>
                <a:gd name="T61" fmla="*/ 204 h 556"/>
                <a:gd name="T62" fmla="*/ 119 w 174"/>
                <a:gd name="T63" fmla="*/ 215 h 556"/>
                <a:gd name="T64" fmla="*/ 118 w 174"/>
                <a:gd name="T65" fmla="*/ 215 h 556"/>
                <a:gd name="T66" fmla="*/ 105 w 174"/>
                <a:gd name="T67" fmla="*/ 223 h 556"/>
                <a:gd name="T68" fmla="*/ 87 w 174"/>
                <a:gd name="T69" fmla="*/ 226 h 556"/>
                <a:gd name="T70" fmla="*/ 70 w 174"/>
                <a:gd name="T71" fmla="*/ 223 h 556"/>
                <a:gd name="T72" fmla="*/ 56 w 174"/>
                <a:gd name="T73" fmla="*/ 215 h 556"/>
                <a:gd name="T74" fmla="*/ 56 w 174"/>
                <a:gd name="T75" fmla="*/ 215 h 556"/>
                <a:gd name="T76" fmla="*/ 45 w 174"/>
                <a:gd name="T77" fmla="*/ 204 h 556"/>
                <a:gd name="T78" fmla="*/ 45 w 174"/>
                <a:gd name="T79" fmla="*/ 204 h 556"/>
                <a:gd name="T80" fmla="*/ 38 w 174"/>
                <a:gd name="T81" fmla="*/ 191 h 556"/>
                <a:gd name="T82" fmla="*/ 37 w 174"/>
                <a:gd name="T83" fmla="*/ 188 h 556"/>
                <a:gd name="T84" fmla="*/ 35 w 174"/>
                <a:gd name="T85" fmla="*/ 174 h 556"/>
                <a:gd name="T86" fmla="*/ 37 w 174"/>
                <a:gd name="T87" fmla="*/ 159 h 556"/>
                <a:gd name="T88" fmla="*/ 38 w 174"/>
                <a:gd name="T89" fmla="*/ 156 h 556"/>
                <a:gd name="T90" fmla="*/ 45 w 174"/>
                <a:gd name="T91" fmla="*/ 144 h 556"/>
                <a:gd name="T92" fmla="*/ 45 w 174"/>
                <a:gd name="T93" fmla="*/ 143 h 556"/>
                <a:gd name="T94" fmla="*/ 56 w 174"/>
                <a:gd name="T95" fmla="*/ 132 h 556"/>
                <a:gd name="T96" fmla="*/ 56 w 174"/>
                <a:gd name="T97" fmla="*/ 132 h 556"/>
                <a:gd name="T98" fmla="*/ 70 w 174"/>
                <a:gd name="T99" fmla="*/ 125 h 556"/>
                <a:gd name="T100" fmla="*/ 87 w 174"/>
                <a:gd name="T101" fmla="*/ 122 h 556"/>
                <a:gd name="T102" fmla="*/ 105 w 174"/>
                <a:gd name="T103" fmla="*/ 125 h 556"/>
                <a:gd name="T104" fmla="*/ 118 w 174"/>
                <a:gd name="T105" fmla="*/ 132 h 556"/>
                <a:gd name="T106" fmla="*/ 119 w 174"/>
                <a:gd name="T107" fmla="*/ 132 h 556"/>
                <a:gd name="T108" fmla="*/ 129 w 174"/>
                <a:gd name="T109" fmla="*/ 143 h 556"/>
                <a:gd name="T110" fmla="*/ 129 w 174"/>
                <a:gd name="T111" fmla="*/ 144 h 556"/>
                <a:gd name="T112" fmla="*/ 136 w 174"/>
                <a:gd name="T113" fmla="*/ 156 h 556"/>
                <a:gd name="T114" fmla="*/ 137 w 174"/>
                <a:gd name="T115" fmla="*/ 159 h 556"/>
                <a:gd name="T116" fmla="*/ 139 w 174"/>
                <a:gd name="T117" fmla="*/ 174 h 556"/>
                <a:gd name="T118" fmla="*/ 137 w 174"/>
                <a:gd name="T119" fmla="*/ 188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4" h="556">
                  <a:moveTo>
                    <a:pt x="139" y="105"/>
                  </a:moveTo>
                  <a:cubicBezTo>
                    <a:pt x="139" y="52"/>
                    <a:pt x="139" y="52"/>
                    <a:pt x="139" y="52"/>
                  </a:cubicBezTo>
                  <a:cubicBezTo>
                    <a:pt x="139" y="23"/>
                    <a:pt x="116" y="0"/>
                    <a:pt x="87" y="0"/>
                  </a:cubicBezTo>
                  <a:cubicBezTo>
                    <a:pt x="58" y="0"/>
                    <a:pt x="35" y="23"/>
                    <a:pt x="35" y="52"/>
                  </a:cubicBezTo>
                  <a:cubicBezTo>
                    <a:pt x="35" y="105"/>
                    <a:pt x="35" y="105"/>
                    <a:pt x="35" y="105"/>
                  </a:cubicBezTo>
                  <a:cubicBezTo>
                    <a:pt x="14" y="121"/>
                    <a:pt x="0" y="145"/>
                    <a:pt x="0" y="174"/>
                  </a:cubicBezTo>
                  <a:cubicBezTo>
                    <a:pt x="0" y="202"/>
                    <a:pt x="14" y="227"/>
                    <a:pt x="35" y="243"/>
                  </a:cubicBezTo>
                  <a:cubicBezTo>
                    <a:pt x="35" y="504"/>
                    <a:pt x="35" y="504"/>
                    <a:pt x="35" y="504"/>
                  </a:cubicBezTo>
                  <a:cubicBezTo>
                    <a:pt x="35" y="533"/>
                    <a:pt x="58" y="556"/>
                    <a:pt x="87" y="556"/>
                  </a:cubicBezTo>
                  <a:cubicBezTo>
                    <a:pt x="116" y="556"/>
                    <a:pt x="139" y="533"/>
                    <a:pt x="139" y="504"/>
                  </a:cubicBezTo>
                  <a:cubicBezTo>
                    <a:pt x="139" y="243"/>
                    <a:pt x="139" y="243"/>
                    <a:pt x="139" y="243"/>
                  </a:cubicBezTo>
                  <a:cubicBezTo>
                    <a:pt x="160" y="227"/>
                    <a:pt x="174" y="202"/>
                    <a:pt x="174" y="174"/>
                  </a:cubicBezTo>
                  <a:cubicBezTo>
                    <a:pt x="174" y="145"/>
                    <a:pt x="160" y="121"/>
                    <a:pt x="139" y="105"/>
                  </a:cubicBezTo>
                  <a:close/>
                  <a:moveTo>
                    <a:pt x="70" y="52"/>
                  </a:moveTo>
                  <a:cubicBezTo>
                    <a:pt x="70" y="43"/>
                    <a:pt x="78" y="35"/>
                    <a:pt x="87" y="35"/>
                  </a:cubicBezTo>
                  <a:cubicBezTo>
                    <a:pt x="97" y="35"/>
                    <a:pt x="105" y="43"/>
                    <a:pt x="105" y="52"/>
                  </a:cubicBezTo>
                  <a:cubicBezTo>
                    <a:pt x="105" y="89"/>
                    <a:pt x="105" y="89"/>
                    <a:pt x="105" y="89"/>
                  </a:cubicBezTo>
                  <a:cubicBezTo>
                    <a:pt x="99" y="87"/>
                    <a:pt x="93" y="87"/>
                    <a:pt x="87" y="87"/>
                  </a:cubicBezTo>
                  <a:cubicBezTo>
                    <a:pt x="81" y="87"/>
                    <a:pt x="75" y="87"/>
                    <a:pt x="70" y="89"/>
                  </a:cubicBezTo>
                  <a:lnTo>
                    <a:pt x="70" y="52"/>
                  </a:lnTo>
                  <a:close/>
                  <a:moveTo>
                    <a:pt x="105" y="504"/>
                  </a:moveTo>
                  <a:cubicBezTo>
                    <a:pt x="105" y="513"/>
                    <a:pt x="97" y="521"/>
                    <a:pt x="87" y="521"/>
                  </a:cubicBezTo>
                  <a:cubicBezTo>
                    <a:pt x="78" y="521"/>
                    <a:pt x="70" y="513"/>
                    <a:pt x="70" y="504"/>
                  </a:cubicBezTo>
                  <a:cubicBezTo>
                    <a:pt x="70" y="259"/>
                    <a:pt x="70" y="259"/>
                    <a:pt x="70" y="259"/>
                  </a:cubicBezTo>
                  <a:cubicBezTo>
                    <a:pt x="75" y="260"/>
                    <a:pt x="81" y="261"/>
                    <a:pt x="87" y="261"/>
                  </a:cubicBezTo>
                  <a:cubicBezTo>
                    <a:pt x="93" y="261"/>
                    <a:pt x="99" y="260"/>
                    <a:pt x="105" y="259"/>
                  </a:cubicBezTo>
                  <a:lnTo>
                    <a:pt x="105" y="504"/>
                  </a:lnTo>
                  <a:close/>
                  <a:moveTo>
                    <a:pt x="137" y="188"/>
                  </a:moveTo>
                  <a:cubicBezTo>
                    <a:pt x="137" y="189"/>
                    <a:pt x="136" y="190"/>
                    <a:pt x="136" y="191"/>
                  </a:cubicBezTo>
                  <a:cubicBezTo>
                    <a:pt x="134" y="196"/>
                    <a:pt x="132" y="200"/>
                    <a:pt x="129" y="204"/>
                  </a:cubicBezTo>
                  <a:cubicBezTo>
                    <a:pt x="129" y="204"/>
                    <a:pt x="129" y="204"/>
                    <a:pt x="129" y="204"/>
                  </a:cubicBezTo>
                  <a:cubicBezTo>
                    <a:pt x="126" y="208"/>
                    <a:pt x="123" y="212"/>
                    <a:pt x="119" y="215"/>
                  </a:cubicBezTo>
                  <a:cubicBezTo>
                    <a:pt x="118" y="215"/>
                    <a:pt x="118" y="215"/>
                    <a:pt x="118" y="215"/>
                  </a:cubicBezTo>
                  <a:cubicBezTo>
                    <a:pt x="114" y="218"/>
                    <a:pt x="110" y="221"/>
                    <a:pt x="105" y="223"/>
                  </a:cubicBezTo>
                  <a:cubicBezTo>
                    <a:pt x="99" y="225"/>
                    <a:pt x="93" y="226"/>
                    <a:pt x="87" y="226"/>
                  </a:cubicBezTo>
                  <a:cubicBezTo>
                    <a:pt x="81" y="226"/>
                    <a:pt x="75" y="225"/>
                    <a:pt x="70" y="223"/>
                  </a:cubicBezTo>
                  <a:cubicBezTo>
                    <a:pt x="65" y="221"/>
                    <a:pt x="60" y="218"/>
                    <a:pt x="56" y="215"/>
                  </a:cubicBezTo>
                  <a:cubicBezTo>
                    <a:pt x="56" y="215"/>
                    <a:pt x="56" y="215"/>
                    <a:pt x="56" y="215"/>
                  </a:cubicBezTo>
                  <a:cubicBezTo>
                    <a:pt x="52" y="212"/>
                    <a:pt x="48" y="208"/>
                    <a:pt x="45" y="204"/>
                  </a:cubicBezTo>
                  <a:cubicBezTo>
                    <a:pt x="45" y="204"/>
                    <a:pt x="45" y="204"/>
                    <a:pt x="45" y="204"/>
                  </a:cubicBezTo>
                  <a:cubicBezTo>
                    <a:pt x="42" y="200"/>
                    <a:pt x="40" y="196"/>
                    <a:pt x="38" y="191"/>
                  </a:cubicBezTo>
                  <a:cubicBezTo>
                    <a:pt x="38" y="190"/>
                    <a:pt x="38" y="189"/>
                    <a:pt x="37" y="188"/>
                  </a:cubicBezTo>
                  <a:cubicBezTo>
                    <a:pt x="36" y="184"/>
                    <a:pt x="35" y="179"/>
                    <a:pt x="35" y="174"/>
                  </a:cubicBezTo>
                  <a:cubicBezTo>
                    <a:pt x="35" y="169"/>
                    <a:pt x="36" y="164"/>
                    <a:pt x="37" y="159"/>
                  </a:cubicBezTo>
                  <a:cubicBezTo>
                    <a:pt x="38" y="158"/>
                    <a:pt x="38" y="157"/>
                    <a:pt x="38" y="156"/>
                  </a:cubicBezTo>
                  <a:cubicBezTo>
                    <a:pt x="40" y="152"/>
                    <a:pt x="42" y="147"/>
                    <a:pt x="45" y="144"/>
                  </a:cubicBezTo>
                  <a:cubicBezTo>
                    <a:pt x="45" y="143"/>
                    <a:pt x="45" y="143"/>
                    <a:pt x="45" y="143"/>
                  </a:cubicBezTo>
                  <a:cubicBezTo>
                    <a:pt x="48" y="139"/>
                    <a:pt x="52" y="136"/>
                    <a:pt x="56" y="132"/>
                  </a:cubicBezTo>
                  <a:cubicBezTo>
                    <a:pt x="56" y="132"/>
                    <a:pt x="56" y="132"/>
                    <a:pt x="56" y="132"/>
                  </a:cubicBezTo>
                  <a:cubicBezTo>
                    <a:pt x="60" y="129"/>
                    <a:pt x="65" y="127"/>
                    <a:pt x="70" y="125"/>
                  </a:cubicBezTo>
                  <a:cubicBezTo>
                    <a:pt x="75" y="123"/>
                    <a:pt x="81" y="122"/>
                    <a:pt x="87" y="122"/>
                  </a:cubicBezTo>
                  <a:cubicBezTo>
                    <a:pt x="93" y="122"/>
                    <a:pt x="99" y="123"/>
                    <a:pt x="105" y="125"/>
                  </a:cubicBezTo>
                  <a:cubicBezTo>
                    <a:pt x="110" y="127"/>
                    <a:pt x="114" y="129"/>
                    <a:pt x="118" y="132"/>
                  </a:cubicBezTo>
                  <a:cubicBezTo>
                    <a:pt x="118" y="132"/>
                    <a:pt x="118" y="132"/>
                    <a:pt x="119" y="132"/>
                  </a:cubicBezTo>
                  <a:cubicBezTo>
                    <a:pt x="123" y="136"/>
                    <a:pt x="126" y="139"/>
                    <a:pt x="129" y="143"/>
                  </a:cubicBezTo>
                  <a:cubicBezTo>
                    <a:pt x="129" y="143"/>
                    <a:pt x="129" y="143"/>
                    <a:pt x="129" y="144"/>
                  </a:cubicBezTo>
                  <a:cubicBezTo>
                    <a:pt x="132" y="147"/>
                    <a:pt x="134" y="152"/>
                    <a:pt x="136" y="156"/>
                  </a:cubicBezTo>
                  <a:cubicBezTo>
                    <a:pt x="136" y="157"/>
                    <a:pt x="137" y="158"/>
                    <a:pt x="137" y="159"/>
                  </a:cubicBezTo>
                  <a:cubicBezTo>
                    <a:pt x="138" y="164"/>
                    <a:pt x="139" y="169"/>
                    <a:pt x="139" y="174"/>
                  </a:cubicBezTo>
                  <a:cubicBezTo>
                    <a:pt x="139" y="179"/>
                    <a:pt x="138" y="184"/>
                    <a:pt x="137" y="18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2" name="Freeform 7"/>
            <p:cNvSpPr>
              <a:spLocks noEditPoints="1"/>
            </p:cNvSpPr>
            <p:nvPr/>
          </p:nvSpPr>
          <p:spPr bwMode="auto">
            <a:xfrm>
              <a:off x="730250" y="-1587"/>
              <a:ext cx="655638" cy="2095500"/>
            </a:xfrm>
            <a:custGeom>
              <a:avLst/>
              <a:gdLst>
                <a:gd name="T0" fmla="*/ 139 w 174"/>
                <a:gd name="T1" fmla="*/ 313 h 556"/>
                <a:gd name="T2" fmla="*/ 139 w 174"/>
                <a:gd name="T3" fmla="*/ 52 h 556"/>
                <a:gd name="T4" fmla="*/ 87 w 174"/>
                <a:gd name="T5" fmla="*/ 0 h 556"/>
                <a:gd name="T6" fmla="*/ 35 w 174"/>
                <a:gd name="T7" fmla="*/ 52 h 556"/>
                <a:gd name="T8" fmla="*/ 35 w 174"/>
                <a:gd name="T9" fmla="*/ 313 h 556"/>
                <a:gd name="T10" fmla="*/ 0 w 174"/>
                <a:gd name="T11" fmla="*/ 382 h 556"/>
                <a:gd name="T12" fmla="*/ 35 w 174"/>
                <a:gd name="T13" fmla="*/ 451 h 556"/>
                <a:gd name="T14" fmla="*/ 35 w 174"/>
                <a:gd name="T15" fmla="*/ 504 h 556"/>
                <a:gd name="T16" fmla="*/ 87 w 174"/>
                <a:gd name="T17" fmla="*/ 556 h 556"/>
                <a:gd name="T18" fmla="*/ 139 w 174"/>
                <a:gd name="T19" fmla="*/ 504 h 556"/>
                <a:gd name="T20" fmla="*/ 139 w 174"/>
                <a:gd name="T21" fmla="*/ 451 h 556"/>
                <a:gd name="T22" fmla="*/ 174 w 174"/>
                <a:gd name="T23" fmla="*/ 382 h 556"/>
                <a:gd name="T24" fmla="*/ 139 w 174"/>
                <a:gd name="T25" fmla="*/ 313 h 556"/>
                <a:gd name="T26" fmla="*/ 70 w 174"/>
                <a:gd name="T27" fmla="*/ 52 h 556"/>
                <a:gd name="T28" fmla="*/ 87 w 174"/>
                <a:gd name="T29" fmla="*/ 35 h 556"/>
                <a:gd name="T30" fmla="*/ 104 w 174"/>
                <a:gd name="T31" fmla="*/ 52 h 556"/>
                <a:gd name="T32" fmla="*/ 104 w 174"/>
                <a:gd name="T33" fmla="*/ 297 h 556"/>
                <a:gd name="T34" fmla="*/ 87 w 174"/>
                <a:gd name="T35" fmla="*/ 295 h 556"/>
                <a:gd name="T36" fmla="*/ 70 w 174"/>
                <a:gd name="T37" fmla="*/ 297 h 556"/>
                <a:gd name="T38" fmla="*/ 70 w 174"/>
                <a:gd name="T39" fmla="*/ 52 h 556"/>
                <a:gd name="T40" fmla="*/ 104 w 174"/>
                <a:gd name="T41" fmla="*/ 504 h 556"/>
                <a:gd name="T42" fmla="*/ 87 w 174"/>
                <a:gd name="T43" fmla="*/ 521 h 556"/>
                <a:gd name="T44" fmla="*/ 70 w 174"/>
                <a:gd name="T45" fmla="*/ 504 h 556"/>
                <a:gd name="T46" fmla="*/ 70 w 174"/>
                <a:gd name="T47" fmla="*/ 467 h 556"/>
                <a:gd name="T48" fmla="*/ 87 w 174"/>
                <a:gd name="T49" fmla="*/ 469 h 556"/>
                <a:gd name="T50" fmla="*/ 104 w 174"/>
                <a:gd name="T51" fmla="*/ 467 h 556"/>
                <a:gd name="T52" fmla="*/ 104 w 174"/>
                <a:gd name="T53" fmla="*/ 504 h 556"/>
                <a:gd name="T54" fmla="*/ 137 w 174"/>
                <a:gd name="T55" fmla="*/ 397 h 556"/>
                <a:gd name="T56" fmla="*/ 136 w 174"/>
                <a:gd name="T57" fmla="*/ 400 h 556"/>
                <a:gd name="T58" fmla="*/ 129 w 174"/>
                <a:gd name="T59" fmla="*/ 412 h 556"/>
                <a:gd name="T60" fmla="*/ 129 w 174"/>
                <a:gd name="T61" fmla="*/ 413 h 556"/>
                <a:gd name="T62" fmla="*/ 118 w 174"/>
                <a:gd name="T63" fmla="*/ 424 h 556"/>
                <a:gd name="T64" fmla="*/ 118 w 174"/>
                <a:gd name="T65" fmla="*/ 424 h 556"/>
                <a:gd name="T66" fmla="*/ 104 w 174"/>
                <a:gd name="T67" fmla="*/ 431 h 556"/>
                <a:gd name="T68" fmla="*/ 87 w 174"/>
                <a:gd name="T69" fmla="*/ 434 h 556"/>
                <a:gd name="T70" fmla="*/ 70 w 174"/>
                <a:gd name="T71" fmla="*/ 431 h 556"/>
                <a:gd name="T72" fmla="*/ 56 w 174"/>
                <a:gd name="T73" fmla="*/ 424 h 556"/>
                <a:gd name="T74" fmla="*/ 56 w 174"/>
                <a:gd name="T75" fmla="*/ 424 h 556"/>
                <a:gd name="T76" fmla="*/ 45 w 174"/>
                <a:gd name="T77" fmla="*/ 413 h 556"/>
                <a:gd name="T78" fmla="*/ 45 w 174"/>
                <a:gd name="T79" fmla="*/ 412 h 556"/>
                <a:gd name="T80" fmla="*/ 38 w 174"/>
                <a:gd name="T81" fmla="*/ 400 h 556"/>
                <a:gd name="T82" fmla="*/ 37 w 174"/>
                <a:gd name="T83" fmla="*/ 397 h 556"/>
                <a:gd name="T84" fmla="*/ 35 w 174"/>
                <a:gd name="T85" fmla="*/ 382 h 556"/>
                <a:gd name="T86" fmla="*/ 37 w 174"/>
                <a:gd name="T87" fmla="*/ 368 h 556"/>
                <a:gd name="T88" fmla="*/ 38 w 174"/>
                <a:gd name="T89" fmla="*/ 365 h 556"/>
                <a:gd name="T90" fmla="*/ 45 w 174"/>
                <a:gd name="T91" fmla="*/ 352 h 556"/>
                <a:gd name="T92" fmla="*/ 45 w 174"/>
                <a:gd name="T93" fmla="*/ 352 h 556"/>
                <a:gd name="T94" fmla="*/ 56 w 174"/>
                <a:gd name="T95" fmla="*/ 341 h 556"/>
                <a:gd name="T96" fmla="*/ 56 w 174"/>
                <a:gd name="T97" fmla="*/ 341 h 556"/>
                <a:gd name="T98" fmla="*/ 70 w 174"/>
                <a:gd name="T99" fmla="*/ 333 h 556"/>
                <a:gd name="T100" fmla="*/ 87 w 174"/>
                <a:gd name="T101" fmla="*/ 330 h 556"/>
                <a:gd name="T102" fmla="*/ 104 w 174"/>
                <a:gd name="T103" fmla="*/ 333 h 556"/>
                <a:gd name="T104" fmla="*/ 118 w 174"/>
                <a:gd name="T105" fmla="*/ 341 h 556"/>
                <a:gd name="T106" fmla="*/ 118 w 174"/>
                <a:gd name="T107" fmla="*/ 341 h 556"/>
                <a:gd name="T108" fmla="*/ 129 w 174"/>
                <a:gd name="T109" fmla="*/ 352 h 556"/>
                <a:gd name="T110" fmla="*/ 129 w 174"/>
                <a:gd name="T111" fmla="*/ 352 h 556"/>
                <a:gd name="T112" fmla="*/ 136 w 174"/>
                <a:gd name="T113" fmla="*/ 365 h 556"/>
                <a:gd name="T114" fmla="*/ 137 w 174"/>
                <a:gd name="T115" fmla="*/ 368 h 556"/>
                <a:gd name="T116" fmla="*/ 139 w 174"/>
                <a:gd name="T117" fmla="*/ 382 h 556"/>
                <a:gd name="T118" fmla="*/ 137 w 174"/>
                <a:gd name="T119" fmla="*/ 397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4" h="556">
                  <a:moveTo>
                    <a:pt x="139" y="313"/>
                  </a:moveTo>
                  <a:cubicBezTo>
                    <a:pt x="139" y="52"/>
                    <a:pt x="139" y="52"/>
                    <a:pt x="139" y="52"/>
                  </a:cubicBezTo>
                  <a:cubicBezTo>
                    <a:pt x="139" y="23"/>
                    <a:pt x="116" y="0"/>
                    <a:pt x="87" y="0"/>
                  </a:cubicBezTo>
                  <a:cubicBezTo>
                    <a:pt x="58" y="0"/>
                    <a:pt x="35" y="23"/>
                    <a:pt x="35" y="52"/>
                  </a:cubicBezTo>
                  <a:cubicBezTo>
                    <a:pt x="35" y="313"/>
                    <a:pt x="35" y="313"/>
                    <a:pt x="35" y="313"/>
                  </a:cubicBezTo>
                  <a:cubicBezTo>
                    <a:pt x="14" y="329"/>
                    <a:pt x="0" y="354"/>
                    <a:pt x="0" y="382"/>
                  </a:cubicBezTo>
                  <a:cubicBezTo>
                    <a:pt x="0" y="411"/>
                    <a:pt x="14" y="435"/>
                    <a:pt x="35" y="451"/>
                  </a:cubicBezTo>
                  <a:cubicBezTo>
                    <a:pt x="35" y="504"/>
                    <a:pt x="35" y="504"/>
                    <a:pt x="35" y="504"/>
                  </a:cubicBezTo>
                  <a:cubicBezTo>
                    <a:pt x="35" y="533"/>
                    <a:pt x="58" y="556"/>
                    <a:pt x="87" y="556"/>
                  </a:cubicBezTo>
                  <a:cubicBezTo>
                    <a:pt x="116" y="556"/>
                    <a:pt x="139" y="533"/>
                    <a:pt x="139" y="504"/>
                  </a:cubicBezTo>
                  <a:cubicBezTo>
                    <a:pt x="139" y="451"/>
                    <a:pt x="139" y="451"/>
                    <a:pt x="139" y="451"/>
                  </a:cubicBezTo>
                  <a:cubicBezTo>
                    <a:pt x="160" y="435"/>
                    <a:pt x="174" y="411"/>
                    <a:pt x="174" y="382"/>
                  </a:cubicBezTo>
                  <a:cubicBezTo>
                    <a:pt x="174" y="354"/>
                    <a:pt x="160" y="329"/>
                    <a:pt x="139" y="313"/>
                  </a:cubicBezTo>
                  <a:close/>
                  <a:moveTo>
                    <a:pt x="70" y="52"/>
                  </a:moveTo>
                  <a:cubicBezTo>
                    <a:pt x="70" y="43"/>
                    <a:pt x="77" y="35"/>
                    <a:pt x="87" y="35"/>
                  </a:cubicBezTo>
                  <a:cubicBezTo>
                    <a:pt x="97" y="35"/>
                    <a:pt x="104" y="43"/>
                    <a:pt x="104" y="52"/>
                  </a:cubicBezTo>
                  <a:cubicBezTo>
                    <a:pt x="104" y="297"/>
                    <a:pt x="104" y="297"/>
                    <a:pt x="104" y="297"/>
                  </a:cubicBezTo>
                  <a:cubicBezTo>
                    <a:pt x="99" y="296"/>
                    <a:pt x="93" y="295"/>
                    <a:pt x="87" y="295"/>
                  </a:cubicBezTo>
                  <a:cubicBezTo>
                    <a:pt x="81" y="295"/>
                    <a:pt x="75" y="296"/>
                    <a:pt x="70" y="297"/>
                  </a:cubicBezTo>
                  <a:lnTo>
                    <a:pt x="70" y="52"/>
                  </a:lnTo>
                  <a:close/>
                  <a:moveTo>
                    <a:pt x="104" y="504"/>
                  </a:moveTo>
                  <a:cubicBezTo>
                    <a:pt x="104" y="513"/>
                    <a:pt x="97" y="521"/>
                    <a:pt x="87" y="521"/>
                  </a:cubicBezTo>
                  <a:cubicBezTo>
                    <a:pt x="77" y="521"/>
                    <a:pt x="70" y="513"/>
                    <a:pt x="70" y="504"/>
                  </a:cubicBezTo>
                  <a:cubicBezTo>
                    <a:pt x="70" y="467"/>
                    <a:pt x="70" y="467"/>
                    <a:pt x="70" y="467"/>
                  </a:cubicBezTo>
                  <a:cubicBezTo>
                    <a:pt x="75" y="469"/>
                    <a:pt x="81" y="469"/>
                    <a:pt x="87" y="469"/>
                  </a:cubicBezTo>
                  <a:cubicBezTo>
                    <a:pt x="93" y="469"/>
                    <a:pt x="99" y="469"/>
                    <a:pt x="104" y="467"/>
                  </a:cubicBezTo>
                  <a:lnTo>
                    <a:pt x="104" y="504"/>
                  </a:lnTo>
                  <a:close/>
                  <a:moveTo>
                    <a:pt x="137" y="397"/>
                  </a:moveTo>
                  <a:cubicBezTo>
                    <a:pt x="137" y="398"/>
                    <a:pt x="136" y="399"/>
                    <a:pt x="136" y="400"/>
                  </a:cubicBezTo>
                  <a:cubicBezTo>
                    <a:pt x="134" y="404"/>
                    <a:pt x="132" y="409"/>
                    <a:pt x="129" y="412"/>
                  </a:cubicBezTo>
                  <a:cubicBezTo>
                    <a:pt x="129" y="412"/>
                    <a:pt x="129" y="413"/>
                    <a:pt x="129" y="413"/>
                  </a:cubicBezTo>
                  <a:cubicBezTo>
                    <a:pt x="126" y="417"/>
                    <a:pt x="123" y="420"/>
                    <a:pt x="118" y="424"/>
                  </a:cubicBezTo>
                  <a:cubicBezTo>
                    <a:pt x="118" y="424"/>
                    <a:pt x="118" y="424"/>
                    <a:pt x="118" y="424"/>
                  </a:cubicBezTo>
                  <a:cubicBezTo>
                    <a:pt x="114" y="427"/>
                    <a:pt x="109" y="429"/>
                    <a:pt x="104" y="431"/>
                  </a:cubicBezTo>
                  <a:cubicBezTo>
                    <a:pt x="99" y="433"/>
                    <a:pt x="93" y="434"/>
                    <a:pt x="87" y="434"/>
                  </a:cubicBezTo>
                  <a:cubicBezTo>
                    <a:pt x="81" y="434"/>
                    <a:pt x="75" y="433"/>
                    <a:pt x="70" y="431"/>
                  </a:cubicBezTo>
                  <a:cubicBezTo>
                    <a:pt x="65" y="429"/>
                    <a:pt x="60" y="427"/>
                    <a:pt x="56" y="424"/>
                  </a:cubicBezTo>
                  <a:cubicBezTo>
                    <a:pt x="56" y="424"/>
                    <a:pt x="56" y="424"/>
                    <a:pt x="56" y="424"/>
                  </a:cubicBezTo>
                  <a:cubicBezTo>
                    <a:pt x="51" y="420"/>
                    <a:pt x="48" y="417"/>
                    <a:pt x="45" y="413"/>
                  </a:cubicBezTo>
                  <a:cubicBezTo>
                    <a:pt x="45" y="413"/>
                    <a:pt x="45" y="412"/>
                    <a:pt x="45" y="412"/>
                  </a:cubicBezTo>
                  <a:cubicBezTo>
                    <a:pt x="42" y="409"/>
                    <a:pt x="40" y="404"/>
                    <a:pt x="38" y="400"/>
                  </a:cubicBezTo>
                  <a:cubicBezTo>
                    <a:pt x="38" y="399"/>
                    <a:pt x="37" y="398"/>
                    <a:pt x="37" y="397"/>
                  </a:cubicBezTo>
                  <a:cubicBezTo>
                    <a:pt x="36" y="392"/>
                    <a:pt x="35" y="387"/>
                    <a:pt x="35" y="382"/>
                  </a:cubicBezTo>
                  <a:cubicBezTo>
                    <a:pt x="35" y="377"/>
                    <a:pt x="36" y="372"/>
                    <a:pt x="37" y="368"/>
                  </a:cubicBezTo>
                  <a:cubicBezTo>
                    <a:pt x="37" y="367"/>
                    <a:pt x="38" y="366"/>
                    <a:pt x="38" y="365"/>
                  </a:cubicBezTo>
                  <a:cubicBezTo>
                    <a:pt x="40" y="360"/>
                    <a:pt x="42" y="356"/>
                    <a:pt x="45" y="352"/>
                  </a:cubicBezTo>
                  <a:cubicBezTo>
                    <a:pt x="45" y="352"/>
                    <a:pt x="45" y="352"/>
                    <a:pt x="45" y="352"/>
                  </a:cubicBezTo>
                  <a:cubicBezTo>
                    <a:pt x="48" y="348"/>
                    <a:pt x="51" y="344"/>
                    <a:pt x="56" y="341"/>
                  </a:cubicBezTo>
                  <a:cubicBezTo>
                    <a:pt x="56" y="341"/>
                    <a:pt x="56" y="341"/>
                    <a:pt x="56" y="341"/>
                  </a:cubicBezTo>
                  <a:cubicBezTo>
                    <a:pt x="60" y="338"/>
                    <a:pt x="65" y="335"/>
                    <a:pt x="70" y="333"/>
                  </a:cubicBezTo>
                  <a:cubicBezTo>
                    <a:pt x="75" y="331"/>
                    <a:pt x="81" y="330"/>
                    <a:pt x="87" y="330"/>
                  </a:cubicBezTo>
                  <a:cubicBezTo>
                    <a:pt x="93" y="330"/>
                    <a:pt x="99" y="331"/>
                    <a:pt x="104" y="333"/>
                  </a:cubicBezTo>
                  <a:cubicBezTo>
                    <a:pt x="109" y="335"/>
                    <a:pt x="114" y="338"/>
                    <a:pt x="118" y="341"/>
                  </a:cubicBezTo>
                  <a:cubicBezTo>
                    <a:pt x="118" y="341"/>
                    <a:pt x="118" y="341"/>
                    <a:pt x="118" y="341"/>
                  </a:cubicBezTo>
                  <a:cubicBezTo>
                    <a:pt x="123" y="344"/>
                    <a:pt x="126" y="348"/>
                    <a:pt x="129" y="352"/>
                  </a:cubicBezTo>
                  <a:cubicBezTo>
                    <a:pt x="129" y="352"/>
                    <a:pt x="129" y="352"/>
                    <a:pt x="129" y="352"/>
                  </a:cubicBezTo>
                  <a:cubicBezTo>
                    <a:pt x="132" y="356"/>
                    <a:pt x="134" y="360"/>
                    <a:pt x="136" y="365"/>
                  </a:cubicBezTo>
                  <a:cubicBezTo>
                    <a:pt x="136" y="366"/>
                    <a:pt x="137" y="367"/>
                    <a:pt x="137" y="368"/>
                  </a:cubicBezTo>
                  <a:cubicBezTo>
                    <a:pt x="138" y="372"/>
                    <a:pt x="139" y="377"/>
                    <a:pt x="139" y="382"/>
                  </a:cubicBezTo>
                  <a:cubicBezTo>
                    <a:pt x="139" y="387"/>
                    <a:pt x="138" y="392"/>
                    <a:pt x="137" y="39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23" name="Espace réservé du pied de page 7"/>
          <p:cNvSpPr>
            <a:spLocks noGrp="1"/>
          </p:cNvSpPr>
          <p:nvPr>
            <p:ph type="ftr" sz="quarter" idx="11"/>
          </p:nvPr>
        </p:nvSpPr>
        <p:spPr>
          <a:xfrm>
            <a:off x="3265714" y="6397158"/>
            <a:ext cx="5665257" cy="369332"/>
          </a:xfrm>
          <a:prstGeom prst="rect">
            <a:avLst/>
          </a:prstGeom>
        </p:spPr>
        <p:txBody>
          <a:bodyPr wrap="square">
            <a:spAutoFit/>
          </a:bodyPr>
          <a:lstStyle/>
          <a:p>
            <a:r>
              <a:rPr lang="fr-FR" sz="1800" dirty="0">
                <a:solidFill>
                  <a:schemeClr val="tx1"/>
                </a:solidFill>
                <a:latin typeface="Times New Roman" panose="02020603050405020304" pitchFamily="18" charset="0"/>
                <a:cs typeface="Times New Roman" panose="02020603050405020304" pitchFamily="18" charset="0"/>
              </a:rPr>
              <a:t>Système de gestion de Service d’électricité / gaz «ndes »</a:t>
            </a:r>
          </a:p>
        </p:txBody>
      </p:sp>
      <p:sp>
        <p:nvSpPr>
          <p:cNvPr id="24" name="Flowchart: Off-page Connector 36">
            <a:extLst>
              <a:ext uri="{FF2B5EF4-FFF2-40B4-BE49-F238E27FC236}">
                <a16:creationId xmlns:a16="http://schemas.microsoft.com/office/drawing/2014/main" id="{E34E4F2F-2E67-4692-9EB5-843046579063}"/>
              </a:ext>
            </a:extLst>
          </p:cNvPr>
          <p:cNvSpPr/>
          <p:nvPr/>
        </p:nvSpPr>
        <p:spPr>
          <a:xfrm>
            <a:off x="10923399" y="6385024"/>
            <a:ext cx="327273" cy="393600"/>
          </a:xfrm>
          <a:prstGeom prst="flowChartOffpageConnector">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solidFill>
                  <a:schemeClr val="bg1"/>
                </a:solidFill>
              </a:rPr>
              <a:t>10</a:t>
            </a:r>
            <a:endParaRPr lang="en-US" sz="1100" b="1" dirty="0">
              <a:solidFill>
                <a:schemeClr val="bg1"/>
              </a:solidFill>
            </a:endParaRPr>
          </a:p>
        </p:txBody>
      </p:sp>
      <p:pic>
        <p:nvPicPr>
          <p:cNvPr id="25" name="Image 24"/>
          <p:cNvPicPr/>
          <p:nvPr/>
        </p:nvPicPr>
        <p:blipFill>
          <a:blip r:embed="rId3" cstate="print">
            <a:extLst>
              <a:ext uri="{28A0092B-C50C-407E-A947-70E740481C1C}">
                <a14:useLocalDpi xmlns:a14="http://schemas.microsoft.com/office/drawing/2010/main" val="0"/>
              </a:ext>
            </a:extLst>
          </a:blip>
          <a:stretch>
            <a:fillRect/>
          </a:stretch>
        </p:blipFill>
        <p:spPr>
          <a:xfrm>
            <a:off x="648220" y="164851"/>
            <a:ext cx="862527" cy="805754"/>
          </a:xfrm>
          <a:prstGeom prst="rect">
            <a:avLst/>
          </a:prstGeom>
        </p:spPr>
      </p:pic>
      <p:pic>
        <p:nvPicPr>
          <p:cNvPr id="26" name="Image 25"/>
          <p:cNvPicPr/>
          <p:nvPr/>
        </p:nvPicPr>
        <p:blipFill>
          <a:blip r:embed="rId4" cstate="print">
            <a:extLst>
              <a:ext uri="{28A0092B-C50C-407E-A947-70E740481C1C}">
                <a14:useLocalDpi xmlns:a14="http://schemas.microsoft.com/office/drawing/2010/main" val="0"/>
              </a:ext>
            </a:extLst>
          </a:blip>
          <a:stretch>
            <a:fillRect/>
          </a:stretch>
        </p:blipFill>
        <p:spPr>
          <a:xfrm>
            <a:off x="10525456" y="248478"/>
            <a:ext cx="795886" cy="722127"/>
          </a:xfrm>
          <a:prstGeom prst="rect">
            <a:avLst/>
          </a:prstGeom>
        </p:spPr>
      </p:pic>
    </p:spTree>
    <p:extLst>
      <p:ext uri="{BB962C8B-B14F-4D97-AF65-F5344CB8AC3E}">
        <p14:creationId xmlns:p14="http://schemas.microsoft.com/office/powerpoint/2010/main" val="2434746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1000" fill="hold"/>
                                        <p:tgtEl>
                                          <p:spTgt spid="14"/>
                                        </p:tgtEl>
                                        <p:attrNameLst>
                                          <p:attrName>ppt_x</p:attrName>
                                        </p:attrNameLst>
                                      </p:cBhvr>
                                      <p:tavLst>
                                        <p:tav tm="0">
                                          <p:val>
                                            <p:strVal val="0-#ppt_w/2"/>
                                          </p:val>
                                        </p:tav>
                                        <p:tav tm="100000">
                                          <p:val>
                                            <p:strVal val="#ppt_x"/>
                                          </p:val>
                                        </p:tav>
                                      </p:tavLst>
                                    </p:anim>
                                    <p:anim calcmode="lin" valueType="num">
                                      <p:cBhvr additive="base">
                                        <p:cTn id="8" dur="10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3" decel="10000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1000" fill="hold"/>
                                        <p:tgtEl>
                                          <p:spTgt spid="10"/>
                                        </p:tgtEl>
                                        <p:attrNameLst>
                                          <p:attrName>ppt_x</p:attrName>
                                        </p:attrNameLst>
                                      </p:cBhvr>
                                      <p:tavLst>
                                        <p:tav tm="0">
                                          <p:val>
                                            <p:strVal val="1+#ppt_w/2"/>
                                          </p:val>
                                        </p:tav>
                                        <p:tav tm="100000">
                                          <p:val>
                                            <p:strVal val="#ppt_x"/>
                                          </p:val>
                                        </p:tav>
                                      </p:tavLst>
                                    </p:anim>
                                    <p:anim calcmode="lin" valueType="num">
                                      <p:cBhvr additive="base">
                                        <p:cTn id="12" dur="1000" fill="hold"/>
                                        <p:tgtEl>
                                          <p:spTgt spid="10"/>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par>
                          <p:cTn id="17" fill="hold">
                            <p:stCondLst>
                              <p:cond delay="1500"/>
                            </p:stCondLst>
                            <p:childTnLst>
                              <p:par>
                                <p:cTn id="18" presetID="21" presetClass="entr" presetSubtype="1"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heel(1)">
                                      <p:cBhvr>
                                        <p:cTn id="20" dur="750"/>
                                        <p:tgtEl>
                                          <p:spTgt spid="8"/>
                                        </p:tgtEl>
                                      </p:cBhvr>
                                    </p:animEffect>
                                  </p:childTnLst>
                                </p:cTn>
                              </p:par>
                            </p:childTnLst>
                          </p:cTn>
                        </p:par>
                        <p:par>
                          <p:cTn id="21" fill="hold">
                            <p:stCondLst>
                              <p:cond delay="2250"/>
                            </p:stCondLst>
                            <p:childTnLst>
                              <p:par>
                                <p:cTn id="22" presetID="63" presetClass="path" presetSubtype="0" accel="50000" decel="50000" fill="hold" grpId="0" nodeType="afterEffect">
                                  <p:stCondLst>
                                    <p:cond delay="0"/>
                                  </p:stCondLst>
                                  <p:childTnLst>
                                    <p:animMotion origin="layout" path="M 3.125E-6 1.11111E-6 L 0.99531 0.01296 " pathEditMode="relative" rAng="0" ptsTypes="AA">
                                      <p:cBhvr>
                                        <p:cTn id="23" dur="1250" fill="hold"/>
                                        <p:tgtEl>
                                          <p:spTgt spid="7"/>
                                        </p:tgtEl>
                                        <p:attrNameLst>
                                          <p:attrName>ppt_x</p:attrName>
                                          <p:attrName>ppt_y</p:attrName>
                                        </p:attrNameLst>
                                      </p:cBhvr>
                                      <p:rCtr x="49766" y="648"/>
                                    </p:animMotion>
                                  </p:childTnLst>
                                </p:cTn>
                              </p:par>
                              <p:par>
                                <p:cTn id="24" presetID="47" presetClass="entr" presetSubtype="0" fill="hold"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1000"/>
                                        <p:tgtEl>
                                          <p:spTgt spid="19"/>
                                        </p:tgtEl>
                                      </p:cBhvr>
                                    </p:animEffect>
                                    <p:anim calcmode="lin" valueType="num">
                                      <p:cBhvr>
                                        <p:cTn id="27" dur="1000" fill="hold"/>
                                        <p:tgtEl>
                                          <p:spTgt spid="19"/>
                                        </p:tgtEl>
                                        <p:attrNameLst>
                                          <p:attrName>ppt_x</p:attrName>
                                        </p:attrNameLst>
                                      </p:cBhvr>
                                      <p:tavLst>
                                        <p:tav tm="0">
                                          <p:val>
                                            <p:strVal val="#ppt_x"/>
                                          </p:val>
                                        </p:tav>
                                        <p:tav tm="100000">
                                          <p:val>
                                            <p:strVal val="#ppt_x"/>
                                          </p:val>
                                        </p:tav>
                                      </p:tavLst>
                                    </p:anim>
                                    <p:anim calcmode="lin" valueType="num">
                                      <p:cBhvr>
                                        <p:cTn id="28"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 name="Diagramme 5"/>
          <p:cNvGraphicFramePr/>
          <p:nvPr>
            <p:extLst>
              <p:ext uri="{D42A27DB-BD31-4B8C-83A1-F6EECF244321}">
                <p14:modId xmlns:p14="http://schemas.microsoft.com/office/powerpoint/2010/main" val="1891547379"/>
              </p:ext>
            </p:extLst>
          </p:nvPr>
        </p:nvGraphicFramePr>
        <p:xfrm>
          <a:off x="750618" y="1481"/>
          <a:ext cx="10781739" cy="10081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6" name="TextBox 35"/>
          <p:cNvSpPr txBox="1"/>
          <p:nvPr/>
        </p:nvSpPr>
        <p:spPr>
          <a:xfrm>
            <a:off x="3380106" y="2470784"/>
            <a:ext cx="6340364" cy="1754326"/>
          </a:xfrm>
          <a:prstGeom prst="rect">
            <a:avLst/>
          </a:prstGeom>
          <a:noFill/>
        </p:spPr>
        <p:txBody>
          <a:bodyPr wrap="square" rtlCol="0">
            <a:spAutoFit/>
          </a:bodyPr>
          <a:lstStyle/>
          <a:p>
            <a:r>
              <a:rPr lang="fr-FR" dirty="0"/>
              <a:t>L'étude fonctionnelle est une phase essentielle dans le développement d'un projet. Elle consiste à analyser en détail les besoins et les exigences des utilisateurs, afin de définir les fonctionnalités et les spécifications techniques du système à développer. Dans cette partie, je vais vous présenter les éléments clés de l'étude fonctionnelle pour la maintenance de notre site.</a:t>
            </a:r>
            <a:endParaRPr lang="fr-FR" b="1" dirty="0"/>
          </a:p>
        </p:txBody>
      </p:sp>
      <p:sp>
        <p:nvSpPr>
          <p:cNvPr id="42" name="Espace réservé du pied de page 7"/>
          <p:cNvSpPr>
            <a:spLocks noGrp="1"/>
          </p:cNvSpPr>
          <p:nvPr>
            <p:ph type="ftr" sz="quarter" idx="11"/>
          </p:nvPr>
        </p:nvSpPr>
        <p:spPr>
          <a:xfrm>
            <a:off x="3216487" y="6363163"/>
            <a:ext cx="5423281" cy="646331"/>
          </a:xfrm>
          <a:prstGeom prst="rect">
            <a:avLst/>
          </a:prstGeom>
        </p:spPr>
        <p:txBody>
          <a:bodyPr wrap="none">
            <a:spAutoFit/>
          </a:bodyPr>
          <a:lstStyle/>
          <a:p>
            <a:r>
              <a:rPr lang="fr-FR" sz="1800" dirty="0">
                <a:solidFill>
                  <a:schemeClr val="tx1"/>
                </a:solidFill>
                <a:latin typeface="Times New Roman" panose="02020603050405020304" pitchFamily="18" charset="0"/>
                <a:cs typeface="Times New Roman" panose="02020603050405020304" pitchFamily="18" charset="0"/>
              </a:rPr>
              <a:t>Système de gestion de Service d’électricité / gaz «ndes »</a:t>
            </a:r>
          </a:p>
          <a:p>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43" name="Flowchart: Off-page Connector 36">
            <a:extLst>
              <a:ext uri="{FF2B5EF4-FFF2-40B4-BE49-F238E27FC236}">
                <a16:creationId xmlns:a16="http://schemas.microsoft.com/office/drawing/2014/main" id="{E34E4F2F-2E67-4692-9EB5-843046579063}"/>
              </a:ext>
            </a:extLst>
          </p:cNvPr>
          <p:cNvSpPr/>
          <p:nvPr/>
        </p:nvSpPr>
        <p:spPr>
          <a:xfrm>
            <a:off x="10923399" y="6385024"/>
            <a:ext cx="327273" cy="393600"/>
          </a:xfrm>
          <a:prstGeom prst="flowChartOffpageConnector">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solidFill>
                  <a:schemeClr val="bg1"/>
                </a:solidFill>
              </a:rPr>
              <a:t>11</a:t>
            </a:r>
            <a:endParaRPr lang="en-US" sz="1100" b="1" dirty="0">
              <a:solidFill>
                <a:schemeClr val="bg1"/>
              </a:solidFill>
            </a:endParaRPr>
          </a:p>
        </p:txBody>
      </p:sp>
      <p:grpSp>
        <p:nvGrpSpPr>
          <p:cNvPr id="15" name="Csoportba foglalás 18"/>
          <p:cNvGrpSpPr/>
          <p:nvPr/>
        </p:nvGrpSpPr>
        <p:grpSpPr>
          <a:xfrm>
            <a:off x="1166114" y="1826809"/>
            <a:ext cx="1123674" cy="4352266"/>
            <a:chOff x="1301750" y="509588"/>
            <a:chExt cx="1370013" cy="5959476"/>
          </a:xfrm>
        </p:grpSpPr>
        <p:sp>
          <p:nvSpPr>
            <p:cNvPr id="16" name="Freeform 5"/>
            <p:cNvSpPr>
              <a:spLocks/>
            </p:cNvSpPr>
            <p:nvPr/>
          </p:nvSpPr>
          <p:spPr bwMode="auto">
            <a:xfrm>
              <a:off x="1301750" y="5233989"/>
              <a:ext cx="1370013" cy="1235075"/>
            </a:xfrm>
            <a:custGeom>
              <a:avLst/>
              <a:gdLst>
                <a:gd name="T0" fmla="*/ 564 w 564"/>
                <a:gd name="T1" fmla="*/ 138 h 511"/>
                <a:gd name="T2" fmla="*/ 435 w 564"/>
                <a:gd name="T3" fmla="*/ 0 h 511"/>
                <a:gd name="T4" fmla="*/ 435 w 564"/>
                <a:gd name="T5" fmla="*/ 0 h 511"/>
                <a:gd name="T6" fmla="*/ 434 w 564"/>
                <a:gd name="T7" fmla="*/ 2 h 511"/>
                <a:gd name="T8" fmla="*/ 434 w 564"/>
                <a:gd name="T9" fmla="*/ 0 h 511"/>
                <a:gd name="T10" fmla="*/ 282 w 564"/>
                <a:gd name="T11" fmla="*/ 140 h 511"/>
                <a:gd name="T12" fmla="*/ 130 w 564"/>
                <a:gd name="T13" fmla="*/ 0 h 511"/>
                <a:gd name="T14" fmla="*/ 129 w 564"/>
                <a:gd name="T15" fmla="*/ 2 h 511"/>
                <a:gd name="T16" fmla="*/ 129 w 564"/>
                <a:gd name="T17" fmla="*/ 0 h 511"/>
                <a:gd name="T18" fmla="*/ 129 w 564"/>
                <a:gd name="T19" fmla="*/ 0 h 511"/>
                <a:gd name="T20" fmla="*/ 0 w 564"/>
                <a:gd name="T21" fmla="*/ 138 h 511"/>
                <a:gd name="T22" fmla="*/ 282 w 564"/>
                <a:gd name="T23" fmla="*/ 511 h 511"/>
                <a:gd name="T24" fmla="*/ 564 w 564"/>
                <a:gd name="T25" fmla="*/ 138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4" h="511">
                  <a:moveTo>
                    <a:pt x="564" y="138"/>
                  </a:moveTo>
                  <a:cubicBezTo>
                    <a:pt x="496" y="127"/>
                    <a:pt x="443" y="71"/>
                    <a:pt x="435" y="0"/>
                  </a:cubicBezTo>
                  <a:cubicBezTo>
                    <a:pt x="435" y="0"/>
                    <a:pt x="435" y="0"/>
                    <a:pt x="435" y="0"/>
                  </a:cubicBezTo>
                  <a:cubicBezTo>
                    <a:pt x="435" y="1"/>
                    <a:pt x="434" y="1"/>
                    <a:pt x="434" y="2"/>
                  </a:cubicBezTo>
                  <a:cubicBezTo>
                    <a:pt x="434" y="1"/>
                    <a:pt x="434" y="0"/>
                    <a:pt x="434" y="0"/>
                  </a:cubicBezTo>
                  <a:cubicBezTo>
                    <a:pt x="425" y="79"/>
                    <a:pt x="360" y="140"/>
                    <a:pt x="282" y="140"/>
                  </a:cubicBezTo>
                  <a:cubicBezTo>
                    <a:pt x="204" y="140"/>
                    <a:pt x="139" y="79"/>
                    <a:pt x="130" y="0"/>
                  </a:cubicBezTo>
                  <a:cubicBezTo>
                    <a:pt x="129" y="0"/>
                    <a:pt x="129" y="1"/>
                    <a:pt x="129" y="2"/>
                  </a:cubicBezTo>
                  <a:cubicBezTo>
                    <a:pt x="129" y="1"/>
                    <a:pt x="129" y="1"/>
                    <a:pt x="129" y="0"/>
                  </a:cubicBezTo>
                  <a:cubicBezTo>
                    <a:pt x="129" y="0"/>
                    <a:pt x="129" y="0"/>
                    <a:pt x="129" y="0"/>
                  </a:cubicBezTo>
                  <a:cubicBezTo>
                    <a:pt x="121" y="71"/>
                    <a:pt x="68" y="127"/>
                    <a:pt x="0" y="138"/>
                  </a:cubicBezTo>
                  <a:cubicBezTo>
                    <a:pt x="282" y="511"/>
                    <a:pt x="282" y="511"/>
                    <a:pt x="282" y="511"/>
                  </a:cubicBezTo>
                  <a:lnTo>
                    <a:pt x="564" y="138"/>
                  </a:lnTo>
                  <a:close/>
                </a:path>
              </a:pathLst>
            </a:custGeom>
            <a:solidFill>
              <a:srgbClr val="F0B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6"/>
            <p:cNvSpPr>
              <a:spLocks/>
            </p:cNvSpPr>
            <p:nvPr/>
          </p:nvSpPr>
          <p:spPr bwMode="auto">
            <a:xfrm>
              <a:off x="1631950" y="5300664"/>
              <a:ext cx="708025" cy="1168400"/>
            </a:xfrm>
            <a:custGeom>
              <a:avLst/>
              <a:gdLst>
                <a:gd name="T0" fmla="*/ 223 w 446"/>
                <a:gd name="T1" fmla="*/ 736 h 736"/>
                <a:gd name="T2" fmla="*/ 446 w 446"/>
                <a:gd name="T3" fmla="*/ 0 h 736"/>
                <a:gd name="T4" fmla="*/ 0 w 446"/>
                <a:gd name="T5" fmla="*/ 4 h 736"/>
                <a:gd name="T6" fmla="*/ 223 w 446"/>
                <a:gd name="T7" fmla="*/ 736 h 736"/>
              </a:gdLst>
              <a:ahLst/>
              <a:cxnLst>
                <a:cxn ang="0">
                  <a:pos x="T0" y="T1"/>
                </a:cxn>
                <a:cxn ang="0">
                  <a:pos x="T2" y="T3"/>
                </a:cxn>
                <a:cxn ang="0">
                  <a:pos x="T4" y="T5"/>
                </a:cxn>
                <a:cxn ang="0">
                  <a:pos x="T6" y="T7"/>
                </a:cxn>
              </a:cxnLst>
              <a:rect l="0" t="0" r="r" b="b"/>
              <a:pathLst>
                <a:path w="446" h="736">
                  <a:moveTo>
                    <a:pt x="223" y="736"/>
                  </a:moveTo>
                  <a:lnTo>
                    <a:pt x="446" y="0"/>
                  </a:lnTo>
                  <a:lnTo>
                    <a:pt x="0" y="4"/>
                  </a:lnTo>
                  <a:lnTo>
                    <a:pt x="223" y="736"/>
                  </a:lnTo>
                  <a:close/>
                </a:path>
              </a:pathLst>
            </a:custGeom>
            <a:solidFill>
              <a:srgbClr val="E5A2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7"/>
            <p:cNvSpPr>
              <a:spLocks/>
            </p:cNvSpPr>
            <p:nvPr/>
          </p:nvSpPr>
          <p:spPr bwMode="auto">
            <a:xfrm>
              <a:off x="1303338" y="4573589"/>
              <a:ext cx="311150" cy="993775"/>
            </a:xfrm>
            <a:custGeom>
              <a:avLst/>
              <a:gdLst>
                <a:gd name="T0" fmla="*/ 0 w 128"/>
                <a:gd name="T1" fmla="*/ 0 h 411"/>
                <a:gd name="T2" fmla="*/ 0 w 128"/>
                <a:gd name="T3" fmla="*/ 411 h 411"/>
                <a:gd name="T4" fmla="*/ 128 w 128"/>
                <a:gd name="T5" fmla="*/ 273 h 411"/>
                <a:gd name="T6" fmla="*/ 128 w 128"/>
                <a:gd name="T7" fmla="*/ 0 h 411"/>
                <a:gd name="T8" fmla="*/ 0 w 128"/>
                <a:gd name="T9" fmla="*/ 0 h 411"/>
              </a:gdLst>
              <a:ahLst/>
              <a:cxnLst>
                <a:cxn ang="0">
                  <a:pos x="T0" y="T1"/>
                </a:cxn>
                <a:cxn ang="0">
                  <a:pos x="T2" y="T3"/>
                </a:cxn>
                <a:cxn ang="0">
                  <a:pos x="T4" y="T5"/>
                </a:cxn>
                <a:cxn ang="0">
                  <a:pos x="T6" y="T7"/>
                </a:cxn>
                <a:cxn ang="0">
                  <a:pos x="T8" y="T9"/>
                </a:cxn>
              </a:cxnLst>
              <a:rect l="0" t="0" r="r" b="b"/>
              <a:pathLst>
                <a:path w="128" h="411">
                  <a:moveTo>
                    <a:pt x="0" y="0"/>
                  </a:moveTo>
                  <a:cubicBezTo>
                    <a:pt x="0" y="411"/>
                    <a:pt x="0" y="411"/>
                    <a:pt x="0" y="411"/>
                  </a:cubicBezTo>
                  <a:cubicBezTo>
                    <a:pt x="67" y="400"/>
                    <a:pt x="120" y="344"/>
                    <a:pt x="128" y="273"/>
                  </a:cubicBezTo>
                  <a:cubicBezTo>
                    <a:pt x="128" y="0"/>
                    <a:pt x="128" y="0"/>
                    <a:pt x="128" y="0"/>
                  </a:cubicBezTo>
                  <a:lnTo>
                    <a:pt x="0" y="0"/>
                  </a:lnTo>
                  <a:close/>
                </a:path>
              </a:pathLst>
            </a:custGeom>
            <a:solidFill>
              <a:srgbClr val="429C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8"/>
            <p:cNvSpPr>
              <a:spLocks/>
            </p:cNvSpPr>
            <p:nvPr/>
          </p:nvSpPr>
          <p:spPr bwMode="auto">
            <a:xfrm>
              <a:off x="1614488" y="4573589"/>
              <a:ext cx="742950" cy="998538"/>
            </a:xfrm>
            <a:custGeom>
              <a:avLst/>
              <a:gdLst>
                <a:gd name="T0" fmla="*/ 306 w 306"/>
                <a:gd name="T1" fmla="*/ 0 h 413"/>
                <a:gd name="T2" fmla="*/ 0 w 306"/>
                <a:gd name="T3" fmla="*/ 0 h 413"/>
                <a:gd name="T4" fmla="*/ 0 w 306"/>
                <a:gd name="T5" fmla="*/ 273 h 413"/>
                <a:gd name="T6" fmla="*/ 0 w 306"/>
                <a:gd name="T7" fmla="*/ 273 h 413"/>
                <a:gd name="T8" fmla="*/ 0 w 306"/>
                <a:gd name="T9" fmla="*/ 275 h 413"/>
                <a:gd name="T10" fmla="*/ 1 w 306"/>
                <a:gd name="T11" fmla="*/ 273 h 413"/>
                <a:gd name="T12" fmla="*/ 153 w 306"/>
                <a:gd name="T13" fmla="*/ 413 h 413"/>
                <a:gd name="T14" fmla="*/ 305 w 306"/>
                <a:gd name="T15" fmla="*/ 273 h 413"/>
                <a:gd name="T16" fmla="*/ 305 w 306"/>
                <a:gd name="T17" fmla="*/ 275 h 413"/>
                <a:gd name="T18" fmla="*/ 306 w 306"/>
                <a:gd name="T19" fmla="*/ 273 h 413"/>
                <a:gd name="T20" fmla="*/ 306 w 306"/>
                <a:gd name="T21" fmla="*/ 273 h 413"/>
                <a:gd name="T22" fmla="*/ 306 w 306"/>
                <a:gd name="T23" fmla="*/ 0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6" h="413">
                  <a:moveTo>
                    <a:pt x="306" y="0"/>
                  </a:moveTo>
                  <a:cubicBezTo>
                    <a:pt x="0" y="0"/>
                    <a:pt x="0" y="0"/>
                    <a:pt x="0" y="0"/>
                  </a:cubicBezTo>
                  <a:cubicBezTo>
                    <a:pt x="0" y="273"/>
                    <a:pt x="0" y="273"/>
                    <a:pt x="0" y="273"/>
                  </a:cubicBezTo>
                  <a:cubicBezTo>
                    <a:pt x="0" y="273"/>
                    <a:pt x="0" y="273"/>
                    <a:pt x="0" y="273"/>
                  </a:cubicBezTo>
                  <a:cubicBezTo>
                    <a:pt x="0" y="274"/>
                    <a:pt x="0" y="274"/>
                    <a:pt x="0" y="275"/>
                  </a:cubicBezTo>
                  <a:cubicBezTo>
                    <a:pt x="0" y="274"/>
                    <a:pt x="0" y="273"/>
                    <a:pt x="1" y="273"/>
                  </a:cubicBezTo>
                  <a:cubicBezTo>
                    <a:pt x="10" y="352"/>
                    <a:pt x="75" y="413"/>
                    <a:pt x="153" y="413"/>
                  </a:cubicBezTo>
                  <a:cubicBezTo>
                    <a:pt x="231" y="413"/>
                    <a:pt x="296" y="352"/>
                    <a:pt x="305" y="273"/>
                  </a:cubicBezTo>
                  <a:cubicBezTo>
                    <a:pt x="305" y="273"/>
                    <a:pt x="305" y="274"/>
                    <a:pt x="305" y="275"/>
                  </a:cubicBezTo>
                  <a:cubicBezTo>
                    <a:pt x="305" y="274"/>
                    <a:pt x="306" y="274"/>
                    <a:pt x="306" y="273"/>
                  </a:cubicBezTo>
                  <a:cubicBezTo>
                    <a:pt x="306" y="273"/>
                    <a:pt x="306" y="273"/>
                    <a:pt x="306" y="273"/>
                  </a:cubicBezTo>
                  <a:lnTo>
                    <a:pt x="306" y="0"/>
                  </a:lnTo>
                  <a:close/>
                </a:path>
              </a:pathLst>
            </a:custGeom>
            <a:solidFill>
              <a:srgbClr val="144E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9"/>
            <p:cNvSpPr>
              <a:spLocks/>
            </p:cNvSpPr>
            <p:nvPr/>
          </p:nvSpPr>
          <p:spPr bwMode="auto">
            <a:xfrm>
              <a:off x="2357438" y="4573589"/>
              <a:ext cx="311150" cy="993775"/>
            </a:xfrm>
            <a:custGeom>
              <a:avLst/>
              <a:gdLst>
                <a:gd name="T0" fmla="*/ 0 w 128"/>
                <a:gd name="T1" fmla="*/ 273 h 411"/>
                <a:gd name="T2" fmla="*/ 128 w 128"/>
                <a:gd name="T3" fmla="*/ 411 h 411"/>
                <a:gd name="T4" fmla="*/ 128 w 128"/>
                <a:gd name="T5" fmla="*/ 0 h 411"/>
                <a:gd name="T6" fmla="*/ 0 w 128"/>
                <a:gd name="T7" fmla="*/ 0 h 411"/>
                <a:gd name="T8" fmla="*/ 0 w 128"/>
                <a:gd name="T9" fmla="*/ 273 h 411"/>
              </a:gdLst>
              <a:ahLst/>
              <a:cxnLst>
                <a:cxn ang="0">
                  <a:pos x="T0" y="T1"/>
                </a:cxn>
                <a:cxn ang="0">
                  <a:pos x="T2" y="T3"/>
                </a:cxn>
                <a:cxn ang="0">
                  <a:pos x="T4" y="T5"/>
                </a:cxn>
                <a:cxn ang="0">
                  <a:pos x="T6" y="T7"/>
                </a:cxn>
                <a:cxn ang="0">
                  <a:pos x="T8" y="T9"/>
                </a:cxn>
              </a:cxnLst>
              <a:rect l="0" t="0" r="r" b="b"/>
              <a:pathLst>
                <a:path w="128" h="411">
                  <a:moveTo>
                    <a:pt x="0" y="273"/>
                  </a:moveTo>
                  <a:cubicBezTo>
                    <a:pt x="8" y="344"/>
                    <a:pt x="61" y="400"/>
                    <a:pt x="128" y="411"/>
                  </a:cubicBezTo>
                  <a:cubicBezTo>
                    <a:pt x="128" y="0"/>
                    <a:pt x="128" y="0"/>
                    <a:pt x="128" y="0"/>
                  </a:cubicBezTo>
                  <a:cubicBezTo>
                    <a:pt x="0" y="0"/>
                    <a:pt x="0" y="0"/>
                    <a:pt x="0" y="0"/>
                  </a:cubicBezTo>
                  <a:lnTo>
                    <a:pt x="0" y="273"/>
                  </a:lnTo>
                  <a:close/>
                </a:path>
              </a:pathLst>
            </a:custGeom>
            <a:solidFill>
              <a:srgbClr val="1323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1" name="Picture 10"/>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639888" y="5975351"/>
              <a:ext cx="69215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Freeform 11"/>
            <p:cNvSpPr>
              <a:spLocks/>
            </p:cNvSpPr>
            <p:nvPr/>
          </p:nvSpPr>
          <p:spPr bwMode="auto">
            <a:xfrm>
              <a:off x="1301750" y="3627439"/>
              <a:ext cx="312738" cy="946150"/>
            </a:xfrm>
            <a:custGeom>
              <a:avLst/>
              <a:gdLst>
                <a:gd name="T0" fmla="*/ 0 w 197"/>
                <a:gd name="T1" fmla="*/ 596 h 596"/>
                <a:gd name="T2" fmla="*/ 197 w 197"/>
                <a:gd name="T3" fmla="*/ 596 h 596"/>
                <a:gd name="T4" fmla="*/ 197 w 197"/>
                <a:gd name="T5" fmla="*/ 0 h 596"/>
                <a:gd name="T6" fmla="*/ 1 w 197"/>
                <a:gd name="T7" fmla="*/ 0 h 596"/>
                <a:gd name="T8" fmla="*/ 0 w 197"/>
                <a:gd name="T9" fmla="*/ 596 h 596"/>
              </a:gdLst>
              <a:ahLst/>
              <a:cxnLst>
                <a:cxn ang="0">
                  <a:pos x="T0" y="T1"/>
                </a:cxn>
                <a:cxn ang="0">
                  <a:pos x="T2" y="T3"/>
                </a:cxn>
                <a:cxn ang="0">
                  <a:pos x="T4" y="T5"/>
                </a:cxn>
                <a:cxn ang="0">
                  <a:pos x="T6" y="T7"/>
                </a:cxn>
                <a:cxn ang="0">
                  <a:pos x="T8" y="T9"/>
                </a:cxn>
              </a:cxnLst>
              <a:rect l="0" t="0" r="r" b="b"/>
              <a:pathLst>
                <a:path w="197" h="596">
                  <a:moveTo>
                    <a:pt x="0" y="596"/>
                  </a:moveTo>
                  <a:lnTo>
                    <a:pt x="197" y="596"/>
                  </a:lnTo>
                  <a:lnTo>
                    <a:pt x="197" y="0"/>
                  </a:lnTo>
                  <a:lnTo>
                    <a:pt x="1" y="0"/>
                  </a:lnTo>
                  <a:lnTo>
                    <a:pt x="0" y="596"/>
                  </a:lnTo>
                  <a:close/>
                </a:path>
              </a:pathLst>
            </a:custGeom>
            <a:solidFill>
              <a:srgbClr val="28E0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Rectangle 22"/>
            <p:cNvSpPr>
              <a:spLocks noChangeArrowheads="1"/>
            </p:cNvSpPr>
            <p:nvPr/>
          </p:nvSpPr>
          <p:spPr bwMode="auto">
            <a:xfrm>
              <a:off x="1614488" y="3627439"/>
              <a:ext cx="742950" cy="94615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Rectangle 23"/>
            <p:cNvSpPr>
              <a:spLocks noChangeArrowheads="1"/>
            </p:cNvSpPr>
            <p:nvPr/>
          </p:nvSpPr>
          <p:spPr bwMode="auto">
            <a:xfrm>
              <a:off x="2357438" y="3627439"/>
              <a:ext cx="311150" cy="946150"/>
            </a:xfrm>
            <a:prstGeom prst="rect">
              <a:avLst/>
            </a:prstGeom>
            <a:solidFill>
              <a:srgbClr val="00706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4"/>
            <p:cNvSpPr>
              <a:spLocks/>
            </p:cNvSpPr>
            <p:nvPr/>
          </p:nvSpPr>
          <p:spPr bwMode="auto">
            <a:xfrm>
              <a:off x="1301750" y="2681288"/>
              <a:ext cx="312738" cy="946150"/>
            </a:xfrm>
            <a:custGeom>
              <a:avLst/>
              <a:gdLst>
                <a:gd name="T0" fmla="*/ 0 w 197"/>
                <a:gd name="T1" fmla="*/ 596 h 596"/>
                <a:gd name="T2" fmla="*/ 197 w 197"/>
                <a:gd name="T3" fmla="*/ 596 h 596"/>
                <a:gd name="T4" fmla="*/ 197 w 197"/>
                <a:gd name="T5" fmla="*/ 0 h 596"/>
                <a:gd name="T6" fmla="*/ 1 w 197"/>
                <a:gd name="T7" fmla="*/ 0 h 596"/>
                <a:gd name="T8" fmla="*/ 0 w 197"/>
                <a:gd name="T9" fmla="*/ 596 h 596"/>
              </a:gdLst>
              <a:ahLst/>
              <a:cxnLst>
                <a:cxn ang="0">
                  <a:pos x="T0" y="T1"/>
                </a:cxn>
                <a:cxn ang="0">
                  <a:pos x="T2" y="T3"/>
                </a:cxn>
                <a:cxn ang="0">
                  <a:pos x="T4" y="T5"/>
                </a:cxn>
                <a:cxn ang="0">
                  <a:pos x="T6" y="T7"/>
                </a:cxn>
                <a:cxn ang="0">
                  <a:pos x="T8" y="T9"/>
                </a:cxn>
              </a:cxnLst>
              <a:rect l="0" t="0" r="r" b="b"/>
              <a:pathLst>
                <a:path w="197" h="596">
                  <a:moveTo>
                    <a:pt x="0" y="596"/>
                  </a:moveTo>
                  <a:lnTo>
                    <a:pt x="197" y="596"/>
                  </a:lnTo>
                  <a:lnTo>
                    <a:pt x="197" y="0"/>
                  </a:lnTo>
                  <a:lnTo>
                    <a:pt x="1" y="0"/>
                  </a:lnTo>
                  <a:lnTo>
                    <a:pt x="0" y="596"/>
                  </a:lnTo>
                  <a:close/>
                </a:path>
              </a:pathLst>
            </a:custGeom>
            <a:solidFill>
              <a:srgbClr val="FFFF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25"/>
            <p:cNvSpPr>
              <a:spLocks noChangeArrowheads="1"/>
            </p:cNvSpPr>
            <p:nvPr/>
          </p:nvSpPr>
          <p:spPr bwMode="auto">
            <a:xfrm>
              <a:off x="1614488" y="2681288"/>
              <a:ext cx="742950" cy="946150"/>
            </a:xfrm>
            <a:prstGeom prst="rect">
              <a:avLst/>
            </a:prstGeom>
            <a:solidFill>
              <a:srgbClr val="FF9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26"/>
            <p:cNvSpPr>
              <a:spLocks noChangeArrowheads="1"/>
            </p:cNvSpPr>
            <p:nvPr/>
          </p:nvSpPr>
          <p:spPr bwMode="auto">
            <a:xfrm>
              <a:off x="2357438" y="2681288"/>
              <a:ext cx="311150" cy="946150"/>
            </a:xfrm>
            <a:prstGeom prst="rect">
              <a:avLst/>
            </a:prstGeom>
            <a:solidFill>
              <a:srgbClr val="C8810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7"/>
            <p:cNvSpPr>
              <a:spLocks/>
            </p:cNvSpPr>
            <p:nvPr/>
          </p:nvSpPr>
          <p:spPr bwMode="auto">
            <a:xfrm>
              <a:off x="1301750" y="1735138"/>
              <a:ext cx="312738" cy="946150"/>
            </a:xfrm>
            <a:custGeom>
              <a:avLst/>
              <a:gdLst>
                <a:gd name="T0" fmla="*/ 0 w 197"/>
                <a:gd name="T1" fmla="*/ 596 h 596"/>
                <a:gd name="T2" fmla="*/ 197 w 197"/>
                <a:gd name="T3" fmla="*/ 596 h 596"/>
                <a:gd name="T4" fmla="*/ 197 w 197"/>
                <a:gd name="T5" fmla="*/ 0 h 596"/>
                <a:gd name="T6" fmla="*/ 1 w 197"/>
                <a:gd name="T7" fmla="*/ 0 h 596"/>
                <a:gd name="T8" fmla="*/ 0 w 197"/>
                <a:gd name="T9" fmla="*/ 596 h 596"/>
              </a:gdLst>
              <a:ahLst/>
              <a:cxnLst>
                <a:cxn ang="0">
                  <a:pos x="T0" y="T1"/>
                </a:cxn>
                <a:cxn ang="0">
                  <a:pos x="T2" y="T3"/>
                </a:cxn>
                <a:cxn ang="0">
                  <a:pos x="T4" y="T5"/>
                </a:cxn>
                <a:cxn ang="0">
                  <a:pos x="T6" y="T7"/>
                </a:cxn>
                <a:cxn ang="0">
                  <a:pos x="T8" y="T9"/>
                </a:cxn>
              </a:cxnLst>
              <a:rect l="0" t="0" r="r" b="b"/>
              <a:pathLst>
                <a:path w="197" h="596">
                  <a:moveTo>
                    <a:pt x="0" y="596"/>
                  </a:moveTo>
                  <a:lnTo>
                    <a:pt x="197" y="596"/>
                  </a:lnTo>
                  <a:lnTo>
                    <a:pt x="197" y="0"/>
                  </a:lnTo>
                  <a:lnTo>
                    <a:pt x="1" y="0"/>
                  </a:lnTo>
                  <a:lnTo>
                    <a:pt x="0" y="596"/>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28"/>
            <p:cNvSpPr>
              <a:spLocks noChangeArrowheads="1"/>
            </p:cNvSpPr>
            <p:nvPr/>
          </p:nvSpPr>
          <p:spPr bwMode="auto">
            <a:xfrm>
              <a:off x="1614488" y="1735138"/>
              <a:ext cx="742950" cy="946150"/>
            </a:xfrm>
            <a:prstGeom prst="rect">
              <a:avLst/>
            </a:prstGeom>
            <a:solidFill>
              <a:srgbClr val="7E7E7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Rectangle 29"/>
            <p:cNvSpPr>
              <a:spLocks noChangeArrowheads="1"/>
            </p:cNvSpPr>
            <p:nvPr/>
          </p:nvSpPr>
          <p:spPr bwMode="auto">
            <a:xfrm>
              <a:off x="2357438" y="1735138"/>
              <a:ext cx="311150" cy="946150"/>
            </a:xfrm>
            <a:prstGeom prst="rect">
              <a:avLst/>
            </a:prstGeom>
            <a:solidFill>
              <a:srgbClr val="4444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31" name="Picture 20"/>
            <p:cNvPicPr>
              <a:picLocks noChangeAspect="1" noChangeArrowheads="1"/>
            </p:cNvPicPr>
            <p:nvPr/>
          </p:nvPicPr>
          <p:blipFill>
            <a:blip r:embed="rId9"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301750" y="509588"/>
              <a:ext cx="1370013" cy="78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2" name="Image 31"/>
          <p:cNvPicPr/>
          <p:nvPr/>
        </p:nvPicPr>
        <p:blipFill>
          <a:blip r:embed="rId10" cstate="print">
            <a:extLst>
              <a:ext uri="{28A0092B-C50C-407E-A947-70E740481C1C}">
                <a14:useLocalDpi xmlns:a14="http://schemas.microsoft.com/office/drawing/2010/main" val="0"/>
              </a:ext>
            </a:extLst>
          </a:blip>
          <a:stretch>
            <a:fillRect/>
          </a:stretch>
        </p:blipFill>
        <p:spPr>
          <a:xfrm>
            <a:off x="81036" y="124384"/>
            <a:ext cx="696394" cy="697010"/>
          </a:xfrm>
          <a:prstGeom prst="rect">
            <a:avLst/>
          </a:prstGeom>
        </p:spPr>
      </p:pic>
      <p:pic>
        <p:nvPicPr>
          <p:cNvPr id="34" name="Image 33"/>
          <p:cNvPicPr/>
          <p:nvPr/>
        </p:nvPicPr>
        <p:blipFill>
          <a:blip r:embed="rId11" cstate="print">
            <a:extLst>
              <a:ext uri="{28A0092B-C50C-407E-A947-70E740481C1C}">
                <a14:useLocalDpi xmlns:a14="http://schemas.microsoft.com/office/drawing/2010/main" val="0"/>
              </a:ext>
            </a:extLst>
          </a:blip>
          <a:stretch>
            <a:fillRect/>
          </a:stretch>
        </p:blipFill>
        <p:spPr>
          <a:xfrm>
            <a:off x="11638721" y="206784"/>
            <a:ext cx="467139" cy="532209"/>
          </a:xfrm>
          <a:prstGeom prst="rect">
            <a:avLst/>
          </a:prstGeom>
        </p:spPr>
      </p:pic>
      <p:sp>
        <p:nvSpPr>
          <p:cNvPr id="35" name="Rectangle à coins arrondis 12">
            <a:extLst>
              <a:ext uri="{FF2B5EF4-FFF2-40B4-BE49-F238E27FC236}">
                <a16:creationId xmlns:a16="http://schemas.microsoft.com/office/drawing/2014/main" id="{C8D8F6EA-3EEA-411B-957B-5B1AF4AAA0B5}"/>
              </a:ext>
            </a:extLst>
          </p:cNvPr>
          <p:cNvSpPr/>
          <p:nvPr/>
        </p:nvSpPr>
        <p:spPr>
          <a:xfrm>
            <a:off x="4198271" y="1239710"/>
            <a:ext cx="3286760" cy="357190"/>
          </a:xfrm>
          <a:prstGeom prst="roundRect">
            <a:avLst>
              <a:gd name="adj" fmla="val 50000"/>
            </a:avLst>
          </a:prstGeom>
          <a:solidFill>
            <a:schemeClr val="tx2"/>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lvl="0" algn="ctr">
              <a:defRPr/>
            </a:pPr>
            <a:r>
              <a:rPr lang="fr-FR" kern="0" dirty="0" smtClean="0">
                <a:solidFill>
                  <a:prstClr val="white"/>
                </a:solidFill>
              </a:rPr>
              <a:t>Etude </a:t>
            </a:r>
            <a:r>
              <a:rPr lang="fr-FR" kern="0" dirty="0">
                <a:solidFill>
                  <a:prstClr val="white"/>
                </a:solidFill>
              </a:rPr>
              <a:t>fonctionnelle </a:t>
            </a:r>
          </a:p>
        </p:txBody>
      </p:sp>
    </p:spTree>
    <p:extLst>
      <p:ext uri="{BB962C8B-B14F-4D97-AF65-F5344CB8AC3E}">
        <p14:creationId xmlns:p14="http://schemas.microsoft.com/office/powerpoint/2010/main" val="3164709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750"/>
                                        <p:tgtEl>
                                          <p:spTgt spid="35"/>
                                        </p:tgtEl>
                                      </p:cBhvr>
                                    </p:animEffect>
                                    <p:anim calcmode="lin" valueType="num">
                                      <p:cBhvr>
                                        <p:cTn id="13" dur="750" fill="hold"/>
                                        <p:tgtEl>
                                          <p:spTgt spid="35"/>
                                        </p:tgtEl>
                                        <p:attrNameLst>
                                          <p:attrName>ppt_x</p:attrName>
                                        </p:attrNameLst>
                                      </p:cBhvr>
                                      <p:tavLst>
                                        <p:tav tm="0">
                                          <p:val>
                                            <p:strVal val="#ppt_x"/>
                                          </p:val>
                                        </p:tav>
                                        <p:tav tm="100000">
                                          <p:val>
                                            <p:strVal val="#ppt_x"/>
                                          </p:val>
                                        </p:tav>
                                      </p:tavLst>
                                    </p:anim>
                                    <p:anim calcmode="lin" valueType="num">
                                      <p:cBhvr>
                                        <p:cTn id="14" dur="75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 name="Diagramme 5"/>
          <p:cNvGraphicFramePr/>
          <p:nvPr>
            <p:extLst/>
          </p:nvPr>
        </p:nvGraphicFramePr>
        <p:xfrm>
          <a:off x="750618" y="1481"/>
          <a:ext cx="10781739" cy="10081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8" name="TextBox 37"/>
          <p:cNvSpPr txBox="1"/>
          <p:nvPr/>
        </p:nvSpPr>
        <p:spPr>
          <a:xfrm>
            <a:off x="9086294" y="4379512"/>
            <a:ext cx="1164327" cy="757130"/>
          </a:xfrm>
          <a:prstGeom prst="rect">
            <a:avLst/>
          </a:prstGeom>
          <a:noFill/>
        </p:spPr>
        <p:txBody>
          <a:bodyPr wrap="square" rtlCol="0">
            <a:spAutoFit/>
          </a:bodyPr>
          <a:lstStyle/>
          <a:p>
            <a:pPr lvl="0" algn="ctr" defTabSz="622300">
              <a:lnSpc>
                <a:spcPct val="90000"/>
              </a:lnSpc>
              <a:spcBef>
                <a:spcPct val="0"/>
              </a:spcBef>
              <a:spcAft>
                <a:spcPct val="35000"/>
              </a:spcAft>
            </a:pPr>
            <a:r>
              <a:rPr lang="fr-FR" sz="1600" b="1" dirty="0" smtClean="0">
                <a:solidFill>
                  <a:schemeClr val="lt1"/>
                </a:solidFill>
              </a:rPr>
              <a:t>Gestion des Services</a:t>
            </a:r>
            <a:endParaRPr lang="fr-FR" sz="1600" b="1" dirty="0">
              <a:solidFill>
                <a:schemeClr val="lt1"/>
              </a:solidFill>
            </a:endParaRPr>
          </a:p>
        </p:txBody>
      </p:sp>
      <p:sp>
        <p:nvSpPr>
          <p:cNvPr id="39" name="TextBox 38"/>
          <p:cNvSpPr txBox="1"/>
          <p:nvPr/>
        </p:nvSpPr>
        <p:spPr>
          <a:xfrm>
            <a:off x="7399496" y="4228355"/>
            <a:ext cx="1229212" cy="563231"/>
          </a:xfrm>
          <a:prstGeom prst="rect">
            <a:avLst/>
          </a:prstGeom>
          <a:noFill/>
        </p:spPr>
        <p:txBody>
          <a:bodyPr wrap="square" rtlCol="0">
            <a:spAutoFit/>
          </a:bodyPr>
          <a:lstStyle/>
          <a:p>
            <a:pPr lvl="0" algn="ctr" defTabSz="622300">
              <a:lnSpc>
                <a:spcPct val="90000"/>
              </a:lnSpc>
              <a:spcBef>
                <a:spcPct val="0"/>
              </a:spcBef>
              <a:spcAft>
                <a:spcPct val="35000"/>
              </a:spcAft>
            </a:pPr>
            <a:r>
              <a:rPr lang="fr-FR" sz="1600" b="1" dirty="0">
                <a:solidFill>
                  <a:schemeClr val="lt1"/>
                </a:solidFill>
              </a:rPr>
              <a:t>Gestion</a:t>
            </a:r>
            <a:r>
              <a:rPr lang="fr-FR" dirty="0"/>
              <a:t> </a:t>
            </a:r>
            <a:r>
              <a:rPr lang="fr-FR" sz="1600" b="1" dirty="0">
                <a:solidFill>
                  <a:schemeClr val="lt1"/>
                </a:solidFill>
              </a:rPr>
              <a:t>d</a:t>
            </a:r>
            <a:r>
              <a:rPr lang="fr-FR" sz="1600" b="1" dirty="0" smtClean="0">
                <a:solidFill>
                  <a:schemeClr val="lt1"/>
                </a:solidFill>
              </a:rPr>
              <a:t>es</a:t>
            </a:r>
            <a:r>
              <a:rPr lang="fr-FR" dirty="0" smtClean="0"/>
              <a:t> </a:t>
            </a:r>
            <a:r>
              <a:rPr lang="fr-FR" sz="1600" b="1" dirty="0">
                <a:solidFill>
                  <a:schemeClr val="lt1"/>
                </a:solidFill>
              </a:rPr>
              <a:t>Ressources</a:t>
            </a:r>
          </a:p>
        </p:txBody>
      </p:sp>
      <p:sp>
        <p:nvSpPr>
          <p:cNvPr id="42" name="Espace réservé du pied de page 7"/>
          <p:cNvSpPr>
            <a:spLocks noGrp="1"/>
          </p:cNvSpPr>
          <p:nvPr>
            <p:ph type="ftr" sz="quarter" idx="11"/>
          </p:nvPr>
        </p:nvSpPr>
        <p:spPr>
          <a:xfrm>
            <a:off x="3429846" y="6316959"/>
            <a:ext cx="5423281" cy="923330"/>
          </a:xfrm>
          <a:prstGeom prst="rect">
            <a:avLst/>
          </a:prstGeom>
        </p:spPr>
        <p:txBody>
          <a:bodyPr wrap="none">
            <a:spAutoFit/>
          </a:bodyPr>
          <a:lstStyle/>
          <a:p>
            <a:r>
              <a:rPr lang="fr-FR" sz="1800" dirty="0">
                <a:solidFill>
                  <a:schemeClr val="tx1"/>
                </a:solidFill>
                <a:latin typeface="Times New Roman" panose="02020603050405020304" pitchFamily="18" charset="0"/>
                <a:cs typeface="Times New Roman" panose="02020603050405020304" pitchFamily="18" charset="0"/>
              </a:rPr>
              <a:t>Système de gestion de Service d’électricité / gaz «ndes »</a:t>
            </a:r>
          </a:p>
          <a:p>
            <a:endParaRPr lang="en-US" sz="1800" dirty="0">
              <a:solidFill>
                <a:schemeClr val="tx1"/>
              </a:solidFill>
              <a:latin typeface="Times New Roman" panose="02020603050405020304" pitchFamily="18" charset="0"/>
              <a:cs typeface="Times New Roman" panose="02020603050405020304" pitchFamily="18" charset="0"/>
            </a:endParaRPr>
          </a:p>
          <a:p>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43" name="Flowchart: Off-page Connector 36">
            <a:extLst>
              <a:ext uri="{FF2B5EF4-FFF2-40B4-BE49-F238E27FC236}">
                <a16:creationId xmlns:a16="http://schemas.microsoft.com/office/drawing/2014/main" id="{E34E4F2F-2E67-4692-9EB5-843046579063}"/>
              </a:ext>
            </a:extLst>
          </p:cNvPr>
          <p:cNvSpPr/>
          <p:nvPr/>
        </p:nvSpPr>
        <p:spPr>
          <a:xfrm>
            <a:off x="10923399" y="6385024"/>
            <a:ext cx="327273" cy="393600"/>
          </a:xfrm>
          <a:prstGeom prst="flowChartOffpageConnector">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solidFill>
                  <a:schemeClr val="bg1"/>
                </a:solidFill>
              </a:rPr>
              <a:t>12</a:t>
            </a:r>
            <a:endParaRPr lang="en-US" sz="1100" b="1" dirty="0">
              <a:solidFill>
                <a:schemeClr val="bg1"/>
              </a:solidFill>
            </a:endParaRPr>
          </a:p>
        </p:txBody>
      </p:sp>
      <p:sp>
        <p:nvSpPr>
          <p:cNvPr id="45" name="Pentagon 37"/>
          <p:cNvSpPr/>
          <p:nvPr/>
        </p:nvSpPr>
        <p:spPr>
          <a:xfrm>
            <a:off x="371632" y="1494452"/>
            <a:ext cx="5374063" cy="586029"/>
          </a:xfrm>
          <a:prstGeom prst="homePlate">
            <a:avLst>
              <a:gd name="adj" fmla="val 29249"/>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a:solidFill>
                  <a:schemeClr val="tx1">
                    <a:lumMod val="95000"/>
                    <a:lumOff val="5000"/>
                  </a:schemeClr>
                </a:solidFill>
                <a:latin typeface="Bell MT" panose="02020503060305020303" pitchFamily="18" charset="0"/>
              </a:rPr>
              <a:t>Les fonctionnalités principales que nous avons identifiées sont les suivantes :</a:t>
            </a:r>
            <a:endParaRPr lang="id-ID" sz="1400" dirty="0">
              <a:solidFill>
                <a:schemeClr val="tx1">
                  <a:lumMod val="95000"/>
                  <a:lumOff val="5000"/>
                </a:schemeClr>
              </a:solidFill>
              <a:latin typeface="+mj-lt"/>
            </a:endParaRPr>
          </a:p>
        </p:txBody>
      </p:sp>
      <p:grpSp>
        <p:nvGrpSpPr>
          <p:cNvPr id="46" name="Groupe 45"/>
          <p:cNvGrpSpPr/>
          <p:nvPr/>
        </p:nvGrpSpPr>
        <p:grpSpPr>
          <a:xfrm>
            <a:off x="435669" y="1040441"/>
            <a:ext cx="283921" cy="1704930"/>
            <a:chOff x="9150402" y="1268376"/>
            <a:chExt cx="283921" cy="1704930"/>
          </a:xfrm>
        </p:grpSpPr>
        <p:cxnSp>
          <p:nvCxnSpPr>
            <p:cNvPr id="47" name="Straight Connector 35"/>
            <p:cNvCxnSpPr>
              <a:stCxn id="48" idx="7"/>
            </p:cNvCxnSpPr>
            <p:nvPr/>
          </p:nvCxnSpPr>
          <p:spPr>
            <a:xfrm flipH="1">
              <a:off x="9276680" y="1636454"/>
              <a:ext cx="16380" cy="1336852"/>
            </a:xfrm>
            <a:prstGeom prst="line">
              <a:avLst/>
            </a:prstGeom>
            <a:solidFill>
              <a:schemeClr val="accent2"/>
            </a:solidFill>
            <a:ln w="19050">
              <a:solidFill>
                <a:schemeClr val="accent4"/>
              </a:solidFill>
              <a:headEnd type="none" w="lg" len="lg"/>
              <a:tailEnd type="oval" w="lg" len="lg"/>
            </a:ln>
          </p:spPr>
          <p:style>
            <a:lnRef idx="1">
              <a:schemeClr val="accent1"/>
            </a:lnRef>
            <a:fillRef idx="0">
              <a:schemeClr val="accent1"/>
            </a:fillRef>
            <a:effectRef idx="0">
              <a:schemeClr val="accent1"/>
            </a:effectRef>
            <a:fontRef idx="minor">
              <a:schemeClr val="tx1"/>
            </a:fontRef>
          </p:style>
        </p:cxnSp>
        <p:sp>
          <p:nvSpPr>
            <p:cNvPr id="48" name="Teardrop 36"/>
            <p:cNvSpPr/>
            <p:nvPr/>
          </p:nvSpPr>
          <p:spPr>
            <a:xfrm rot="18900000" flipH="1" flipV="1">
              <a:off x="9150402" y="1268376"/>
              <a:ext cx="283921" cy="285684"/>
            </a:xfrm>
            <a:prstGeom prst="teardrop">
              <a:avLst>
                <a:gd name="adj" fmla="val 111843"/>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4" name="Rectangle 3"/>
          <p:cNvSpPr/>
          <p:nvPr/>
        </p:nvSpPr>
        <p:spPr>
          <a:xfrm>
            <a:off x="2370133" y="2412270"/>
            <a:ext cx="7115987" cy="2585323"/>
          </a:xfrm>
          <a:prstGeom prst="rect">
            <a:avLst/>
          </a:prstGeom>
        </p:spPr>
        <p:txBody>
          <a:bodyPr wrap="none">
            <a:spAutoFit/>
          </a:bodyPr>
          <a:lstStyle/>
          <a:p>
            <a:pPr marL="285750" indent="-285750">
              <a:buFont typeface="Wingdings" panose="05000000000000000000" pitchFamily="2" charset="2"/>
              <a:buChar char="v"/>
            </a:pPr>
            <a:r>
              <a:rPr lang="fr-FR" dirty="0" smtClean="0"/>
              <a:t>Ajout </a:t>
            </a:r>
            <a:r>
              <a:rPr lang="fr-FR" dirty="0"/>
              <a:t>d'une page de détail </a:t>
            </a:r>
            <a:r>
              <a:rPr lang="fr-FR" dirty="0" smtClean="0"/>
              <a:t>des factures :</a:t>
            </a:r>
          </a:p>
          <a:p>
            <a:pPr marL="742950" lvl="1" indent="-285750">
              <a:buFont typeface="Arial" panose="020B0604020202020204" pitchFamily="34" charset="0"/>
              <a:buChar char="•"/>
            </a:pPr>
            <a:r>
              <a:rPr lang="fr-FR" dirty="0" smtClean="0"/>
              <a:t>Affichage </a:t>
            </a:r>
            <a:r>
              <a:rPr lang="fr-FR" dirty="0"/>
              <a:t>des informations détaillées de consommation </a:t>
            </a:r>
            <a:endParaRPr lang="fr-FR" dirty="0" smtClean="0"/>
          </a:p>
          <a:p>
            <a:pPr marL="742950" lvl="1" indent="-285750">
              <a:buFont typeface="Arial" panose="020B0604020202020204" pitchFamily="34" charset="0"/>
              <a:buChar char="•"/>
            </a:pPr>
            <a:r>
              <a:rPr lang="fr-FR" dirty="0"/>
              <a:t>Affichage du montant total à payer et de la consommation totale </a:t>
            </a:r>
            <a:r>
              <a:rPr lang="fr-FR" dirty="0" smtClean="0"/>
              <a:t>.</a:t>
            </a:r>
          </a:p>
          <a:p>
            <a:pPr marL="742950" lvl="1" indent="-285750">
              <a:buFont typeface="Arial" panose="020B0604020202020204" pitchFamily="34" charset="0"/>
              <a:buChar char="•"/>
            </a:pPr>
            <a:r>
              <a:rPr lang="fr-FR" dirty="0" smtClean="0"/>
              <a:t>Visualisation </a:t>
            </a:r>
            <a:r>
              <a:rPr lang="fr-FR" dirty="0"/>
              <a:t>de la répartition de la consommation par </a:t>
            </a:r>
            <a:r>
              <a:rPr lang="fr-FR" dirty="0" smtClean="0"/>
              <a:t>facteur .</a:t>
            </a:r>
            <a:endParaRPr lang="fr-FR" dirty="0"/>
          </a:p>
          <a:p>
            <a:pPr marL="742950" lvl="1" indent="-285750">
              <a:buFont typeface="Arial" panose="020B0604020202020204" pitchFamily="34" charset="0"/>
              <a:buChar char="•"/>
            </a:pPr>
            <a:r>
              <a:rPr lang="fr-FR" dirty="0" smtClean="0"/>
              <a:t>Téléchargement </a:t>
            </a:r>
            <a:r>
              <a:rPr lang="fr-FR" dirty="0"/>
              <a:t>des factures .</a:t>
            </a:r>
            <a:endParaRPr lang="fr-FR" dirty="0" smtClean="0"/>
          </a:p>
          <a:p>
            <a:pPr marL="285750" lvl="0" indent="-285750">
              <a:buFont typeface="Wingdings" panose="05000000000000000000" pitchFamily="2" charset="2"/>
              <a:buChar char="v"/>
            </a:pPr>
            <a:endParaRPr lang="fr-FR" dirty="0"/>
          </a:p>
          <a:p>
            <a:pPr lvl="1"/>
            <a:endParaRPr lang="fr-FR" dirty="0"/>
          </a:p>
          <a:p>
            <a:pPr marL="742950" lvl="1" indent="-285750">
              <a:buFont typeface="Wingdings" panose="05000000000000000000" pitchFamily="2" charset="2"/>
              <a:buChar char="v"/>
            </a:pPr>
            <a:endParaRPr lang="fr-FR" dirty="0"/>
          </a:p>
          <a:p>
            <a:pPr marL="742950" lvl="1" indent="-285750">
              <a:buFont typeface="Arial" panose="020B0604020202020204" pitchFamily="34" charset="0"/>
              <a:buChar char="•"/>
            </a:pPr>
            <a:endParaRPr lang="fr-FR" dirty="0" smtClean="0"/>
          </a:p>
        </p:txBody>
      </p:sp>
      <p:pic>
        <p:nvPicPr>
          <p:cNvPr id="51" name="Image 50"/>
          <p:cNvPicPr/>
          <p:nvPr/>
        </p:nvPicPr>
        <p:blipFill>
          <a:blip r:embed="rId8" cstate="print">
            <a:extLst>
              <a:ext uri="{28A0092B-C50C-407E-A947-70E740481C1C}">
                <a14:useLocalDpi xmlns:a14="http://schemas.microsoft.com/office/drawing/2010/main" val="0"/>
              </a:ext>
            </a:extLst>
          </a:blip>
          <a:stretch>
            <a:fillRect/>
          </a:stretch>
        </p:blipFill>
        <p:spPr>
          <a:xfrm>
            <a:off x="81036" y="124384"/>
            <a:ext cx="696394" cy="697010"/>
          </a:xfrm>
          <a:prstGeom prst="rect">
            <a:avLst/>
          </a:prstGeom>
        </p:spPr>
      </p:pic>
      <p:pic>
        <p:nvPicPr>
          <p:cNvPr id="52" name="Image 51"/>
          <p:cNvPicPr/>
          <p:nvPr/>
        </p:nvPicPr>
        <p:blipFill>
          <a:blip r:embed="rId9" cstate="print">
            <a:extLst>
              <a:ext uri="{28A0092B-C50C-407E-A947-70E740481C1C}">
                <a14:useLocalDpi xmlns:a14="http://schemas.microsoft.com/office/drawing/2010/main" val="0"/>
              </a:ext>
            </a:extLst>
          </a:blip>
          <a:stretch>
            <a:fillRect/>
          </a:stretch>
        </p:blipFill>
        <p:spPr>
          <a:xfrm>
            <a:off x="11638721" y="206784"/>
            <a:ext cx="467139" cy="532209"/>
          </a:xfrm>
          <a:prstGeom prst="rect">
            <a:avLst/>
          </a:prstGeom>
        </p:spPr>
      </p:pic>
    </p:spTree>
    <p:extLst>
      <p:ext uri="{BB962C8B-B14F-4D97-AF65-F5344CB8AC3E}">
        <p14:creationId xmlns:p14="http://schemas.microsoft.com/office/powerpoint/2010/main" val="1610303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p:tgtEl>
                                          <p:spTgt spid="45"/>
                                        </p:tgtEl>
                                        <p:attrNameLst>
                                          <p:attrName>ppt_x</p:attrName>
                                        </p:attrNameLst>
                                      </p:cBhvr>
                                      <p:tavLst>
                                        <p:tav tm="0">
                                          <p:val>
                                            <p:strVal val="#ppt_x-#ppt_w*1.125000"/>
                                          </p:val>
                                        </p:tav>
                                        <p:tav tm="100000">
                                          <p:val>
                                            <p:strVal val="#ppt_x"/>
                                          </p:val>
                                        </p:tav>
                                      </p:tavLst>
                                    </p:anim>
                                    <p:animEffect transition="in" filter="wipe(right)">
                                      <p:cBhvr>
                                        <p:cTn id="8" dur="500"/>
                                        <p:tgtEl>
                                          <p:spTgt spid="45"/>
                                        </p:tgtEl>
                                      </p:cBhvr>
                                    </p:animEffect>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46"/>
                                        </p:tgtEl>
                                        <p:attrNameLst>
                                          <p:attrName>style.visibility</p:attrName>
                                        </p:attrNameLst>
                                      </p:cBhvr>
                                      <p:to>
                                        <p:strVal val="visible"/>
                                      </p:to>
                                    </p:set>
                                    <p:anim calcmode="lin" valueType="num">
                                      <p:cBhvr additive="base">
                                        <p:cTn id="12" dur="500"/>
                                        <p:tgtEl>
                                          <p:spTgt spid="46"/>
                                        </p:tgtEl>
                                        <p:attrNameLst>
                                          <p:attrName>ppt_x</p:attrName>
                                        </p:attrNameLst>
                                      </p:cBhvr>
                                      <p:tavLst>
                                        <p:tav tm="0">
                                          <p:val>
                                            <p:strVal val="#ppt_x-#ppt_w*1.125000"/>
                                          </p:val>
                                        </p:tav>
                                        <p:tav tm="100000">
                                          <p:val>
                                            <p:strVal val="#ppt_x"/>
                                          </p:val>
                                        </p:tav>
                                      </p:tavLst>
                                    </p:anim>
                                    <p:animEffect transition="in" filter="wipe(right)">
                                      <p:cBhvr>
                                        <p:cTn id="13"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hape 10"/>
          <p:cNvSpPr/>
          <p:nvPr/>
        </p:nvSpPr>
        <p:spPr>
          <a:xfrm>
            <a:off x="2103572" y="2201317"/>
            <a:ext cx="1621414" cy="1621414"/>
          </a:xfrm>
          <a:prstGeom prst="leftCircularArrow">
            <a:avLst>
              <a:gd name="adj1" fmla="val 6452"/>
              <a:gd name="adj2" fmla="val 429999"/>
              <a:gd name="adj3" fmla="val 10489124"/>
              <a:gd name="adj4" fmla="val 14837806"/>
              <a:gd name="adj5" fmla="val 7527"/>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nvGrpSpPr>
          <p:cNvPr id="12" name="Group 11"/>
          <p:cNvGrpSpPr/>
          <p:nvPr/>
        </p:nvGrpSpPr>
        <p:grpSpPr>
          <a:xfrm>
            <a:off x="7076881" y="4248943"/>
            <a:ext cx="1733553" cy="1655329"/>
            <a:chOff x="664722" y="1014374"/>
            <a:chExt cx="1267968" cy="1267968"/>
          </a:xfrm>
        </p:grpSpPr>
        <p:sp>
          <p:nvSpPr>
            <p:cNvPr id="13" name="Shape 12"/>
            <p:cNvSpPr/>
            <p:nvPr/>
          </p:nvSpPr>
          <p:spPr>
            <a:xfrm>
              <a:off x="664722" y="1014374"/>
              <a:ext cx="1267968" cy="1267968"/>
            </a:xfrm>
            <a:prstGeom prst="gear6">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Shape 4"/>
            <p:cNvSpPr/>
            <p:nvPr/>
          </p:nvSpPr>
          <p:spPr>
            <a:xfrm>
              <a:off x="983387" y="1331659"/>
              <a:ext cx="657231" cy="6256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endParaRPr lang="fr-FR" sz="1600" b="1" dirty="0"/>
            </a:p>
          </p:txBody>
        </p:sp>
      </p:grpSp>
      <p:grpSp>
        <p:nvGrpSpPr>
          <p:cNvPr id="15" name="Group 14"/>
          <p:cNvGrpSpPr/>
          <p:nvPr/>
        </p:nvGrpSpPr>
        <p:grpSpPr>
          <a:xfrm rot="878649">
            <a:off x="4646056" y="2390412"/>
            <a:ext cx="1881281" cy="1782343"/>
            <a:chOff x="664722" y="1014374"/>
            <a:chExt cx="1267968" cy="1267968"/>
          </a:xfrm>
        </p:grpSpPr>
        <p:sp>
          <p:nvSpPr>
            <p:cNvPr id="16" name="Shape 15"/>
            <p:cNvSpPr/>
            <p:nvPr/>
          </p:nvSpPr>
          <p:spPr>
            <a:xfrm>
              <a:off x="664722" y="1014374"/>
              <a:ext cx="1267968" cy="1267968"/>
            </a:xfrm>
            <a:prstGeom prst="gear6">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7" name="Shape 4"/>
            <p:cNvSpPr/>
            <p:nvPr/>
          </p:nvSpPr>
          <p:spPr>
            <a:xfrm rot="20721351">
              <a:off x="896291" y="1294254"/>
              <a:ext cx="779015" cy="6256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endParaRPr lang="fr-FR" sz="1600" b="1" kern="1200" dirty="0"/>
            </a:p>
          </p:txBody>
        </p:sp>
      </p:grpSp>
      <p:grpSp>
        <p:nvGrpSpPr>
          <p:cNvPr id="18" name="Group 17"/>
          <p:cNvGrpSpPr/>
          <p:nvPr/>
        </p:nvGrpSpPr>
        <p:grpSpPr>
          <a:xfrm rot="21333348">
            <a:off x="4823325" y="4086092"/>
            <a:ext cx="1832172" cy="1789678"/>
            <a:chOff x="664722" y="1014374"/>
            <a:chExt cx="1267968" cy="1267968"/>
          </a:xfrm>
          <a:solidFill>
            <a:srgbClr val="C00000"/>
          </a:solidFill>
        </p:grpSpPr>
        <p:sp>
          <p:nvSpPr>
            <p:cNvPr id="19" name="Shape 18"/>
            <p:cNvSpPr/>
            <p:nvPr/>
          </p:nvSpPr>
          <p:spPr>
            <a:xfrm>
              <a:off x="664722" y="1014374"/>
              <a:ext cx="1267968" cy="1267968"/>
            </a:xfrm>
            <a:prstGeom prst="gear6">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0" name="Shape 4"/>
            <p:cNvSpPr/>
            <p:nvPr/>
          </p:nvSpPr>
          <p:spPr>
            <a:xfrm rot="266652">
              <a:off x="872977" y="1299870"/>
              <a:ext cx="865892" cy="62568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endParaRPr lang="fr-FR" sz="1600" b="1" kern="1200" dirty="0"/>
            </a:p>
          </p:txBody>
        </p:sp>
      </p:grpSp>
      <p:grpSp>
        <p:nvGrpSpPr>
          <p:cNvPr id="21" name="Group 20"/>
          <p:cNvGrpSpPr/>
          <p:nvPr/>
        </p:nvGrpSpPr>
        <p:grpSpPr>
          <a:xfrm rot="696249">
            <a:off x="2198590" y="4131927"/>
            <a:ext cx="1678093" cy="1626198"/>
            <a:chOff x="664722" y="1014374"/>
            <a:chExt cx="1267968" cy="1267968"/>
          </a:xfrm>
        </p:grpSpPr>
        <p:sp>
          <p:nvSpPr>
            <p:cNvPr id="22" name="Shape 21"/>
            <p:cNvSpPr/>
            <p:nvPr/>
          </p:nvSpPr>
          <p:spPr>
            <a:xfrm>
              <a:off x="664722" y="1014374"/>
              <a:ext cx="1267968" cy="1267968"/>
            </a:xfrm>
            <a:prstGeom prst="gear6">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Shape 4"/>
            <p:cNvSpPr/>
            <p:nvPr/>
          </p:nvSpPr>
          <p:spPr>
            <a:xfrm rot="20903751">
              <a:off x="983937" y="1335518"/>
              <a:ext cx="629538" cy="6256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endParaRPr lang="fr-FR" sz="1600" b="1" kern="1200" dirty="0"/>
            </a:p>
          </p:txBody>
        </p:sp>
      </p:grpSp>
      <p:sp>
        <p:nvSpPr>
          <p:cNvPr id="27" name="Circular Arrow 26"/>
          <p:cNvSpPr/>
          <p:nvPr/>
        </p:nvSpPr>
        <p:spPr>
          <a:xfrm rot="3785519">
            <a:off x="4256354" y="2144097"/>
            <a:ext cx="1789247" cy="1789247"/>
          </a:xfrm>
          <a:prstGeom prst="circularArrow">
            <a:avLst>
              <a:gd name="adj1" fmla="val 5984"/>
              <a:gd name="adj2" fmla="val 394124"/>
              <a:gd name="adj3" fmla="val 13313824"/>
              <a:gd name="adj4" fmla="val 9579327"/>
              <a:gd name="adj5" fmla="val 6981"/>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8" name="Shape 27"/>
          <p:cNvSpPr/>
          <p:nvPr/>
        </p:nvSpPr>
        <p:spPr>
          <a:xfrm rot="13370470">
            <a:off x="2021443" y="4493010"/>
            <a:ext cx="1621414" cy="1621414"/>
          </a:xfrm>
          <a:prstGeom prst="leftCircularArrow">
            <a:avLst>
              <a:gd name="adj1" fmla="val 6452"/>
              <a:gd name="adj2" fmla="val 429999"/>
              <a:gd name="adj3" fmla="val 10489124"/>
              <a:gd name="adj4" fmla="val 14837806"/>
              <a:gd name="adj5" fmla="val 7527"/>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9" name="Shape 28"/>
          <p:cNvSpPr/>
          <p:nvPr/>
        </p:nvSpPr>
        <p:spPr>
          <a:xfrm rot="15047024">
            <a:off x="4641464" y="4627842"/>
            <a:ext cx="1621414" cy="1621414"/>
          </a:xfrm>
          <a:prstGeom prst="leftCircularArrow">
            <a:avLst>
              <a:gd name="adj1" fmla="val 6452"/>
              <a:gd name="adj2" fmla="val 429999"/>
              <a:gd name="adj3" fmla="val 10489124"/>
              <a:gd name="adj4" fmla="val 18189151"/>
              <a:gd name="adj5" fmla="val 7527"/>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0" name="Circular Arrow 29"/>
          <p:cNvSpPr/>
          <p:nvPr/>
        </p:nvSpPr>
        <p:spPr>
          <a:xfrm rot="10800000">
            <a:off x="7342957" y="4406180"/>
            <a:ext cx="1789247" cy="1789247"/>
          </a:xfrm>
          <a:prstGeom prst="circularArrow">
            <a:avLst>
              <a:gd name="adj1" fmla="val 5984"/>
              <a:gd name="adj2" fmla="val 394124"/>
              <a:gd name="adj3" fmla="val 13313824"/>
              <a:gd name="adj4" fmla="val 8617216"/>
              <a:gd name="adj5" fmla="val 6981"/>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1" name="Circular Arrow 30"/>
          <p:cNvSpPr/>
          <p:nvPr/>
        </p:nvSpPr>
        <p:spPr>
          <a:xfrm rot="1540266">
            <a:off x="7050641" y="2132858"/>
            <a:ext cx="1789247" cy="1789247"/>
          </a:xfrm>
          <a:prstGeom prst="circularArrow">
            <a:avLst>
              <a:gd name="adj1" fmla="val 5984"/>
              <a:gd name="adj2" fmla="val 394124"/>
              <a:gd name="adj3" fmla="val 13313824"/>
              <a:gd name="adj4" fmla="val 8929807"/>
              <a:gd name="adj5" fmla="val 6981"/>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r>
              <a:rPr lang="fr-FR" dirty="0" smtClean="0"/>
              <a:t>0</a:t>
            </a:r>
            <a:endParaRPr lang="fr-FR" dirty="0"/>
          </a:p>
        </p:txBody>
      </p:sp>
      <p:graphicFrame>
        <p:nvGraphicFramePr>
          <p:cNvPr id="33" name="Diagramme 5"/>
          <p:cNvGraphicFramePr/>
          <p:nvPr>
            <p:extLst/>
          </p:nvPr>
        </p:nvGraphicFramePr>
        <p:xfrm>
          <a:off x="750618" y="1481"/>
          <a:ext cx="10781739" cy="10081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4" name="TextBox 33"/>
          <p:cNvSpPr txBox="1"/>
          <p:nvPr/>
        </p:nvSpPr>
        <p:spPr>
          <a:xfrm>
            <a:off x="2514130" y="3101940"/>
            <a:ext cx="1316578" cy="338554"/>
          </a:xfrm>
          <a:prstGeom prst="rect">
            <a:avLst/>
          </a:prstGeom>
          <a:noFill/>
        </p:spPr>
        <p:txBody>
          <a:bodyPr wrap="square" rtlCol="0">
            <a:spAutoFit/>
          </a:bodyPr>
          <a:lstStyle/>
          <a:p>
            <a:pPr algn="ctr"/>
            <a:r>
              <a:rPr lang="fr-FR" sz="1400" b="1" dirty="0" smtClean="0">
                <a:solidFill>
                  <a:schemeClr val="lt1"/>
                </a:solidFill>
              </a:rPr>
              <a:t>Performance</a:t>
            </a:r>
            <a:r>
              <a:rPr lang="fr-FR" sz="1600" b="1" dirty="0" smtClean="0">
                <a:solidFill>
                  <a:schemeClr val="lt1"/>
                </a:solidFill>
              </a:rPr>
              <a:t> </a:t>
            </a:r>
            <a:endParaRPr lang="fr-FR" sz="1600" b="1" dirty="0">
              <a:solidFill>
                <a:schemeClr val="lt1"/>
              </a:solidFill>
            </a:endParaRPr>
          </a:p>
        </p:txBody>
      </p:sp>
      <p:sp>
        <p:nvSpPr>
          <p:cNvPr id="35" name="TextBox 34"/>
          <p:cNvSpPr txBox="1"/>
          <p:nvPr/>
        </p:nvSpPr>
        <p:spPr>
          <a:xfrm>
            <a:off x="5009871" y="3084189"/>
            <a:ext cx="1164944" cy="369332"/>
          </a:xfrm>
          <a:prstGeom prst="rect">
            <a:avLst/>
          </a:prstGeom>
          <a:noFill/>
        </p:spPr>
        <p:txBody>
          <a:bodyPr wrap="square" rtlCol="0">
            <a:spAutoFit/>
          </a:bodyPr>
          <a:lstStyle/>
          <a:p>
            <a:pPr algn="ctr"/>
            <a:r>
              <a:rPr lang="fr-FR" b="1" dirty="0" smtClean="0">
                <a:solidFill>
                  <a:schemeClr val="lt1"/>
                </a:solidFill>
              </a:rPr>
              <a:t>Fiabilité</a:t>
            </a:r>
            <a:r>
              <a:rPr lang="fr-FR" sz="1600" b="1" dirty="0" smtClean="0">
                <a:solidFill>
                  <a:schemeClr val="lt1"/>
                </a:solidFill>
              </a:rPr>
              <a:t> </a:t>
            </a:r>
            <a:endParaRPr lang="fr-FR" sz="1600" b="1" dirty="0">
              <a:solidFill>
                <a:schemeClr val="lt1"/>
              </a:solidFill>
            </a:endParaRPr>
          </a:p>
        </p:txBody>
      </p:sp>
      <p:sp>
        <p:nvSpPr>
          <p:cNvPr id="36" name="TextBox 35"/>
          <p:cNvSpPr txBox="1"/>
          <p:nvPr/>
        </p:nvSpPr>
        <p:spPr>
          <a:xfrm>
            <a:off x="2574393" y="4786887"/>
            <a:ext cx="956208" cy="313932"/>
          </a:xfrm>
          <a:prstGeom prst="rect">
            <a:avLst/>
          </a:prstGeom>
          <a:noFill/>
        </p:spPr>
        <p:txBody>
          <a:bodyPr wrap="square" rtlCol="0">
            <a:spAutoFit/>
          </a:bodyPr>
          <a:lstStyle/>
          <a:p>
            <a:pPr lvl="0" algn="ctr" defTabSz="622300">
              <a:lnSpc>
                <a:spcPct val="90000"/>
              </a:lnSpc>
              <a:spcBef>
                <a:spcPct val="0"/>
              </a:spcBef>
              <a:spcAft>
                <a:spcPct val="35000"/>
              </a:spcAft>
            </a:pPr>
            <a:r>
              <a:rPr lang="fr-FR" sz="1600" b="1" dirty="0" smtClean="0">
                <a:solidFill>
                  <a:schemeClr val="lt1"/>
                </a:solidFill>
              </a:rPr>
              <a:t>Sécurité </a:t>
            </a:r>
            <a:endParaRPr lang="fr-FR" sz="1600" b="1" dirty="0">
              <a:solidFill>
                <a:schemeClr val="lt1"/>
              </a:solidFill>
            </a:endParaRPr>
          </a:p>
        </p:txBody>
      </p:sp>
      <p:sp>
        <p:nvSpPr>
          <p:cNvPr id="37" name="TextBox 36"/>
          <p:cNvSpPr txBox="1"/>
          <p:nvPr/>
        </p:nvSpPr>
        <p:spPr>
          <a:xfrm>
            <a:off x="7943657" y="2904220"/>
            <a:ext cx="984394" cy="1158779"/>
          </a:xfrm>
          <a:prstGeom prst="rect">
            <a:avLst/>
          </a:prstGeom>
          <a:noFill/>
        </p:spPr>
        <p:txBody>
          <a:bodyPr wrap="square" rtlCol="0">
            <a:spAutoFit/>
          </a:bodyPr>
          <a:lstStyle/>
          <a:p>
            <a:pPr algn="ctr" defTabSz="622300">
              <a:lnSpc>
                <a:spcPct val="90000"/>
              </a:lnSpc>
              <a:spcBef>
                <a:spcPct val="0"/>
              </a:spcBef>
              <a:spcAft>
                <a:spcPct val="35000"/>
              </a:spcAft>
            </a:pPr>
            <a:r>
              <a:rPr lang="fr-FR" sz="1600" b="1" dirty="0">
                <a:solidFill>
                  <a:schemeClr val="lt1"/>
                </a:solidFill>
              </a:rPr>
              <a:t>Gestion</a:t>
            </a:r>
            <a:r>
              <a:rPr lang="fr-FR" b="1" dirty="0">
                <a:effectLst>
                  <a:outerShdw sx="0" sy="0">
                    <a:srgbClr val="000000"/>
                  </a:outerShdw>
                </a:effectLst>
              </a:rPr>
              <a:t> </a:t>
            </a:r>
            <a:r>
              <a:rPr lang="fr-FR" sz="1600" b="1" dirty="0">
                <a:solidFill>
                  <a:schemeClr val="lt1"/>
                </a:solidFill>
              </a:rPr>
              <a:t>des</a:t>
            </a:r>
            <a:r>
              <a:rPr lang="fr-FR" b="1" dirty="0">
                <a:effectLst>
                  <a:outerShdw sx="0" sy="0">
                    <a:srgbClr val="000000"/>
                  </a:outerShdw>
                </a:effectLst>
              </a:rPr>
              <a:t> </a:t>
            </a:r>
            <a:r>
              <a:rPr lang="fr-FR" sz="1600" b="1" dirty="0">
                <a:solidFill>
                  <a:schemeClr val="lt1"/>
                </a:solidFill>
              </a:rPr>
              <a:t>Offres</a:t>
            </a:r>
          </a:p>
          <a:p>
            <a:pPr lvl="0" algn="ctr" defTabSz="622300">
              <a:lnSpc>
                <a:spcPct val="90000"/>
              </a:lnSpc>
              <a:spcBef>
                <a:spcPct val="0"/>
              </a:spcBef>
              <a:spcAft>
                <a:spcPct val="35000"/>
              </a:spcAft>
            </a:pPr>
            <a:endParaRPr lang="fr-FR" sz="1600" b="1" dirty="0">
              <a:solidFill>
                <a:schemeClr val="lt1"/>
              </a:solidFill>
            </a:endParaRPr>
          </a:p>
        </p:txBody>
      </p:sp>
      <p:sp>
        <p:nvSpPr>
          <p:cNvPr id="38" name="TextBox 37"/>
          <p:cNvSpPr txBox="1"/>
          <p:nvPr/>
        </p:nvSpPr>
        <p:spPr>
          <a:xfrm>
            <a:off x="7342957" y="4826082"/>
            <a:ext cx="1164327" cy="535531"/>
          </a:xfrm>
          <a:prstGeom prst="rect">
            <a:avLst/>
          </a:prstGeom>
          <a:noFill/>
        </p:spPr>
        <p:txBody>
          <a:bodyPr wrap="square" rtlCol="0">
            <a:spAutoFit/>
          </a:bodyPr>
          <a:lstStyle/>
          <a:p>
            <a:pPr lvl="0" algn="ctr" defTabSz="622300">
              <a:lnSpc>
                <a:spcPct val="90000"/>
              </a:lnSpc>
              <a:spcBef>
                <a:spcPct val="0"/>
              </a:spcBef>
              <a:spcAft>
                <a:spcPct val="35000"/>
              </a:spcAft>
            </a:pPr>
            <a:r>
              <a:rPr lang="fr-FR" sz="1600" b="1" dirty="0">
                <a:solidFill>
                  <a:schemeClr val="lt1"/>
                </a:solidFill>
              </a:rPr>
              <a:t>Expérience utilisateur</a:t>
            </a:r>
          </a:p>
        </p:txBody>
      </p:sp>
      <p:sp>
        <p:nvSpPr>
          <p:cNvPr id="39" name="TextBox 38"/>
          <p:cNvSpPr txBox="1"/>
          <p:nvPr/>
        </p:nvSpPr>
        <p:spPr>
          <a:xfrm>
            <a:off x="5094416" y="4829584"/>
            <a:ext cx="1390124" cy="313932"/>
          </a:xfrm>
          <a:prstGeom prst="rect">
            <a:avLst/>
          </a:prstGeom>
          <a:noFill/>
        </p:spPr>
        <p:txBody>
          <a:bodyPr wrap="square" rtlCol="0">
            <a:spAutoFit/>
          </a:bodyPr>
          <a:lstStyle/>
          <a:p>
            <a:pPr lvl="0" algn="ctr" defTabSz="622300">
              <a:lnSpc>
                <a:spcPct val="90000"/>
              </a:lnSpc>
              <a:spcBef>
                <a:spcPct val="0"/>
              </a:spcBef>
              <a:spcAft>
                <a:spcPct val="35000"/>
              </a:spcAft>
            </a:pPr>
            <a:r>
              <a:rPr lang="fr-FR" sz="1600" b="1" dirty="0" smtClean="0">
                <a:solidFill>
                  <a:schemeClr val="lt1"/>
                </a:solidFill>
              </a:rPr>
              <a:t>Maintenance </a:t>
            </a:r>
            <a:endParaRPr lang="fr-FR" sz="1600" b="1" dirty="0">
              <a:solidFill>
                <a:schemeClr val="lt1"/>
              </a:solidFill>
            </a:endParaRPr>
          </a:p>
        </p:txBody>
      </p:sp>
      <p:sp>
        <p:nvSpPr>
          <p:cNvPr id="42" name="Espace réservé du pied de page 7"/>
          <p:cNvSpPr>
            <a:spLocks noGrp="1"/>
          </p:cNvSpPr>
          <p:nvPr>
            <p:ph type="ftr" sz="quarter" idx="11"/>
          </p:nvPr>
        </p:nvSpPr>
        <p:spPr>
          <a:xfrm>
            <a:off x="3216482" y="6455458"/>
            <a:ext cx="5423280" cy="646331"/>
          </a:xfrm>
          <a:prstGeom prst="rect">
            <a:avLst/>
          </a:prstGeom>
        </p:spPr>
        <p:txBody>
          <a:bodyPr wrap="none">
            <a:spAutoFit/>
          </a:bodyPr>
          <a:lstStyle/>
          <a:p>
            <a:r>
              <a:rPr lang="fr-FR" sz="1800" dirty="0">
                <a:solidFill>
                  <a:schemeClr val="tx1"/>
                </a:solidFill>
                <a:latin typeface="Times New Roman" panose="02020603050405020304" pitchFamily="18" charset="0"/>
                <a:cs typeface="Times New Roman" panose="02020603050405020304" pitchFamily="18" charset="0"/>
              </a:rPr>
              <a:t>Système de gestion de Service d’électricité / gaz «ndes </a:t>
            </a:r>
            <a:r>
              <a:rPr lang="fr-FR" sz="1800" dirty="0" smtClean="0">
                <a:solidFill>
                  <a:schemeClr val="tx1"/>
                </a:solidFill>
                <a:latin typeface="Times New Roman" panose="02020603050405020304" pitchFamily="18" charset="0"/>
                <a:cs typeface="Times New Roman" panose="02020603050405020304" pitchFamily="18" charset="0"/>
              </a:rPr>
              <a:t>»</a:t>
            </a:r>
            <a:endParaRPr lang="en-US" sz="1800" dirty="0" smtClean="0">
              <a:solidFill>
                <a:schemeClr val="tx1"/>
              </a:solidFill>
              <a:latin typeface="Times New Roman" panose="02020603050405020304" pitchFamily="18" charset="0"/>
              <a:cs typeface="Times New Roman" panose="02020603050405020304" pitchFamily="18" charset="0"/>
            </a:endParaRPr>
          </a:p>
          <a:p>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43" name="Flowchart: Off-page Connector 36">
            <a:extLst>
              <a:ext uri="{FF2B5EF4-FFF2-40B4-BE49-F238E27FC236}">
                <a16:creationId xmlns:a16="http://schemas.microsoft.com/office/drawing/2014/main" id="{E34E4F2F-2E67-4692-9EB5-843046579063}"/>
              </a:ext>
            </a:extLst>
          </p:cNvPr>
          <p:cNvSpPr/>
          <p:nvPr/>
        </p:nvSpPr>
        <p:spPr>
          <a:xfrm>
            <a:off x="10923399" y="6385024"/>
            <a:ext cx="327273" cy="393600"/>
          </a:xfrm>
          <a:prstGeom prst="flowChartOffpageConnector">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solidFill>
                  <a:schemeClr val="bg1"/>
                </a:solidFill>
              </a:rPr>
              <a:t>13</a:t>
            </a:r>
            <a:endParaRPr lang="en-US" sz="1100" b="1" dirty="0">
              <a:solidFill>
                <a:schemeClr val="bg1"/>
              </a:solidFill>
            </a:endParaRPr>
          </a:p>
        </p:txBody>
      </p:sp>
      <p:sp>
        <p:nvSpPr>
          <p:cNvPr id="44" name="Rectangle à coins arrondis 12">
            <a:extLst>
              <a:ext uri="{FF2B5EF4-FFF2-40B4-BE49-F238E27FC236}">
                <a16:creationId xmlns:a16="http://schemas.microsoft.com/office/drawing/2014/main" id="{C8D8F6EA-3EEA-411B-957B-5B1AF4AAA0B5}"/>
              </a:ext>
            </a:extLst>
          </p:cNvPr>
          <p:cNvSpPr/>
          <p:nvPr/>
        </p:nvSpPr>
        <p:spPr>
          <a:xfrm>
            <a:off x="4198271" y="1239710"/>
            <a:ext cx="3286760" cy="357190"/>
          </a:xfrm>
          <a:prstGeom prst="roundRect">
            <a:avLst>
              <a:gd name="adj" fmla="val 50000"/>
            </a:avLst>
          </a:prstGeom>
          <a:solidFill>
            <a:schemeClr val="tx2"/>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lvl="0" algn="ctr">
              <a:defRPr/>
            </a:pPr>
            <a:r>
              <a:rPr lang="fr-FR" kern="0" dirty="0" smtClean="0">
                <a:solidFill>
                  <a:prstClr val="white"/>
                </a:solidFill>
              </a:rPr>
              <a:t>Les </a:t>
            </a:r>
            <a:r>
              <a:rPr lang="fr-FR" kern="0" dirty="0">
                <a:solidFill>
                  <a:prstClr val="white"/>
                </a:solidFill>
              </a:rPr>
              <a:t>besoins non fonctionnels </a:t>
            </a:r>
            <a:endParaRPr kumimoji="0" lang="fr-FR" sz="1800" b="0" i="0" u="none" strike="noStrike" kern="0" cap="none" spc="0" normalizeH="0" baseline="0" noProof="0" dirty="0">
              <a:ln>
                <a:noFill/>
              </a:ln>
              <a:solidFill>
                <a:prstClr val="white"/>
              </a:solidFill>
              <a:effectLst/>
              <a:uLnTx/>
              <a:uFillTx/>
              <a:latin typeface="Calibri"/>
              <a:ea typeface="+mn-ea"/>
              <a:cs typeface="+mn-cs"/>
            </a:endParaRPr>
          </a:p>
        </p:txBody>
      </p:sp>
      <p:pic>
        <p:nvPicPr>
          <p:cNvPr id="51" name="Image 50"/>
          <p:cNvPicPr/>
          <p:nvPr/>
        </p:nvPicPr>
        <p:blipFill>
          <a:blip r:embed="rId8" cstate="print">
            <a:extLst>
              <a:ext uri="{28A0092B-C50C-407E-A947-70E740481C1C}">
                <a14:useLocalDpi xmlns:a14="http://schemas.microsoft.com/office/drawing/2010/main" val="0"/>
              </a:ext>
            </a:extLst>
          </a:blip>
          <a:stretch>
            <a:fillRect/>
          </a:stretch>
        </p:blipFill>
        <p:spPr>
          <a:xfrm>
            <a:off x="11638721" y="206784"/>
            <a:ext cx="467139" cy="532209"/>
          </a:xfrm>
          <a:prstGeom prst="rect">
            <a:avLst/>
          </a:prstGeom>
        </p:spPr>
      </p:pic>
      <p:pic>
        <p:nvPicPr>
          <p:cNvPr id="52" name="Image 51"/>
          <p:cNvPicPr/>
          <p:nvPr/>
        </p:nvPicPr>
        <p:blipFill>
          <a:blip r:embed="rId9" cstate="print">
            <a:extLst>
              <a:ext uri="{28A0092B-C50C-407E-A947-70E740481C1C}">
                <a14:useLocalDpi xmlns:a14="http://schemas.microsoft.com/office/drawing/2010/main" val="0"/>
              </a:ext>
            </a:extLst>
          </a:blip>
          <a:stretch>
            <a:fillRect/>
          </a:stretch>
        </p:blipFill>
        <p:spPr>
          <a:xfrm>
            <a:off x="81036" y="124384"/>
            <a:ext cx="696394" cy="697010"/>
          </a:xfrm>
          <a:prstGeom prst="rect">
            <a:avLst/>
          </a:prstGeom>
        </p:spPr>
      </p:pic>
      <p:grpSp>
        <p:nvGrpSpPr>
          <p:cNvPr id="56" name="Group 17"/>
          <p:cNvGrpSpPr/>
          <p:nvPr/>
        </p:nvGrpSpPr>
        <p:grpSpPr>
          <a:xfrm rot="21333348">
            <a:off x="7337947" y="2358382"/>
            <a:ext cx="1832172" cy="1789678"/>
            <a:chOff x="664722" y="1014374"/>
            <a:chExt cx="1267968" cy="1267968"/>
          </a:xfrm>
          <a:solidFill>
            <a:srgbClr val="C00000"/>
          </a:solidFill>
        </p:grpSpPr>
        <p:sp>
          <p:nvSpPr>
            <p:cNvPr id="57" name="Shape 18"/>
            <p:cNvSpPr/>
            <p:nvPr/>
          </p:nvSpPr>
          <p:spPr>
            <a:xfrm>
              <a:off x="664722" y="1014374"/>
              <a:ext cx="1267968" cy="1267968"/>
            </a:xfrm>
            <a:prstGeom prst="gear6">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8" name="Shape 4"/>
            <p:cNvSpPr/>
            <p:nvPr/>
          </p:nvSpPr>
          <p:spPr>
            <a:xfrm rot="266652">
              <a:off x="872977" y="1299870"/>
              <a:ext cx="865892" cy="62568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fr-FR" sz="1600" b="1" dirty="0"/>
                <a:t>Scalabilité</a:t>
              </a:r>
              <a:endParaRPr lang="fr-FR" sz="1600" b="1" kern="1200" dirty="0"/>
            </a:p>
          </p:txBody>
        </p:sp>
      </p:grpSp>
      <p:grpSp>
        <p:nvGrpSpPr>
          <p:cNvPr id="59" name="Group 17"/>
          <p:cNvGrpSpPr/>
          <p:nvPr/>
        </p:nvGrpSpPr>
        <p:grpSpPr>
          <a:xfrm rot="21333348">
            <a:off x="2411755" y="2314126"/>
            <a:ext cx="1832172" cy="1789678"/>
            <a:chOff x="664722" y="1014374"/>
            <a:chExt cx="1267968" cy="1267968"/>
          </a:xfrm>
          <a:solidFill>
            <a:srgbClr val="C00000"/>
          </a:solidFill>
        </p:grpSpPr>
        <p:sp>
          <p:nvSpPr>
            <p:cNvPr id="60" name="Shape 18"/>
            <p:cNvSpPr/>
            <p:nvPr/>
          </p:nvSpPr>
          <p:spPr>
            <a:xfrm>
              <a:off x="664722" y="1014374"/>
              <a:ext cx="1267968" cy="1267968"/>
            </a:xfrm>
            <a:prstGeom prst="gear6">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1" name="Shape 4"/>
            <p:cNvSpPr/>
            <p:nvPr/>
          </p:nvSpPr>
          <p:spPr>
            <a:xfrm rot="266652">
              <a:off x="872977" y="1299870"/>
              <a:ext cx="865892" cy="62568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endParaRPr lang="fr-FR" sz="1600" b="1" kern="1200" dirty="0"/>
            </a:p>
          </p:txBody>
        </p:sp>
      </p:grpSp>
      <p:sp>
        <p:nvSpPr>
          <p:cNvPr id="5" name="Rectangle 4"/>
          <p:cNvSpPr/>
          <p:nvPr/>
        </p:nvSpPr>
        <p:spPr>
          <a:xfrm>
            <a:off x="2636386" y="3017583"/>
            <a:ext cx="1422184" cy="369332"/>
          </a:xfrm>
          <a:prstGeom prst="rect">
            <a:avLst/>
          </a:prstGeom>
        </p:spPr>
        <p:txBody>
          <a:bodyPr wrap="none">
            <a:spAutoFit/>
          </a:bodyPr>
          <a:lstStyle/>
          <a:p>
            <a:r>
              <a:rPr lang="fr-FR" b="1" dirty="0">
                <a:solidFill>
                  <a:schemeClr val="bg1"/>
                </a:solidFill>
                <a:latin typeface="+mj-lt"/>
                <a:ea typeface="Times New Roman" panose="02020603050405020304" pitchFamily="18" charset="0"/>
              </a:rPr>
              <a:t>Performance</a:t>
            </a:r>
            <a:r>
              <a:rPr lang="fr-FR" dirty="0">
                <a:solidFill>
                  <a:srgbClr val="000000"/>
                </a:solidFill>
                <a:latin typeface="Times New Roman" panose="02020603050405020304" pitchFamily="18" charset="0"/>
                <a:ea typeface="Times New Roman" panose="02020603050405020304" pitchFamily="18" charset="0"/>
              </a:rPr>
              <a:t> </a:t>
            </a:r>
            <a:endParaRPr lang="fr-FR" dirty="0"/>
          </a:p>
        </p:txBody>
      </p:sp>
    </p:spTree>
    <p:extLst>
      <p:ext uri="{BB962C8B-B14F-4D97-AF65-F5344CB8AC3E}">
        <p14:creationId xmlns:p14="http://schemas.microsoft.com/office/powerpoint/2010/main" val="3390988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2000" fill="hold" nodeType="withEffect">
                                  <p:stCondLst>
                                    <p:cond delay="1000"/>
                                  </p:stCondLst>
                                  <p:childTnLst>
                                    <p:animRot by="21600000">
                                      <p:cBhvr>
                                        <p:cTn id="6" dur="3000" fill="hold"/>
                                        <p:tgtEl>
                                          <p:spTgt spid="15"/>
                                        </p:tgtEl>
                                        <p:attrNameLst>
                                          <p:attrName>r</p:attrName>
                                        </p:attrNameLst>
                                      </p:cBhvr>
                                    </p:animRot>
                                  </p:childTnLst>
                                </p:cTn>
                              </p:par>
                              <p:par>
                                <p:cTn id="7" presetID="8" presetClass="emph" presetSubtype="0" repeatCount="3000" fill="hold" nodeType="withEffect">
                                  <p:stCondLst>
                                    <p:cond delay="1000"/>
                                  </p:stCondLst>
                                  <p:childTnLst>
                                    <p:animRot by="21600000">
                                      <p:cBhvr>
                                        <p:cTn id="8" dur="2000" fill="hold"/>
                                        <p:tgtEl>
                                          <p:spTgt spid="21"/>
                                        </p:tgtEl>
                                        <p:attrNameLst>
                                          <p:attrName>r</p:attrName>
                                        </p:attrNameLst>
                                      </p:cBhvr>
                                    </p:animRot>
                                  </p:childTnLst>
                                </p:cTn>
                              </p:par>
                              <p:par>
                                <p:cTn id="9" presetID="8" presetClass="emph" presetSubtype="0" repeatCount="2000" fill="hold" nodeType="withEffect">
                                  <p:stCondLst>
                                    <p:cond delay="2000"/>
                                  </p:stCondLst>
                                  <p:childTnLst>
                                    <p:animRot by="21600000">
                                      <p:cBhvr>
                                        <p:cTn id="10" dur="2000" fill="hold"/>
                                        <p:tgtEl>
                                          <p:spTgt spid="18"/>
                                        </p:tgtEl>
                                        <p:attrNameLst>
                                          <p:attrName>r</p:attrName>
                                        </p:attrNameLst>
                                      </p:cBhvr>
                                    </p:animRot>
                                  </p:childTnLst>
                                </p:cTn>
                              </p:par>
                              <p:par>
                                <p:cTn id="11" presetID="8" presetClass="emph" presetSubtype="0" fill="hold" nodeType="withEffect">
                                  <p:stCondLst>
                                    <p:cond delay="3000"/>
                                  </p:stCondLst>
                                  <p:childTnLst>
                                    <p:animRot by="21600000">
                                      <p:cBhvr>
                                        <p:cTn id="12" dur="2000" fill="hold"/>
                                        <p:tgtEl>
                                          <p:spTgt spid="12"/>
                                        </p:tgtEl>
                                        <p:attrNameLst>
                                          <p:attrName>r</p:attrName>
                                        </p:attrNameLst>
                                      </p:cBhvr>
                                    </p:animRot>
                                  </p:childTnLst>
                                </p:cTn>
                              </p:par>
                              <p:par>
                                <p:cTn id="13" presetID="47" presetClass="entr" presetSubtype="0"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fade">
                                      <p:cBhvr>
                                        <p:cTn id="15" dur="750"/>
                                        <p:tgtEl>
                                          <p:spTgt spid="44"/>
                                        </p:tgtEl>
                                      </p:cBhvr>
                                    </p:animEffect>
                                    <p:anim calcmode="lin" valueType="num">
                                      <p:cBhvr>
                                        <p:cTn id="16" dur="750" fill="hold"/>
                                        <p:tgtEl>
                                          <p:spTgt spid="44"/>
                                        </p:tgtEl>
                                        <p:attrNameLst>
                                          <p:attrName>ppt_x</p:attrName>
                                        </p:attrNameLst>
                                      </p:cBhvr>
                                      <p:tavLst>
                                        <p:tav tm="0">
                                          <p:val>
                                            <p:strVal val="#ppt_x"/>
                                          </p:val>
                                        </p:tav>
                                        <p:tav tm="100000">
                                          <p:val>
                                            <p:strVal val="#ppt_x"/>
                                          </p:val>
                                        </p:tav>
                                      </p:tavLst>
                                    </p:anim>
                                    <p:anim calcmode="lin" valueType="num">
                                      <p:cBhvr>
                                        <p:cTn id="17" dur="750" fill="hold"/>
                                        <p:tgtEl>
                                          <p:spTgt spid="44"/>
                                        </p:tgtEl>
                                        <p:attrNameLst>
                                          <p:attrName>ppt_y</p:attrName>
                                        </p:attrNameLst>
                                      </p:cBhvr>
                                      <p:tavLst>
                                        <p:tav tm="0">
                                          <p:val>
                                            <p:strVal val="#ppt_y-.1"/>
                                          </p:val>
                                        </p:tav>
                                        <p:tav tm="100000">
                                          <p:val>
                                            <p:strVal val="#ppt_y"/>
                                          </p:val>
                                        </p:tav>
                                      </p:tavLst>
                                    </p:anim>
                                  </p:childTnLst>
                                </p:cTn>
                              </p:par>
                              <p:par>
                                <p:cTn id="18" presetID="8" presetClass="emph" presetSubtype="0" repeatCount="2000" fill="hold" nodeType="withEffect">
                                  <p:stCondLst>
                                    <p:cond delay="2000"/>
                                  </p:stCondLst>
                                  <p:childTnLst>
                                    <p:animRot by="21600000">
                                      <p:cBhvr>
                                        <p:cTn id="19" dur="2000" fill="hold"/>
                                        <p:tgtEl>
                                          <p:spTgt spid="56"/>
                                        </p:tgtEl>
                                        <p:attrNameLst>
                                          <p:attrName>r</p:attrName>
                                        </p:attrNameLst>
                                      </p:cBhvr>
                                    </p:animRot>
                                  </p:childTnLst>
                                </p:cTn>
                              </p:par>
                              <p:par>
                                <p:cTn id="20" presetID="8" presetClass="emph" presetSubtype="0" repeatCount="2000" fill="hold" nodeType="withEffect">
                                  <p:stCondLst>
                                    <p:cond delay="2000"/>
                                  </p:stCondLst>
                                  <p:childTnLst>
                                    <p:animRot by="21600000">
                                      <p:cBhvr>
                                        <p:cTn id="21" dur="2000" fill="hold"/>
                                        <p:tgtEl>
                                          <p:spTgt spid="5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Csoportba foglalás 18"/>
          <p:cNvGrpSpPr/>
          <p:nvPr/>
        </p:nvGrpSpPr>
        <p:grpSpPr>
          <a:xfrm>
            <a:off x="728792" y="1598209"/>
            <a:ext cx="1123674" cy="4352266"/>
            <a:chOff x="1301750" y="509588"/>
            <a:chExt cx="1370013" cy="5959476"/>
          </a:xfrm>
        </p:grpSpPr>
        <p:sp>
          <p:nvSpPr>
            <p:cNvPr id="6" name="Freeform 5"/>
            <p:cNvSpPr>
              <a:spLocks/>
            </p:cNvSpPr>
            <p:nvPr/>
          </p:nvSpPr>
          <p:spPr bwMode="auto">
            <a:xfrm>
              <a:off x="1301750" y="5233989"/>
              <a:ext cx="1370013" cy="1235075"/>
            </a:xfrm>
            <a:custGeom>
              <a:avLst/>
              <a:gdLst>
                <a:gd name="T0" fmla="*/ 564 w 564"/>
                <a:gd name="T1" fmla="*/ 138 h 511"/>
                <a:gd name="T2" fmla="*/ 435 w 564"/>
                <a:gd name="T3" fmla="*/ 0 h 511"/>
                <a:gd name="T4" fmla="*/ 435 w 564"/>
                <a:gd name="T5" fmla="*/ 0 h 511"/>
                <a:gd name="T6" fmla="*/ 434 w 564"/>
                <a:gd name="T7" fmla="*/ 2 h 511"/>
                <a:gd name="T8" fmla="*/ 434 w 564"/>
                <a:gd name="T9" fmla="*/ 0 h 511"/>
                <a:gd name="T10" fmla="*/ 282 w 564"/>
                <a:gd name="T11" fmla="*/ 140 h 511"/>
                <a:gd name="T12" fmla="*/ 130 w 564"/>
                <a:gd name="T13" fmla="*/ 0 h 511"/>
                <a:gd name="T14" fmla="*/ 129 w 564"/>
                <a:gd name="T15" fmla="*/ 2 h 511"/>
                <a:gd name="T16" fmla="*/ 129 w 564"/>
                <a:gd name="T17" fmla="*/ 0 h 511"/>
                <a:gd name="T18" fmla="*/ 129 w 564"/>
                <a:gd name="T19" fmla="*/ 0 h 511"/>
                <a:gd name="T20" fmla="*/ 0 w 564"/>
                <a:gd name="T21" fmla="*/ 138 h 511"/>
                <a:gd name="T22" fmla="*/ 282 w 564"/>
                <a:gd name="T23" fmla="*/ 511 h 511"/>
                <a:gd name="T24" fmla="*/ 564 w 564"/>
                <a:gd name="T25" fmla="*/ 138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4" h="511">
                  <a:moveTo>
                    <a:pt x="564" y="138"/>
                  </a:moveTo>
                  <a:cubicBezTo>
                    <a:pt x="496" y="127"/>
                    <a:pt x="443" y="71"/>
                    <a:pt x="435" y="0"/>
                  </a:cubicBezTo>
                  <a:cubicBezTo>
                    <a:pt x="435" y="0"/>
                    <a:pt x="435" y="0"/>
                    <a:pt x="435" y="0"/>
                  </a:cubicBezTo>
                  <a:cubicBezTo>
                    <a:pt x="435" y="1"/>
                    <a:pt x="434" y="1"/>
                    <a:pt x="434" y="2"/>
                  </a:cubicBezTo>
                  <a:cubicBezTo>
                    <a:pt x="434" y="1"/>
                    <a:pt x="434" y="0"/>
                    <a:pt x="434" y="0"/>
                  </a:cubicBezTo>
                  <a:cubicBezTo>
                    <a:pt x="425" y="79"/>
                    <a:pt x="360" y="140"/>
                    <a:pt x="282" y="140"/>
                  </a:cubicBezTo>
                  <a:cubicBezTo>
                    <a:pt x="204" y="140"/>
                    <a:pt x="139" y="79"/>
                    <a:pt x="130" y="0"/>
                  </a:cubicBezTo>
                  <a:cubicBezTo>
                    <a:pt x="129" y="0"/>
                    <a:pt x="129" y="1"/>
                    <a:pt x="129" y="2"/>
                  </a:cubicBezTo>
                  <a:cubicBezTo>
                    <a:pt x="129" y="1"/>
                    <a:pt x="129" y="1"/>
                    <a:pt x="129" y="0"/>
                  </a:cubicBezTo>
                  <a:cubicBezTo>
                    <a:pt x="129" y="0"/>
                    <a:pt x="129" y="0"/>
                    <a:pt x="129" y="0"/>
                  </a:cubicBezTo>
                  <a:cubicBezTo>
                    <a:pt x="121" y="71"/>
                    <a:pt x="68" y="127"/>
                    <a:pt x="0" y="138"/>
                  </a:cubicBezTo>
                  <a:cubicBezTo>
                    <a:pt x="282" y="511"/>
                    <a:pt x="282" y="511"/>
                    <a:pt x="282" y="511"/>
                  </a:cubicBezTo>
                  <a:lnTo>
                    <a:pt x="564" y="138"/>
                  </a:lnTo>
                  <a:close/>
                </a:path>
              </a:pathLst>
            </a:custGeom>
            <a:solidFill>
              <a:srgbClr val="F0B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6"/>
            <p:cNvSpPr>
              <a:spLocks/>
            </p:cNvSpPr>
            <p:nvPr/>
          </p:nvSpPr>
          <p:spPr bwMode="auto">
            <a:xfrm>
              <a:off x="1631950" y="5300664"/>
              <a:ext cx="708025" cy="1168400"/>
            </a:xfrm>
            <a:custGeom>
              <a:avLst/>
              <a:gdLst>
                <a:gd name="T0" fmla="*/ 223 w 446"/>
                <a:gd name="T1" fmla="*/ 736 h 736"/>
                <a:gd name="T2" fmla="*/ 446 w 446"/>
                <a:gd name="T3" fmla="*/ 0 h 736"/>
                <a:gd name="T4" fmla="*/ 0 w 446"/>
                <a:gd name="T5" fmla="*/ 4 h 736"/>
                <a:gd name="T6" fmla="*/ 223 w 446"/>
                <a:gd name="T7" fmla="*/ 736 h 736"/>
              </a:gdLst>
              <a:ahLst/>
              <a:cxnLst>
                <a:cxn ang="0">
                  <a:pos x="T0" y="T1"/>
                </a:cxn>
                <a:cxn ang="0">
                  <a:pos x="T2" y="T3"/>
                </a:cxn>
                <a:cxn ang="0">
                  <a:pos x="T4" y="T5"/>
                </a:cxn>
                <a:cxn ang="0">
                  <a:pos x="T6" y="T7"/>
                </a:cxn>
              </a:cxnLst>
              <a:rect l="0" t="0" r="r" b="b"/>
              <a:pathLst>
                <a:path w="446" h="736">
                  <a:moveTo>
                    <a:pt x="223" y="736"/>
                  </a:moveTo>
                  <a:lnTo>
                    <a:pt x="446" y="0"/>
                  </a:lnTo>
                  <a:lnTo>
                    <a:pt x="0" y="4"/>
                  </a:lnTo>
                  <a:lnTo>
                    <a:pt x="223" y="736"/>
                  </a:lnTo>
                  <a:close/>
                </a:path>
              </a:pathLst>
            </a:custGeom>
            <a:solidFill>
              <a:srgbClr val="E5A2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p:cNvSpPr>
            <p:nvPr/>
          </p:nvSpPr>
          <p:spPr bwMode="auto">
            <a:xfrm>
              <a:off x="1303338" y="4573589"/>
              <a:ext cx="311150" cy="993775"/>
            </a:xfrm>
            <a:custGeom>
              <a:avLst/>
              <a:gdLst>
                <a:gd name="T0" fmla="*/ 0 w 128"/>
                <a:gd name="T1" fmla="*/ 0 h 411"/>
                <a:gd name="T2" fmla="*/ 0 w 128"/>
                <a:gd name="T3" fmla="*/ 411 h 411"/>
                <a:gd name="T4" fmla="*/ 128 w 128"/>
                <a:gd name="T5" fmla="*/ 273 h 411"/>
                <a:gd name="T6" fmla="*/ 128 w 128"/>
                <a:gd name="T7" fmla="*/ 0 h 411"/>
                <a:gd name="T8" fmla="*/ 0 w 128"/>
                <a:gd name="T9" fmla="*/ 0 h 411"/>
              </a:gdLst>
              <a:ahLst/>
              <a:cxnLst>
                <a:cxn ang="0">
                  <a:pos x="T0" y="T1"/>
                </a:cxn>
                <a:cxn ang="0">
                  <a:pos x="T2" y="T3"/>
                </a:cxn>
                <a:cxn ang="0">
                  <a:pos x="T4" y="T5"/>
                </a:cxn>
                <a:cxn ang="0">
                  <a:pos x="T6" y="T7"/>
                </a:cxn>
                <a:cxn ang="0">
                  <a:pos x="T8" y="T9"/>
                </a:cxn>
              </a:cxnLst>
              <a:rect l="0" t="0" r="r" b="b"/>
              <a:pathLst>
                <a:path w="128" h="411">
                  <a:moveTo>
                    <a:pt x="0" y="0"/>
                  </a:moveTo>
                  <a:cubicBezTo>
                    <a:pt x="0" y="411"/>
                    <a:pt x="0" y="411"/>
                    <a:pt x="0" y="411"/>
                  </a:cubicBezTo>
                  <a:cubicBezTo>
                    <a:pt x="67" y="400"/>
                    <a:pt x="120" y="344"/>
                    <a:pt x="128" y="273"/>
                  </a:cubicBezTo>
                  <a:cubicBezTo>
                    <a:pt x="128" y="0"/>
                    <a:pt x="128" y="0"/>
                    <a:pt x="128" y="0"/>
                  </a:cubicBezTo>
                  <a:lnTo>
                    <a:pt x="0" y="0"/>
                  </a:lnTo>
                  <a:close/>
                </a:path>
              </a:pathLst>
            </a:custGeom>
            <a:solidFill>
              <a:srgbClr val="429C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p:cNvSpPr>
            <p:nvPr/>
          </p:nvSpPr>
          <p:spPr bwMode="auto">
            <a:xfrm>
              <a:off x="1614488" y="4573589"/>
              <a:ext cx="742950" cy="998538"/>
            </a:xfrm>
            <a:custGeom>
              <a:avLst/>
              <a:gdLst>
                <a:gd name="T0" fmla="*/ 306 w 306"/>
                <a:gd name="T1" fmla="*/ 0 h 413"/>
                <a:gd name="T2" fmla="*/ 0 w 306"/>
                <a:gd name="T3" fmla="*/ 0 h 413"/>
                <a:gd name="T4" fmla="*/ 0 w 306"/>
                <a:gd name="T5" fmla="*/ 273 h 413"/>
                <a:gd name="T6" fmla="*/ 0 w 306"/>
                <a:gd name="T7" fmla="*/ 273 h 413"/>
                <a:gd name="T8" fmla="*/ 0 w 306"/>
                <a:gd name="T9" fmla="*/ 275 h 413"/>
                <a:gd name="T10" fmla="*/ 1 w 306"/>
                <a:gd name="T11" fmla="*/ 273 h 413"/>
                <a:gd name="T12" fmla="*/ 153 w 306"/>
                <a:gd name="T13" fmla="*/ 413 h 413"/>
                <a:gd name="T14" fmla="*/ 305 w 306"/>
                <a:gd name="T15" fmla="*/ 273 h 413"/>
                <a:gd name="T16" fmla="*/ 305 w 306"/>
                <a:gd name="T17" fmla="*/ 275 h 413"/>
                <a:gd name="T18" fmla="*/ 306 w 306"/>
                <a:gd name="T19" fmla="*/ 273 h 413"/>
                <a:gd name="T20" fmla="*/ 306 w 306"/>
                <a:gd name="T21" fmla="*/ 273 h 413"/>
                <a:gd name="T22" fmla="*/ 306 w 306"/>
                <a:gd name="T23" fmla="*/ 0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6" h="413">
                  <a:moveTo>
                    <a:pt x="306" y="0"/>
                  </a:moveTo>
                  <a:cubicBezTo>
                    <a:pt x="0" y="0"/>
                    <a:pt x="0" y="0"/>
                    <a:pt x="0" y="0"/>
                  </a:cubicBezTo>
                  <a:cubicBezTo>
                    <a:pt x="0" y="273"/>
                    <a:pt x="0" y="273"/>
                    <a:pt x="0" y="273"/>
                  </a:cubicBezTo>
                  <a:cubicBezTo>
                    <a:pt x="0" y="273"/>
                    <a:pt x="0" y="273"/>
                    <a:pt x="0" y="273"/>
                  </a:cubicBezTo>
                  <a:cubicBezTo>
                    <a:pt x="0" y="274"/>
                    <a:pt x="0" y="274"/>
                    <a:pt x="0" y="275"/>
                  </a:cubicBezTo>
                  <a:cubicBezTo>
                    <a:pt x="0" y="274"/>
                    <a:pt x="0" y="273"/>
                    <a:pt x="1" y="273"/>
                  </a:cubicBezTo>
                  <a:cubicBezTo>
                    <a:pt x="10" y="352"/>
                    <a:pt x="75" y="413"/>
                    <a:pt x="153" y="413"/>
                  </a:cubicBezTo>
                  <a:cubicBezTo>
                    <a:pt x="231" y="413"/>
                    <a:pt x="296" y="352"/>
                    <a:pt x="305" y="273"/>
                  </a:cubicBezTo>
                  <a:cubicBezTo>
                    <a:pt x="305" y="273"/>
                    <a:pt x="305" y="274"/>
                    <a:pt x="305" y="275"/>
                  </a:cubicBezTo>
                  <a:cubicBezTo>
                    <a:pt x="305" y="274"/>
                    <a:pt x="306" y="274"/>
                    <a:pt x="306" y="273"/>
                  </a:cubicBezTo>
                  <a:cubicBezTo>
                    <a:pt x="306" y="273"/>
                    <a:pt x="306" y="273"/>
                    <a:pt x="306" y="273"/>
                  </a:cubicBezTo>
                  <a:lnTo>
                    <a:pt x="306" y="0"/>
                  </a:lnTo>
                  <a:close/>
                </a:path>
              </a:pathLst>
            </a:custGeom>
            <a:solidFill>
              <a:srgbClr val="144E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p:cNvSpPr>
            <p:nvPr/>
          </p:nvSpPr>
          <p:spPr bwMode="auto">
            <a:xfrm>
              <a:off x="2357438" y="4573589"/>
              <a:ext cx="311150" cy="993775"/>
            </a:xfrm>
            <a:custGeom>
              <a:avLst/>
              <a:gdLst>
                <a:gd name="T0" fmla="*/ 0 w 128"/>
                <a:gd name="T1" fmla="*/ 273 h 411"/>
                <a:gd name="T2" fmla="*/ 128 w 128"/>
                <a:gd name="T3" fmla="*/ 411 h 411"/>
                <a:gd name="T4" fmla="*/ 128 w 128"/>
                <a:gd name="T5" fmla="*/ 0 h 411"/>
                <a:gd name="T6" fmla="*/ 0 w 128"/>
                <a:gd name="T7" fmla="*/ 0 h 411"/>
                <a:gd name="T8" fmla="*/ 0 w 128"/>
                <a:gd name="T9" fmla="*/ 273 h 411"/>
              </a:gdLst>
              <a:ahLst/>
              <a:cxnLst>
                <a:cxn ang="0">
                  <a:pos x="T0" y="T1"/>
                </a:cxn>
                <a:cxn ang="0">
                  <a:pos x="T2" y="T3"/>
                </a:cxn>
                <a:cxn ang="0">
                  <a:pos x="T4" y="T5"/>
                </a:cxn>
                <a:cxn ang="0">
                  <a:pos x="T6" y="T7"/>
                </a:cxn>
                <a:cxn ang="0">
                  <a:pos x="T8" y="T9"/>
                </a:cxn>
              </a:cxnLst>
              <a:rect l="0" t="0" r="r" b="b"/>
              <a:pathLst>
                <a:path w="128" h="411">
                  <a:moveTo>
                    <a:pt x="0" y="273"/>
                  </a:moveTo>
                  <a:cubicBezTo>
                    <a:pt x="8" y="344"/>
                    <a:pt x="61" y="400"/>
                    <a:pt x="128" y="411"/>
                  </a:cubicBezTo>
                  <a:cubicBezTo>
                    <a:pt x="128" y="0"/>
                    <a:pt x="128" y="0"/>
                    <a:pt x="128" y="0"/>
                  </a:cubicBezTo>
                  <a:cubicBezTo>
                    <a:pt x="0" y="0"/>
                    <a:pt x="0" y="0"/>
                    <a:pt x="0" y="0"/>
                  </a:cubicBezTo>
                  <a:lnTo>
                    <a:pt x="0" y="273"/>
                  </a:lnTo>
                  <a:close/>
                </a:path>
              </a:pathLst>
            </a:custGeom>
            <a:solidFill>
              <a:srgbClr val="1323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39888" y="5975351"/>
              <a:ext cx="69215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Freeform 11"/>
            <p:cNvSpPr>
              <a:spLocks/>
            </p:cNvSpPr>
            <p:nvPr/>
          </p:nvSpPr>
          <p:spPr bwMode="auto">
            <a:xfrm>
              <a:off x="1301750" y="3627439"/>
              <a:ext cx="312738" cy="946150"/>
            </a:xfrm>
            <a:custGeom>
              <a:avLst/>
              <a:gdLst>
                <a:gd name="T0" fmla="*/ 0 w 197"/>
                <a:gd name="T1" fmla="*/ 596 h 596"/>
                <a:gd name="T2" fmla="*/ 197 w 197"/>
                <a:gd name="T3" fmla="*/ 596 h 596"/>
                <a:gd name="T4" fmla="*/ 197 w 197"/>
                <a:gd name="T5" fmla="*/ 0 h 596"/>
                <a:gd name="T6" fmla="*/ 1 w 197"/>
                <a:gd name="T7" fmla="*/ 0 h 596"/>
                <a:gd name="T8" fmla="*/ 0 w 197"/>
                <a:gd name="T9" fmla="*/ 596 h 596"/>
              </a:gdLst>
              <a:ahLst/>
              <a:cxnLst>
                <a:cxn ang="0">
                  <a:pos x="T0" y="T1"/>
                </a:cxn>
                <a:cxn ang="0">
                  <a:pos x="T2" y="T3"/>
                </a:cxn>
                <a:cxn ang="0">
                  <a:pos x="T4" y="T5"/>
                </a:cxn>
                <a:cxn ang="0">
                  <a:pos x="T6" y="T7"/>
                </a:cxn>
                <a:cxn ang="0">
                  <a:pos x="T8" y="T9"/>
                </a:cxn>
              </a:cxnLst>
              <a:rect l="0" t="0" r="r" b="b"/>
              <a:pathLst>
                <a:path w="197" h="596">
                  <a:moveTo>
                    <a:pt x="0" y="596"/>
                  </a:moveTo>
                  <a:lnTo>
                    <a:pt x="197" y="596"/>
                  </a:lnTo>
                  <a:lnTo>
                    <a:pt x="197" y="0"/>
                  </a:lnTo>
                  <a:lnTo>
                    <a:pt x="1" y="0"/>
                  </a:lnTo>
                  <a:lnTo>
                    <a:pt x="0" y="596"/>
                  </a:lnTo>
                  <a:close/>
                </a:path>
              </a:pathLst>
            </a:custGeom>
            <a:solidFill>
              <a:srgbClr val="28E0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12"/>
            <p:cNvSpPr>
              <a:spLocks noChangeArrowheads="1"/>
            </p:cNvSpPr>
            <p:nvPr/>
          </p:nvSpPr>
          <p:spPr bwMode="auto">
            <a:xfrm>
              <a:off x="1614488" y="3627439"/>
              <a:ext cx="742950" cy="94615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Rectangle 13"/>
            <p:cNvSpPr>
              <a:spLocks noChangeArrowheads="1"/>
            </p:cNvSpPr>
            <p:nvPr/>
          </p:nvSpPr>
          <p:spPr bwMode="auto">
            <a:xfrm>
              <a:off x="2357438" y="3627439"/>
              <a:ext cx="311150" cy="946150"/>
            </a:xfrm>
            <a:prstGeom prst="rect">
              <a:avLst/>
            </a:prstGeom>
            <a:solidFill>
              <a:srgbClr val="00706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4"/>
            <p:cNvSpPr>
              <a:spLocks/>
            </p:cNvSpPr>
            <p:nvPr/>
          </p:nvSpPr>
          <p:spPr bwMode="auto">
            <a:xfrm>
              <a:off x="1301750" y="2681288"/>
              <a:ext cx="312738" cy="946150"/>
            </a:xfrm>
            <a:custGeom>
              <a:avLst/>
              <a:gdLst>
                <a:gd name="T0" fmla="*/ 0 w 197"/>
                <a:gd name="T1" fmla="*/ 596 h 596"/>
                <a:gd name="T2" fmla="*/ 197 w 197"/>
                <a:gd name="T3" fmla="*/ 596 h 596"/>
                <a:gd name="T4" fmla="*/ 197 w 197"/>
                <a:gd name="T5" fmla="*/ 0 h 596"/>
                <a:gd name="T6" fmla="*/ 1 w 197"/>
                <a:gd name="T7" fmla="*/ 0 h 596"/>
                <a:gd name="T8" fmla="*/ 0 w 197"/>
                <a:gd name="T9" fmla="*/ 596 h 596"/>
              </a:gdLst>
              <a:ahLst/>
              <a:cxnLst>
                <a:cxn ang="0">
                  <a:pos x="T0" y="T1"/>
                </a:cxn>
                <a:cxn ang="0">
                  <a:pos x="T2" y="T3"/>
                </a:cxn>
                <a:cxn ang="0">
                  <a:pos x="T4" y="T5"/>
                </a:cxn>
                <a:cxn ang="0">
                  <a:pos x="T6" y="T7"/>
                </a:cxn>
                <a:cxn ang="0">
                  <a:pos x="T8" y="T9"/>
                </a:cxn>
              </a:cxnLst>
              <a:rect l="0" t="0" r="r" b="b"/>
              <a:pathLst>
                <a:path w="197" h="596">
                  <a:moveTo>
                    <a:pt x="0" y="596"/>
                  </a:moveTo>
                  <a:lnTo>
                    <a:pt x="197" y="596"/>
                  </a:lnTo>
                  <a:lnTo>
                    <a:pt x="197" y="0"/>
                  </a:lnTo>
                  <a:lnTo>
                    <a:pt x="1" y="0"/>
                  </a:lnTo>
                  <a:lnTo>
                    <a:pt x="0" y="596"/>
                  </a:lnTo>
                  <a:close/>
                </a:path>
              </a:pathLst>
            </a:custGeom>
            <a:solidFill>
              <a:srgbClr val="FFFF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Rectangle 15"/>
            <p:cNvSpPr>
              <a:spLocks noChangeArrowheads="1"/>
            </p:cNvSpPr>
            <p:nvPr/>
          </p:nvSpPr>
          <p:spPr bwMode="auto">
            <a:xfrm>
              <a:off x="1614488" y="2681288"/>
              <a:ext cx="742950" cy="946150"/>
            </a:xfrm>
            <a:prstGeom prst="rect">
              <a:avLst/>
            </a:prstGeom>
            <a:solidFill>
              <a:srgbClr val="FF9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Rectangle 16"/>
            <p:cNvSpPr>
              <a:spLocks noChangeArrowheads="1"/>
            </p:cNvSpPr>
            <p:nvPr/>
          </p:nvSpPr>
          <p:spPr bwMode="auto">
            <a:xfrm>
              <a:off x="2357438" y="2681288"/>
              <a:ext cx="311150" cy="946150"/>
            </a:xfrm>
            <a:prstGeom prst="rect">
              <a:avLst/>
            </a:prstGeom>
            <a:solidFill>
              <a:srgbClr val="C8810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7"/>
            <p:cNvSpPr>
              <a:spLocks/>
            </p:cNvSpPr>
            <p:nvPr/>
          </p:nvSpPr>
          <p:spPr bwMode="auto">
            <a:xfrm>
              <a:off x="1301750" y="1735138"/>
              <a:ext cx="312738" cy="946150"/>
            </a:xfrm>
            <a:custGeom>
              <a:avLst/>
              <a:gdLst>
                <a:gd name="T0" fmla="*/ 0 w 197"/>
                <a:gd name="T1" fmla="*/ 596 h 596"/>
                <a:gd name="T2" fmla="*/ 197 w 197"/>
                <a:gd name="T3" fmla="*/ 596 h 596"/>
                <a:gd name="T4" fmla="*/ 197 w 197"/>
                <a:gd name="T5" fmla="*/ 0 h 596"/>
                <a:gd name="T6" fmla="*/ 1 w 197"/>
                <a:gd name="T7" fmla="*/ 0 h 596"/>
                <a:gd name="T8" fmla="*/ 0 w 197"/>
                <a:gd name="T9" fmla="*/ 596 h 596"/>
              </a:gdLst>
              <a:ahLst/>
              <a:cxnLst>
                <a:cxn ang="0">
                  <a:pos x="T0" y="T1"/>
                </a:cxn>
                <a:cxn ang="0">
                  <a:pos x="T2" y="T3"/>
                </a:cxn>
                <a:cxn ang="0">
                  <a:pos x="T4" y="T5"/>
                </a:cxn>
                <a:cxn ang="0">
                  <a:pos x="T6" y="T7"/>
                </a:cxn>
                <a:cxn ang="0">
                  <a:pos x="T8" y="T9"/>
                </a:cxn>
              </a:cxnLst>
              <a:rect l="0" t="0" r="r" b="b"/>
              <a:pathLst>
                <a:path w="197" h="596">
                  <a:moveTo>
                    <a:pt x="0" y="596"/>
                  </a:moveTo>
                  <a:lnTo>
                    <a:pt x="197" y="596"/>
                  </a:lnTo>
                  <a:lnTo>
                    <a:pt x="197" y="0"/>
                  </a:lnTo>
                  <a:lnTo>
                    <a:pt x="1" y="0"/>
                  </a:lnTo>
                  <a:lnTo>
                    <a:pt x="0" y="596"/>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18"/>
            <p:cNvSpPr>
              <a:spLocks noChangeArrowheads="1"/>
            </p:cNvSpPr>
            <p:nvPr/>
          </p:nvSpPr>
          <p:spPr bwMode="auto">
            <a:xfrm>
              <a:off x="1614488" y="1735138"/>
              <a:ext cx="742950" cy="946150"/>
            </a:xfrm>
            <a:prstGeom prst="rect">
              <a:avLst/>
            </a:prstGeom>
            <a:solidFill>
              <a:srgbClr val="7E7E7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Rectangle 19"/>
            <p:cNvSpPr>
              <a:spLocks noChangeArrowheads="1"/>
            </p:cNvSpPr>
            <p:nvPr/>
          </p:nvSpPr>
          <p:spPr bwMode="auto">
            <a:xfrm>
              <a:off x="2357438" y="1735138"/>
              <a:ext cx="311150" cy="946150"/>
            </a:xfrm>
            <a:prstGeom prst="rect">
              <a:avLst/>
            </a:prstGeom>
            <a:solidFill>
              <a:srgbClr val="4444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1" name="Picture 20"/>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301750" y="509588"/>
              <a:ext cx="1370013" cy="78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2" name="Szövegdoboz 21"/>
          <p:cNvSpPr txBox="1"/>
          <p:nvPr/>
        </p:nvSpPr>
        <p:spPr>
          <a:xfrm>
            <a:off x="4413693" y="2420125"/>
            <a:ext cx="2933700" cy="938719"/>
          </a:xfrm>
          <a:prstGeom prst="rect">
            <a:avLst/>
          </a:prstGeom>
          <a:noFill/>
        </p:spPr>
        <p:txBody>
          <a:bodyPr wrap="square" rtlCol="0">
            <a:spAutoFit/>
          </a:bodyPr>
          <a:lstStyle/>
          <a:p>
            <a:r>
              <a:rPr lang="en-US" sz="2800" dirty="0" smtClean="0">
                <a:solidFill>
                  <a:schemeClr val="accent4"/>
                </a:solidFill>
                <a:latin typeface="Source Sans Pro Black" panose="020B0803030403020204" pitchFamily="34" charset="0"/>
              </a:rPr>
              <a:t>01</a:t>
            </a:r>
            <a:r>
              <a:rPr lang="en-US" sz="2800" dirty="0" smtClean="0">
                <a:solidFill>
                  <a:schemeClr val="accent3"/>
                </a:solidFill>
                <a:latin typeface="Source Sans Pro Black" panose="020B0803030403020204" pitchFamily="34" charset="0"/>
              </a:rPr>
              <a:t> </a:t>
            </a:r>
            <a:r>
              <a:rPr lang="en-US" sz="2800" dirty="0" smtClean="0">
                <a:solidFill>
                  <a:schemeClr val="tx2"/>
                </a:solidFill>
                <a:latin typeface="Source Sans Pro Black" panose="020B0803030403020204" pitchFamily="34" charset="0"/>
              </a:rPr>
              <a:t>Technique</a:t>
            </a:r>
            <a:endParaRPr lang="en-US" sz="2800" dirty="0">
              <a:solidFill>
                <a:schemeClr val="tx2"/>
              </a:solidFill>
              <a:latin typeface="Source Sans Pro Semibold" panose="020B0603030403020204" pitchFamily="34" charset="0"/>
            </a:endParaRPr>
          </a:p>
          <a:p>
            <a:pPr defTabSz="1188720">
              <a:lnSpc>
                <a:spcPct val="150000"/>
              </a:lnSpc>
              <a:tabLst>
                <a:tab pos="274320" algn="l"/>
              </a:tabLst>
            </a:pPr>
            <a:r>
              <a:rPr lang="en-US" b="1" dirty="0"/>
              <a:t>Technologie JAVA </a:t>
            </a:r>
            <a:r>
              <a:rPr lang="en-US" b="1" dirty="0" smtClean="0"/>
              <a:t>EE</a:t>
            </a:r>
            <a:endParaRPr lang="en-US" b="1" dirty="0"/>
          </a:p>
        </p:txBody>
      </p:sp>
      <p:sp>
        <p:nvSpPr>
          <p:cNvPr id="23" name="Szövegdoboz 22"/>
          <p:cNvSpPr txBox="1"/>
          <p:nvPr/>
        </p:nvSpPr>
        <p:spPr>
          <a:xfrm>
            <a:off x="8430068" y="2420125"/>
            <a:ext cx="2933700" cy="938719"/>
          </a:xfrm>
          <a:prstGeom prst="rect">
            <a:avLst/>
          </a:prstGeom>
          <a:noFill/>
        </p:spPr>
        <p:txBody>
          <a:bodyPr wrap="square" rtlCol="0">
            <a:spAutoFit/>
          </a:bodyPr>
          <a:lstStyle/>
          <a:p>
            <a:r>
              <a:rPr lang="en-US" sz="2800" dirty="0" smtClean="0">
                <a:solidFill>
                  <a:schemeClr val="accent5"/>
                </a:solidFill>
                <a:latin typeface="Source Sans Pro Black" panose="020B0803030403020204" pitchFamily="34" charset="0"/>
              </a:rPr>
              <a:t>02</a:t>
            </a:r>
            <a:r>
              <a:rPr lang="en-US" sz="2800" dirty="0" smtClean="0">
                <a:solidFill>
                  <a:schemeClr val="accent3"/>
                </a:solidFill>
                <a:latin typeface="Source Sans Pro Black" panose="020B0803030403020204" pitchFamily="34" charset="0"/>
              </a:rPr>
              <a:t> </a:t>
            </a:r>
            <a:r>
              <a:rPr lang="en-US" sz="2800" dirty="0">
                <a:solidFill>
                  <a:schemeClr val="tx2"/>
                </a:solidFill>
                <a:latin typeface="Source Sans Pro Black" panose="020B0803030403020204" pitchFamily="34" charset="0"/>
              </a:rPr>
              <a:t>Base</a:t>
            </a:r>
            <a:r>
              <a:rPr lang="en-US" sz="2800" dirty="0" smtClean="0">
                <a:solidFill>
                  <a:schemeClr val="accent3"/>
                </a:solidFill>
                <a:latin typeface="Source Sans Pro Black" panose="020B0803030403020204" pitchFamily="34" charset="0"/>
              </a:rPr>
              <a:t> </a:t>
            </a:r>
            <a:r>
              <a:rPr lang="en-US" sz="2800" dirty="0">
                <a:solidFill>
                  <a:schemeClr val="tx2"/>
                </a:solidFill>
                <a:latin typeface="Source Sans Pro Black" panose="020B0803030403020204" pitchFamily="34" charset="0"/>
              </a:rPr>
              <a:t>de</a:t>
            </a:r>
            <a:r>
              <a:rPr lang="en-US" sz="2800" dirty="0" smtClean="0">
                <a:solidFill>
                  <a:schemeClr val="accent3"/>
                </a:solidFill>
                <a:latin typeface="Source Sans Pro Black" panose="020B0803030403020204" pitchFamily="34" charset="0"/>
              </a:rPr>
              <a:t> </a:t>
            </a:r>
            <a:r>
              <a:rPr lang="en-US" sz="2800" dirty="0">
                <a:solidFill>
                  <a:schemeClr val="tx2"/>
                </a:solidFill>
                <a:latin typeface="Source Sans Pro Black" panose="020B0803030403020204" pitchFamily="34" charset="0"/>
              </a:rPr>
              <a:t>données</a:t>
            </a:r>
          </a:p>
          <a:p>
            <a:pPr>
              <a:lnSpc>
                <a:spcPct val="150000"/>
              </a:lnSpc>
            </a:pPr>
            <a:r>
              <a:rPr lang="en-US" b="1" dirty="0" err="1" smtClean="0"/>
              <a:t>Langage</a:t>
            </a:r>
            <a:r>
              <a:rPr lang="en-US" b="1" dirty="0" smtClean="0"/>
              <a:t> </a:t>
            </a:r>
            <a:r>
              <a:rPr lang="en-US" b="1" dirty="0"/>
              <a:t>SQL(SGBD</a:t>
            </a:r>
            <a:r>
              <a:rPr lang="en-US" b="1" dirty="0" smtClean="0"/>
              <a:t>)</a:t>
            </a:r>
            <a:endParaRPr lang="en-US" b="1" dirty="0"/>
          </a:p>
        </p:txBody>
      </p:sp>
      <p:sp>
        <p:nvSpPr>
          <p:cNvPr id="26" name="Lekerekített téglalapbuborék 25"/>
          <p:cNvSpPr/>
          <p:nvPr/>
        </p:nvSpPr>
        <p:spPr>
          <a:xfrm>
            <a:off x="3383291" y="2054682"/>
            <a:ext cx="962526" cy="962526"/>
          </a:xfrm>
          <a:prstGeom prst="wedgeRoundRectCallou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6"/>
          <p:cNvSpPr>
            <a:spLocks/>
          </p:cNvSpPr>
          <p:nvPr/>
        </p:nvSpPr>
        <p:spPr bwMode="auto">
          <a:xfrm>
            <a:off x="3704216" y="2420377"/>
            <a:ext cx="320675" cy="315913"/>
          </a:xfrm>
          <a:custGeom>
            <a:avLst/>
            <a:gdLst>
              <a:gd name="T0" fmla="*/ 56 w 84"/>
              <a:gd name="T1" fmla="*/ 11 h 83"/>
              <a:gd name="T2" fmla="*/ 56 w 84"/>
              <a:gd name="T3" fmla="*/ 13 h 83"/>
              <a:gd name="T4" fmla="*/ 37 w 84"/>
              <a:gd name="T5" fmla="*/ 30 h 83"/>
              <a:gd name="T6" fmla="*/ 33 w 84"/>
              <a:gd name="T7" fmla="*/ 29 h 83"/>
              <a:gd name="T8" fmla="*/ 20 w 84"/>
              <a:gd name="T9" fmla="*/ 34 h 83"/>
              <a:gd name="T10" fmla="*/ 33 w 84"/>
              <a:gd name="T11" fmla="*/ 47 h 83"/>
              <a:gd name="T12" fmla="*/ 0 w 84"/>
              <a:gd name="T13" fmla="*/ 83 h 83"/>
              <a:gd name="T14" fmla="*/ 37 w 84"/>
              <a:gd name="T15" fmla="*/ 51 h 83"/>
              <a:gd name="T16" fmla="*/ 50 w 84"/>
              <a:gd name="T17" fmla="*/ 64 h 83"/>
              <a:gd name="T18" fmla="*/ 54 w 84"/>
              <a:gd name="T19" fmla="*/ 51 h 83"/>
              <a:gd name="T20" fmla="*/ 54 w 84"/>
              <a:gd name="T21" fmla="*/ 47 h 83"/>
              <a:gd name="T22" fmla="*/ 71 w 84"/>
              <a:gd name="T23" fmla="*/ 28 h 83"/>
              <a:gd name="T24" fmla="*/ 73 w 84"/>
              <a:gd name="T25" fmla="*/ 28 h 83"/>
              <a:gd name="T26" fmla="*/ 84 w 84"/>
              <a:gd name="T27" fmla="*/ 24 h 83"/>
              <a:gd name="T28" fmla="*/ 60 w 84"/>
              <a:gd name="T29" fmla="*/ 0 h 83"/>
              <a:gd name="T30" fmla="*/ 56 w 84"/>
              <a:gd name="T31" fmla="*/ 1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4" h="83">
                <a:moveTo>
                  <a:pt x="56" y="11"/>
                </a:moveTo>
                <a:cubicBezTo>
                  <a:pt x="56" y="12"/>
                  <a:pt x="56" y="12"/>
                  <a:pt x="56" y="13"/>
                </a:cubicBezTo>
                <a:cubicBezTo>
                  <a:pt x="37" y="30"/>
                  <a:pt x="37" y="30"/>
                  <a:pt x="37" y="30"/>
                </a:cubicBezTo>
                <a:cubicBezTo>
                  <a:pt x="36" y="30"/>
                  <a:pt x="35" y="29"/>
                  <a:pt x="33" y="29"/>
                </a:cubicBezTo>
                <a:cubicBezTo>
                  <a:pt x="28" y="29"/>
                  <a:pt x="23" y="31"/>
                  <a:pt x="20" y="34"/>
                </a:cubicBezTo>
                <a:cubicBezTo>
                  <a:pt x="33" y="47"/>
                  <a:pt x="33" y="47"/>
                  <a:pt x="33" y="47"/>
                </a:cubicBezTo>
                <a:cubicBezTo>
                  <a:pt x="0" y="83"/>
                  <a:pt x="0" y="83"/>
                  <a:pt x="0" y="83"/>
                </a:cubicBezTo>
                <a:cubicBezTo>
                  <a:pt x="37" y="51"/>
                  <a:pt x="37" y="51"/>
                  <a:pt x="37" y="51"/>
                </a:cubicBezTo>
                <a:cubicBezTo>
                  <a:pt x="50" y="64"/>
                  <a:pt x="50" y="64"/>
                  <a:pt x="50" y="64"/>
                </a:cubicBezTo>
                <a:cubicBezTo>
                  <a:pt x="53" y="61"/>
                  <a:pt x="54" y="56"/>
                  <a:pt x="54" y="51"/>
                </a:cubicBezTo>
                <a:cubicBezTo>
                  <a:pt x="54" y="49"/>
                  <a:pt x="54" y="48"/>
                  <a:pt x="54" y="47"/>
                </a:cubicBezTo>
                <a:cubicBezTo>
                  <a:pt x="71" y="28"/>
                  <a:pt x="71" y="28"/>
                  <a:pt x="71" y="28"/>
                </a:cubicBezTo>
                <a:cubicBezTo>
                  <a:pt x="71" y="28"/>
                  <a:pt x="72" y="28"/>
                  <a:pt x="73" y="28"/>
                </a:cubicBezTo>
                <a:cubicBezTo>
                  <a:pt x="77" y="28"/>
                  <a:pt x="81" y="27"/>
                  <a:pt x="84" y="24"/>
                </a:cubicBezTo>
                <a:cubicBezTo>
                  <a:pt x="60" y="0"/>
                  <a:pt x="60" y="0"/>
                  <a:pt x="60" y="0"/>
                </a:cubicBezTo>
                <a:cubicBezTo>
                  <a:pt x="57" y="3"/>
                  <a:pt x="56" y="7"/>
                  <a:pt x="56" y="1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Lekerekített téglalapbuborék 27"/>
          <p:cNvSpPr/>
          <p:nvPr/>
        </p:nvSpPr>
        <p:spPr>
          <a:xfrm>
            <a:off x="7407467" y="2054682"/>
            <a:ext cx="962526" cy="962526"/>
          </a:xfrm>
          <a:prstGeom prst="wedgeRoundRectCallou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6"/>
          <p:cNvSpPr>
            <a:spLocks/>
          </p:cNvSpPr>
          <p:nvPr/>
        </p:nvSpPr>
        <p:spPr bwMode="auto">
          <a:xfrm>
            <a:off x="7772047" y="2374020"/>
            <a:ext cx="233363" cy="323850"/>
          </a:xfrm>
          <a:custGeom>
            <a:avLst/>
            <a:gdLst>
              <a:gd name="T0" fmla="*/ 0 w 147"/>
              <a:gd name="T1" fmla="*/ 86 h 204"/>
              <a:gd name="T2" fmla="*/ 17 w 147"/>
              <a:gd name="T3" fmla="*/ 86 h 204"/>
              <a:gd name="T4" fmla="*/ 17 w 147"/>
              <a:gd name="T5" fmla="*/ 60 h 204"/>
              <a:gd name="T6" fmla="*/ 75 w 147"/>
              <a:gd name="T7" fmla="*/ 103 h 204"/>
              <a:gd name="T8" fmla="*/ 17 w 147"/>
              <a:gd name="T9" fmla="*/ 144 h 204"/>
              <a:gd name="T10" fmla="*/ 17 w 147"/>
              <a:gd name="T11" fmla="*/ 118 h 204"/>
              <a:gd name="T12" fmla="*/ 0 w 147"/>
              <a:gd name="T13" fmla="*/ 118 h 204"/>
              <a:gd name="T14" fmla="*/ 0 w 147"/>
              <a:gd name="T15" fmla="*/ 204 h 204"/>
              <a:gd name="T16" fmla="*/ 147 w 147"/>
              <a:gd name="T17" fmla="*/ 204 h 204"/>
              <a:gd name="T18" fmla="*/ 147 w 147"/>
              <a:gd name="T19" fmla="*/ 0 h 204"/>
              <a:gd name="T20" fmla="*/ 0 w 147"/>
              <a:gd name="T21" fmla="*/ 0 h 204"/>
              <a:gd name="T22" fmla="*/ 0 w 147"/>
              <a:gd name="T23" fmla="*/ 86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7" h="204">
                <a:moveTo>
                  <a:pt x="0" y="86"/>
                </a:moveTo>
                <a:lnTo>
                  <a:pt x="17" y="86"/>
                </a:lnTo>
                <a:lnTo>
                  <a:pt x="17" y="60"/>
                </a:lnTo>
                <a:lnTo>
                  <a:pt x="75" y="103"/>
                </a:lnTo>
                <a:lnTo>
                  <a:pt x="17" y="144"/>
                </a:lnTo>
                <a:lnTo>
                  <a:pt x="17" y="118"/>
                </a:lnTo>
                <a:lnTo>
                  <a:pt x="0" y="118"/>
                </a:lnTo>
                <a:lnTo>
                  <a:pt x="0" y="204"/>
                </a:lnTo>
                <a:lnTo>
                  <a:pt x="147" y="204"/>
                </a:lnTo>
                <a:lnTo>
                  <a:pt x="147" y="0"/>
                </a:lnTo>
                <a:lnTo>
                  <a:pt x="0" y="0"/>
                </a:lnTo>
                <a:lnTo>
                  <a:pt x="0" y="8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2" name="Csoportba foglalás 31"/>
          <p:cNvGrpSpPr/>
          <p:nvPr/>
        </p:nvGrpSpPr>
        <p:grpSpPr>
          <a:xfrm>
            <a:off x="3654880" y="5120634"/>
            <a:ext cx="407988" cy="411163"/>
            <a:chOff x="4706939" y="4245528"/>
            <a:chExt cx="407988" cy="411163"/>
          </a:xfrm>
        </p:grpSpPr>
        <p:sp>
          <p:nvSpPr>
            <p:cNvPr id="33" name="Freeform 67"/>
            <p:cNvSpPr>
              <a:spLocks noEditPoints="1"/>
            </p:cNvSpPr>
            <p:nvPr/>
          </p:nvSpPr>
          <p:spPr bwMode="auto">
            <a:xfrm>
              <a:off x="4706939" y="4245528"/>
              <a:ext cx="407988" cy="411163"/>
            </a:xfrm>
            <a:custGeom>
              <a:avLst/>
              <a:gdLst>
                <a:gd name="T0" fmla="*/ 91 w 109"/>
                <a:gd name="T1" fmla="*/ 46 h 109"/>
                <a:gd name="T2" fmla="*/ 85 w 109"/>
                <a:gd name="T3" fmla="*/ 35 h 109"/>
                <a:gd name="T4" fmla="*/ 92 w 109"/>
                <a:gd name="T5" fmla="*/ 26 h 109"/>
                <a:gd name="T6" fmla="*/ 91 w 109"/>
                <a:gd name="T7" fmla="*/ 16 h 109"/>
                <a:gd name="T8" fmla="*/ 75 w 109"/>
                <a:gd name="T9" fmla="*/ 23 h 109"/>
                <a:gd name="T10" fmla="*/ 62 w 109"/>
                <a:gd name="T11" fmla="*/ 19 h 109"/>
                <a:gd name="T12" fmla="*/ 61 w 109"/>
                <a:gd name="T13" fmla="*/ 7 h 109"/>
                <a:gd name="T14" fmla="*/ 53 w 109"/>
                <a:gd name="T15" fmla="*/ 1 h 109"/>
                <a:gd name="T16" fmla="*/ 46 w 109"/>
                <a:gd name="T17" fmla="*/ 18 h 109"/>
                <a:gd name="T18" fmla="*/ 35 w 109"/>
                <a:gd name="T19" fmla="*/ 24 h 109"/>
                <a:gd name="T20" fmla="*/ 26 w 109"/>
                <a:gd name="T21" fmla="*/ 16 h 109"/>
                <a:gd name="T22" fmla="*/ 16 w 109"/>
                <a:gd name="T23" fmla="*/ 17 h 109"/>
                <a:gd name="T24" fmla="*/ 23 w 109"/>
                <a:gd name="T25" fmla="*/ 34 h 109"/>
                <a:gd name="T26" fmla="*/ 19 w 109"/>
                <a:gd name="T27" fmla="*/ 46 h 109"/>
                <a:gd name="T28" fmla="*/ 7 w 109"/>
                <a:gd name="T29" fmla="*/ 48 h 109"/>
                <a:gd name="T30" fmla="*/ 1 w 109"/>
                <a:gd name="T31" fmla="*/ 55 h 109"/>
                <a:gd name="T32" fmla="*/ 17 w 109"/>
                <a:gd name="T33" fmla="*/ 62 h 109"/>
                <a:gd name="T34" fmla="*/ 23 w 109"/>
                <a:gd name="T35" fmla="*/ 74 h 109"/>
                <a:gd name="T36" fmla="*/ 16 w 109"/>
                <a:gd name="T37" fmla="*/ 83 h 109"/>
                <a:gd name="T38" fmla="*/ 17 w 109"/>
                <a:gd name="T39" fmla="*/ 93 h 109"/>
                <a:gd name="T40" fmla="*/ 34 w 109"/>
                <a:gd name="T41" fmla="*/ 86 h 109"/>
                <a:gd name="T42" fmla="*/ 46 w 109"/>
                <a:gd name="T43" fmla="*/ 90 h 109"/>
                <a:gd name="T44" fmla="*/ 47 w 109"/>
                <a:gd name="T45" fmla="*/ 102 h 109"/>
                <a:gd name="T46" fmla="*/ 55 w 109"/>
                <a:gd name="T47" fmla="*/ 108 h 109"/>
                <a:gd name="T48" fmla="*/ 62 w 109"/>
                <a:gd name="T49" fmla="*/ 91 h 109"/>
                <a:gd name="T50" fmla="*/ 74 w 109"/>
                <a:gd name="T51" fmla="*/ 85 h 109"/>
                <a:gd name="T52" fmla="*/ 83 w 109"/>
                <a:gd name="T53" fmla="*/ 93 h 109"/>
                <a:gd name="T54" fmla="*/ 93 w 109"/>
                <a:gd name="T55" fmla="*/ 92 h 109"/>
                <a:gd name="T56" fmla="*/ 86 w 109"/>
                <a:gd name="T57" fmla="*/ 75 h 109"/>
                <a:gd name="T58" fmla="*/ 90 w 109"/>
                <a:gd name="T59" fmla="*/ 62 h 109"/>
                <a:gd name="T60" fmla="*/ 101 w 109"/>
                <a:gd name="T61" fmla="*/ 61 h 109"/>
                <a:gd name="T62" fmla="*/ 108 w 109"/>
                <a:gd name="T63" fmla="*/ 53 h 109"/>
                <a:gd name="T64" fmla="*/ 54 w 109"/>
                <a:gd name="T65" fmla="*/ 77 h 109"/>
                <a:gd name="T66" fmla="*/ 54 w 109"/>
                <a:gd name="T67" fmla="*/ 32 h 109"/>
                <a:gd name="T68" fmla="*/ 54 w 109"/>
                <a:gd name="T69" fmla="*/ 7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9" h="109">
                  <a:moveTo>
                    <a:pt x="101" y="48"/>
                  </a:moveTo>
                  <a:cubicBezTo>
                    <a:pt x="91" y="46"/>
                    <a:pt x="91" y="46"/>
                    <a:pt x="91" y="46"/>
                  </a:cubicBezTo>
                  <a:cubicBezTo>
                    <a:pt x="91" y="46"/>
                    <a:pt x="90" y="46"/>
                    <a:pt x="90" y="46"/>
                  </a:cubicBezTo>
                  <a:cubicBezTo>
                    <a:pt x="89" y="42"/>
                    <a:pt x="87" y="38"/>
                    <a:pt x="85" y="35"/>
                  </a:cubicBezTo>
                  <a:cubicBezTo>
                    <a:pt x="85" y="35"/>
                    <a:pt x="86" y="34"/>
                    <a:pt x="86" y="34"/>
                  </a:cubicBezTo>
                  <a:cubicBezTo>
                    <a:pt x="92" y="26"/>
                    <a:pt x="92" y="26"/>
                    <a:pt x="92" y="26"/>
                  </a:cubicBezTo>
                  <a:cubicBezTo>
                    <a:pt x="95" y="23"/>
                    <a:pt x="95" y="19"/>
                    <a:pt x="93" y="17"/>
                  </a:cubicBezTo>
                  <a:cubicBezTo>
                    <a:pt x="91" y="16"/>
                    <a:pt x="91" y="16"/>
                    <a:pt x="91" y="16"/>
                  </a:cubicBezTo>
                  <a:cubicBezTo>
                    <a:pt x="90" y="13"/>
                    <a:pt x="86" y="14"/>
                    <a:pt x="83" y="16"/>
                  </a:cubicBezTo>
                  <a:cubicBezTo>
                    <a:pt x="75" y="23"/>
                    <a:pt x="75" y="23"/>
                    <a:pt x="75" y="23"/>
                  </a:cubicBezTo>
                  <a:cubicBezTo>
                    <a:pt x="74" y="23"/>
                    <a:pt x="74" y="23"/>
                    <a:pt x="74" y="24"/>
                  </a:cubicBezTo>
                  <a:cubicBezTo>
                    <a:pt x="70" y="21"/>
                    <a:pt x="66" y="20"/>
                    <a:pt x="62" y="19"/>
                  </a:cubicBezTo>
                  <a:cubicBezTo>
                    <a:pt x="62" y="18"/>
                    <a:pt x="62" y="18"/>
                    <a:pt x="62" y="18"/>
                  </a:cubicBezTo>
                  <a:cubicBezTo>
                    <a:pt x="61" y="7"/>
                    <a:pt x="61" y="7"/>
                    <a:pt x="61" y="7"/>
                  </a:cubicBezTo>
                  <a:cubicBezTo>
                    <a:pt x="61" y="3"/>
                    <a:pt x="58" y="0"/>
                    <a:pt x="55" y="1"/>
                  </a:cubicBezTo>
                  <a:cubicBezTo>
                    <a:pt x="53" y="1"/>
                    <a:pt x="53" y="1"/>
                    <a:pt x="53" y="1"/>
                  </a:cubicBezTo>
                  <a:cubicBezTo>
                    <a:pt x="50" y="0"/>
                    <a:pt x="48" y="3"/>
                    <a:pt x="47" y="7"/>
                  </a:cubicBezTo>
                  <a:cubicBezTo>
                    <a:pt x="46" y="18"/>
                    <a:pt x="46" y="18"/>
                    <a:pt x="46" y="18"/>
                  </a:cubicBezTo>
                  <a:cubicBezTo>
                    <a:pt x="46" y="18"/>
                    <a:pt x="46" y="18"/>
                    <a:pt x="46" y="19"/>
                  </a:cubicBezTo>
                  <a:cubicBezTo>
                    <a:pt x="42" y="20"/>
                    <a:pt x="38" y="21"/>
                    <a:pt x="35" y="24"/>
                  </a:cubicBezTo>
                  <a:cubicBezTo>
                    <a:pt x="34" y="23"/>
                    <a:pt x="34" y="23"/>
                    <a:pt x="34" y="23"/>
                  </a:cubicBezTo>
                  <a:cubicBezTo>
                    <a:pt x="26" y="16"/>
                    <a:pt x="26" y="16"/>
                    <a:pt x="26" y="16"/>
                  </a:cubicBezTo>
                  <a:cubicBezTo>
                    <a:pt x="22" y="14"/>
                    <a:pt x="18" y="13"/>
                    <a:pt x="17" y="16"/>
                  </a:cubicBezTo>
                  <a:cubicBezTo>
                    <a:pt x="16" y="17"/>
                    <a:pt x="16" y="17"/>
                    <a:pt x="16" y="17"/>
                  </a:cubicBezTo>
                  <a:cubicBezTo>
                    <a:pt x="13" y="19"/>
                    <a:pt x="13" y="23"/>
                    <a:pt x="16" y="26"/>
                  </a:cubicBezTo>
                  <a:cubicBezTo>
                    <a:pt x="23" y="34"/>
                    <a:pt x="23" y="34"/>
                    <a:pt x="23" y="34"/>
                  </a:cubicBezTo>
                  <a:cubicBezTo>
                    <a:pt x="23" y="34"/>
                    <a:pt x="23" y="35"/>
                    <a:pt x="23" y="35"/>
                  </a:cubicBezTo>
                  <a:cubicBezTo>
                    <a:pt x="21" y="38"/>
                    <a:pt x="19" y="42"/>
                    <a:pt x="19" y="46"/>
                  </a:cubicBezTo>
                  <a:cubicBezTo>
                    <a:pt x="18" y="46"/>
                    <a:pt x="18" y="46"/>
                    <a:pt x="17" y="47"/>
                  </a:cubicBezTo>
                  <a:cubicBezTo>
                    <a:pt x="7" y="48"/>
                    <a:pt x="7" y="48"/>
                    <a:pt x="7" y="48"/>
                  </a:cubicBezTo>
                  <a:cubicBezTo>
                    <a:pt x="3" y="48"/>
                    <a:pt x="0" y="51"/>
                    <a:pt x="1" y="53"/>
                  </a:cubicBezTo>
                  <a:cubicBezTo>
                    <a:pt x="1" y="55"/>
                    <a:pt x="1" y="55"/>
                    <a:pt x="1" y="55"/>
                  </a:cubicBezTo>
                  <a:cubicBezTo>
                    <a:pt x="0" y="58"/>
                    <a:pt x="3" y="61"/>
                    <a:pt x="7" y="61"/>
                  </a:cubicBezTo>
                  <a:cubicBezTo>
                    <a:pt x="17" y="62"/>
                    <a:pt x="17" y="62"/>
                    <a:pt x="17" y="62"/>
                  </a:cubicBezTo>
                  <a:cubicBezTo>
                    <a:pt x="18" y="62"/>
                    <a:pt x="18" y="62"/>
                    <a:pt x="19" y="62"/>
                  </a:cubicBezTo>
                  <a:cubicBezTo>
                    <a:pt x="19" y="67"/>
                    <a:pt x="21" y="70"/>
                    <a:pt x="23" y="74"/>
                  </a:cubicBezTo>
                  <a:cubicBezTo>
                    <a:pt x="23" y="74"/>
                    <a:pt x="23" y="75"/>
                    <a:pt x="23" y="75"/>
                  </a:cubicBezTo>
                  <a:cubicBezTo>
                    <a:pt x="16" y="83"/>
                    <a:pt x="16" y="83"/>
                    <a:pt x="16" y="83"/>
                  </a:cubicBezTo>
                  <a:cubicBezTo>
                    <a:pt x="13" y="86"/>
                    <a:pt x="13" y="90"/>
                    <a:pt x="16" y="92"/>
                  </a:cubicBezTo>
                  <a:cubicBezTo>
                    <a:pt x="17" y="93"/>
                    <a:pt x="17" y="93"/>
                    <a:pt x="17" y="93"/>
                  </a:cubicBezTo>
                  <a:cubicBezTo>
                    <a:pt x="18" y="96"/>
                    <a:pt x="22" y="95"/>
                    <a:pt x="26" y="93"/>
                  </a:cubicBezTo>
                  <a:cubicBezTo>
                    <a:pt x="34" y="86"/>
                    <a:pt x="34" y="86"/>
                    <a:pt x="34" y="86"/>
                  </a:cubicBezTo>
                  <a:cubicBezTo>
                    <a:pt x="34" y="86"/>
                    <a:pt x="34" y="86"/>
                    <a:pt x="35" y="85"/>
                  </a:cubicBezTo>
                  <a:cubicBezTo>
                    <a:pt x="38" y="87"/>
                    <a:pt x="42" y="89"/>
                    <a:pt x="46" y="90"/>
                  </a:cubicBezTo>
                  <a:cubicBezTo>
                    <a:pt x="46" y="90"/>
                    <a:pt x="46" y="91"/>
                    <a:pt x="46" y="91"/>
                  </a:cubicBezTo>
                  <a:cubicBezTo>
                    <a:pt x="47" y="102"/>
                    <a:pt x="47" y="102"/>
                    <a:pt x="47" y="102"/>
                  </a:cubicBezTo>
                  <a:cubicBezTo>
                    <a:pt x="48" y="106"/>
                    <a:pt x="50" y="109"/>
                    <a:pt x="53" y="108"/>
                  </a:cubicBezTo>
                  <a:cubicBezTo>
                    <a:pt x="55" y="108"/>
                    <a:pt x="55" y="108"/>
                    <a:pt x="55" y="108"/>
                  </a:cubicBezTo>
                  <a:cubicBezTo>
                    <a:pt x="58" y="109"/>
                    <a:pt x="61" y="106"/>
                    <a:pt x="61" y="102"/>
                  </a:cubicBezTo>
                  <a:cubicBezTo>
                    <a:pt x="62" y="91"/>
                    <a:pt x="62" y="91"/>
                    <a:pt x="62" y="91"/>
                  </a:cubicBezTo>
                  <a:cubicBezTo>
                    <a:pt x="62" y="91"/>
                    <a:pt x="62" y="90"/>
                    <a:pt x="62" y="90"/>
                  </a:cubicBezTo>
                  <a:cubicBezTo>
                    <a:pt x="66" y="89"/>
                    <a:pt x="70" y="87"/>
                    <a:pt x="74" y="85"/>
                  </a:cubicBezTo>
                  <a:cubicBezTo>
                    <a:pt x="74" y="86"/>
                    <a:pt x="74" y="86"/>
                    <a:pt x="75" y="86"/>
                  </a:cubicBezTo>
                  <a:cubicBezTo>
                    <a:pt x="83" y="93"/>
                    <a:pt x="83" y="93"/>
                    <a:pt x="83" y="93"/>
                  </a:cubicBezTo>
                  <a:cubicBezTo>
                    <a:pt x="86" y="95"/>
                    <a:pt x="90" y="96"/>
                    <a:pt x="91" y="93"/>
                  </a:cubicBezTo>
                  <a:cubicBezTo>
                    <a:pt x="93" y="92"/>
                    <a:pt x="93" y="92"/>
                    <a:pt x="93" y="92"/>
                  </a:cubicBezTo>
                  <a:cubicBezTo>
                    <a:pt x="95" y="90"/>
                    <a:pt x="95" y="86"/>
                    <a:pt x="92" y="83"/>
                  </a:cubicBezTo>
                  <a:cubicBezTo>
                    <a:pt x="86" y="75"/>
                    <a:pt x="86" y="75"/>
                    <a:pt x="86" y="75"/>
                  </a:cubicBezTo>
                  <a:cubicBezTo>
                    <a:pt x="86" y="75"/>
                    <a:pt x="85" y="74"/>
                    <a:pt x="85" y="74"/>
                  </a:cubicBezTo>
                  <a:cubicBezTo>
                    <a:pt x="87" y="70"/>
                    <a:pt x="89" y="67"/>
                    <a:pt x="90" y="62"/>
                  </a:cubicBezTo>
                  <a:cubicBezTo>
                    <a:pt x="90" y="62"/>
                    <a:pt x="91" y="62"/>
                    <a:pt x="91" y="62"/>
                  </a:cubicBezTo>
                  <a:cubicBezTo>
                    <a:pt x="101" y="61"/>
                    <a:pt x="101" y="61"/>
                    <a:pt x="101" y="61"/>
                  </a:cubicBezTo>
                  <a:cubicBezTo>
                    <a:pt x="106" y="61"/>
                    <a:pt x="109" y="58"/>
                    <a:pt x="108" y="55"/>
                  </a:cubicBezTo>
                  <a:cubicBezTo>
                    <a:pt x="108" y="53"/>
                    <a:pt x="108" y="53"/>
                    <a:pt x="108" y="53"/>
                  </a:cubicBezTo>
                  <a:cubicBezTo>
                    <a:pt x="109" y="51"/>
                    <a:pt x="106" y="48"/>
                    <a:pt x="101" y="48"/>
                  </a:cubicBezTo>
                  <a:close/>
                  <a:moveTo>
                    <a:pt x="54" y="77"/>
                  </a:moveTo>
                  <a:cubicBezTo>
                    <a:pt x="42" y="77"/>
                    <a:pt x="32" y="67"/>
                    <a:pt x="32" y="54"/>
                  </a:cubicBezTo>
                  <a:cubicBezTo>
                    <a:pt x="32" y="42"/>
                    <a:pt x="42" y="32"/>
                    <a:pt x="54" y="32"/>
                  </a:cubicBezTo>
                  <a:cubicBezTo>
                    <a:pt x="67" y="32"/>
                    <a:pt x="77" y="42"/>
                    <a:pt x="77" y="54"/>
                  </a:cubicBezTo>
                  <a:cubicBezTo>
                    <a:pt x="77" y="67"/>
                    <a:pt x="67" y="77"/>
                    <a:pt x="54" y="7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Oval 68"/>
            <p:cNvSpPr>
              <a:spLocks noChangeArrowheads="1"/>
            </p:cNvSpPr>
            <p:nvPr/>
          </p:nvSpPr>
          <p:spPr bwMode="auto">
            <a:xfrm>
              <a:off x="4856164" y="4401103"/>
              <a:ext cx="104775" cy="10160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5" name="Freeform 156"/>
          <p:cNvSpPr>
            <a:spLocks/>
          </p:cNvSpPr>
          <p:nvPr/>
        </p:nvSpPr>
        <p:spPr bwMode="auto">
          <a:xfrm>
            <a:off x="7654113" y="5148686"/>
            <a:ext cx="458245" cy="458245"/>
          </a:xfrm>
          <a:custGeom>
            <a:avLst/>
            <a:gdLst>
              <a:gd name="T0" fmla="*/ 75 w 92"/>
              <a:gd name="T1" fmla="*/ 34 h 92"/>
              <a:gd name="T2" fmla="*/ 71 w 92"/>
              <a:gd name="T3" fmla="*/ 27 h 92"/>
              <a:gd name="T4" fmla="*/ 80 w 92"/>
              <a:gd name="T5" fmla="*/ 12 h 92"/>
              <a:gd name="T6" fmla="*/ 65 w 92"/>
              <a:gd name="T7" fmla="*/ 21 h 92"/>
              <a:gd name="T8" fmla="*/ 58 w 92"/>
              <a:gd name="T9" fmla="*/ 17 h 92"/>
              <a:gd name="T10" fmla="*/ 59 w 92"/>
              <a:gd name="T11" fmla="*/ 0 h 92"/>
              <a:gd name="T12" fmla="*/ 50 w 92"/>
              <a:gd name="T13" fmla="*/ 15 h 92"/>
              <a:gd name="T14" fmla="*/ 46 w 92"/>
              <a:gd name="T15" fmla="*/ 14 h 92"/>
              <a:gd name="T16" fmla="*/ 42 w 92"/>
              <a:gd name="T17" fmla="*/ 15 h 92"/>
              <a:gd name="T18" fmla="*/ 34 w 92"/>
              <a:gd name="T19" fmla="*/ 0 h 92"/>
              <a:gd name="T20" fmla="*/ 34 w 92"/>
              <a:gd name="T21" fmla="*/ 17 h 92"/>
              <a:gd name="T22" fmla="*/ 27 w 92"/>
              <a:gd name="T23" fmla="*/ 21 h 92"/>
              <a:gd name="T24" fmla="*/ 12 w 92"/>
              <a:gd name="T25" fmla="*/ 12 h 92"/>
              <a:gd name="T26" fmla="*/ 21 w 92"/>
              <a:gd name="T27" fmla="*/ 27 h 92"/>
              <a:gd name="T28" fmla="*/ 17 w 92"/>
              <a:gd name="T29" fmla="*/ 34 h 92"/>
              <a:gd name="T30" fmla="*/ 0 w 92"/>
              <a:gd name="T31" fmla="*/ 33 h 92"/>
              <a:gd name="T32" fmla="*/ 15 w 92"/>
              <a:gd name="T33" fmla="*/ 42 h 92"/>
              <a:gd name="T34" fmla="*/ 15 w 92"/>
              <a:gd name="T35" fmla="*/ 46 h 92"/>
              <a:gd name="T36" fmla="*/ 15 w 92"/>
              <a:gd name="T37" fmla="*/ 50 h 92"/>
              <a:gd name="T38" fmla="*/ 0 w 92"/>
              <a:gd name="T39" fmla="*/ 58 h 92"/>
              <a:gd name="T40" fmla="*/ 17 w 92"/>
              <a:gd name="T41" fmla="*/ 58 h 92"/>
              <a:gd name="T42" fmla="*/ 21 w 92"/>
              <a:gd name="T43" fmla="*/ 65 h 92"/>
              <a:gd name="T44" fmla="*/ 12 w 92"/>
              <a:gd name="T45" fmla="*/ 80 h 92"/>
              <a:gd name="T46" fmla="*/ 27 w 92"/>
              <a:gd name="T47" fmla="*/ 71 h 92"/>
              <a:gd name="T48" fmla="*/ 34 w 92"/>
              <a:gd name="T49" fmla="*/ 75 h 92"/>
              <a:gd name="T50" fmla="*/ 34 w 92"/>
              <a:gd name="T51" fmla="*/ 92 h 92"/>
              <a:gd name="T52" fmla="*/ 42 w 92"/>
              <a:gd name="T53" fmla="*/ 77 h 92"/>
              <a:gd name="T54" fmla="*/ 46 w 92"/>
              <a:gd name="T55" fmla="*/ 77 h 92"/>
              <a:gd name="T56" fmla="*/ 50 w 92"/>
              <a:gd name="T57" fmla="*/ 77 h 92"/>
              <a:gd name="T58" fmla="*/ 59 w 92"/>
              <a:gd name="T59" fmla="*/ 92 h 92"/>
              <a:gd name="T60" fmla="*/ 58 w 92"/>
              <a:gd name="T61" fmla="*/ 75 h 92"/>
              <a:gd name="T62" fmla="*/ 65 w 92"/>
              <a:gd name="T63" fmla="*/ 71 h 92"/>
              <a:gd name="T64" fmla="*/ 80 w 92"/>
              <a:gd name="T65" fmla="*/ 80 h 92"/>
              <a:gd name="T66" fmla="*/ 71 w 92"/>
              <a:gd name="T67" fmla="*/ 65 h 92"/>
              <a:gd name="T68" fmla="*/ 75 w 92"/>
              <a:gd name="T69" fmla="*/ 58 h 92"/>
              <a:gd name="T70" fmla="*/ 92 w 92"/>
              <a:gd name="T71" fmla="*/ 58 h 92"/>
              <a:gd name="T72" fmla="*/ 77 w 92"/>
              <a:gd name="T73" fmla="*/ 50 h 92"/>
              <a:gd name="T74" fmla="*/ 78 w 92"/>
              <a:gd name="T75" fmla="*/ 46 h 92"/>
              <a:gd name="T76" fmla="*/ 77 w 92"/>
              <a:gd name="T77" fmla="*/ 42 h 92"/>
              <a:gd name="T78" fmla="*/ 92 w 92"/>
              <a:gd name="T79" fmla="*/ 33 h 92"/>
              <a:gd name="T80" fmla="*/ 75 w 92"/>
              <a:gd name="T81" fmla="*/ 3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2" h="92">
                <a:moveTo>
                  <a:pt x="75" y="34"/>
                </a:moveTo>
                <a:cubicBezTo>
                  <a:pt x="74" y="31"/>
                  <a:pt x="73" y="29"/>
                  <a:pt x="71" y="27"/>
                </a:cubicBezTo>
                <a:cubicBezTo>
                  <a:pt x="80" y="12"/>
                  <a:pt x="80" y="12"/>
                  <a:pt x="80" y="12"/>
                </a:cubicBezTo>
                <a:cubicBezTo>
                  <a:pt x="65" y="21"/>
                  <a:pt x="65" y="21"/>
                  <a:pt x="65" y="21"/>
                </a:cubicBezTo>
                <a:cubicBezTo>
                  <a:pt x="63" y="19"/>
                  <a:pt x="61" y="18"/>
                  <a:pt x="58" y="17"/>
                </a:cubicBezTo>
                <a:cubicBezTo>
                  <a:pt x="59" y="0"/>
                  <a:pt x="59" y="0"/>
                  <a:pt x="59" y="0"/>
                </a:cubicBezTo>
                <a:cubicBezTo>
                  <a:pt x="50" y="15"/>
                  <a:pt x="50" y="15"/>
                  <a:pt x="50" y="15"/>
                </a:cubicBezTo>
                <a:cubicBezTo>
                  <a:pt x="49" y="14"/>
                  <a:pt x="48" y="14"/>
                  <a:pt x="46" y="14"/>
                </a:cubicBezTo>
                <a:cubicBezTo>
                  <a:pt x="45" y="14"/>
                  <a:pt x="43" y="14"/>
                  <a:pt x="42" y="15"/>
                </a:cubicBezTo>
                <a:cubicBezTo>
                  <a:pt x="34" y="0"/>
                  <a:pt x="34" y="0"/>
                  <a:pt x="34" y="0"/>
                </a:cubicBezTo>
                <a:cubicBezTo>
                  <a:pt x="34" y="17"/>
                  <a:pt x="34" y="17"/>
                  <a:pt x="34" y="17"/>
                </a:cubicBezTo>
                <a:cubicBezTo>
                  <a:pt x="32" y="18"/>
                  <a:pt x="29" y="19"/>
                  <a:pt x="27" y="21"/>
                </a:cubicBezTo>
                <a:cubicBezTo>
                  <a:pt x="12" y="12"/>
                  <a:pt x="12" y="12"/>
                  <a:pt x="12" y="12"/>
                </a:cubicBezTo>
                <a:cubicBezTo>
                  <a:pt x="21" y="27"/>
                  <a:pt x="21" y="27"/>
                  <a:pt x="21" y="27"/>
                </a:cubicBezTo>
                <a:cubicBezTo>
                  <a:pt x="20" y="29"/>
                  <a:pt x="18" y="31"/>
                  <a:pt x="17" y="34"/>
                </a:cubicBezTo>
                <a:cubicBezTo>
                  <a:pt x="0" y="33"/>
                  <a:pt x="0" y="33"/>
                  <a:pt x="0" y="33"/>
                </a:cubicBezTo>
                <a:cubicBezTo>
                  <a:pt x="15" y="42"/>
                  <a:pt x="15" y="42"/>
                  <a:pt x="15" y="42"/>
                </a:cubicBezTo>
                <a:cubicBezTo>
                  <a:pt x="15" y="43"/>
                  <a:pt x="15" y="44"/>
                  <a:pt x="15" y="46"/>
                </a:cubicBezTo>
                <a:cubicBezTo>
                  <a:pt x="15" y="47"/>
                  <a:pt x="15" y="48"/>
                  <a:pt x="15" y="50"/>
                </a:cubicBezTo>
                <a:cubicBezTo>
                  <a:pt x="0" y="58"/>
                  <a:pt x="0" y="58"/>
                  <a:pt x="0" y="58"/>
                </a:cubicBezTo>
                <a:cubicBezTo>
                  <a:pt x="17" y="58"/>
                  <a:pt x="17" y="58"/>
                  <a:pt x="17" y="58"/>
                </a:cubicBezTo>
                <a:cubicBezTo>
                  <a:pt x="18" y="60"/>
                  <a:pt x="20" y="63"/>
                  <a:pt x="21" y="65"/>
                </a:cubicBezTo>
                <a:cubicBezTo>
                  <a:pt x="12" y="80"/>
                  <a:pt x="12" y="80"/>
                  <a:pt x="12" y="80"/>
                </a:cubicBezTo>
                <a:cubicBezTo>
                  <a:pt x="27" y="71"/>
                  <a:pt x="27" y="71"/>
                  <a:pt x="27" y="71"/>
                </a:cubicBezTo>
                <a:cubicBezTo>
                  <a:pt x="29" y="72"/>
                  <a:pt x="32" y="74"/>
                  <a:pt x="34" y="75"/>
                </a:cubicBezTo>
                <a:cubicBezTo>
                  <a:pt x="34" y="92"/>
                  <a:pt x="34" y="92"/>
                  <a:pt x="34" y="92"/>
                </a:cubicBezTo>
                <a:cubicBezTo>
                  <a:pt x="42" y="77"/>
                  <a:pt x="42" y="77"/>
                  <a:pt x="42" y="77"/>
                </a:cubicBezTo>
                <a:cubicBezTo>
                  <a:pt x="43" y="77"/>
                  <a:pt x="45" y="77"/>
                  <a:pt x="46" y="77"/>
                </a:cubicBezTo>
                <a:cubicBezTo>
                  <a:pt x="48" y="77"/>
                  <a:pt x="49" y="77"/>
                  <a:pt x="50" y="77"/>
                </a:cubicBezTo>
                <a:cubicBezTo>
                  <a:pt x="59" y="92"/>
                  <a:pt x="59" y="92"/>
                  <a:pt x="59" y="92"/>
                </a:cubicBezTo>
                <a:cubicBezTo>
                  <a:pt x="58" y="75"/>
                  <a:pt x="58" y="75"/>
                  <a:pt x="58" y="75"/>
                </a:cubicBezTo>
                <a:cubicBezTo>
                  <a:pt x="61" y="74"/>
                  <a:pt x="63" y="72"/>
                  <a:pt x="65" y="71"/>
                </a:cubicBezTo>
                <a:cubicBezTo>
                  <a:pt x="80" y="80"/>
                  <a:pt x="80" y="80"/>
                  <a:pt x="80" y="80"/>
                </a:cubicBezTo>
                <a:cubicBezTo>
                  <a:pt x="71" y="65"/>
                  <a:pt x="71" y="65"/>
                  <a:pt x="71" y="65"/>
                </a:cubicBezTo>
                <a:cubicBezTo>
                  <a:pt x="73" y="63"/>
                  <a:pt x="74" y="60"/>
                  <a:pt x="75" y="58"/>
                </a:cubicBezTo>
                <a:cubicBezTo>
                  <a:pt x="92" y="58"/>
                  <a:pt x="92" y="58"/>
                  <a:pt x="92" y="58"/>
                </a:cubicBezTo>
                <a:cubicBezTo>
                  <a:pt x="77" y="50"/>
                  <a:pt x="77" y="50"/>
                  <a:pt x="77" y="50"/>
                </a:cubicBezTo>
                <a:cubicBezTo>
                  <a:pt x="78" y="48"/>
                  <a:pt x="78" y="47"/>
                  <a:pt x="78" y="46"/>
                </a:cubicBezTo>
                <a:cubicBezTo>
                  <a:pt x="78" y="44"/>
                  <a:pt x="78" y="43"/>
                  <a:pt x="77" y="42"/>
                </a:cubicBezTo>
                <a:cubicBezTo>
                  <a:pt x="92" y="33"/>
                  <a:pt x="92" y="33"/>
                  <a:pt x="92" y="33"/>
                </a:cubicBezTo>
                <a:lnTo>
                  <a:pt x="75" y="34"/>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9" name="Titre 1"/>
          <p:cNvSpPr txBox="1">
            <a:spLocks/>
          </p:cNvSpPr>
          <p:nvPr/>
        </p:nvSpPr>
        <p:spPr>
          <a:xfrm>
            <a:off x="728792" y="1121776"/>
            <a:ext cx="3559424" cy="640080"/>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smtClean="0"/>
              <a:t>Exigences techniques</a:t>
            </a:r>
            <a:endParaRPr lang="fr-FR" sz="3200" dirty="0"/>
          </a:p>
        </p:txBody>
      </p:sp>
      <p:graphicFrame>
        <p:nvGraphicFramePr>
          <p:cNvPr id="44" name="Diagramme 5"/>
          <p:cNvGraphicFramePr/>
          <p:nvPr>
            <p:extLst>
              <p:ext uri="{D42A27DB-BD31-4B8C-83A1-F6EECF244321}">
                <p14:modId xmlns:p14="http://schemas.microsoft.com/office/powerpoint/2010/main" val="1343724199"/>
              </p:ext>
            </p:extLst>
          </p:nvPr>
        </p:nvGraphicFramePr>
        <p:xfrm>
          <a:off x="750618" y="1481"/>
          <a:ext cx="10781739" cy="100811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42" name="Espace réservé du pied de page 7"/>
          <p:cNvSpPr>
            <a:spLocks noGrp="1"/>
          </p:cNvSpPr>
          <p:nvPr>
            <p:ph type="ftr" sz="quarter" idx="11"/>
          </p:nvPr>
        </p:nvSpPr>
        <p:spPr>
          <a:xfrm>
            <a:off x="3569182" y="6376226"/>
            <a:ext cx="5423281" cy="646331"/>
          </a:xfrm>
          <a:prstGeom prst="rect">
            <a:avLst/>
          </a:prstGeom>
        </p:spPr>
        <p:txBody>
          <a:bodyPr wrap="none">
            <a:spAutoFit/>
          </a:bodyPr>
          <a:lstStyle/>
          <a:p>
            <a:r>
              <a:rPr lang="fr-FR" sz="1800" dirty="0">
                <a:solidFill>
                  <a:schemeClr val="tx1"/>
                </a:solidFill>
                <a:latin typeface="Times New Roman" panose="02020603050405020304" pitchFamily="18" charset="0"/>
                <a:cs typeface="Times New Roman" panose="02020603050405020304" pitchFamily="18" charset="0"/>
              </a:rPr>
              <a:t>Système de gestion de Service d’électricité / gaz «ndes »</a:t>
            </a:r>
            <a:endParaRPr lang="en-US" sz="1800" dirty="0">
              <a:solidFill>
                <a:schemeClr val="tx1"/>
              </a:solidFill>
              <a:latin typeface="Times New Roman" panose="02020603050405020304" pitchFamily="18" charset="0"/>
              <a:cs typeface="Times New Roman" panose="02020603050405020304" pitchFamily="18" charset="0"/>
            </a:endParaRPr>
          </a:p>
          <a:p>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43" name="Flowchart: Off-page Connector 36">
            <a:extLst>
              <a:ext uri="{FF2B5EF4-FFF2-40B4-BE49-F238E27FC236}">
                <a16:creationId xmlns:a16="http://schemas.microsoft.com/office/drawing/2014/main" id="{E34E4F2F-2E67-4692-9EB5-843046579063}"/>
              </a:ext>
            </a:extLst>
          </p:cNvPr>
          <p:cNvSpPr/>
          <p:nvPr/>
        </p:nvSpPr>
        <p:spPr>
          <a:xfrm>
            <a:off x="10923399" y="6385024"/>
            <a:ext cx="327273" cy="393600"/>
          </a:xfrm>
          <a:prstGeom prst="flowChartOffpageConnector">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solidFill>
                  <a:schemeClr val="bg1"/>
                </a:solidFill>
              </a:rPr>
              <a:t>14</a:t>
            </a:r>
            <a:endParaRPr lang="en-US" sz="1100" b="1" dirty="0">
              <a:solidFill>
                <a:schemeClr val="bg1"/>
              </a:solidFill>
            </a:endParaRPr>
          </a:p>
        </p:txBody>
      </p:sp>
      <p:pic>
        <p:nvPicPr>
          <p:cNvPr id="38" name="Image 37"/>
          <p:cNvPicPr/>
          <p:nvPr/>
        </p:nvPicPr>
        <p:blipFill>
          <a:blip r:embed="rId10" cstate="print">
            <a:extLst>
              <a:ext uri="{28A0092B-C50C-407E-A947-70E740481C1C}">
                <a14:useLocalDpi xmlns:a14="http://schemas.microsoft.com/office/drawing/2010/main" val="0"/>
              </a:ext>
            </a:extLst>
          </a:blip>
          <a:stretch>
            <a:fillRect/>
          </a:stretch>
        </p:blipFill>
        <p:spPr>
          <a:xfrm>
            <a:off x="81036" y="124384"/>
            <a:ext cx="696394" cy="697010"/>
          </a:xfrm>
          <a:prstGeom prst="rect">
            <a:avLst/>
          </a:prstGeom>
        </p:spPr>
      </p:pic>
      <p:pic>
        <p:nvPicPr>
          <p:cNvPr id="41" name="Image 40"/>
          <p:cNvPicPr/>
          <p:nvPr/>
        </p:nvPicPr>
        <p:blipFill>
          <a:blip r:embed="rId11" cstate="print">
            <a:extLst>
              <a:ext uri="{28A0092B-C50C-407E-A947-70E740481C1C}">
                <a14:useLocalDpi xmlns:a14="http://schemas.microsoft.com/office/drawing/2010/main" val="0"/>
              </a:ext>
            </a:extLst>
          </a:blip>
          <a:stretch>
            <a:fillRect/>
          </a:stretch>
        </p:blipFill>
        <p:spPr>
          <a:xfrm>
            <a:off x="11638721" y="206784"/>
            <a:ext cx="467139" cy="532209"/>
          </a:xfrm>
          <a:prstGeom prst="rect">
            <a:avLst/>
          </a:prstGeom>
        </p:spPr>
      </p:pic>
    </p:spTree>
    <p:extLst>
      <p:ext uri="{BB962C8B-B14F-4D97-AF65-F5344CB8AC3E}">
        <p14:creationId xmlns:p14="http://schemas.microsoft.com/office/powerpoint/2010/main" val="4271325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1000"/>
                                        <p:tgtEl>
                                          <p:spTgt spid="26"/>
                                        </p:tgtEl>
                                      </p:cBhvr>
                                    </p:animEffect>
                                    <p:anim calcmode="lin" valueType="num">
                                      <p:cBhvr>
                                        <p:cTn id="14" dur="1000" fill="hold"/>
                                        <p:tgtEl>
                                          <p:spTgt spid="26"/>
                                        </p:tgtEl>
                                        <p:attrNameLst>
                                          <p:attrName>ppt_x</p:attrName>
                                        </p:attrNameLst>
                                      </p:cBhvr>
                                      <p:tavLst>
                                        <p:tav tm="0">
                                          <p:val>
                                            <p:strVal val="#ppt_x"/>
                                          </p:val>
                                        </p:tav>
                                        <p:tav tm="100000">
                                          <p:val>
                                            <p:strVal val="#ppt_x"/>
                                          </p:val>
                                        </p:tav>
                                      </p:tavLst>
                                    </p:anim>
                                    <p:anim calcmode="lin" valueType="num">
                                      <p:cBhvr>
                                        <p:cTn id="15" dur="1000" fill="hold"/>
                                        <p:tgtEl>
                                          <p:spTgt spid="26"/>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1000"/>
                                        <p:tgtEl>
                                          <p:spTgt spid="22"/>
                                        </p:tgtEl>
                                      </p:cBhvr>
                                    </p:animEffect>
                                    <p:anim calcmode="lin" valueType="num">
                                      <p:cBhvr>
                                        <p:cTn id="19" dur="1000" fill="hold"/>
                                        <p:tgtEl>
                                          <p:spTgt spid="22"/>
                                        </p:tgtEl>
                                        <p:attrNameLst>
                                          <p:attrName>ppt_x</p:attrName>
                                        </p:attrNameLst>
                                      </p:cBhvr>
                                      <p:tavLst>
                                        <p:tav tm="0">
                                          <p:val>
                                            <p:strVal val="#ppt_x"/>
                                          </p:val>
                                        </p:tav>
                                        <p:tav tm="100000">
                                          <p:val>
                                            <p:strVal val="#ppt_x"/>
                                          </p:val>
                                        </p:tav>
                                      </p:tavLst>
                                    </p:anim>
                                    <p:anim calcmode="lin" valueType="num">
                                      <p:cBhvr>
                                        <p:cTn id="20" dur="1000" fill="hold"/>
                                        <p:tgtEl>
                                          <p:spTgt spid="22"/>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2" presetClass="entr" presetSubtype="0" fill="hold" grpId="0" nodeType="after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fade">
                                      <p:cBhvr>
                                        <p:cTn id="24" dur="1000"/>
                                        <p:tgtEl>
                                          <p:spTgt spid="28"/>
                                        </p:tgtEl>
                                      </p:cBhvr>
                                    </p:animEffect>
                                    <p:anim calcmode="lin" valueType="num">
                                      <p:cBhvr>
                                        <p:cTn id="25" dur="1000" fill="hold"/>
                                        <p:tgtEl>
                                          <p:spTgt spid="28"/>
                                        </p:tgtEl>
                                        <p:attrNameLst>
                                          <p:attrName>ppt_x</p:attrName>
                                        </p:attrNameLst>
                                      </p:cBhvr>
                                      <p:tavLst>
                                        <p:tav tm="0">
                                          <p:val>
                                            <p:strVal val="#ppt_x"/>
                                          </p:val>
                                        </p:tav>
                                        <p:tav tm="100000">
                                          <p:val>
                                            <p:strVal val="#ppt_x"/>
                                          </p:val>
                                        </p:tav>
                                      </p:tavLst>
                                    </p:anim>
                                    <p:anim calcmode="lin" valueType="num">
                                      <p:cBhvr>
                                        <p:cTn id="26" dur="1000" fill="hold"/>
                                        <p:tgtEl>
                                          <p:spTgt spid="28"/>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1000"/>
                                        <p:tgtEl>
                                          <p:spTgt spid="23"/>
                                        </p:tgtEl>
                                      </p:cBhvr>
                                    </p:animEffect>
                                    <p:anim calcmode="lin" valueType="num">
                                      <p:cBhvr>
                                        <p:cTn id="30" dur="1000" fill="hold"/>
                                        <p:tgtEl>
                                          <p:spTgt spid="23"/>
                                        </p:tgtEl>
                                        <p:attrNameLst>
                                          <p:attrName>ppt_x</p:attrName>
                                        </p:attrNameLst>
                                      </p:cBhvr>
                                      <p:tavLst>
                                        <p:tav tm="0">
                                          <p:val>
                                            <p:strVal val="#ppt_x"/>
                                          </p:val>
                                        </p:tav>
                                        <p:tav tm="100000">
                                          <p:val>
                                            <p:strVal val="#ppt_x"/>
                                          </p:val>
                                        </p:tav>
                                      </p:tavLst>
                                    </p:anim>
                                    <p:anim calcmode="lin" valueType="num">
                                      <p:cBhvr>
                                        <p:cTn id="31"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6" grpId="0" animBg="1"/>
      <p:bldP spid="2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zövegdoboz 9"/>
          <p:cNvSpPr txBox="1"/>
          <p:nvPr/>
        </p:nvSpPr>
        <p:spPr>
          <a:xfrm>
            <a:off x="3437687" y="2132899"/>
            <a:ext cx="4836695" cy="1754326"/>
          </a:xfrm>
          <a:prstGeom prst="rect">
            <a:avLst/>
          </a:prstGeom>
          <a:noFill/>
        </p:spPr>
        <p:txBody>
          <a:bodyPr wrap="square" rtlCol="0">
            <a:spAutoFit/>
          </a:bodyPr>
          <a:lstStyle/>
          <a:p>
            <a:pPr algn="ctr"/>
            <a:r>
              <a:rPr lang="fr-FR" sz="4400" dirty="0">
                <a:solidFill>
                  <a:schemeClr val="tx2"/>
                </a:solidFill>
                <a:latin typeface="Source Sans Pro Black" panose="020B0803030403020204" pitchFamily="34" charset="0"/>
              </a:rPr>
              <a:t>Conduite du projet et techniques utilisées </a:t>
            </a:r>
          </a:p>
          <a:p>
            <a:pPr algn="ctr"/>
            <a:endParaRPr lang="en-US" sz="2000" dirty="0" smtClean="0">
              <a:solidFill>
                <a:schemeClr val="bg1"/>
              </a:solidFill>
              <a:latin typeface="Source Sans Pro Semibold" panose="020B0603030403020204" pitchFamily="34" charset="0"/>
            </a:endParaRPr>
          </a:p>
        </p:txBody>
      </p:sp>
      <p:sp>
        <p:nvSpPr>
          <p:cNvPr id="7" name="Freeform 5"/>
          <p:cNvSpPr>
            <a:spLocks/>
          </p:cNvSpPr>
          <p:nvPr/>
        </p:nvSpPr>
        <p:spPr bwMode="auto">
          <a:xfrm flipH="1">
            <a:off x="251981" y="5719005"/>
            <a:ext cx="515162" cy="409377"/>
          </a:xfrm>
          <a:custGeom>
            <a:avLst/>
            <a:gdLst>
              <a:gd name="T0" fmla="*/ 495 w 504"/>
              <a:gd name="T1" fmla="*/ 200 h 400"/>
              <a:gd name="T2" fmla="*/ 503 w 504"/>
              <a:gd name="T3" fmla="*/ 124 h 400"/>
              <a:gd name="T4" fmla="*/ 424 w 504"/>
              <a:gd name="T5" fmla="*/ 184 h 400"/>
              <a:gd name="T6" fmla="*/ 360 w 504"/>
              <a:gd name="T7" fmla="*/ 178 h 400"/>
              <a:gd name="T8" fmla="*/ 258 w 504"/>
              <a:gd name="T9" fmla="*/ 178 h 400"/>
              <a:gd name="T10" fmla="*/ 263 w 504"/>
              <a:gd name="T11" fmla="*/ 161 h 400"/>
              <a:gd name="T12" fmla="*/ 270 w 504"/>
              <a:gd name="T13" fmla="*/ 141 h 400"/>
              <a:gd name="T14" fmla="*/ 282 w 504"/>
              <a:gd name="T15" fmla="*/ 107 h 400"/>
              <a:gd name="T16" fmla="*/ 287 w 504"/>
              <a:gd name="T17" fmla="*/ 100 h 400"/>
              <a:gd name="T18" fmla="*/ 320 w 504"/>
              <a:gd name="T19" fmla="*/ 76 h 400"/>
              <a:gd name="T20" fmla="*/ 323 w 504"/>
              <a:gd name="T21" fmla="*/ 42 h 400"/>
              <a:gd name="T22" fmla="*/ 345 w 504"/>
              <a:gd name="T23" fmla="*/ 10 h 400"/>
              <a:gd name="T24" fmla="*/ 363 w 504"/>
              <a:gd name="T25" fmla="*/ 6 h 400"/>
              <a:gd name="T26" fmla="*/ 363 w 504"/>
              <a:gd name="T27" fmla="*/ 2 h 400"/>
              <a:gd name="T28" fmla="*/ 339 w 504"/>
              <a:gd name="T29" fmla="*/ 0 h 400"/>
              <a:gd name="T30" fmla="*/ 317 w 504"/>
              <a:gd name="T31" fmla="*/ 4 h 400"/>
              <a:gd name="T32" fmla="*/ 250 w 504"/>
              <a:gd name="T33" fmla="*/ 54 h 400"/>
              <a:gd name="T34" fmla="*/ 229 w 504"/>
              <a:gd name="T35" fmla="*/ 67 h 400"/>
              <a:gd name="T36" fmla="*/ 249 w 504"/>
              <a:gd name="T37" fmla="*/ 73 h 400"/>
              <a:gd name="T38" fmla="*/ 208 w 504"/>
              <a:gd name="T39" fmla="*/ 117 h 400"/>
              <a:gd name="T40" fmla="*/ 172 w 504"/>
              <a:gd name="T41" fmla="*/ 120 h 400"/>
              <a:gd name="T42" fmla="*/ 187 w 504"/>
              <a:gd name="T43" fmla="*/ 133 h 400"/>
              <a:gd name="T44" fmla="*/ 149 w 504"/>
              <a:gd name="T45" fmla="*/ 177 h 400"/>
              <a:gd name="T46" fmla="*/ 76 w 504"/>
              <a:gd name="T47" fmla="*/ 178 h 400"/>
              <a:gd name="T48" fmla="*/ 5 w 504"/>
              <a:gd name="T49" fmla="*/ 193 h 400"/>
              <a:gd name="T50" fmla="*/ 21 w 504"/>
              <a:gd name="T51" fmla="*/ 214 h 400"/>
              <a:gd name="T52" fmla="*/ 91 w 504"/>
              <a:gd name="T53" fmla="*/ 223 h 400"/>
              <a:gd name="T54" fmla="*/ 151 w 504"/>
              <a:gd name="T55" fmla="*/ 225 h 400"/>
              <a:gd name="T56" fmla="*/ 179 w 504"/>
              <a:gd name="T57" fmla="*/ 269 h 400"/>
              <a:gd name="T58" fmla="*/ 179 w 504"/>
              <a:gd name="T59" fmla="*/ 288 h 400"/>
              <a:gd name="T60" fmla="*/ 217 w 504"/>
              <a:gd name="T61" fmla="*/ 293 h 400"/>
              <a:gd name="T62" fmla="*/ 246 w 504"/>
              <a:gd name="T63" fmla="*/ 329 h 400"/>
              <a:gd name="T64" fmla="*/ 230 w 504"/>
              <a:gd name="T65" fmla="*/ 342 h 400"/>
              <a:gd name="T66" fmla="*/ 266 w 504"/>
              <a:gd name="T67" fmla="*/ 346 h 400"/>
              <a:gd name="T68" fmla="*/ 322 w 504"/>
              <a:gd name="T69" fmla="*/ 398 h 400"/>
              <a:gd name="T70" fmla="*/ 345 w 504"/>
              <a:gd name="T71" fmla="*/ 400 h 400"/>
              <a:gd name="T72" fmla="*/ 369 w 504"/>
              <a:gd name="T73" fmla="*/ 397 h 400"/>
              <a:gd name="T74" fmla="*/ 356 w 504"/>
              <a:gd name="T75" fmla="*/ 393 h 400"/>
              <a:gd name="T76" fmla="*/ 341 w 504"/>
              <a:gd name="T77" fmla="*/ 386 h 400"/>
              <a:gd name="T78" fmla="*/ 319 w 504"/>
              <a:gd name="T79" fmla="*/ 353 h 400"/>
              <a:gd name="T80" fmla="*/ 298 w 504"/>
              <a:gd name="T81" fmla="*/ 319 h 400"/>
              <a:gd name="T82" fmla="*/ 303 w 504"/>
              <a:gd name="T83" fmla="*/ 300 h 400"/>
              <a:gd name="T84" fmla="*/ 277 w 504"/>
              <a:gd name="T85" fmla="*/ 285 h 400"/>
              <a:gd name="T86" fmla="*/ 268 w 504"/>
              <a:gd name="T87" fmla="*/ 255 h 400"/>
              <a:gd name="T88" fmla="*/ 261 w 504"/>
              <a:gd name="T89" fmla="*/ 235 h 400"/>
              <a:gd name="T90" fmla="*/ 344 w 504"/>
              <a:gd name="T91" fmla="*/ 223 h 400"/>
              <a:gd name="T92" fmla="*/ 412 w 504"/>
              <a:gd name="T93" fmla="*/ 218 h 400"/>
              <a:gd name="T94" fmla="*/ 483 w 504"/>
              <a:gd name="T95" fmla="*/ 276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04" h="400">
                <a:moveTo>
                  <a:pt x="504" y="275"/>
                </a:moveTo>
                <a:cubicBezTo>
                  <a:pt x="482" y="204"/>
                  <a:pt x="482" y="204"/>
                  <a:pt x="482" y="204"/>
                </a:cubicBezTo>
                <a:cubicBezTo>
                  <a:pt x="490" y="203"/>
                  <a:pt x="495" y="202"/>
                  <a:pt x="495" y="200"/>
                </a:cubicBezTo>
                <a:cubicBezTo>
                  <a:pt x="495" y="198"/>
                  <a:pt x="490" y="197"/>
                  <a:pt x="482" y="196"/>
                </a:cubicBezTo>
                <a:cubicBezTo>
                  <a:pt x="504" y="125"/>
                  <a:pt x="504" y="125"/>
                  <a:pt x="504" y="125"/>
                </a:cubicBezTo>
                <a:cubicBezTo>
                  <a:pt x="504" y="124"/>
                  <a:pt x="504" y="124"/>
                  <a:pt x="503" y="124"/>
                </a:cubicBezTo>
                <a:cubicBezTo>
                  <a:pt x="483" y="124"/>
                  <a:pt x="483" y="124"/>
                  <a:pt x="483" y="124"/>
                </a:cubicBezTo>
                <a:cubicBezTo>
                  <a:pt x="482" y="124"/>
                  <a:pt x="481" y="124"/>
                  <a:pt x="480" y="125"/>
                </a:cubicBezTo>
                <a:cubicBezTo>
                  <a:pt x="424" y="184"/>
                  <a:pt x="424" y="184"/>
                  <a:pt x="424" y="184"/>
                </a:cubicBezTo>
                <a:cubicBezTo>
                  <a:pt x="419" y="184"/>
                  <a:pt x="414" y="183"/>
                  <a:pt x="410" y="182"/>
                </a:cubicBezTo>
                <a:cubicBezTo>
                  <a:pt x="404" y="181"/>
                  <a:pt x="394" y="180"/>
                  <a:pt x="387" y="179"/>
                </a:cubicBezTo>
                <a:cubicBezTo>
                  <a:pt x="381" y="179"/>
                  <a:pt x="369" y="178"/>
                  <a:pt x="360" y="178"/>
                </a:cubicBezTo>
                <a:cubicBezTo>
                  <a:pt x="341" y="178"/>
                  <a:pt x="341" y="178"/>
                  <a:pt x="341" y="178"/>
                </a:cubicBezTo>
                <a:cubicBezTo>
                  <a:pt x="333" y="178"/>
                  <a:pt x="319" y="177"/>
                  <a:pt x="310" y="177"/>
                </a:cubicBezTo>
                <a:cubicBezTo>
                  <a:pt x="258" y="178"/>
                  <a:pt x="258" y="178"/>
                  <a:pt x="258" y="178"/>
                </a:cubicBezTo>
                <a:cubicBezTo>
                  <a:pt x="261" y="166"/>
                  <a:pt x="261" y="166"/>
                  <a:pt x="261" y="166"/>
                </a:cubicBezTo>
                <a:cubicBezTo>
                  <a:pt x="279" y="161"/>
                  <a:pt x="279" y="161"/>
                  <a:pt x="279" y="161"/>
                </a:cubicBezTo>
                <a:cubicBezTo>
                  <a:pt x="263" y="161"/>
                  <a:pt x="263" y="161"/>
                  <a:pt x="263" y="161"/>
                </a:cubicBezTo>
                <a:cubicBezTo>
                  <a:pt x="268" y="146"/>
                  <a:pt x="268" y="146"/>
                  <a:pt x="268" y="146"/>
                </a:cubicBezTo>
                <a:cubicBezTo>
                  <a:pt x="285" y="141"/>
                  <a:pt x="285" y="141"/>
                  <a:pt x="285" y="141"/>
                </a:cubicBezTo>
                <a:cubicBezTo>
                  <a:pt x="270" y="141"/>
                  <a:pt x="270" y="141"/>
                  <a:pt x="270" y="141"/>
                </a:cubicBezTo>
                <a:cubicBezTo>
                  <a:pt x="278" y="115"/>
                  <a:pt x="278" y="115"/>
                  <a:pt x="278" y="115"/>
                </a:cubicBezTo>
                <a:cubicBezTo>
                  <a:pt x="279" y="114"/>
                  <a:pt x="280" y="111"/>
                  <a:pt x="281" y="110"/>
                </a:cubicBezTo>
                <a:cubicBezTo>
                  <a:pt x="282" y="107"/>
                  <a:pt x="282" y="107"/>
                  <a:pt x="282" y="107"/>
                </a:cubicBezTo>
                <a:cubicBezTo>
                  <a:pt x="303" y="101"/>
                  <a:pt x="303" y="101"/>
                  <a:pt x="303" y="101"/>
                </a:cubicBezTo>
                <a:cubicBezTo>
                  <a:pt x="286" y="101"/>
                  <a:pt x="286" y="101"/>
                  <a:pt x="286" y="101"/>
                </a:cubicBezTo>
                <a:cubicBezTo>
                  <a:pt x="287" y="100"/>
                  <a:pt x="287" y="100"/>
                  <a:pt x="287" y="100"/>
                </a:cubicBezTo>
                <a:cubicBezTo>
                  <a:pt x="287" y="99"/>
                  <a:pt x="289" y="96"/>
                  <a:pt x="290" y="95"/>
                </a:cubicBezTo>
                <a:cubicBezTo>
                  <a:pt x="298" y="82"/>
                  <a:pt x="298" y="82"/>
                  <a:pt x="298" y="82"/>
                </a:cubicBezTo>
                <a:cubicBezTo>
                  <a:pt x="320" y="76"/>
                  <a:pt x="320" y="76"/>
                  <a:pt x="320" y="76"/>
                </a:cubicBezTo>
                <a:cubicBezTo>
                  <a:pt x="302" y="76"/>
                  <a:pt x="302" y="76"/>
                  <a:pt x="302" y="76"/>
                </a:cubicBezTo>
                <a:cubicBezTo>
                  <a:pt x="320" y="47"/>
                  <a:pt x="320" y="47"/>
                  <a:pt x="320" y="47"/>
                </a:cubicBezTo>
                <a:cubicBezTo>
                  <a:pt x="321" y="45"/>
                  <a:pt x="322" y="43"/>
                  <a:pt x="323" y="42"/>
                </a:cubicBezTo>
                <a:cubicBezTo>
                  <a:pt x="339" y="19"/>
                  <a:pt x="339" y="19"/>
                  <a:pt x="339" y="19"/>
                </a:cubicBezTo>
                <a:cubicBezTo>
                  <a:pt x="340" y="17"/>
                  <a:pt x="341" y="15"/>
                  <a:pt x="342" y="14"/>
                </a:cubicBezTo>
                <a:cubicBezTo>
                  <a:pt x="345" y="10"/>
                  <a:pt x="345" y="10"/>
                  <a:pt x="345" y="10"/>
                </a:cubicBezTo>
                <a:cubicBezTo>
                  <a:pt x="346" y="9"/>
                  <a:pt x="348" y="8"/>
                  <a:pt x="350" y="7"/>
                </a:cubicBezTo>
                <a:cubicBezTo>
                  <a:pt x="357" y="7"/>
                  <a:pt x="357" y="7"/>
                  <a:pt x="357" y="7"/>
                </a:cubicBezTo>
                <a:cubicBezTo>
                  <a:pt x="359" y="7"/>
                  <a:pt x="362" y="6"/>
                  <a:pt x="363" y="6"/>
                </a:cubicBezTo>
                <a:cubicBezTo>
                  <a:pt x="369" y="4"/>
                  <a:pt x="369" y="4"/>
                  <a:pt x="369" y="4"/>
                </a:cubicBezTo>
                <a:cubicBezTo>
                  <a:pt x="371" y="4"/>
                  <a:pt x="371" y="3"/>
                  <a:pt x="369" y="3"/>
                </a:cubicBezTo>
                <a:cubicBezTo>
                  <a:pt x="363" y="2"/>
                  <a:pt x="363" y="2"/>
                  <a:pt x="363" y="2"/>
                </a:cubicBezTo>
                <a:cubicBezTo>
                  <a:pt x="361" y="1"/>
                  <a:pt x="358" y="1"/>
                  <a:pt x="357" y="1"/>
                </a:cubicBezTo>
                <a:cubicBezTo>
                  <a:pt x="346" y="0"/>
                  <a:pt x="346" y="0"/>
                  <a:pt x="346" y="0"/>
                </a:cubicBezTo>
                <a:cubicBezTo>
                  <a:pt x="344" y="0"/>
                  <a:pt x="341" y="0"/>
                  <a:pt x="339" y="0"/>
                </a:cubicBezTo>
                <a:cubicBezTo>
                  <a:pt x="329" y="1"/>
                  <a:pt x="329" y="1"/>
                  <a:pt x="329" y="1"/>
                </a:cubicBezTo>
                <a:cubicBezTo>
                  <a:pt x="328" y="1"/>
                  <a:pt x="325" y="1"/>
                  <a:pt x="323" y="2"/>
                </a:cubicBezTo>
                <a:cubicBezTo>
                  <a:pt x="317" y="4"/>
                  <a:pt x="317" y="4"/>
                  <a:pt x="317" y="4"/>
                </a:cubicBezTo>
                <a:cubicBezTo>
                  <a:pt x="315" y="4"/>
                  <a:pt x="313" y="6"/>
                  <a:pt x="311" y="7"/>
                </a:cubicBezTo>
                <a:cubicBezTo>
                  <a:pt x="265" y="57"/>
                  <a:pt x="265" y="57"/>
                  <a:pt x="265" y="57"/>
                </a:cubicBezTo>
                <a:cubicBezTo>
                  <a:pt x="261" y="55"/>
                  <a:pt x="256" y="54"/>
                  <a:pt x="250" y="54"/>
                </a:cubicBezTo>
                <a:cubicBezTo>
                  <a:pt x="235" y="54"/>
                  <a:pt x="235" y="54"/>
                  <a:pt x="235" y="54"/>
                </a:cubicBezTo>
                <a:cubicBezTo>
                  <a:pt x="232" y="54"/>
                  <a:pt x="229" y="56"/>
                  <a:pt x="229" y="60"/>
                </a:cubicBezTo>
                <a:cubicBezTo>
                  <a:pt x="229" y="67"/>
                  <a:pt x="229" y="67"/>
                  <a:pt x="229" y="67"/>
                </a:cubicBezTo>
                <a:cubicBezTo>
                  <a:pt x="229" y="70"/>
                  <a:pt x="232" y="73"/>
                  <a:pt x="235" y="73"/>
                </a:cubicBezTo>
                <a:cubicBezTo>
                  <a:pt x="244" y="73"/>
                  <a:pt x="244" y="73"/>
                  <a:pt x="244" y="73"/>
                </a:cubicBezTo>
                <a:cubicBezTo>
                  <a:pt x="246" y="73"/>
                  <a:pt x="248" y="73"/>
                  <a:pt x="249" y="73"/>
                </a:cubicBezTo>
                <a:cubicBezTo>
                  <a:pt x="222" y="102"/>
                  <a:pt x="222" y="102"/>
                  <a:pt x="222" y="102"/>
                </a:cubicBezTo>
                <a:cubicBezTo>
                  <a:pt x="221" y="104"/>
                  <a:pt x="219" y="106"/>
                  <a:pt x="218" y="107"/>
                </a:cubicBezTo>
                <a:cubicBezTo>
                  <a:pt x="208" y="117"/>
                  <a:pt x="208" y="117"/>
                  <a:pt x="208" y="117"/>
                </a:cubicBezTo>
                <a:cubicBezTo>
                  <a:pt x="204" y="115"/>
                  <a:pt x="199" y="114"/>
                  <a:pt x="193" y="114"/>
                </a:cubicBezTo>
                <a:cubicBezTo>
                  <a:pt x="178" y="114"/>
                  <a:pt x="178" y="114"/>
                  <a:pt x="178" y="114"/>
                </a:cubicBezTo>
                <a:cubicBezTo>
                  <a:pt x="175" y="114"/>
                  <a:pt x="172" y="116"/>
                  <a:pt x="172" y="120"/>
                </a:cubicBezTo>
                <a:cubicBezTo>
                  <a:pt x="172" y="127"/>
                  <a:pt x="172" y="127"/>
                  <a:pt x="172" y="127"/>
                </a:cubicBezTo>
                <a:cubicBezTo>
                  <a:pt x="172" y="130"/>
                  <a:pt x="175" y="133"/>
                  <a:pt x="178" y="133"/>
                </a:cubicBezTo>
                <a:cubicBezTo>
                  <a:pt x="187" y="133"/>
                  <a:pt x="187" y="133"/>
                  <a:pt x="187" y="133"/>
                </a:cubicBezTo>
                <a:cubicBezTo>
                  <a:pt x="189" y="133"/>
                  <a:pt x="191" y="133"/>
                  <a:pt x="192" y="133"/>
                </a:cubicBezTo>
                <a:cubicBezTo>
                  <a:pt x="152" y="174"/>
                  <a:pt x="152" y="174"/>
                  <a:pt x="152" y="174"/>
                </a:cubicBezTo>
                <a:cubicBezTo>
                  <a:pt x="151" y="175"/>
                  <a:pt x="150" y="176"/>
                  <a:pt x="149" y="177"/>
                </a:cubicBezTo>
                <a:cubicBezTo>
                  <a:pt x="121" y="177"/>
                  <a:pt x="121" y="177"/>
                  <a:pt x="121" y="177"/>
                </a:cubicBezTo>
                <a:cubicBezTo>
                  <a:pt x="113" y="177"/>
                  <a:pt x="98" y="178"/>
                  <a:pt x="90" y="178"/>
                </a:cubicBezTo>
                <a:cubicBezTo>
                  <a:pt x="76" y="178"/>
                  <a:pt x="76" y="178"/>
                  <a:pt x="76" y="178"/>
                </a:cubicBezTo>
                <a:cubicBezTo>
                  <a:pt x="67" y="178"/>
                  <a:pt x="55" y="179"/>
                  <a:pt x="48" y="180"/>
                </a:cubicBezTo>
                <a:cubicBezTo>
                  <a:pt x="41" y="181"/>
                  <a:pt x="29" y="184"/>
                  <a:pt x="22" y="186"/>
                </a:cubicBezTo>
                <a:cubicBezTo>
                  <a:pt x="15" y="188"/>
                  <a:pt x="7" y="192"/>
                  <a:pt x="5" y="193"/>
                </a:cubicBezTo>
                <a:cubicBezTo>
                  <a:pt x="3" y="195"/>
                  <a:pt x="1" y="197"/>
                  <a:pt x="0" y="199"/>
                </a:cubicBezTo>
                <a:cubicBezTo>
                  <a:pt x="0" y="201"/>
                  <a:pt x="2" y="204"/>
                  <a:pt x="5" y="207"/>
                </a:cubicBezTo>
                <a:cubicBezTo>
                  <a:pt x="7" y="209"/>
                  <a:pt x="15" y="212"/>
                  <a:pt x="21" y="214"/>
                </a:cubicBezTo>
                <a:cubicBezTo>
                  <a:pt x="28" y="216"/>
                  <a:pt x="39" y="219"/>
                  <a:pt x="46" y="220"/>
                </a:cubicBezTo>
                <a:cubicBezTo>
                  <a:pt x="53" y="221"/>
                  <a:pt x="66" y="222"/>
                  <a:pt x="75" y="223"/>
                </a:cubicBezTo>
                <a:cubicBezTo>
                  <a:pt x="91" y="223"/>
                  <a:pt x="91" y="223"/>
                  <a:pt x="91" y="223"/>
                </a:cubicBezTo>
                <a:cubicBezTo>
                  <a:pt x="99" y="223"/>
                  <a:pt x="114" y="223"/>
                  <a:pt x="122" y="223"/>
                </a:cubicBezTo>
                <a:cubicBezTo>
                  <a:pt x="150" y="224"/>
                  <a:pt x="150" y="224"/>
                  <a:pt x="150" y="224"/>
                </a:cubicBezTo>
                <a:cubicBezTo>
                  <a:pt x="150" y="224"/>
                  <a:pt x="151" y="225"/>
                  <a:pt x="151" y="225"/>
                </a:cubicBezTo>
                <a:cubicBezTo>
                  <a:pt x="194" y="269"/>
                  <a:pt x="194" y="269"/>
                  <a:pt x="194" y="269"/>
                </a:cubicBezTo>
                <a:cubicBezTo>
                  <a:pt x="192" y="269"/>
                  <a:pt x="190" y="269"/>
                  <a:pt x="188" y="269"/>
                </a:cubicBezTo>
                <a:cubicBezTo>
                  <a:pt x="179" y="269"/>
                  <a:pt x="179" y="269"/>
                  <a:pt x="179" y="269"/>
                </a:cubicBezTo>
                <a:cubicBezTo>
                  <a:pt x="175" y="269"/>
                  <a:pt x="172" y="272"/>
                  <a:pt x="172" y="275"/>
                </a:cubicBezTo>
                <a:cubicBezTo>
                  <a:pt x="172" y="282"/>
                  <a:pt x="172" y="282"/>
                  <a:pt x="172" y="282"/>
                </a:cubicBezTo>
                <a:cubicBezTo>
                  <a:pt x="172" y="286"/>
                  <a:pt x="175" y="288"/>
                  <a:pt x="179" y="288"/>
                </a:cubicBezTo>
                <a:cubicBezTo>
                  <a:pt x="194" y="288"/>
                  <a:pt x="194" y="288"/>
                  <a:pt x="194" y="288"/>
                </a:cubicBezTo>
                <a:cubicBezTo>
                  <a:pt x="200" y="288"/>
                  <a:pt x="205" y="287"/>
                  <a:pt x="209" y="285"/>
                </a:cubicBezTo>
                <a:cubicBezTo>
                  <a:pt x="217" y="293"/>
                  <a:pt x="217" y="293"/>
                  <a:pt x="217" y="293"/>
                </a:cubicBezTo>
                <a:cubicBezTo>
                  <a:pt x="218" y="294"/>
                  <a:pt x="220" y="296"/>
                  <a:pt x="221" y="297"/>
                </a:cubicBezTo>
                <a:cubicBezTo>
                  <a:pt x="251" y="329"/>
                  <a:pt x="251" y="329"/>
                  <a:pt x="251" y="329"/>
                </a:cubicBezTo>
                <a:cubicBezTo>
                  <a:pt x="249" y="329"/>
                  <a:pt x="247" y="329"/>
                  <a:pt x="246" y="329"/>
                </a:cubicBezTo>
                <a:cubicBezTo>
                  <a:pt x="237" y="329"/>
                  <a:pt x="237" y="329"/>
                  <a:pt x="237" y="329"/>
                </a:cubicBezTo>
                <a:cubicBezTo>
                  <a:pt x="233" y="329"/>
                  <a:pt x="230" y="332"/>
                  <a:pt x="230" y="335"/>
                </a:cubicBezTo>
                <a:cubicBezTo>
                  <a:pt x="230" y="342"/>
                  <a:pt x="230" y="342"/>
                  <a:pt x="230" y="342"/>
                </a:cubicBezTo>
                <a:cubicBezTo>
                  <a:pt x="230" y="346"/>
                  <a:pt x="233" y="348"/>
                  <a:pt x="237" y="348"/>
                </a:cubicBezTo>
                <a:cubicBezTo>
                  <a:pt x="252" y="348"/>
                  <a:pt x="252" y="348"/>
                  <a:pt x="252" y="348"/>
                </a:cubicBezTo>
                <a:cubicBezTo>
                  <a:pt x="257" y="348"/>
                  <a:pt x="263" y="347"/>
                  <a:pt x="266" y="346"/>
                </a:cubicBezTo>
                <a:cubicBezTo>
                  <a:pt x="311" y="393"/>
                  <a:pt x="311" y="393"/>
                  <a:pt x="311" y="393"/>
                </a:cubicBezTo>
                <a:cubicBezTo>
                  <a:pt x="312" y="394"/>
                  <a:pt x="314" y="395"/>
                  <a:pt x="316" y="396"/>
                </a:cubicBezTo>
                <a:cubicBezTo>
                  <a:pt x="322" y="398"/>
                  <a:pt x="322" y="398"/>
                  <a:pt x="322" y="398"/>
                </a:cubicBezTo>
                <a:cubicBezTo>
                  <a:pt x="324" y="398"/>
                  <a:pt x="327" y="399"/>
                  <a:pt x="329" y="399"/>
                </a:cubicBezTo>
                <a:cubicBezTo>
                  <a:pt x="339" y="400"/>
                  <a:pt x="339" y="400"/>
                  <a:pt x="339" y="400"/>
                </a:cubicBezTo>
                <a:cubicBezTo>
                  <a:pt x="340" y="400"/>
                  <a:pt x="343" y="400"/>
                  <a:pt x="345" y="400"/>
                </a:cubicBezTo>
                <a:cubicBezTo>
                  <a:pt x="356" y="399"/>
                  <a:pt x="356" y="399"/>
                  <a:pt x="356" y="399"/>
                </a:cubicBezTo>
                <a:cubicBezTo>
                  <a:pt x="358" y="399"/>
                  <a:pt x="361" y="398"/>
                  <a:pt x="362" y="398"/>
                </a:cubicBezTo>
                <a:cubicBezTo>
                  <a:pt x="369" y="397"/>
                  <a:pt x="369" y="397"/>
                  <a:pt x="369" y="397"/>
                </a:cubicBezTo>
                <a:cubicBezTo>
                  <a:pt x="370" y="396"/>
                  <a:pt x="370" y="396"/>
                  <a:pt x="369" y="395"/>
                </a:cubicBezTo>
                <a:cubicBezTo>
                  <a:pt x="363" y="394"/>
                  <a:pt x="363" y="394"/>
                  <a:pt x="363" y="394"/>
                </a:cubicBezTo>
                <a:cubicBezTo>
                  <a:pt x="361" y="393"/>
                  <a:pt x="358" y="393"/>
                  <a:pt x="356" y="393"/>
                </a:cubicBezTo>
                <a:cubicBezTo>
                  <a:pt x="349" y="392"/>
                  <a:pt x="349" y="392"/>
                  <a:pt x="349" y="392"/>
                </a:cubicBezTo>
                <a:cubicBezTo>
                  <a:pt x="347" y="392"/>
                  <a:pt x="345" y="391"/>
                  <a:pt x="344" y="389"/>
                </a:cubicBezTo>
                <a:cubicBezTo>
                  <a:pt x="341" y="386"/>
                  <a:pt x="341" y="386"/>
                  <a:pt x="341" y="386"/>
                </a:cubicBezTo>
                <a:cubicBezTo>
                  <a:pt x="340" y="385"/>
                  <a:pt x="339" y="382"/>
                  <a:pt x="338" y="381"/>
                </a:cubicBezTo>
                <a:cubicBezTo>
                  <a:pt x="322" y="358"/>
                  <a:pt x="322" y="358"/>
                  <a:pt x="322" y="358"/>
                </a:cubicBezTo>
                <a:cubicBezTo>
                  <a:pt x="321" y="356"/>
                  <a:pt x="320" y="354"/>
                  <a:pt x="319" y="353"/>
                </a:cubicBezTo>
                <a:cubicBezTo>
                  <a:pt x="302" y="325"/>
                  <a:pt x="302" y="325"/>
                  <a:pt x="302" y="325"/>
                </a:cubicBezTo>
                <a:cubicBezTo>
                  <a:pt x="320" y="325"/>
                  <a:pt x="320" y="325"/>
                  <a:pt x="320" y="325"/>
                </a:cubicBezTo>
                <a:cubicBezTo>
                  <a:pt x="298" y="319"/>
                  <a:pt x="298" y="319"/>
                  <a:pt x="298" y="319"/>
                </a:cubicBezTo>
                <a:cubicBezTo>
                  <a:pt x="289" y="305"/>
                  <a:pt x="289" y="305"/>
                  <a:pt x="289" y="305"/>
                </a:cubicBezTo>
                <a:cubicBezTo>
                  <a:pt x="288" y="303"/>
                  <a:pt x="287" y="301"/>
                  <a:pt x="286" y="300"/>
                </a:cubicBezTo>
                <a:cubicBezTo>
                  <a:pt x="303" y="300"/>
                  <a:pt x="303" y="300"/>
                  <a:pt x="303" y="300"/>
                </a:cubicBezTo>
                <a:cubicBezTo>
                  <a:pt x="282" y="294"/>
                  <a:pt x="282" y="294"/>
                  <a:pt x="282" y="294"/>
                </a:cubicBezTo>
                <a:cubicBezTo>
                  <a:pt x="280" y="290"/>
                  <a:pt x="280" y="290"/>
                  <a:pt x="280" y="290"/>
                </a:cubicBezTo>
                <a:cubicBezTo>
                  <a:pt x="279" y="289"/>
                  <a:pt x="278" y="286"/>
                  <a:pt x="277" y="285"/>
                </a:cubicBezTo>
                <a:cubicBezTo>
                  <a:pt x="269" y="260"/>
                  <a:pt x="269" y="260"/>
                  <a:pt x="269" y="260"/>
                </a:cubicBezTo>
                <a:cubicBezTo>
                  <a:pt x="286" y="260"/>
                  <a:pt x="286" y="260"/>
                  <a:pt x="286" y="260"/>
                </a:cubicBezTo>
                <a:cubicBezTo>
                  <a:pt x="268" y="255"/>
                  <a:pt x="268" y="255"/>
                  <a:pt x="268" y="255"/>
                </a:cubicBezTo>
                <a:cubicBezTo>
                  <a:pt x="263" y="240"/>
                  <a:pt x="263" y="240"/>
                  <a:pt x="263" y="240"/>
                </a:cubicBezTo>
                <a:cubicBezTo>
                  <a:pt x="279" y="240"/>
                  <a:pt x="279" y="240"/>
                  <a:pt x="279" y="240"/>
                </a:cubicBezTo>
                <a:cubicBezTo>
                  <a:pt x="261" y="235"/>
                  <a:pt x="261" y="235"/>
                  <a:pt x="261" y="235"/>
                </a:cubicBezTo>
                <a:cubicBezTo>
                  <a:pt x="257" y="223"/>
                  <a:pt x="257" y="223"/>
                  <a:pt x="257" y="223"/>
                </a:cubicBezTo>
                <a:cubicBezTo>
                  <a:pt x="313" y="223"/>
                  <a:pt x="313" y="223"/>
                  <a:pt x="313" y="223"/>
                </a:cubicBezTo>
                <a:cubicBezTo>
                  <a:pt x="321" y="223"/>
                  <a:pt x="336" y="223"/>
                  <a:pt x="344" y="223"/>
                </a:cubicBezTo>
                <a:cubicBezTo>
                  <a:pt x="362" y="222"/>
                  <a:pt x="362" y="222"/>
                  <a:pt x="362" y="222"/>
                </a:cubicBezTo>
                <a:cubicBezTo>
                  <a:pt x="370" y="222"/>
                  <a:pt x="383" y="222"/>
                  <a:pt x="389" y="221"/>
                </a:cubicBezTo>
                <a:cubicBezTo>
                  <a:pt x="395" y="221"/>
                  <a:pt x="406" y="219"/>
                  <a:pt x="412" y="218"/>
                </a:cubicBezTo>
                <a:cubicBezTo>
                  <a:pt x="415" y="218"/>
                  <a:pt x="420" y="217"/>
                  <a:pt x="425" y="216"/>
                </a:cubicBezTo>
                <a:cubicBezTo>
                  <a:pt x="480" y="275"/>
                  <a:pt x="480" y="275"/>
                  <a:pt x="480" y="275"/>
                </a:cubicBezTo>
                <a:cubicBezTo>
                  <a:pt x="481" y="276"/>
                  <a:pt x="482" y="276"/>
                  <a:pt x="483" y="276"/>
                </a:cubicBezTo>
                <a:cubicBezTo>
                  <a:pt x="503" y="276"/>
                  <a:pt x="503" y="276"/>
                  <a:pt x="503" y="276"/>
                </a:cubicBezTo>
                <a:cubicBezTo>
                  <a:pt x="504" y="276"/>
                  <a:pt x="504" y="276"/>
                  <a:pt x="504" y="275"/>
                </a:cubicBez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Ellipszis 16"/>
          <p:cNvSpPr/>
          <p:nvPr/>
        </p:nvSpPr>
        <p:spPr>
          <a:xfrm>
            <a:off x="5362548" y="1145928"/>
            <a:ext cx="986971" cy="98697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42"/>
          <p:cNvGrpSpPr/>
          <p:nvPr/>
        </p:nvGrpSpPr>
        <p:grpSpPr>
          <a:xfrm>
            <a:off x="0" y="5233360"/>
            <a:ext cx="1024128" cy="1024128"/>
            <a:chOff x="-10809" y="2580056"/>
            <a:chExt cx="2574255" cy="2563444"/>
          </a:xfrm>
          <a:solidFill>
            <a:schemeClr val="tx1">
              <a:lumMod val="65000"/>
              <a:lumOff val="35000"/>
            </a:schemeClr>
          </a:solidFill>
        </p:grpSpPr>
        <p:sp>
          <p:nvSpPr>
            <p:cNvPr id="11" name="Right Triangle 17"/>
            <p:cNvSpPr/>
            <p:nvPr/>
          </p:nvSpPr>
          <p:spPr>
            <a:xfrm>
              <a:off x="-10808" y="2580056"/>
              <a:ext cx="2574254" cy="2563443"/>
            </a:xfrm>
            <a:custGeom>
              <a:avLst/>
              <a:gdLst>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Lst>
              <a:ahLst/>
              <a:cxnLst>
                <a:cxn ang="0">
                  <a:pos x="connsiteX0" y="connsiteY0"/>
                </a:cxn>
                <a:cxn ang="0">
                  <a:pos x="connsiteX1" y="connsiteY1"/>
                </a:cxn>
                <a:cxn ang="0">
                  <a:pos x="connsiteX2" y="connsiteY2"/>
                </a:cxn>
                <a:cxn ang="0">
                  <a:pos x="connsiteX3" y="connsiteY3"/>
                </a:cxn>
              </a:cxnLst>
              <a:rect l="l" t="t" r="r" b="b"/>
              <a:pathLst>
                <a:path w="2407162" h="2397053">
                  <a:moveTo>
                    <a:pt x="0" y="2397053"/>
                  </a:moveTo>
                  <a:lnTo>
                    <a:pt x="0" y="0"/>
                  </a:lnTo>
                  <a:cubicBezTo>
                    <a:pt x="536664" y="1252310"/>
                    <a:pt x="1729820" y="2082589"/>
                    <a:pt x="2407162" y="2397053"/>
                  </a:cubicBezTo>
                  <a:lnTo>
                    <a:pt x="0" y="239705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ight Triangle 17"/>
            <p:cNvSpPr/>
            <p:nvPr/>
          </p:nvSpPr>
          <p:spPr>
            <a:xfrm>
              <a:off x="-10808" y="2649415"/>
              <a:ext cx="2504603" cy="2494085"/>
            </a:xfrm>
            <a:custGeom>
              <a:avLst/>
              <a:gdLst>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Lst>
              <a:ahLst/>
              <a:cxnLst>
                <a:cxn ang="0">
                  <a:pos x="connsiteX0" y="connsiteY0"/>
                </a:cxn>
                <a:cxn ang="0">
                  <a:pos x="connsiteX1" y="connsiteY1"/>
                </a:cxn>
                <a:cxn ang="0">
                  <a:pos x="connsiteX2" y="connsiteY2"/>
                </a:cxn>
                <a:cxn ang="0">
                  <a:pos x="connsiteX3" y="connsiteY3"/>
                </a:cxn>
              </a:cxnLst>
              <a:rect l="l" t="t" r="r" b="b"/>
              <a:pathLst>
                <a:path w="2407162" h="2397053">
                  <a:moveTo>
                    <a:pt x="0" y="2397053"/>
                  </a:moveTo>
                  <a:lnTo>
                    <a:pt x="0" y="0"/>
                  </a:lnTo>
                  <a:cubicBezTo>
                    <a:pt x="536664" y="1252310"/>
                    <a:pt x="1729820" y="2082589"/>
                    <a:pt x="2407162" y="2397053"/>
                  </a:cubicBezTo>
                  <a:lnTo>
                    <a:pt x="0" y="239705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ight Triangle 17"/>
            <p:cNvSpPr/>
            <p:nvPr/>
          </p:nvSpPr>
          <p:spPr>
            <a:xfrm>
              <a:off x="-10809" y="2720143"/>
              <a:ext cx="2433577" cy="2423357"/>
            </a:xfrm>
            <a:custGeom>
              <a:avLst/>
              <a:gdLst>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Lst>
              <a:ahLst/>
              <a:cxnLst>
                <a:cxn ang="0">
                  <a:pos x="connsiteX0" y="connsiteY0"/>
                </a:cxn>
                <a:cxn ang="0">
                  <a:pos x="connsiteX1" y="connsiteY1"/>
                </a:cxn>
                <a:cxn ang="0">
                  <a:pos x="connsiteX2" y="connsiteY2"/>
                </a:cxn>
                <a:cxn ang="0">
                  <a:pos x="connsiteX3" y="connsiteY3"/>
                </a:cxn>
              </a:cxnLst>
              <a:rect l="l" t="t" r="r" b="b"/>
              <a:pathLst>
                <a:path w="2407162" h="2397053">
                  <a:moveTo>
                    <a:pt x="0" y="2397053"/>
                  </a:moveTo>
                  <a:lnTo>
                    <a:pt x="0" y="0"/>
                  </a:lnTo>
                  <a:cubicBezTo>
                    <a:pt x="536664" y="1252310"/>
                    <a:pt x="1729820" y="2082589"/>
                    <a:pt x="2407162" y="2397053"/>
                  </a:cubicBezTo>
                  <a:lnTo>
                    <a:pt x="0" y="239705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 name="Group 46"/>
          <p:cNvGrpSpPr/>
          <p:nvPr/>
        </p:nvGrpSpPr>
        <p:grpSpPr>
          <a:xfrm rot="5400000" flipV="1">
            <a:off x="11167443" y="2156"/>
            <a:ext cx="1026713" cy="1022401"/>
            <a:chOff x="-10809" y="2580056"/>
            <a:chExt cx="2574255" cy="2563444"/>
          </a:xfrm>
          <a:solidFill>
            <a:schemeClr val="tx1">
              <a:lumMod val="65000"/>
              <a:lumOff val="35000"/>
            </a:schemeClr>
          </a:solidFill>
        </p:grpSpPr>
        <p:sp>
          <p:nvSpPr>
            <p:cNvPr id="15" name="Right Triangle 17"/>
            <p:cNvSpPr/>
            <p:nvPr/>
          </p:nvSpPr>
          <p:spPr>
            <a:xfrm>
              <a:off x="-10808" y="2580056"/>
              <a:ext cx="2574254" cy="2563443"/>
            </a:xfrm>
            <a:custGeom>
              <a:avLst/>
              <a:gdLst>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Lst>
              <a:ahLst/>
              <a:cxnLst>
                <a:cxn ang="0">
                  <a:pos x="connsiteX0" y="connsiteY0"/>
                </a:cxn>
                <a:cxn ang="0">
                  <a:pos x="connsiteX1" y="connsiteY1"/>
                </a:cxn>
                <a:cxn ang="0">
                  <a:pos x="connsiteX2" y="connsiteY2"/>
                </a:cxn>
                <a:cxn ang="0">
                  <a:pos x="connsiteX3" y="connsiteY3"/>
                </a:cxn>
              </a:cxnLst>
              <a:rect l="l" t="t" r="r" b="b"/>
              <a:pathLst>
                <a:path w="2407162" h="2397053">
                  <a:moveTo>
                    <a:pt x="0" y="2397053"/>
                  </a:moveTo>
                  <a:lnTo>
                    <a:pt x="0" y="0"/>
                  </a:lnTo>
                  <a:cubicBezTo>
                    <a:pt x="536664" y="1252310"/>
                    <a:pt x="1729820" y="2082589"/>
                    <a:pt x="2407162" y="2397053"/>
                  </a:cubicBezTo>
                  <a:lnTo>
                    <a:pt x="0" y="239705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ight Triangle 17"/>
            <p:cNvSpPr/>
            <p:nvPr/>
          </p:nvSpPr>
          <p:spPr>
            <a:xfrm>
              <a:off x="-10808" y="2649415"/>
              <a:ext cx="2504603" cy="2494085"/>
            </a:xfrm>
            <a:custGeom>
              <a:avLst/>
              <a:gdLst>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Lst>
              <a:ahLst/>
              <a:cxnLst>
                <a:cxn ang="0">
                  <a:pos x="connsiteX0" y="connsiteY0"/>
                </a:cxn>
                <a:cxn ang="0">
                  <a:pos x="connsiteX1" y="connsiteY1"/>
                </a:cxn>
                <a:cxn ang="0">
                  <a:pos x="connsiteX2" y="connsiteY2"/>
                </a:cxn>
                <a:cxn ang="0">
                  <a:pos x="connsiteX3" y="connsiteY3"/>
                </a:cxn>
              </a:cxnLst>
              <a:rect l="l" t="t" r="r" b="b"/>
              <a:pathLst>
                <a:path w="2407162" h="2397053">
                  <a:moveTo>
                    <a:pt x="0" y="2397053"/>
                  </a:moveTo>
                  <a:lnTo>
                    <a:pt x="0" y="0"/>
                  </a:lnTo>
                  <a:cubicBezTo>
                    <a:pt x="536664" y="1252310"/>
                    <a:pt x="1729820" y="2082589"/>
                    <a:pt x="2407162" y="2397053"/>
                  </a:cubicBezTo>
                  <a:lnTo>
                    <a:pt x="0" y="239705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ight Triangle 17"/>
            <p:cNvSpPr/>
            <p:nvPr/>
          </p:nvSpPr>
          <p:spPr>
            <a:xfrm>
              <a:off x="-10809" y="2720143"/>
              <a:ext cx="2433577" cy="2423357"/>
            </a:xfrm>
            <a:custGeom>
              <a:avLst/>
              <a:gdLst>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Lst>
              <a:ahLst/>
              <a:cxnLst>
                <a:cxn ang="0">
                  <a:pos x="connsiteX0" y="connsiteY0"/>
                </a:cxn>
                <a:cxn ang="0">
                  <a:pos x="connsiteX1" y="connsiteY1"/>
                </a:cxn>
                <a:cxn ang="0">
                  <a:pos x="connsiteX2" y="connsiteY2"/>
                </a:cxn>
                <a:cxn ang="0">
                  <a:pos x="connsiteX3" y="connsiteY3"/>
                </a:cxn>
              </a:cxnLst>
              <a:rect l="l" t="t" r="r" b="b"/>
              <a:pathLst>
                <a:path w="2407162" h="2397053">
                  <a:moveTo>
                    <a:pt x="0" y="2397053"/>
                  </a:moveTo>
                  <a:lnTo>
                    <a:pt x="0" y="0"/>
                  </a:lnTo>
                  <a:cubicBezTo>
                    <a:pt x="536664" y="1252310"/>
                    <a:pt x="1729820" y="2082589"/>
                    <a:pt x="2407162" y="2397053"/>
                  </a:cubicBezTo>
                  <a:lnTo>
                    <a:pt x="0" y="239705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Freeform 115"/>
          <p:cNvSpPr>
            <a:spLocks noChangeArrowheads="1"/>
          </p:cNvSpPr>
          <p:nvPr/>
        </p:nvSpPr>
        <p:spPr bwMode="auto">
          <a:xfrm>
            <a:off x="5570806" y="1372380"/>
            <a:ext cx="548640" cy="512692"/>
          </a:xfrm>
          <a:custGeom>
            <a:avLst/>
            <a:gdLst>
              <a:gd name="T0" fmla="*/ 381 w 400"/>
              <a:gd name="T1" fmla="*/ 124 h 498"/>
              <a:gd name="T2" fmla="*/ 381 w 400"/>
              <a:gd name="T3" fmla="*/ 124 h 498"/>
              <a:gd name="T4" fmla="*/ 231 w 400"/>
              <a:gd name="T5" fmla="*/ 9 h 498"/>
              <a:gd name="T6" fmla="*/ 115 w 400"/>
              <a:gd name="T7" fmla="*/ 151 h 498"/>
              <a:gd name="T8" fmla="*/ 133 w 400"/>
              <a:gd name="T9" fmla="*/ 213 h 498"/>
              <a:gd name="T10" fmla="*/ 9 w 400"/>
              <a:gd name="T11" fmla="*/ 407 h 498"/>
              <a:gd name="T12" fmla="*/ 0 w 400"/>
              <a:gd name="T13" fmla="*/ 434 h 498"/>
              <a:gd name="T14" fmla="*/ 9 w 400"/>
              <a:gd name="T15" fmla="*/ 478 h 498"/>
              <a:gd name="T16" fmla="*/ 27 w 400"/>
              <a:gd name="T17" fmla="*/ 497 h 498"/>
              <a:gd name="T18" fmla="*/ 62 w 400"/>
              <a:gd name="T19" fmla="*/ 487 h 498"/>
              <a:gd name="T20" fmla="*/ 89 w 400"/>
              <a:gd name="T21" fmla="*/ 470 h 498"/>
              <a:gd name="T22" fmla="*/ 142 w 400"/>
              <a:gd name="T23" fmla="*/ 390 h 498"/>
              <a:gd name="T24" fmla="*/ 142 w 400"/>
              <a:gd name="T25" fmla="*/ 390 h 498"/>
              <a:gd name="T26" fmla="*/ 177 w 400"/>
              <a:gd name="T27" fmla="*/ 381 h 498"/>
              <a:gd name="T28" fmla="*/ 231 w 400"/>
              <a:gd name="T29" fmla="*/ 284 h 498"/>
              <a:gd name="T30" fmla="*/ 293 w 400"/>
              <a:gd name="T31" fmla="*/ 284 h 498"/>
              <a:gd name="T32" fmla="*/ 381 w 400"/>
              <a:gd name="T33" fmla="*/ 124 h 498"/>
              <a:gd name="T34" fmla="*/ 319 w 400"/>
              <a:gd name="T35" fmla="*/ 159 h 498"/>
              <a:gd name="T36" fmla="*/ 319 w 400"/>
              <a:gd name="T37" fmla="*/ 159 h 498"/>
              <a:gd name="T38" fmla="*/ 256 w 400"/>
              <a:gd name="T39" fmla="*/ 142 h 498"/>
              <a:gd name="T40" fmla="*/ 221 w 400"/>
              <a:gd name="T41" fmla="*/ 80 h 498"/>
              <a:gd name="T42" fmla="*/ 310 w 400"/>
              <a:gd name="T43" fmla="*/ 71 h 498"/>
              <a:gd name="T44" fmla="*/ 319 w 400"/>
              <a:gd name="T45" fmla="*/ 159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0" h="498">
                <a:moveTo>
                  <a:pt x="381" y="124"/>
                </a:moveTo>
                <a:lnTo>
                  <a:pt x="381" y="124"/>
                </a:lnTo>
                <a:cubicBezTo>
                  <a:pt x="372" y="44"/>
                  <a:pt x="301" y="0"/>
                  <a:pt x="231" y="9"/>
                </a:cubicBezTo>
                <a:cubicBezTo>
                  <a:pt x="159" y="27"/>
                  <a:pt x="106" y="80"/>
                  <a:pt x="115" y="151"/>
                </a:cubicBezTo>
                <a:cubicBezTo>
                  <a:pt x="115" y="168"/>
                  <a:pt x="124" y="195"/>
                  <a:pt x="133" y="213"/>
                </a:cubicBezTo>
                <a:cubicBezTo>
                  <a:pt x="9" y="407"/>
                  <a:pt x="9" y="407"/>
                  <a:pt x="9" y="407"/>
                </a:cubicBezTo>
                <a:cubicBezTo>
                  <a:pt x="0" y="407"/>
                  <a:pt x="0" y="425"/>
                  <a:pt x="0" y="434"/>
                </a:cubicBezTo>
                <a:cubicBezTo>
                  <a:pt x="9" y="478"/>
                  <a:pt x="9" y="478"/>
                  <a:pt x="9" y="478"/>
                </a:cubicBezTo>
                <a:cubicBezTo>
                  <a:pt x="9" y="487"/>
                  <a:pt x="18" y="497"/>
                  <a:pt x="27" y="497"/>
                </a:cubicBezTo>
                <a:cubicBezTo>
                  <a:pt x="62" y="487"/>
                  <a:pt x="62" y="487"/>
                  <a:pt x="62" y="487"/>
                </a:cubicBezTo>
                <a:cubicBezTo>
                  <a:pt x="71" y="487"/>
                  <a:pt x="80" y="478"/>
                  <a:pt x="89" y="470"/>
                </a:cubicBezTo>
                <a:cubicBezTo>
                  <a:pt x="142" y="390"/>
                  <a:pt x="142" y="390"/>
                  <a:pt x="142" y="390"/>
                </a:cubicBezTo>
                <a:lnTo>
                  <a:pt x="142" y="390"/>
                </a:lnTo>
                <a:cubicBezTo>
                  <a:pt x="177" y="381"/>
                  <a:pt x="177" y="381"/>
                  <a:pt x="177" y="381"/>
                </a:cubicBezTo>
                <a:cubicBezTo>
                  <a:pt x="231" y="284"/>
                  <a:pt x="231" y="284"/>
                  <a:pt x="231" y="284"/>
                </a:cubicBezTo>
                <a:cubicBezTo>
                  <a:pt x="248" y="293"/>
                  <a:pt x="284" y="284"/>
                  <a:pt x="293" y="284"/>
                </a:cubicBezTo>
                <a:cubicBezTo>
                  <a:pt x="363" y="275"/>
                  <a:pt x="399" y="195"/>
                  <a:pt x="381" y="124"/>
                </a:cubicBezTo>
                <a:close/>
                <a:moveTo>
                  <a:pt x="319" y="159"/>
                </a:moveTo>
                <a:lnTo>
                  <a:pt x="319" y="159"/>
                </a:lnTo>
                <a:cubicBezTo>
                  <a:pt x="301" y="187"/>
                  <a:pt x="284" y="168"/>
                  <a:pt x="256" y="142"/>
                </a:cubicBezTo>
                <a:cubicBezTo>
                  <a:pt x="231" y="124"/>
                  <a:pt x="203" y="115"/>
                  <a:pt x="221" y="80"/>
                </a:cubicBezTo>
                <a:cubicBezTo>
                  <a:pt x="240" y="53"/>
                  <a:pt x="284" y="44"/>
                  <a:pt x="310" y="71"/>
                </a:cubicBezTo>
                <a:cubicBezTo>
                  <a:pt x="337" y="89"/>
                  <a:pt x="346" y="133"/>
                  <a:pt x="319" y="159"/>
                </a:cubicBezTo>
                <a:close/>
              </a:path>
            </a:pathLst>
          </a:custGeom>
          <a:solidFill>
            <a:schemeClr val="bg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1088639" fontAlgn="auto">
              <a:spcBef>
                <a:spcPts val="0"/>
              </a:spcBef>
              <a:spcAft>
                <a:spcPts val="0"/>
              </a:spcAft>
              <a:defRPr/>
            </a:pPr>
            <a:endParaRPr lang="en-US" dirty="0">
              <a:latin typeface="Lato Light"/>
              <a:ea typeface="+mn-ea"/>
              <a:cs typeface="Lato Light"/>
            </a:endParaRPr>
          </a:p>
        </p:txBody>
      </p:sp>
      <p:sp>
        <p:nvSpPr>
          <p:cNvPr id="19" name="Espace réservé du pied de page 7"/>
          <p:cNvSpPr>
            <a:spLocks noGrp="1"/>
          </p:cNvSpPr>
          <p:nvPr>
            <p:ph type="ftr" sz="quarter" idx="11"/>
          </p:nvPr>
        </p:nvSpPr>
        <p:spPr>
          <a:xfrm>
            <a:off x="2991394" y="6389289"/>
            <a:ext cx="5939577" cy="646331"/>
          </a:xfrm>
          <a:prstGeom prst="rect">
            <a:avLst/>
          </a:prstGeom>
        </p:spPr>
        <p:txBody>
          <a:bodyPr wrap="square">
            <a:spAutoFit/>
          </a:bodyPr>
          <a:lstStyle/>
          <a:p>
            <a:r>
              <a:rPr lang="fr-FR" sz="1800" dirty="0">
                <a:solidFill>
                  <a:schemeClr val="tx1"/>
                </a:solidFill>
                <a:latin typeface="Times New Roman" panose="02020603050405020304" pitchFamily="18" charset="0"/>
                <a:cs typeface="Times New Roman" panose="02020603050405020304" pitchFamily="18" charset="0"/>
              </a:rPr>
              <a:t>Système de gestion de Service d’électricité / gaz «ndes »</a:t>
            </a:r>
            <a:endParaRPr lang="en-US" sz="1800" dirty="0">
              <a:solidFill>
                <a:schemeClr val="tx1"/>
              </a:solidFill>
              <a:latin typeface="Times New Roman" panose="02020603050405020304" pitchFamily="18" charset="0"/>
              <a:cs typeface="Times New Roman" panose="02020603050405020304" pitchFamily="18" charset="0"/>
            </a:endParaRPr>
          </a:p>
          <a:p>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20" name="Flowchart: Off-page Connector 36">
            <a:extLst>
              <a:ext uri="{FF2B5EF4-FFF2-40B4-BE49-F238E27FC236}">
                <a16:creationId xmlns:a16="http://schemas.microsoft.com/office/drawing/2014/main" id="{E34E4F2F-2E67-4692-9EB5-843046579063}"/>
              </a:ext>
            </a:extLst>
          </p:cNvPr>
          <p:cNvSpPr/>
          <p:nvPr/>
        </p:nvSpPr>
        <p:spPr>
          <a:xfrm>
            <a:off x="10923399" y="6385024"/>
            <a:ext cx="327273" cy="393600"/>
          </a:xfrm>
          <a:prstGeom prst="flowChartOffpageConnector">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bg1"/>
                </a:solidFill>
              </a:rPr>
              <a:t>15</a:t>
            </a:r>
            <a:endParaRPr lang="en-US" sz="1100" b="1" dirty="0">
              <a:solidFill>
                <a:schemeClr val="bg1"/>
              </a:solidFill>
            </a:endParaRPr>
          </a:p>
        </p:txBody>
      </p:sp>
      <p:pic>
        <p:nvPicPr>
          <p:cNvPr id="21" name="Image 20"/>
          <p:cNvPicPr/>
          <p:nvPr/>
        </p:nvPicPr>
        <p:blipFill>
          <a:blip r:embed="rId3" cstate="print">
            <a:extLst>
              <a:ext uri="{28A0092B-C50C-407E-A947-70E740481C1C}">
                <a14:useLocalDpi xmlns:a14="http://schemas.microsoft.com/office/drawing/2010/main" val="0"/>
              </a:ext>
            </a:extLst>
          </a:blip>
          <a:stretch>
            <a:fillRect/>
          </a:stretch>
        </p:blipFill>
        <p:spPr>
          <a:xfrm>
            <a:off x="648220" y="164851"/>
            <a:ext cx="862527" cy="805754"/>
          </a:xfrm>
          <a:prstGeom prst="rect">
            <a:avLst/>
          </a:prstGeom>
        </p:spPr>
      </p:pic>
      <p:pic>
        <p:nvPicPr>
          <p:cNvPr id="22" name="Image 21"/>
          <p:cNvPicPr/>
          <p:nvPr/>
        </p:nvPicPr>
        <p:blipFill>
          <a:blip r:embed="rId4" cstate="print">
            <a:extLst>
              <a:ext uri="{28A0092B-C50C-407E-A947-70E740481C1C}">
                <a14:useLocalDpi xmlns:a14="http://schemas.microsoft.com/office/drawing/2010/main" val="0"/>
              </a:ext>
            </a:extLst>
          </a:blip>
          <a:stretch>
            <a:fillRect/>
          </a:stretch>
        </p:blipFill>
        <p:spPr>
          <a:xfrm>
            <a:off x="10525456" y="248478"/>
            <a:ext cx="795886" cy="722127"/>
          </a:xfrm>
          <a:prstGeom prst="rect">
            <a:avLst/>
          </a:prstGeom>
        </p:spPr>
      </p:pic>
    </p:spTree>
    <p:extLst>
      <p:ext uri="{BB962C8B-B14F-4D97-AF65-F5344CB8AC3E}">
        <p14:creationId xmlns:p14="http://schemas.microsoft.com/office/powerpoint/2010/main" val="4218868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1000" fill="hold"/>
                                        <p:tgtEl>
                                          <p:spTgt spid="14"/>
                                        </p:tgtEl>
                                        <p:attrNameLst>
                                          <p:attrName>ppt_x</p:attrName>
                                        </p:attrNameLst>
                                      </p:cBhvr>
                                      <p:tavLst>
                                        <p:tav tm="0">
                                          <p:val>
                                            <p:strVal val="0-#ppt_w/2"/>
                                          </p:val>
                                        </p:tav>
                                        <p:tav tm="100000">
                                          <p:val>
                                            <p:strVal val="#ppt_x"/>
                                          </p:val>
                                        </p:tav>
                                      </p:tavLst>
                                    </p:anim>
                                    <p:anim calcmode="lin" valueType="num">
                                      <p:cBhvr additive="base">
                                        <p:cTn id="8" dur="10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3" decel="10000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1000" fill="hold"/>
                                        <p:tgtEl>
                                          <p:spTgt spid="10"/>
                                        </p:tgtEl>
                                        <p:attrNameLst>
                                          <p:attrName>ppt_x</p:attrName>
                                        </p:attrNameLst>
                                      </p:cBhvr>
                                      <p:tavLst>
                                        <p:tav tm="0">
                                          <p:val>
                                            <p:strVal val="1+#ppt_w/2"/>
                                          </p:val>
                                        </p:tav>
                                        <p:tav tm="100000">
                                          <p:val>
                                            <p:strVal val="#ppt_x"/>
                                          </p:val>
                                        </p:tav>
                                      </p:tavLst>
                                    </p:anim>
                                    <p:anim calcmode="lin" valueType="num">
                                      <p:cBhvr additive="base">
                                        <p:cTn id="12" dur="1000" fill="hold"/>
                                        <p:tgtEl>
                                          <p:spTgt spid="10"/>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par>
                          <p:cTn id="17" fill="hold">
                            <p:stCondLst>
                              <p:cond delay="1500"/>
                            </p:stCondLst>
                            <p:childTnLst>
                              <p:par>
                                <p:cTn id="18" presetID="21" presetClass="entr" presetSubtype="1"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heel(1)">
                                      <p:cBhvr>
                                        <p:cTn id="20" dur="750"/>
                                        <p:tgtEl>
                                          <p:spTgt spid="8"/>
                                        </p:tgtEl>
                                      </p:cBhvr>
                                    </p:animEffect>
                                  </p:childTnLst>
                                </p:cTn>
                              </p:par>
                            </p:childTnLst>
                          </p:cTn>
                        </p:par>
                        <p:par>
                          <p:cTn id="21" fill="hold">
                            <p:stCondLst>
                              <p:cond delay="2250"/>
                            </p:stCondLst>
                            <p:childTnLst>
                              <p:par>
                                <p:cTn id="22" presetID="63" presetClass="path" presetSubtype="0" accel="50000" decel="50000" fill="hold" grpId="0" nodeType="afterEffect">
                                  <p:stCondLst>
                                    <p:cond delay="0"/>
                                  </p:stCondLst>
                                  <p:childTnLst>
                                    <p:animMotion origin="layout" path="M 3.125E-6 1.11111E-6 L 0.99531 0.01296 " pathEditMode="relative" rAng="0" ptsTypes="AA">
                                      <p:cBhvr>
                                        <p:cTn id="23" dur="1250" fill="hold"/>
                                        <p:tgtEl>
                                          <p:spTgt spid="7"/>
                                        </p:tgtEl>
                                        <p:attrNameLst>
                                          <p:attrName>ppt_x</p:attrName>
                                          <p:attrName>ppt_y</p:attrName>
                                        </p:attrNameLst>
                                      </p:cBhvr>
                                      <p:rCtr x="49766" y="64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1"/>
          <p:cNvSpPr>
            <a:spLocks noGrp="1"/>
          </p:cNvSpPr>
          <p:nvPr>
            <p:ph type="title"/>
          </p:nvPr>
        </p:nvSpPr>
        <p:spPr>
          <a:xfrm>
            <a:off x="750618" y="1009929"/>
            <a:ext cx="4526138" cy="640080"/>
          </a:xfrm>
        </p:spPr>
        <p:txBody>
          <a:bodyPr>
            <a:normAutofit/>
          </a:bodyPr>
          <a:lstStyle/>
          <a:p>
            <a:r>
              <a:rPr lang="fr-FR" sz="3200" dirty="0" smtClean="0"/>
              <a:t>Outils de développement</a:t>
            </a:r>
            <a:endParaRPr lang="fr-FR" sz="3200" dirty="0"/>
          </a:p>
        </p:txBody>
      </p:sp>
      <p:graphicFrame>
        <p:nvGraphicFramePr>
          <p:cNvPr id="53" name="Diagramme 5"/>
          <p:cNvGraphicFramePr/>
          <p:nvPr>
            <p:extLst/>
          </p:nvPr>
        </p:nvGraphicFramePr>
        <p:xfrm>
          <a:off x="750618" y="1481"/>
          <a:ext cx="10781739" cy="10081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4" name="Espace réservé du contenu 2"/>
          <p:cNvSpPr>
            <a:spLocks noGrp="1"/>
          </p:cNvSpPr>
          <p:nvPr>
            <p:ph idx="1"/>
          </p:nvPr>
        </p:nvSpPr>
        <p:spPr>
          <a:xfrm>
            <a:off x="4744" y="1797779"/>
            <a:ext cx="10515600" cy="4351338"/>
          </a:xfrm>
        </p:spPr>
        <p:txBody>
          <a:bodyPr>
            <a:normAutofit/>
          </a:bodyPr>
          <a:lstStyle/>
          <a:p>
            <a:pPr marL="137160" indent="0" defTabSz="457200">
              <a:lnSpc>
                <a:spcPct val="150000"/>
              </a:lnSpc>
              <a:buSzPct val="100000"/>
              <a:buNone/>
            </a:pPr>
            <a:endParaRPr lang="fr-FR" altLang="zh-CN" dirty="0" smtClean="0">
              <a:solidFill>
                <a:srgbClr val="3F3F3F"/>
              </a:solidFill>
              <a:latin typeface="Century Gothic" panose="020B0502020202020204" pitchFamily="34" charset="0"/>
              <a:ea typeface="幼圆" charset="-122"/>
            </a:endParaRPr>
          </a:p>
          <a:p>
            <a:pPr marL="137160" indent="0" defTabSz="457200">
              <a:lnSpc>
                <a:spcPct val="150000"/>
              </a:lnSpc>
              <a:buSzPct val="100000"/>
              <a:buNone/>
            </a:pPr>
            <a:endParaRPr lang="fr-FR" altLang="zh-CN" dirty="0">
              <a:solidFill>
                <a:srgbClr val="3F3F3F"/>
              </a:solidFill>
              <a:latin typeface="Century Gothic" panose="020B0502020202020204" pitchFamily="34" charset="0"/>
              <a:ea typeface="幼圆" charset="-122"/>
            </a:endParaRPr>
          </a:p>
        </p:txBody>
      </p:sp>
      <p:pic>
        <p:nvPicPr>
          <p:cNvPr id="56" name="Image 42" descr="bootstrap-logo.png"/>
          <p:cNvPicPr>
            <a:picLocks noChangeAspect="1"/>
          </p:cNvPicPr>
          <p:nvPr/>
        </p:nvPicPr>
        <p:blipFill>
          <a:blip r:embed="rId8" cstate="print"/>
          <a:stretch>
            <a:fillRect/>
          </a:stretch>
        </p:blipFill>
        <p:spPr>
          <a:xfrm>
            <a:off x="1132829" y="3508061"/>
            <a:ext cx="923732" cy="923732"/>
          </a:xfrm>
          <a:prstGeom prst="rect">
            <a:avLst/>
          </a:prstGeom>
        </p:spPr>
      </p:pic>
      <p:pic>
        <p:nvPicPr>
          <p:cNvPr id="58" name="Picture 57"/>
          <p:cNvPicPr>
            <a:picLocks noChangeAspect="1"/>
          </p:cNvPicPr>
          <p:nvPr/>
        </p:nvPicPr>
        <p:blipFill>
          <a:blip r:embed="rId9" cstate="print"/>
          <a:stretch>
            <a:fillRect/>
          </a:stretch>
        </p:blipFill>
        <p:spPr>
          <a:xfrm>
            <a:off x="3161213" y="5040686"/>
            <a:ext cx="5204705" cy="1147089"/>
          </a:xfrm>
          <a:prstGeom prst="rect">
            <a:avLst/>
          </a:prstGeom>
        </p:spPr>
      </p:pic>
      <p:sp>
        <p:nvSpPr>
          <p:cNvPr id="59" name="Freeform 48"/>
          <p:cNvSpPr>
            <a:spLocks/>
          </p:cNvSpPr>
          <p:nvPr/>
        </p:nvSpPr>
        <p:spPr bwMode="auto">
          <a:xfrm>
            <a:off x="4509423" y="3267593"/>
            <a:ext cx="1088044" cy="830320"/>
          </a:xfrm>
          <a:custGeom>
            <a:avLst/>
            <a:gdLst>
              <a:gd name="T0" fmla="*/ 0 w 971"/>
              <a:gd name="T1" fmla="*/ 74 h 741"/>
              <a:gd name="T2" fmla="*/ 653 w 971"/>
              <a:gd name="T3" fmla="*/ 0 h 741"/>
              <a:gd name="T4" fmla="*/ 971 w 971"/>
              <a:gd name="T5" fmla="*/ 384 h 741"/>
              <a:gd name="T6" fmla="*/ 403 w 971"/>
              <a:gd name="T7" fmla="*/ 741 h 741"/>
              <a:gd name="T8" fmla="*/ 133 w 971"/>
              <a:gd name="T9" fmla="*/ 566 h 741"/>
              <a:gd name="T10" fmla="*/ 0 w 971"/>
              <a:gd name="T11" fmla="*/ 74 h 741"/>
            </a:gdLst>
            <a:ahLst/>
            <a:cxnLst>
              <a:cxn ang="0">
                <a:pos x="T0" y="T1"/>
              </a:cxn>
              <a:cxn ang="0">
                <a:pos x="T2" y="T3"/>
              </a:cxn>
              <a:cxn ang="0">
                <a:pos x="T4" y="T5"/>
              </a:cxn>
              <a:cxn ang="0">
                <a:pos x="T6" y="T7"/>
              </a:cxn>
              <a:cxn ang="0">
                <a:pos x="T8" y="T9"/>
              </a:cxn>
              <a:cxn ang="0">
                <a:pos x="T10" y="T11"/>
              </a:cxn>
            </a:cxnLst>
            <a:rect l="0" t="0" r="r" b="b"/>
            <a:pathLst>
              <a:path w="971" h="741">
                <a:moveTo>
                  <a:pt x="0" y="74"/>
                </a:moveTo>
                <a:lnTo>
                  <a:pt x="653" y="0"/>
                </a:lnTo>
                <a:lnTo>
                  <a:pt x="971" y="384"/>
                </a:lnTo>
                <a:lnTo>
                  <a:pt x="403" y="741"/>
                </a:lnTo>
                <a:lnTo>
                  <a:pt x="133" y="566"/>
                </a:lnTo>
                <a:lnTo>
                  <a:pt x="0" y="74"/>
                </a:lnTo>
                <a:close/>
              </a:path>
            </a:pathLst>
          </a:custGeom>
          <a:solidFill>
            <a:schemeClr val="accent6">
              <a:lumMod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60" name="Freeform 49"/>
          <p:cNvSpPr>
            <a:spLocks/>
          </p:cNvSpPr>
          <p:nvPr/>
        </p:nvSpPr>
        <p:spPr bwMode="auto">
          <a:xfrm>
            <a:off x="4798523" y="3329222"/>
            <a:ext cx="665601" cy="440372"/>
          </a:xfrm>
          <a:custGeom>
            <a:avLst/>
            <a:gdLst>
              <a:gd name="T0" fmla="*/ 36 w 594"/>
              <a:gd name="T1" fmla="*/ 393 h 393"/>
              <a:gd name="T2" fmla="*/ 594 w 594"/>
              <a:gd name="T3" fmla="*/ 331 h 393"/>
              <a:gd name="T4" fmla="*/ 407 w 594"/>
              <a:gd name="T5" fmla="*/ 80 h 393"/>
              <a:gd name="T6" fmla="*/ 152 w 594"/>
              <a:gd name="T7" fmla="*/ 0 h 393"/>
              <a:gd name="T8" fmla="*/ 0 w 594"/>
              <a:gd name="T9" fmla="*/ 42 h 393"/>
              <a:gd name="T10" fmla="*/ 0 w 594"/>
              <a:gd name="T11" fmla="*/ 246 h 393"/>
              <a:gd name="T12" fmla="*/ 36 w 594"/>
              <a:gd name="T13" fmla="*/ 393 h 393"/>
            </a:gdLst>
            <a:ahLst/>
            <a:cxnLst>
              <a:cxn ang="0">
                <a:pos x="T0" y="T1"/>
              </a:cxn>
              <a:cxn ang="0">
                <a:pos x="T2" y="T3"/>
              </a:cxn>
              <a:cxn ang="0">
                <a:pos x="T4" y="T5"/>
              </a:cxn>
              <a:cxn ang="0">
                <a:pos x="T6" y="T7"/>
              </a:cxn>
              <a:cxn ang="0">
                <a:pos x="T8" y="T9"/>
              </a:cxn>
              <a:cxn ang="0">
                <a:pos x="T10" y="T11"/>
              </a:cxn>
              <a:cxn ang="0">
                <a:pos x="T12" y="T13"/>
              </a:cxn>
            </a:cxnLst>
            <a:rect l="0" t="0" r="r" b="b"/>
            <a:pathLst>
              <a:path w="594" h="393">
                <a:moveTo>
                  <a:pt x="36" y="393"/>
                </a:moveTo>
                <a:lnTo>
                  <a:pt x="594" y="331"/>
                </a:lnTo>
                <a:lnTo>
                  <a:pt x="407" y="80"/>
                </a:lnTo>
                <a:lnTo>
                  <a:pt x="152" y="0"/>
                </a:lnTo>
                <a:lnTo>
                  <a:pt x="0" y="42"/>
                </a:lnTo>
                <a:lnTo>
                  <a:pt x="0" y="246"/>
                </a:lnTo>
                <a:lnTo>
                  <a:pt x="36" y="393"/>
                </a:lnTo>
                <a:close/>
              </a:path>
            </a:pathLst>
          </a:custGeom>
          <a:solidFill>
            <a:schemeClr val="accent4">
              <a:lumMod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61" name="Freeform 50"/>
          <p:cNvSpPr>
            <a:spLocks/>
          </p:cNvSpPr>
          <p:nvPr/>
        </p:nvSpPr>
        <p:spPr bwMode="auto">
          <a:xfrm>
            <a:off x="4584499" y="4196520"/>
            <a:ext cx="596127" cy="930048"/>
          </a:xfrm>
          <a:custGeom>
            <a:avLst/>
            <a:gdLst>
              <a:gd name="T0" fmla="*/ 55 w 225"/>
              <a:gd name="T1" fmla="*/ 351 h 351"/>
              <a:gd name="T2" fmla="*/ 210 w 225"/>
              <a:gd name="T3" fmla="*/ 304 h 351"/>
              <a:gd name="T4" fmla="*/ 225 w 225"/>
              <a:gd name="T5" fmla="*/ 70 h 351"/>
              <a:gd name="T6" fmla="*/ 163 w 225"/>
              <a:gd name="T7" fmla="*/ 0 h 351"/>
              <a:gd name="T8" fmla="*/ 36 w 225"/>
              <a:gd name="T9" fmla="*/ 84 h 351"/>
              <a:gd name="T10" fmla="*/ 0 w 225"/>
              <a:gd name="T11" fmla="*/ 200 h 351"/>
              <a:gd name="T12" fmla="*/ 55 w 225"/>
              <a:gd name="T13" fmla="*/ 351 h 351"/>
            </a:gdLst>
            <a:ahLst/>
            <a:cxnLst>
              <a:cxn ang="0">
                <a:pos x="T0" y="T1"/>
              </a:cxn>
              <a:cxn ang="0">
                <a:pos x="T2" y="T3"/>
              </a:cxn>
              <a:cxn ang="0">
                <a:pos x="T4" y="T5"/>
              </a:cxn>
              <a:cxn ang="0">
                <a:pos x="T6" y="T7"/>
              </a:cxn>
              <a:cxn ang="0">
                <a:pos x="T8" y="T9"/>
              </a:cxn>
              <a:cxn ang="0">
                <a:pos x="T10" y="T11"/>
              </a:cxn>
              <a:cxn ang="0">
                <a:pos x="T12" y="T13"/>
              </a:cxn>
            </a:cxnLst>
            <a:rect l="0" t="0" r="r" b="b"/>
            <a:pathLst>
              <a:path w="225" h="351">
                <a:moveTo>
                  <a:pt x="55" y="351"/>
                </a:moveTo>
                <a:cubicBezTo>
                  <a:pt x="210" y="304"/>
                  <a:pt x="210" y="304"/>
                  <a:pt x="210" y="304"/>
                </a:cubicBezTo>
                <a:cubicBezTo>
                  <a:pt x="225" y="70"/>
                  <a:pt x="225" y="70"/>
                  <a:pt x="225" y="70"/>
                </a:cubicBezTo>
                <a:cubicBezTo>
                  <a:pt x="163" y="0"/>
                  <a:pt x="163" y="0"/>
                  <a:pt x="163" y="0"/>
                </a:cubicBezTo>
                <a:cubicBezTo>
                  <a:pt x="163" y="0"/>
                  <a:pt x="38" y="82"/>
                  <a:pt x="36" y="84"/>
                </a:cubicBezTo>
                <a:cubicBezTo>
                  <a:pt x="35" y="85"/>
                  <a:pt x="0" y="200"/>
                  <a:pt x="0" y="200"/>
                </a:cubicBezTo>
                <a:lnTo>
                  <a:pt x="55" y="351"/>
                </a:lnTo>
                <a:close/>
              </a:path>
            </a:pathLst>
          </a:custGeom>
          <a:solidFill>
            <a:schemeClr val="accent6">
              <a:lumMod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62" name="Freeform 51"/>
          <p:cNvSpPr>
            <a:spLocks/>
          </p:cNvSpPr>
          <p:nvPr/>
        </p:nvSpPr>
        <p:spPr bwMode="auto">
          <a:xfrm>
            <a:off x="4920661" y="4536044"/>
            <a:ext cx="867298" cy="633105"/>
          </a:xfrm>
          <a:custGeom>
            <a:avLst/>
            <a:gdLst>
              <a:gd name="T0" fmla="*/ 6 w 327"/>
              <a:gd name="T1" fmla="*/ 23 h 239"/>
              <a:gd name="T2" fmla="*/ 327 w 327"/>
              <a:gd name="T3" fmla="*/ 0 h 239"/>
              <a:gd name="T4" fmla="*/ 249 w 327"/>
              <a:gd name="T5" fmla="*/ 160 h 239"/>
              <a:gd name="T6" fmla="*/ 108 w 327"/>
              <a:gd name="T7" fmla="*/ 239 h 239"/>
              <a:gd name="T8" fmla="*/ 1 w 327"/>
              <a:gd name="T9" fmla="*/ 152 h 239"/>
              <a:gd name="T10" fmla="*/ 6 w 327"/>
              <a:gd name="T11" fmla="*/ 23 h 239"/>
            </a:gdLst>
            <a:ahLst/>
            <a:cxnLst>
              <a:cxn ang="0">
                <a:pos x="T0" y="T1"/>
              </a:cxn>
              <a:cxn ang="0">
                <a:pos x="T2" y="T3"/>
              </a:cxn>
              <a:cxn ang="0">
                <a:pos x="T4" y="T5"/>
              </a:cxn>
              <a:cxn ang="0">
                <a:pos x="T6" y="T7"/>
              </a:cxn>
              <a:cxn ang="0">
                <a:pos x="T8" y="T9"/>
              </a:cxn>
              <a:cxn ang="0">
                <a:pos x="T10" y="T11"/>
              </a:cxn>
            </a:cxnLst>
            <a:rect l="0" t="0" r="r" b="b"/>
            <a:pathLst>
              <a:path w="327" h="239">
                <a:moveTo>
                  <a:pt x="6" y="23"/>
                </a:moveTo>
                <a:cubicBezTo>
                  <a:pt x="327" y="0"/>
                  <a:pt x="327" y="0"/>
                  <a:pt x="327" y="0"/>
                </a:cubicBezTo>
                <a:cubicBezTo>
                  <a:pt x="249" y="160"/>
                  <a:pt x="249" y="160"/>
                  <a:pt x="249" y="160"/>
                </a:cubicBezTo>
                <a:cubicBezTo>
                  <a:pt x="249" y="160"/>
                  <a:pt x="113" y="239"/>
                  <a:pt x="108" y="239"/>
                </a:cubicBezTo>
                <a:cubicBezTo>
                  <a:pt x="103" y="238"/>
                  <a:pt x="3" y="152"/>
                  <a:pt x="1" y="152"/>
                </a:cubicBezTo>
                <a:cubicBezTo>
                  <a:pt x="0" y="151"/>
                  <a:pt x="6" y="23"/>
                  <a:pt x="6" y="23"/>
                </a:cubicBezTo>
                <a:close/>
              </a:path>
            </a:pathLst>
          </a:custGeom>
          <a:solidFill>
            <a:schemeClr val="accent4">
              <a:lumMod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63" name="Freeform 52"/>
          <p:cNvSpPr>
            <a:spLocks/>
          </p:cNvSpPr>
          <p:nvPr/>
        </p:nvSpPr>
        <p:spPr bwMode="auto">
          <a:xfrm>
            <a:off x="5069693" y="3541004"/>
            <a:ext cx="662239" cy="1158638"/>
          </a:xfrm>
          <a:custGeom>
            <a:avLst/>
            <a:gdLst>
              <a:gd name="T0" fmla="*/ 94 w 591"/>
              <a:gd name="T1" fmla="*/ 1034 h 1034"/>
              <a:gd name="T2" fmla="*/ 579 w 591"/>
              <a:gd name="T3" fmla="*/ 968 h 1034"/>
              <a:gd name="T4" fmla="*/ 591 w 591"/>
              <a:gd name="T5" fmla="*/ 497 h 1034"/>
              <a:gd name="T6" fmla="*/ 402 w 591"/>
              <a:gd name="T7" fmla="*/ 24 h 1034"/>
              <a:gd name="T8" fmla="*/ 321 w 591"/>
              <a:gd name="T9" fmla="*/ 0 h 1034"/>
              <a:gd name="T10" fmla="*/ 0 w 591"/>
              <a:gd name="T11" fmla="*/ 19 h 1034"/>
              <a:gd name="T12" fmla="*/ 94 w 591"/>
              <a:gd name="T13" fmla="*/ 1034 h 1034"/>
            </a:gdLst>
            <a:ahLst/>
            <a:cxnLst>
              <a:cxn ang="0">
                <a:pos x="T0" y="T1"/>
              </a:cxn>
              <a:cxn ang="0">
                <a:pos x="T2" y="T3"/>
              </a:cxn>
              <a:cxn ang="0">
                <a:pos x="T4" y="T5"/>
              </a:cxn>
              <a:cxn ang="0">
                <a:pos x="T6" y="T7"/>
              </a:cxn>
              <a:cxn ang="0">
                <a:pos x="T8" y="T9"/>
              </a:cxn>
              <a:cxn ang="0">
                <a:pos x="T10" y="T11"/>
              </a:cxn>
              <a:cxn ang="0">
                <a:pos x="T12" y="T13"/>
              </a:cxn>
            </a:cxnLst>
            <a:rect l="0" t="0" r="r" b="b"/>
            <a:pathLst>
              <a:path w="591" h="1034">
                <a:moveTo>
                  <a:pt x="94" y="1034"/>
                </a:moveTo>
                <a:lnTo>
                  <a:pt x="579" y="968"/>
                </a:lnTo>
                <a:lnTo>
                  <a:pt x="591" y="497"/>
                </a:lnTo>
                <a:lnTo>
                  <a:pt x="402" y="24"/>
                </a:lnTo>
                <a:lnTo>
                  <a:pt x="321" y="0"/>
                </a:lnTo>
                <a:lnTo>
                  <a:pt x="0" y="19"/>
                </a:lnTo>
                <a:lnTo>
                  <a:pt x="94" y="1034"/>
                </a:lnTo>
                <a:close/>
              </a:path>
            </a:pathLst>
          </a:custGeom>
          <a:solidFill>
            <a:schemeClr val="accent6">
              <a:lumMod val="7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64" name="Freeform 53"/>
          <p:cNvSpPr>
            <a:spLocks/>
          </p:cNvSpPr>
          <p:nvPr/>
        </p:nvSpPr>
        <p:spPr bwMode="auto">
          <a:xfrm>
            <a:off x="5997310" y="1895509"/>
            <a:ext cx="782137" cy="789981"/>
          </a:xfrm>
          <a:custGeom>
            <a:avLst/>
            <a:gdLst>
              <a:gd name="T0" fmla="*/ 168 w 698"/>
              <a:gd name="T1" fmla="*/ 0 h 705"/>
              <a:gd name="T2" fmla="*/ 0 w 698"/>
              <a:gd name="T3" fmla="*/ 485 h 705"/>
              <a:gd name="T4" fmla="*/ 457 w 698"/>
              <a:gd name="T5" fmla="*/ 705 h 705"/>
              <a:gd name="T6" fmla="*/ 698 w 698"/>
              <a:gd name="T7" fmla="*/ 606 h 705"/>
              <a:gd name="T8" fmla="*/ 660 w 698"/>
              <a:gd name="T9" fmla="*/ 352 h 705"/>
              <a:gd name="T10" fmla="*/ 168 w 698"/>
              <a:gd name="T11" fmla="*/ 0 h 705"/>
            </a:gdLst>
            <a:ahLst/>
            <a:cxnLst>
              <a:cxn ang="0">
                <a:pos x="T0" y="T1"/>
              </a:cxn>
              <a:cxn ang="0">
                <a:pos x="T2" y="T3"/>
              </a:cxn>
              <a:cxn ang="0">
                <a:pos x="T4" y="T5"/>
              </a:cxn>
              <a:cxn ang="0">
                <a:pos x="T6" y="T7"/>
              </a:cxn>
              <a:cxn ang="0">
                <a:pos x="T8" y="T9"/>
              </a:cxn>
              <a:cxn ang="0">
                <a:pos x="T10" y="T11"/>
              </a:cxn>
            </a:cxnLst>
            <a:rect l="0" t="0" r="r" b="b"/>
            <a:pathLst>
              <a:path w="698" h="705">
                <a:moveTo>
                  <a:pt x="168" y="0"/>
                </a:moveTo>
                <a:lnTo>
                  <a:pt x="0" y="485"/>
                </a:lnTo>
                <a:lnTo>
                  <a:pt x="457" y="705"/>
                </a:lnTo>
                <a:lnTo>
                  <a:pt x="698" y="606"/>
                </a:lnTo>
                <a:lnTo>
                  <a:pt x="660" y="352"/>
                </a:lnTo>
                <a:lnTo>
                  <a:pt x="168" y="0"/>
                </a:lnTo>
                <a:close/>
              </a:path>
            </a:pathLst>
          </a:custGeom>
          <a:solidFill>
            <a:schemeClr val="accent2">
              <a:lumMod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65" name="Freeform 54"/>
          <p:cNvSpPr>
            <a:spLocks/>
          </p:cNvSpPr>
          <p:nvPr/>
        </p:nvSpPr>
        <p:spPr bwMode="auto">
          <a:xfrm>
            <a:off x="5817093" y="2454081"/>
            <a:ext cx="580440" cy="774293"/>
          </a:xfrm>
          <a:custGeom>
            <a:avLst/>
            <a:gdLst>
              <a:gd name="T0" fmla="*/ 518 w 518"/>
              <a:gd name="T1" fmla="*/ 71 h 691"/>
              <a:gd name="T2" fmla="*/ 303 w 518"/>
              <a:gd name="T3" fmla="*/ 691 h 691"/>
              <a:gd name="T4" fmla="*/ 45 w 518"/>
              <a:gd name="T5" fmla="*/ 407 h 691"/>
              <a:gd name="T6" fmla="*/ 0 w 518"/>
              <a:gd name="T7" fmla="*/ 94 h 691"/>
              <a:gd name="T8" fmla="*/ 166 w 518"/>
              <a:gd name="T9" fmla="*/ 0 h 691"/>
              <a:gd name="T10" fmla="*/ 518 w 518"/>
              <a:gd name="T11" fmla="*/ 71 h 691"/>
            </a:gdLst>
            <a:ahLst/>
            <a:cxnLst>
              <a:cxn ang="0">
                <a:pos x="T0" y="T1"/>
              </a:cxn>
              <a:cxn ang="0">
                <a:pos x="T2" y="T3"/>
              </a:cxn>
              <a:cxn ang="0">
                <a:pos x="T4" y="T5"/>
              </a:cxn>
              <a:cxn ang="0">
                <a:pos x="T6" y="T7"/>
              </a:cxn>
              <a:cxn ang="0">
                <a:pos x="T8" y="T9"/>
              </a:cxn>
              <a:cxn ang="0">
                <a:pos x="T10" y="T11"/>
              </a:cxn>
            </a:cxnLst>
            <a:rect l="0" t="0" r="r" b="b"/>
            <a:pathLst>
              <a:path w="518" h="691">
                <a:moveTo>
                  <a:pt x="518" y="71"/>
                </a:moveTo>
                <a:lnTo>
                  <a:pt x="303" y="691"/>
                </a:lnTo>
                <a:lnTo>
                  <a:pt x="45" y="407"/>
                </a:lnTo>
                <a:lnTo>
                  <a:pt x="0" y="94"/>
                </a:lnTo>
                <a:lnTo>
                  <a:pt x="166" y="0"/>
                </a:lnTo>
                <a:lnTo>
                  <a:pt x="518" y="71"/>
                </a:lnTo>
                <a:close/>
              </a:path>
            </a:pathLst>
          </a:custGeom>
          <a:solidFill>
            <a:schemeClr val="accent4">
              <a:lumMod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66" name="Freeform 55"/>
          <p:cNvSpPr>
            <a:spLocks/>
          </p:cNvSpPr>
          <p:nvPr/>
        </p:nvSpPr>
        <p:spPr bwMode="auto">
          <a:xfrm>
            <a:off x="6859004" y="2479309"/>
            <a:ext cx="989437" cy="657757"/>
          </a:xfrm>
          <a:custGeom>
            <a:avLst/>
            <a:gdLst>
              <a:gd name="T0" fmla="*/ 883 w 883"/>
              <a:gd name="T1" fmla="*/ 78 h 587"/>
              <a:gd name="T2" fmla="*/ 665 w 883"/>
              <a:gd name="T3" fmla="*/ 587 h 587"/>
              <a:gd name="T4" fmla="*/ 137 w 883"/>
              <a:gd name="T5" fmla="*/ 411 h 587"/>
              <a:gd name="T6" fmla="*/ 0 w 883"/>
              <a:gd name="T7" fmla="*/ 142 h 587"/>
              <a:gd name="T8" fmla="*/ 279 w 883"/>
              <a:gd name="T9" fmla="*/ 0 h 587"/>
              <a:gd name="T10" fmla="*/ 883 w 883"/>
              <a:gd name="T11" fmla="*/ 78 h 587"/>
            </a:gdLst>
            <a:ahLst/>
            <a:cxnLst>
              <a:cxn ang="0">
                <a:pos x="T0" y="T1"/>
              </a:cxn>
              <a:cxn ang="0">
                <a:pos x="T2" y="T3"/>
              </a:cxn>
              <a:cxn ang="0">
                <a:pos x="T4" y="T5"/>
              </a:cxn>
              <a:cxn ang="0">
                <a:pos x="T6" y="T7"/>
              </a:cxn>
              <a:cxn ang="0">
                <a:pos x="T8" y="T9"/>
              </a:cxn>
              <a:cxn ang="0">
                <a:pos x="T10" y="T11"/>
              </a:cxn>
            </a:cxnLst>
            <a:rect l="0" t="0" r="r" b="b"/>
            <a:pathLst>
              <a:path w="883" h="587">
                <a:moveTo>
                  <a:pt x="883" y="78"/>
                </a:moveTo>
                <a:lnTo>
                  <a:pt x="665" y="587"/>
                </a:lnTo>
                <a:lnTo>
                  <a:pt x="137" y="411"/>
                </a:lnTo>
                <a:lnTo>
                  <a:pt x="0" y="142"/>
                </a:lnTo>
                <a:lnTo>
                  <a:pt x="279" y="0"/>
                </a:lnTo>
                <a:lnTo>
                  <a:pt x="883" y="78"/>
                </a:lnTo>
                <a:close/>
              </a:path>
            </a:pathLst>
          </a:custGeom>
          <a:solidFill>
            <a:schemeClr val="accent2">
              <a:lumMod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67" name="Freeform 56"/>
          <p:cNvSpPr>
            <a:spLocks/>
          </p:cNvSpPr>
          <p:nvPr/>
        </p:nvSpPr>
        <p:spPr bwMode="auto">
          <a:xfrm>
            <a:off x="6948838" y="2851872"/>
            <a:ext cx="591645" cy="670083"/>
          </a:xfrm>
          <a:custGeom>
            <a:avLst/>
            <a:gdLst>
              <a:gd name="T0" fmla="*/ 83 w 223"/>
              <a:gd name="T1" fmla="*/ 0 h 253"/>
              <a:gd name="T2" fmla="*/ 0 w 223"/>
              <a:gd name="T3" fmla="*/ 241 h 253"/>
              <a:gd name="T4" fmla="*/ 118 w 223"/>
              <a:gd name="T5" fmla="*/ 253 h 253"/>
              <a:gd name="T6" fmla="*/ 223 w 223"/>
              <a:gd name="T7" fmla="*/ 193 h 253"/>
              <a:gd name="T8" fmla="*/ 203 w 223"/>
              <a:gd name="T9" fmla="*/ 75 h 253"/>
              <a:gd name="T10" fmla="*/ 83 w 223"/>
              <a:gd name="T11" fmla="*/ 0 h 253"/>
            </a:gdLst>
            <a:ahLst/>
            <a:cxnLst>
              <a:cxn ang="0">
                <a:pos x="T0" y="T1"/>
              </a:cxn>
              <a:cxn ang="0">
                <a:pos x="T2" y="T3"/>
              </a:cxn>
              <a:cxn ang="0">
                <a:pos x="T4" y="T5"/>
              </a:cxn>
              <a:cxn ang="0">
                <a:pos x="T6" y="T7"/>
              </a:cxn>
              <a:cxn ang="0">
                <a:pos x="T8" y="T9"/>
              </a:cxn>
              <a:cxn ang="0">
                <a:pos x="T10" y="T11"/>
              </a:cxn>
            </a:cxnLst>
            <a:rect l="0" t="0" r="r" b="b"/>
            <a:pathLst>
              <a:path w="223" h="253">
                <a:moveTo>
                  <a:pt x="83" y="0"/>
                </a:moveTo>
                <a:cubicBezTo>
                  <a:pt x="0" y="241"/>
                  <a:pt x="0" y="241"/>
                  <a:pt x="0" y="241"/>
                </a:cubicBezTo>
                <a:cubicBezTo>
                  <a:pt x="118" y="253"/>
                  <a:pt x="118" y="253"/>
                  <a:pt x="118" y="253"/>
                </a:cubicBezTo>
                <a:cubicBezTo>
                  <a:pt x="118" y="253"/>
                  <a:pt x="223" y="198"/>
                  <a:pt x="223" y="193"/>
                </a:cubicBezTo>
                <a:cubicBezTo>
                  <a:pt x="223" y="188"/>
                  <a:pt x="203" y="75"/>
                  <a:pt x="203" y="75"/>
                </a:cubicBezTo>
                <a:lnTo>
                  <a:pt x="83" y="0"/>
                </a:lnTo>
                <a:close/>
              </a:path>
            </a:pathLst>
          </a:custGeom>
          <a:solidFill>
            <a:schemeClr val="accent4">
              <a:lumMod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68" name="Freeform 57"/>
          <p:cNvSpPr>
            <a:spLocks/>
          </p:cNvSpPr>
          <p:nvPr/>
        </p:nvSpPr>
        <p:spPr bwMode="auto">
          <a:xfrm>
            <a:off x="6074626" y="2508443"/>
            <a:ext cx="1195616" cy="869539"/>
          </a:xfrm>
          <a:custGeom>
            <a:avLst/>
            <a:gdLst>
              <a:gd name="T0" fmla="*/ 451 w 451"/>
              <a:gd name="T1" fmla="*/ 138 h 328"/>
              <a:gd name="T2" fmla="*/ 400 w 451"/>
              <a:gd name="T3" fmla="*/ 327 h 328"/>
              <a:gd name="T4" fmla="*/ 22 w 451"/>
              <a:gd name="T5" fmla="*/ 247 h 328"/>
              <a:gd name="T6" fmla="*/ 0 w 451"/>
              <a:gd name="T7" fmla="*/ 169 h 328"/>
              <a:gd name="T8" fmla="*/ 42 w 451"/>
              <a:gd name="T9" fmla="*/ 0 h 328"/>
              <a:gd name="T10" fmla="*/ 451 w 451"/>
              <a:gd name="T11" fmla="*/ 138 h 328"/>
            </a:gdLst>
            <a:ahLst/>
            <a:cxnLst>
              <a:cxn ang="0">
                <a:pos x="T0" y="T1"/>
              </a:cxn>
              <a:cxn ang="0">
                <a:pos x="T2" y="T3"/>
              </a:cxn>
              <a:cxn ang="0">
                <a:pos x="T4" y="T5"/>
              </a:cxn>
              <a:cxn ang="0">
                <a:pos x="T6" y="T7"/>
              </a:cxn>
              <a:cxn ang="0">
                <a:pos x="T8" y="T9"/>
              </a:cxn>
              <a:cxn ang="0">
                <a:pos x="T10" y="T11"/>
              </a:cxn>
            </a:cxnLst>
            <a:rect l="0" t="0" r="r" b="b"/>
            <a:pathLst>
              <a:path w="451" h="328">
                <a:moveTo>
                  <a:pt x="451" y="138"/>
                </a:moveTo>
                <a:cubicBezTo>
                  <a:pt x="451" y="138"/>
                  <a:pt x="395" y="328"/>
                  <a:pt x="400" y="327"/>
                </a:cubicBezTo>
                <a:cubicBezTo>
                  <a:pt x="405" y="326"/>
                  <a:pt x="22" y="247"/>
                  <a:pt x="22" y="247"/>
                </a:cubicBezTo>
                <a:cubicBezTo>
                  <a:pt x="0" y="169"/>
                  <a:pt x="0" y="169"/>
                  <a:pt x="0" y="169"/>
                </a:cubicBezTo>
                <a:cubicBezTo>
                  <a:pt x="42" y="0"/>
                  <a:pt x="42" y="0"/>
                  <a:pt x="42" y="0"/>
                </a:cubicBezTo>
                <a:lnTo>
                  <a:pt x="451" y="138"/>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69" name="Freeform 58"/>
          <p:cNvSpPr>
            <a:spLocks/>
          </p:cNvSpPr>
          <p:nvPr/>
        </p:nvSpPr>
        <p:spPr bwMode="auto">
          <a:xfrm>
            <a:off x="6246015" y="5268876"/>
            <a:ext cx="1067875" cy="981593"/>
          </a:xfrm>
          <a:custGeom>
            <a:avLst/>
            <a:gdLst>
              <a:gd name="T0" fmla="*/ 473 w 953"/>
              <a:gd name="T1" fmla="*/ 876 h 876"/>
              <a:gd name="T2" fmla="*/ 0 w 953"/>
              <a:gd name="T3" fmla="*/ 261 h 876"/>
              <a:gd name="T4" fmla="*/ 236 w 953"/>
              <a:gd name="T5" fmla="*/ 0 h 876"/>
              <a:gd name="T6" fmla="*/ 953 w 953"/>
              <a:gd name="T7" fmla="*/ 0 h 876"/>
              <a:gd name="T8" fmla="*/ 773 w 953"/>
              <a:gd name="T9" fmla="*/ 348 h 876"/>
              <a:gd name="T10" fmla="*/ 473 w 953"/>
              <a:gd name="T11" fmla="*/ 876 h 876"/>
            </a:gdLst>
            <a:ahLst/>
            <a:cxnLst>
              <a:cxn ang="0">
                <a:pos x="T0" y="T1"/>
              </a:cxn>
              <a:cxn ang="0">
                <a:pos x="T2" y="T3"/>
              </a:cxn>
              <a:cxn ang="0">
                <a:pos x="T4" y="T5"/>
              </a:cxn>
              <a:cxn ang="0">
                <a:pos x="T6" y="T7"/>
              </a:cxn>
              <a:cxn ang="0">
                <a:pos x="T8" y="T9"/>
              </a:cxn>
              <a:cxn ang="0">
                <a:pos x="T10" y="T11"/>
              </a:cxn>
            </a:cxnLst>
            <a:rect l="0" t="0" r="r" b="b"/>
            <a:pathLst>
              <a:path w="953" h="876">
                <a:moveTo>
                  <a:pt x="473" y="876"/>
                </a:moveTo>
                <a:lnTo>
                  <a:pt x="0" y="261"/>
                </a:lnTo>
                <a:lnTo>
                  <a:pt x="236" y="0"/>
                </a:lnTo>
                <a:lnTo>
                  <a:pt x="953" y="0"/>
                </a:lnTo>
                <a:lnTo>
                  <a:pt x="773" y="348"/>
                </a:lnTo>
                <a:lnTo>
                  <a:pt x="473" y="876"/>
                </a:lnTo>
                <a:close/>
              </a:path>
            </a:pathLst>
          </a:custGeom>
          <a:solidFill>
            <a:schemeClr val="accent5">
              <a:lumMod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70" name="Freeform 59"/>
          <p:cNvSpPr>
            <a:spLocks/>
          </p:cNvSpPr>
          <p:nvPr/>
        </p:nvSpPr>
        <p:spPr bwMode="auto">
          <a:xfrm>
            <a:off x="5880964" y="4522597"/>
            <a:ext cx="906517" cy="1034259"/>
          </a:xfrm>
          <a:custGeom>
            <a:avLst/>
            <a:gdLst>
              <a:gd name="T0" fmla="*/ 342 w 342"/>
              <a:gd name="T1" fmla="*/ 309 h 390"/>
              <a:gd name="T2" fmla="*/ 112 w 342"/>
              <a:gd name="T3" fmla="*/ 0 h 390"/>
              <a:gd name="T4" fmla="*/ 2 w 342"/>
              <a:gd name="T5" fmla="*/ 198 h 390"/>
              <a:gd name="T6" fmla="*/ 102 w 342"/>
              <a:gd name="T7" fmla="*/ 340 h 390"/>
              <a:gd name="T8" fmla="*/ 252 w 342"/>
              <a:gd name="T9" fmla="*/ 390 h 390"/>
              <a:gd name="T10" fmla="*/ 342 w 342"/>
              <a:gd name="T11" fmla="*/ 309 h 390"/>
            </a:gdLst>
            <a:ahLst/>
            <a:cxnLst>
              <a:cxn ang="0">
                <a:pos x="T0" y="T1"/>
              </a:cxn>
              <a:cxn ang="0">
                <a:pos x="T2" y="T3"/>
              </a:cxn>
              <a:cxn ang="0">
                <a:pos x="T4" y="T5"/>
              </a:cxn>
              <a:cxn ang="0">
                <a:pos x="T6" y="T7"/>
              </a:cxn>
              <a:cxn ang="0">
                <a:pos x="T8" y="T9"/>
              </a:cxn>
              <a:cxn ang="0">
                <a:pos x="T10" y="T11"/>
              </a:cxn>
            </a:cxnLst>
            <a:rect l="0" t="0" r="r" b="b"/>
            <a:pathLst>
              <a:path w="342" h="390">
                <a:moveTo>
                  <a:pt x="342" y="309"/>
                </a:moveTo>
                <a:cubicBezTo>
                  <a:pt x="112" y="0"/>
                  <a:pt x="112" y="0"/>
                  <a:pt x="112" y="0"/>
                </a:cubicBezTo>
                <a:cubicBezTo>
                  <a:pt x="112" y="0"/>
                  <a:pt x="0" y="185"/>
                  <a:pt x="2" y="198"/>
                </a:cubicBezTo>
                <a:cubicBezTo>
                  <a:pt x="4" y="211"/>
                  <a:pt x="102" y="340"/>
                  <a:pt x="102" y="340"/>
                </a:cubicBezTo>
                <a:cubicBezTo>
                  <a:pt x="252" y="390"/>
                  <a:pt x="252" y="390"/>
                  <a:pt x="252" y="390"/>
                </a:cubicBezTo>
                <a:lnTo>
                  <a:pt x="342" y="309"/>
                </a:lnTo>
                <a:close/>
              </a:path>
            </a:pathLst>
          </a:custGeom>
          <a:solidFill>
            <a:schemeClr val="accent4">
              <a:lumMod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71" name="Freeform 60"/>
          <p:cNvSpPr>
            <a:spLocks/>
          </p:cNvSpPr>
          <p:nvPr/>
        </p:nvSpPr>
        <p:spPr bwMode="auto">
          <a:xfrm>
            <a:off x="6935147" y="4418387"/>
            <a:ext cx="1283018" cy="811271"/>
          </a:xfrm>
          <a:custGeom>
            <a:avLst/>
            <a:gdLst>
              <a:gd name="T0" fmla="*/ 1145 w 1145"/>
              <a:gd name="T1" fmla="*/ 648 h 724"/>
              <a:gd name="T2" fmla="*/ 722 w 1145"/>
              <a:gd name="T3" fmla="*/ 0 h 724"/>
              <a:gd name="T4" fmla="*/ 0 w 1145"/>
              <a:gd name="T5" fmla="*/ 35 h 724"/>
              <a:gd name="T6" fmla="*/ 532 w 1145"/>
              <a:gd name="T7" fmla="*/ 724 h 724"/>
              <a:gd name="T8" fmla="*/ 1145 w 1145"/>
              <a:gd name="T9" fmla="*/ 648 h 724"/>
            </a:gdLst>
            <a:ahLst/>
            <a:cxnLst>
              <a:cxn ang="0">
                <a:pos x="T0" y="T1"/>
              </a:cxn>
              <a:cxn ang="0">
                <a:pos x="T2" y="T3"/>
              </a:cxn>
              <a:cxn ang="0">
                <a:pos x="T4" y="T5"/>
              </a:cxn>
              <a:cxn ang="0">
                <a:pos x="T6" y="T7"/>
              </a:cxn>
              <a:cxn ang="0">
                <a:pos x="T8" y="T9"/>
              </a:cxn>
            </a:cxnLst>
            <a:rect l="0" t="0" r="r" b="b"/>
            <a:pathLst>
              <a:path w="1145" h="724">
                <a:moveTo>
                  <a:pt x="1145" y="648"/>
                </a:moveTo>
                <a:lnTo>
                  <a:pt x="722" y="0"/>
                </a:lnTo>
                <a:lnTo>
                  <a:pt x="0" y="35"/>
                </a:lnTo>
                <a:lnTo>
                  <a:pt x="532" y="724"/>
                </a:lnTo>
                <a:lnTo>
                  <a:pt x="1145" y="648"/>
                </a:lnTo>
                <a:close/>
              </a:path>
            </a:pathLst>
          </a:custGeom>
          <a:solidFill>
            <a:schemeClr val="accent5">
              <a:lumMod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72" name="Freeform 61"/>
          <p:cNvSpPr>
            <a:spLocks/>
          </p:cNvSpPr>
          <p:nvPr/>
        </p:nvSpPr>
        <p:spPr bwMode="auto">
          <a:xfrm>
            <a:off x="6991418" y="4097912"/>
            <a:ext cx="965905" cy="737315"/>
          </a:xfrm>
          <a:custGeom>
            <a:avLst/>
            <a:gdLst>
              <a:gd name="T0" fmla="*/ 177 w 364"/>
              <a:gd name="T1" fmla="*/ 278 h 278"/>
              <a:gd name="T2" fmla="*/ 0 w 364"/>
              <a:gd name="T3" fmla="*/ 22 h 278"/>
              <a:gd name="T4" fmla="*/ 163 w 364"/>
              <a:gd name="T5" fmla="*/ 0 h 278"/>
              <a:gd name="T6" fmla="*/ 344 w 364"/>
              <a:gd name="T7" fmla="*/ 71 h 278"/>
              <a:gd name="T8" fmla="*/ 357 w 364"/>
              <a:gd name="T9" fmla="*/ 198 h 278"/>
              <a:gd name="T10" fmla="*/ 177 w 364"/>
              <a:gd name="T11" fmla="*/ 278 h 278"/>
            </a:gdLst>
            <a:ahLst/>
            <a:cxnLst>
              <a:cxn ang="0">
                <a:pos x="T0" y="T1"/>
              </a:cxn>
              <a:cxn ang="0">
                <a:pos x="T2" y="T3"/>
              </a:cxn>
              <a:cxn ang="0">
                <a:pos x="T4" y="T5"/>
              </a:cxn>
              <a:cxn ang="0">
                <a:pos x="T6" y="T7"/>
              </a:cxn>
              <a:cxn ang="0">
                <a:pos x="T8" y="T9"/>
              </a:cxn>
              <a:cxn ang="0">
                <a:pos x="T10" y="T11"/>
              </a:cxn>
            </a:cxnLst>
            <a:rect l="0" t="0" r="r" b="b"/>
            <a:pathLst>
              <a:path w="364" h="278">
                <a:moveTo>
                  <a:pt x="177" y="278"/>
                </a:moveTo>
                <a:cubicBezTo>
                  <a:pt x="0" y="22"/>
                  <a:pt x="0" y="22"/>
                  <a:pt x="0" y="22"/>
                </a:cubicBezTo>
                <a:cubicBezTo>
                  <a:pt x="163" y="0"/>
                  <a:pt x="163" y="0"/>
                  <a:pt x="163" y="0"/>
                </a:cubicBezTo>
                <a:cubicBezTo>
                  <a:pt x="163" y="0"/>
                  <a:pt x="342" y="60"/>
                  <a:pt x="344" y="71"/>
                </a:cubicBezTo>
                <a:cubicBezTo>
                  <a:pt x="345" y="82"/>
                  <a:pt x="364" y="190"/>
                  <a:pt x="357" y="198"/>
                </a:cubicBezTo>
                <a:cubicBezTo>
                  <a:pt x="349" y="205"/>
                  <a:pt x="177" y="278"/>
                  <a:pt x="177" y="278"/>
                </a:cubicBezTo>
                <a:close/>
              </a:path>
            </a:pathLst>
          </a:custGeom>
          <a:solidFill>
            <a:schemeClr val="accent4">
              <a:lumMod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73" name="Freeform 62"/>
          <p:cNvSpPr>
            <a:spLocks/>
          </p:cNvSpPr>
          <p:nvPr/>
        </p:nvSpPr>
        <p:spPr bwMode="auto">
          <a:xfrm>
            <a:off x="6300921" y="4304092"/>
            <a:ext cx="1272933" cy="1195616"/>
          </a:xfrm>
          <a:custGeom>
            <a:avLst/>
            <a:gdLst>
              <a:gd name="T0" fmla="*/ 480 w 480"/>
              <a:gd name="T1" fmla="*/ 205 h 451"/>
              <a:gd name="T2" fmla="*/ 334 w 480"/>
              <a:gd name="T3" fmla="*/ 0 h 451"/>
              <a:gd name="T4" fmla="*/ 143 w 480"/>
              <a:gd name="T5" fmla="*/ 47 h 451"/>
              <a:gd name="T6" fmla="*/ 0 w 480"/>
              <a:gd name="T7" fmla="*/ 235 h 451"/>
              <a:gd name="T8" fmla="*/ 122 w 480"/>
              <a:gd name="T9" fmla="*/ 451 h 451"/>
              <a:gd name="T10" fmla="*/ 480 w 480"/>
              <a:gd name="T11" fmla="*/ 205 h 451"/>
            </a:gdLst>
            <a:ahLst/>
            <a:cxnLst>
              <a:cxn ang="0">
                <a:pos x="T0" y="T1"/>
              </a:cxn>
              <a:cxn ang="0">
                <a:pos x="T2" y="T3"/>
              </a:cxn>
              <a:cxn ang="0">
                <a:pos x="T4" y="T5"/>
              </a:cxn>
              <a:cxn ang="0">
                <a:pos x="T6" y="T7"/>
              </a:cxn>
              <a:cxn ang="0">
                <a:pos x="T8" y="T9"/>
              </a:cxn>
              <a:cxn ang="0">
                <a:pos x="T10" y="T11"/>
              </a:cxn>
            </a:cxnLst>
            <a:rect l="0" t="0" r="r" b="b"/>
            <a:pathLst>
              <a:path w="480" h="451">
                <a:moveTo>
                  <a:pt x="480" y="205"/>
                </a:moveTo>
                <a:cubicBezTo>
                  <a:pt x="334" y="0"/>
                  <a:pt x="334" y="0"/>
                  <a:pt x="334" y="0"/>
                </a:cubicBezTo>
                <a:cubicBezTo>
                  <a:pt x="143" y="47"/>
                  <a:pt x="143" y="47"/>
                  <a:pt x="143" y="47"/>
                </a:cubicBezTo>
                <a:cubicBezTo>
                  <a:pt x="143" y="47"/>
                  <a:pt x="0" y="226"/>
                  <a:pt x="0" y="235"/>
                </a:cubicBezTo>
                <a:cubicBezTo>
                  <a:pt x="0" y="245"/>
                  <a:pt x="122" y="451"/>
                  <a:pt x="122" y="451"/>
                </a:cubicBezTo>
                <a:lnTo>
                  <a:pt x="480" y="205"/>
                </a:lnTo>
                <a:close/>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74" name="Freeform 63"/>
          <p:cNvSpPr>
            <a:spLocks/>
          </p:cNvSpPr>
          <p:nvPr/>
        </p:nvSpPr>
        <p:spPr bwMode="auto">
          <a:xfrm>
            <a:off x="4525111" y="2130244"/>
            <a:ext cx="1591166" cy="3993604"/>
          </a:xfrm>
          <a:custGeom>
            <a:avLst/>
            <a:gdLst>
              <a:gd name="T0" fmla="*/ 121 w 600"/>
              <a:gd name="T1" fmla="*/ 0 h 1506"/>
              <a:gd name="T2" fmla="*/ 0 w 600"/>
              <a:gd name="T3" fmla="*/ 438 h 1506"/>
              <a:gd name="T4" fmla="*/ 118 w 600"/>
              <a:gd name="T5" fmla="*/ 618 h 1506"/>
              <a:gd name="T6" fmla="*/ 119 w 600"/>
              <a:gd name="T7" fmla="*/ 615 h 1506"/>
              <a:gd name="T8" fmla="*/ 120 w 600"/>
              <a:gd name="T9" fmla="*/ 612 h 1506"/>
              <a:gd name="T10" fmla="*/ 121 w 600"/>
              <a:gd name="T11" fmla="*/ 610 h 1506"/>
              <a:gd name="T12" fmla="*/ 121 w 600"/>
              <a:gd name="T13" fmla="*/ 607 h 1506"/>
              <a:gd name="T14" fmla="*/ 151 w 600"/>
              <a:gd name="T15" fmla="*/ 544 h 1506"/>
              <a:gd name="T16" fmla="*/ 190 w 600"/>
              <a:gd name="T17" fmla="*/ 514 h 1506"/>
              <a:gd name="T18" fmla="*/ 235 w 600"/>
              <a:gd name="T19" fmla="*/ 519 h 1506"/>
              <a:gd name="T20" fmla="*/ 280 w 600"/>
              <a:gd name="T21" fmla="*/ 561 h 1506"/>
              <a:gd name="T22" fmla="*/ 316 w 600"/>
              <a:gd name="T23" fmla="*/ 636 h 1506"/>
              <a:gd name="T24" fmla="*/ 336 w 600"/>
              <a:gd name="T25" fmla="*/ 728 h 1506"/>
              <a:gd name="T26" fmla="*/ 339 w 600"/>
              <a:gd name="T27" fmla="*/ 824 h 1506"/>
              <a:gd name="T28" fmla="*/ 322 w 600"/>
              <a:gd name="T29" fmla="*/ 912 h 1506"/>
              <a:gd name="T30" fmla="*/ 290 w 600"/>
              <a:gd name="T31" fmla="*/ 973 h 1506"/>
              <a:gd name="T32" fmla="*/ 249 w 600"/>
              <a:gd name="T33" fmla="*/ 998 h 1506"/>
              <a:gd name="T34" fmla="*/ 204 w 600"/>
              <a:gd name="T35" fmla="*/ 987 h 1506"/>
              <a:gd name="T36" fmla="*/ 162 w 600"/>
              <a:gd name="T37" fmla="*/ 942 h 1506"/>
              <a:gd name="T38" fmla="*/ 160 w 600"/>
              <a:gd name="T39" fmla="*/ 939 h 1506"/>
              <a:gd name="T40" fmla="*/ 158 w 600"/>
              <a:gd name="T41" fmla="*/ 936 h 1506"/>
              <a:gd name="T42" fmla="*/ 157 w 600"/>
              <a:gd name="T43" fmla="*/ 933 h 1506"/>
              <a:gd name="T44" fmla="*/ 155 w 600"/>
              <a:gd name="T45" fmla="*/ 930 h 1506"/>
              <a:gd name="T46" fmla="*/ 88 w 600"/>
              <a:gd name="T47" fmla="*/ 1148 h 1506"/>
              <a:gd name="T48" fmla="*/ 303 w 600"/>
              <a:gd name="T49" fmla="*/ 1506 h 1506"/>
              <a:gd name="T50" fmla="*/ 600 w 600"/>
              <a:gd name="T51" fmla="*/ 655 h 1506"/>
              <a:gd name="T52" fmla="*/ 121 w 600"/>
              <a:gd name="T53" fmla="*/ 0 h 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0" h="1506">
                <a:moveTo>
                  <a:pt x="121" y="0"/>
                </a:moveTo>
                <a:cubicBezTo>
                  <a:pt x="0" y="438"/>
                  <a:pt x="0" y="438"/>
                  <a:pt x="0" y="438"/>
                </a:cubicBezTo>
                <a:cubicBezTo>
                  <a:pt x="118" y="618"/>
                  <a:pt x="118" y="618"/>
                  <a:pt x="118" y="618"/>
                </a:cubicBezTo>
                <a:cubicBezTo>
                  <a:pt x="119" y="617"/>
                  <a:pt x="119" y="616"/>
                  <a:pt x="119" y="615"/>
                </a:cubicBezTo>
                <a:cubicBezTo>
                  <a:pt x="119" y="614"/>
                  <a:pt x="120" y="613"/>
                  <a:pt x="120" y="612"/>
                </a:cubicBezTo>
                <a:cubicBezTo>
                  <a:pt x="120" y="612"/>
                  <a:pt x="120" y="611"/>
                  <a:pt x="121" y="610"/>
                </a:cubicBezTo>
                <a:cubicBezTo>
                  <a:pt x="121" y="609"/>
                  <a:pt x="121" y="608"/>
                  <a:pt x="121" y="607"/>
                </a:cubicBezTo>
                <a:cubicBezTo>
                  <a:pt x="129" y="581"/>
                  <a:pt x="139" y="560"/>
                  <a:pt x="151" y="544"/>
                </a:cubicBezTo>
                <a:cubicBezTo>
                  <a:pt x="163" y="529"/>
                  <a:pt x="176" y="518"/>
                  <a:pt x="190" y="514"/>
                </a:cubicBezTo>
                <a:cubicBezTo>
                  <a:pt x="205" y="510"/>
                  <a:pt x="220" y="511"/>
                  <a:pt x="235" y="519"/>
                </a:cubicBezTo>
                <a:cubicBezTo>
                  <a:pt x="250" y="527"/>
                  <a:pt x="266" y="541"/>
                  <a:pt x="280" y="561"/>
                </a:cubicBezTo>
                <a:cubicBezTo>
                  <a:pt x="294" y="582"/>
                  <a:pt x="306" y="608"/>
                  <a:pt x="316" y="636"/>
                </a:cubicBezTo>
                <a:cubicBezTo>
                  <a:pt x="325" y="665"/>
                  <a:pt x="332" y="696"/>
                  <a:pt x="336" y="728"/>
                </a:cubicBezTo>
                <a:cubicBezTo>
                  <a:pt x="340" y="760"/>
                  <a:pt x="341" y="793"/>
                  <a:pt x="339" y="824"/>
                </a:cubicBezTo>
                <a:cubicBezTo>
                  <a:pt x="336" y="855"/>
                  <a:pt x="331" y="885"/>
                  <a:pt x="322" y="912"/>
                </a:cubicBezTo>
                <a:cubicBezTo>
                  <a:pt x="314" y="938"/>
                  <a:pt x="303" y="958"/>
                  <a:pt x="290" y="973"/>
                </a:cubicBezTo>
                <a:cubicBezTo>
                  <a:pt x="277" y="987"/>
                  <a:pt x="263" y="996"/>
                  <a:pt x="249" y="998"/>
                </a:cubicBezTo>
                <a:cubicBezTo>
                  <a:pt x="234" y="1000"/>
                  <a:pt x="219" y="997"/>
                  <a:pt x="204" y="987"/>
                </a:cubicBezTo>
                <a:cubicBezTo>
                  <a:pt x="189" y="978"/>
                  <a:pt x="175" y="963"/>
                  <a:pt x="162" y="942"/>
                </a:cubicBezTo>
                <a:cubicBezTo>
                  <a:pt x="161" y="941"/>
                  <a:pt x="160" y="940"/>
                  <a:pt x="160" y="939"/>
                </a:cubicBezTo>
                <a:cubicBezTo>
                  <a:pt x="159" y="938"/>
                  <a:pt x="159" y="937"/>
                  <a:pt x="158" y="936"/>
                </a:cubicBezTo>
                <a:cubicBezTo>
                  <a:pt x="158" y="935"/>
                  <a:pt x="157" y="934"/>
                  <a:pt x="157" y="933"/>
                </a:cubicBezTo>
                <a:cubicBezTo>
                  <a:pt x="156" y="932"/>
                  <a:pt x="155" y="931"/>
                  <a:pt x="155" y="930"/>
                </a:cubicBezTo>
                <a:cubicBezTo>
                  <a:pt x="88" y="1148"/>
                  <a:pt x="88" y="1148"/>
                  <a:pt x="88" y="1148"/>
                </a:cubicBezTo>
                <a:cubicBezTo>
                  <a:pt x="303" y="1506"/>
                  <a:pt x="303" y="1506"/>
                  <a:pt x="303" y="1506"/>
                </a:cubicBezTo>
                <a:cubicBezTo>
                  <a:pt x="600" y="655"/>
                  <a:pt x="600" y="655"/>
                  <a:pt x="600" y="655"/>
                </a:cubicBezTo>
                <a:cubicBezTo>
                  <a:pt x="121" y="0"/>
                  <a:pt x="121" y="0"/>
                  <a:pt x="121" y="0"/>
                </a:cubicBezTo>
                <a:close/>
              </a:path>
            </a:pathLst>
          </a:custGeom>
          <a:gradFill flip="none" rotWithShape="1">
            <a:gsLst>
              <a:gs pos="75000">
                <a:schemeClr val="accent4"/>
              </a:gs>
              <a:gs pos="0">
                <a:schemeClr val="accent4">
                  <a:lumMod val="60000"/>
                  <a:lumOff val="40000"/>
                </a:schemeClr>
              </a:gs>
              <a:gs pos="100000">
                <a:schemeClr val="accent4">
                  <a:lumMod val="75000"/>
                </a:schemeClr>
              </a:gs>
            </a:gsLst>
            <a:path path="circle">
              <a:fillToRect l="100000" b="100000"/>
            </a:path>
            <a:tileRect t="-100000" r="-100000"/>
          </a:gradFill>
          <a:ln>
            <a:noFill/>
          </a:ln>
        </p:spPr>
        <p:txBody>
          <a:bodyPr vert="horz" wrap="square" lIns="91440" tIns="45720" rIns="91440" bIns="45720" numCol="1" anchor="t" anchorCtr="0" compatLnSpc="1">
            <a:prstTxWarp prst="textNoShape">
              <a:avLst/>
            </a:prstTxWarp>
          </a:bodyPr>
          <a:lstStyle/>
          <a:p>
            <a:endParaRPr lang="id-ID"/>
          </a:p>
        </p:txBody>
      </p:sp>
      <p:sp>
        <p:nvSpPr>
          <p:cNvPr id="75" name="Freeform 64"/>
          <p:cNvSpPr>
            <a:spLocks/>
          </p:cNvSpPr>
          <p:nvPr/>
        </p:nvSpPr>
        <p:spPr bwMode="auto">
          <a:xfrm>
            <a:off x="4241614" y="3350513"/>
            <a:ext cx="1148554" cy="1776056"/>
          </a:xfrm>
          <a:custGeom>
            <a:avLst/>
            <a:gdLst>
              <a:gd name="T0" fmla="*/ 101 w 433"/>
              <a:gd name="T1" fmla="*/ 0 h 670"/>
              <a:gd name="T2" fmla="*/ 220 w 433"/>
              <a:gd name="T3" fmla="*/ 182 h 670"/>
              <a:gd name="T4" fmla="*/ 232 w 433"/>
              <a:gd name="T5" fmla="*/ 200 h 670"/>
              <a:gd name="T6" fmla="*/ 233 w 433"/>
              <a:gd name="T7" fmla="*/ 193 h 670"/>
              <a:gd name="T8" fmla="*/ 234 w 433"/>
              <a:gd name="T9" fmla="*/ 187 h 670"/>
              <a:gd name="T10" fmla="*/ 235 w 433"/>
              <a:gd name="T11" fmla="*/ 181 h 670"/>
              <a:gd name="T12" fmla="*/ 237 w 433"/>
              <a:gd name="T13" fmla="*/ 175 h 670"/>
              <a:gd name="T14" fmla="*/ 237 w 433"/>
              <a:gd name="T15" fmla="*/ 172 h 670"/>
              <a:gd name="T16" fmla="*/ 238 w 433"/>
              <a:gd name="T17" fmla="*/ 170 h 670"/>
              <a:gd name="T18" fmla="*/ 239 w 433"/>
              <a:gd name="T19" fmla="*/ 167 h 670"/>
              <a:gd name="T20" fmla="*/ 240 w 433"/>
              <a:gd name="T21" fmla="*/ 164 h 670"/>
              <a:gd name="T22" fmla="*/ 266 w 433"/>
              <a:gd name="T23" fmla="*/ 109 h 670"/>
              <a:gd name="T24" fmla="*/ 301 w 433"/>
              <a:gd name="T25" fmla="*/ 82 h 670"/>
              <a:gd name="T26" fmla="*/ 340 w 433"/>
              <a:gd name="T27" fmla="*/ 87 h 670"/>
              <a:gd name="T28" fmla="*/ 380 w 433"/>
              <a:gd name="T29" fmla="*/ 125 h 670"/>
              <a:gd name="T30" fmla="*/ 411 w 433"/>
              <a:gd name="T31" fmla="*/ 191 h 670"/>
              <a:gd name="T32" fmla="*/ 429 w 433"/>
              <a:gd name="T33" fmla="*/ 271 h 670"/>
              <a:gd name="T34" fmla="*/ 431 w 433"/>
              <a:gd name="T35" fmla="*/ 356 h 670"/>
              <a:gd name="T36" fmla="*/ 417 w 433"/>
              <a:gd name="T37" fmla="*/ 433 h 670"/>
              <a:gd name="T38" fmla="*/ 389 w 433"/>
              <a:gd name="T39" fmla="*/ 487 h 670"/>
              <a:gd name="T40" fmla="*/ 352 w 433"/>
              <a:gd name="T41" fmla="*/ 509 h 670"/>
              <a:gd name="T42" fmla="*/ 313 w 433"/>
              <a:gd name="T43" fmla="*/ 500 h 670"/>
              <a:gd name="T44" fmla="*/ 275 w 433"/>
              <a:gd name="T45" fmla="*/ 460 h 670"/>
              <a:gd name="T46" fmla="*/ 274 w 433"/>
              <a:gd name="T47" fmla="*/ 457 h 670"/>
              <a:gd name="T48" fmla="*/ 272 w 433"/>
              <a:gd name="T49" fmla="*/ 455 h 670"/>
              <a:gd name="T50" fmla="*/ 270 w 433"/>
              <a:gd name="T51" fmla="*/ 452 h 670"/>
              <a:gd name="T52" fmla="*/ 269 w 433"/>
              <a:gd name="T53" fmla="*/ 449 h 670"/>
              <a:gd name="T54" fmla="*/ 266 w 433"/>
              <a:gd name="T55" fmla="*/ 444 h 670"/>
              <a:gd name="T56" fmla="*/ 263 w 433"/>
              <a:gd name="T57" fmla="*/ 438 h 670"/>
              <a:gd name="T58" fmla="*/ 261 w 433"/>
              <a:gd name="T59" fmla="*/ 433 h 670"/>
              <a:gd name="T60" fmla="*/ 258 w 433"/>
              <a:gd name="T61" fmla="*/ 428 h 670"/>
              <a:gd name="T62" fmla="*/ 251 w 433"/>
              <a:gd name="T63" fmla="*/ 450 h 670"/>
              <a:gd name="T64" fmla="*/ 184 w 433"/>
              <a:gd name="T65" fmla="*/ 670 h 670"/>
              <a:gd name="T66" fmla="*/ 0 w 433"/>
              <a:gd name="T67" fmla="*/ 364 h 670"/>
              <a:gd name="T68" fmla="*/ 101 w 433"/>
              <a:gd name="T69" fmla="*/ 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33" h="670">
                <a:moveTo>
                  <a:pt x="101" y="0"/>
                </a:moveTo>
                <a:cubicBezTo>
                  <a:pt x="220" y="182"/>
                  <a:pt x="220" y="182"/>
                  <a:pt x="220" y="182"/>
                </a:cubicBezTo>
                <a:cubicBezTo>
                  <a:pt x="232" y="200"/>
                  <a:pt x="232" y="200"/>
                  <a:pt x="232" y="200"/>
                </a:cubicBezTo>
                <a:cubicBezTo>
                  <a:pt x="232" y="198"/>
                  <a:pt x="232" y="196"/>
                  <a:pt x="233" y="193"/>
                </a:cubicBezTo>
                <a:cubicBezTo>
                  <a:pt x="233" y="191"/>
                  <a:pt x="233" y="189"/>
                  <a:pt x="234" y="187"/>
                </a:cubicBezTo>
                <a:cubicBezTo>
                  <a:pt x="234" y="185"/>
                  <a:pt x="235" y="183"/>
                  <a:pt x="235" y="181"/>
                </a:cubicBezTo>
                <a:cubicBezTo>
                  <a:pt x="236" y="179"/>
                  <a:pt x="236" y="177"/>
                  <a:pt x="237" y="175"/>
                </a:cubicBezTo>
                <a:cubicBezTo>
                  <a:pt x="237" y="174"/>
                  <a:pt x="237" y="173"/>
                  <a:pt x="237" y="172"/>
                </a:cubicBezTo>
                <a:cubicBezTo>
                  <a:pt x="238" y="171"/>
                  <a:pt x="238" y="171"/>
                  <a:pt x="238" y="170"/>
                </a:cubicBezTo>
                <a:cubicBezTo>
                  <a:pt x="238" y="169"/>
                  <a:pt x="239" y="168"/>
                  <a:pt x="239" y="167"/>
                </a:cubicBezTo>
                <a:cubicBezTo>
                  <a:pt x="239" y="166"/>
                  <a:pt x="239" y="165"/>
                  <a:pt x="240" y="164"/>
                </a:cubicBezTo>
                <a:cubicBezTo>
                  <a:pt x="247" y="141"/>
                  <a:pt x="255" y="122"/>
                  <a:pt x="266" y="109"/>
                </a:cubicBezTo>
                <a:cubicBezTo>
                  <a:pt x="276" y="95"/>
                  <a:pt x="288" y="86"/>
                  <a:pt x="301" y="82"/>
                </a:cubicBezTo>
                <a:cubicBezTo>
                  <a:pt x="313" y="79"/>
                  <a:pt x="327" y="80"/>
                  <a:pt x="340" y="87"/>
                </a:cubicBezTo>
                <a:cubicBezTo>
                  <a:pt x="354" y="94"/>
                  <a:pt x="367" y="106"/>
                  <a:pt x="380" y="125"/>
                </a:cubicBezTo>
                <a:cubicBezTo>
                  <a:pt x="392" y="143"/>
                  <a:pt x="403" y="166"/>
                  <a:pt x="411" y="191"/>
                </a:cubicBezTo>
                <a:cubicBezTo>
                  <a:pt x="419" y="216"/>
                  <a:pt x="425" y="243"/>
                  <a:pt x="429" y="271"/>
                </a:cubicBezTo>
                <a:cubicBezTo>
                  <a:pt x="432" y="299"/>
                  <a:pt x="433" y="328"/>
                  <a:pt x="431" y="356"/>
                </a:cubicBezTo>
                <a:cubicBezTo>
                  <a:pt x="429" y="383"/>
                  <a:pt x="425" y="409"/>
                  <a:pt x="417" y="433"/>
                </a:cubicBezTo>
                <a:cubicBezTo>
                  <a:pt x="409" y="456"/>
                  <a:pt x="400" y="474"/>
                  <a:pt x="389" y="487"/>
                </a:cubicBezTo>
                <a:cubicBezTo>
                  <a:pt x="378" y="500"/>
                  <a:pt x="365" y="507"/>
                  <a:pt x="352" y="509"/>
                </a:cubicBezTo>
                <a:cubicBezTo>
                  <a:pt x="339" y="512"/>
                  <a:pt x="326" y="509"/>
                  <a:pt x="313" y="500"/>
                </a:cubicBezTo>
                <a:cubicBezTo>
                  <a:pt x="300" y="492"/>
                  <a:pt x="287" y="479"/>
                  <a:pt x="275" y="460"/>
                </a:cubicBezTo>
                <a:cubicBezTo>
                  <a:pt x="275" y="459"/>
                  <a:pt x="274" y="458"/>
                  <a:pt x="274" y="457"/>
                </a:cubicBezTo>
                <a:cubicBezTo>
                  <a:pt x="273" y="456"/>
                  <a:pt x="272" y="455"/>
                  <a:pt x="272" y="455"/>
                </a:cubicBezTo>
                <a:cubicBezTo>
                  <a:pt x="271" y="454"/>
                  <a:pt x="271" y="453"/>
                  <a:pt x="270" y="452"/>
                </a:cubicBezTo>
                <a:cubicBezTo>
                  <a:pt x="270" y="451"/>
                  <a:pt x="269" y="450"/>
                  <a:pt x="269" y="449"/>
                </a:cubicBezTo>
                <a:cubicBezTo>
                  <a:pt x="268" y="447"/>
                  <a:pt x="267" y="445"/>
                  <a:pt x="266" y="444"/>
                </a:cubicBezTo>
                <a:cubicBezTo>
                  <a:pt x="265" y="442"/>
                  <a:pt x="264" y="440"/>
                  <a:pt x="263" y="438"/>
                </a:cubicBezTo>
                <a:cubicBezTo>
                  <a:pt x="262" y="437"/>
                  <a:pt x="261" y="435"/>
                  <a:pt x="261" y="433"/>
                </a:cubicBezTo>
                <a:cubicBezTo>
                  <a:pt x="260" y="431"/>
                  <a:pt x="259" y="429"/>
                  <a:pt x="258" y="428"/>
                </a:cubicBezTo>
                <a:cubicBezTo>
                  <a:pt x="251" y="450"/>
                  <a:pt x="251" y="450"/>
                  <a:pt x="251" y="450"/>
                </a:cubicBezTo>
                <a:cubicBezTo>
                  <a:pt x="184" y="670"/>
                  <a:pt x="184" y="670"/>
                  <a:pt x="184" y="670"/>
                </a:cubicBezTo>
                <a:cubicBezTo>
                  <a:pt x="0" y="364"/>
                  <a:pt x="0" y="364"/>
                  <a:pt x="0" y="364"/>
                </a:cubicBezTo>
                <a:lnTo>
                  <a:pt x="101" y="0"/>
                </a:lnTo>
                <a:close/>
              </a:path>
            </a:pathLst>
          </a:custGeom>
          <a:gradFill>
            <a:gsLst>
              <a:gs pos="51000">
                <a:schemeClr val="accent6">
                  <a:lumMod val="40000"/>
                  <a:lumOff val="60000"/>
                </a:schemeClr>
              </a:gs>
              <a:gs pos="0">
                <a:schemeClr val="accent6">
                  <a:lumMod val="20000"/>
                  <a:lumOff val="80000"/>
                </a:schemeClr>
              </a:gs>
              <a:gs pos="100000">
                <a:schemeClr val="accent6"/>
              </a:gs>
            </a:gsLst>
            <a:lin ang="2700000" scaled="1"/>
          </a:gradFill>
          <a:ln>
            <a:noFill/>
          </a:ln>
        </p:spPr>
        <p:txBody>
          <a:bodyPr vert="horz" wrap="square" lIns="91440" tIns="45720" rIns="91440" bIns="45720" numCol="1" anchor="t" anchorCtr="0" compatLnSpc="1">
            <a:prstTxWarp prst="textNoShape">
              <a:avLst/>
            </a:prstTxWarp>
          </a:bodyPr>
          <a:lstStyle/>
          <a:p>
            <a:endParaRPr lang="id-ID"/>
          </a:p>
        </p:txBody>
      </p:sp>
      <p:sp>
        <p:nvSpPr>
          <p:cNvPr id="76" name="Freeform 65"/>
          <p:cNvSpPr>
            <a:spLocks/>
          </p:cNvSpPr>
          <p:nvPr/>
        </p:nvSpPr>
        <p:spPr bwMode="auto">
          <a:xfrm>
            <a:off x="4266266" y="3403178"/>
            <a:ext cx="1102611" cy="1670725"/>
          </a:xfrm>
          <a:custGeom>
            <a:avLst/>
            <a:gdLst>
              <a:gd name="T0" fmla="*/ 0 w 416"/>
              <a:gd name="T1" fmla="*/ 343 h 630"/>
              <a:gd name="T2" fmla="*/ 95 w 416"/>
              <a:gd name="T3" fmla="*/ 0 h 630"/>
              <a:gd name="T4" fmla="*/ 227 w 416"/>
              <a:gd name="T5" fmla="*/ 202 h 630"/>
              <a:gd name="T6" fmla="*/ 231 w 416"/>
              <a:gd name="T7" fmla="*/ 181 h 630"/>
              <a:gd name="T8" fmla="*/ 232 w 416"/>
              <a:gd name="T9" fmla="*/ 175 h 630"/>
              <a:gd name="T10" fmla="*/ 233 w 416"/>
              <a:gd name="T11" fmla="*/ 169 h 630"/>
              <a:gd name="T12" fmla="*/ 234 w 416"/>
              <a:gd name="T13" fmla="*/ 163 h 630"/>
              <a:gd name="T14" fmla="*/ 237 w 416"/>
              <a:gd name="T15" fmla="*/ 153 h 630"/>
              <a:gd name="T16" fmla="*/ 238 w 416"/>
              <a:gd name="T17" fmla="*/ 149 h 630"/>
              <a:gd name="T18" fmla="*/ 238 w 416"/>
              <a:gd name="T19" fmla="*/ 146 h 630"/>
              <a:gd name="T20" fmla="*/ 263 w 416"/>
              <a:gd name="T21" fmla="*/ 94 h 630"/>
              <a:gd name="T22" fmla="*/ 294 w 416"/>
              <a:gd name="T23" fmla="*/ 70 h 630"/>
              <a:gd name="T24" fmla="*/ 306 w 416"/>
              <a:gd name="T25" fmla="*/ 68 h 630"/>
              <a:gd name="T26" fmla="*/ 327 w 416"/>
              <a:gd name="T27" fmla="*/ 74 h 630"/>
              <a:gd name="T28" fmla="*/ 364 w 416"/>
              <a:gd name="T29" fmla="*/ 109 h 630"/>
              <a:gd name="T30" fmla="*/ 394 w 416"/>
              <a:gd name="T31" fmla="*/ 173 h 630"/>
              <a:gd name="T32" fmla="*/ 412 w 416"/>
              <a:gd name="T33" fmla="*/ 252 h 630"/>
              <a:gd name="T34" fmla="*/ 414 w 416"/>
              <a:gd name="T35" fmla="*/ 335 h 630"/>
              <a:gd name="T36" fmla="*/ 400 w 416"/>
              <a:gd name="T37" fmla="*/ 410 h 630"/>
              <a:gd name="T38" fmla="*/ 373 w 416"/>
              <a:gd name="T39" fmla="*/ 462 h 630"/>
              <a:gd name="T40" fmla="*/ 342 w 416"/>
              <a:gd name="T41" fmla="*/ 481 h 630"/>
              <a:gd name="T42" fmla="*/ 335 w 416"/>
              <a:gd name="T43" fmla="*/ 482 h 630"/>
              <a:gd name="T44" fmla="*/ 308 w 416"/>
              <a:gd name="T45" fmla="*/ 474 h 630"/>
              <a:gd name="T46" fmla="*/ 273 w 416"/>
              <a:gd name="T47" fmla="*/ 436 h 630"/>
              <a:gd name="T48" fmla="*/ 271 w 416"/>
              <a:gd name="T49" fmla="*/ 433 h 630"/>
              <a:gd name="T50" fmla="*/ 268 w 416"/>
              <a:gd name="T51" fmla="*/ 428 h 630"/>
              <a:gd name="T52" fmla="*/ 267 w 416"/>
              <a:gd name="T53" fmla="*/ 425 h 630"/>
              <a:gd name="T54" fmla="*/ 264 w 416"/>
              <a:gd name="T55" fmla="*/ 420 h 630"/>
              <a:gd name="T56" fmla="*/ 262 w 416"/>
              <a:gd name="T57" fmla="*/ 416 h 630"/>
              <a:gd name="T58" fmla="*/ 259 w 416"/>
              <a:gd name="T59" fmla="*/ 410 h 630"/>
              <a:gd name="T60" fmla="*/ 257 w 416"/>
              <a:gd name="T61" fmla="*/ 404 h 630"/>
              <a:gd name="T62" fmla="*/ 248 w 416"/>
              <a:gd name="T63" fmla="*/ 384 h 630"/>
              <a:gd name="T64" fmla="*/ 172 w 416"/>
              <a:gd name="T65" fmla="*/ 630 h 630"/>
              <a:gd name="T66" fmla="*/ 0 w 416"/>
              <a:gd name="T67" fmla="*/ 343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6" h="630">
                <a:moveTo>
                  <a:pt x="0" y="343"/>
                </a:moveTo>
                <a:cubicBezTo>
                  <a:pt x="95" y="0"/>
                  <a:pt x="95" y="0"/>
                  <a:pt x="95" y="0"/>
                </a:cubicBezTo>
                <a:cubicBezTo>
                  <a:pt x="227" y="202"/>
                  <a:pt x="227" y="202"/>
                  <a:pt x="227" y="202"/>
                </a:cubicBezTo>
                <a:cubicBezTo>
                  <a:pt x="231" y="181"/>
                  <a:pt x="231" y="181"/>
                  <a:pt x="231" y="181"/>
                </a:cubicBezTo>
                <a:cubicBezTo>
                  <a:pt x="231" y="179"/>
                  <a:pt x="231" y="177"/>
                  <a:pt x="232" y="175"/>
                </a:cubicBezTo>
                <a:cubicBezTo>
                  <a:pt x="232" y="173"/>
                  <a:pt x="232" y="171"/>
                  <a:pt x="233" y="169"/>
                </a:cubicBezTo>
                <a:cubicBezTo>
                  <a:pt x="233" y="167"/>
                  <a:pt x="234" y="165"/>
                  <a:pt x="234" y="163"/>
                </a:cubicBezTo>
                <a:cubicBezTo>
                  <a:pt x="235" y="161"/>
                  <a:pt x="237" y="153"/>
                  <a:pt x="237" y="153"/>
                </a:cubicBezTo>
                <a:cubicBezTo>
                  <a:pt x="238" y="149"/>
                  <a:pt x="238" y="149"/>
                  <a:pt x="238" y="149"/>
                </a:cubicBezTo>
                <a:cubicBezTo>
                  <a:pt x="238" y="146"/>
                  <a:pt x="238" y="146"/>
                  <a:pt x="238" y="146"/>
                </a:cubicBezTo>
                <a:cubicBezTo>
                  <a:pt x="245" y="125"/>
                  <a:pt x="253" y="107"/>
                  <a:pt x="263" y="94"/>
                </a:cubicBezTo>
                <a:cubicBezTo>
                  <a:pt x="273" y="81"/>
                  <a:pt x="283" y="73"/>
                  <a:pt x="294" y="70"/>
                </a:cubicBezTo>
                <a:cubicBezTo>
                  <a:pt x="298" y="69"/>
                  <a:pt x="302" y="68"/>
                  <a:pt x="306" y="68"/>
                </a:cubicBezTo>
                <a:cubicBezTo>
                  <a:pt x="313" y="68"/>
                  <a:pt x="320" y="70"/>
                  <a:pt x="327" y="74"/>
                </a:cubicBezTo>
                <a:cubicBezTo>
                  <a:pt x="340" y="81"/>
                  <a:pt x="352" y="92"/>
                  <a:pt x="364" y="109"/>
                </a:cubicBezTo>
                <a:cubicBezTo>
                  <a:pt x="376" y="127"/>
                  <a:pt x="386" y="148"/>
                  <a:pt x="394" y="173"/>
                </a:cubicBezTo>
                <a:cubicBezTo>
                  <a:pt x="402" y="198"/>
                  <a:pt x="408" y="224"/>
                  <a:pt x="412" y="252"/>
                </a:cubicBezTo>
                <a:cubicBezTo>
                  <a:pt x="415" y="280"/>
                  <a:pt x="416" y="308"/>
                  <a:pt x="414" y="335"/>
                </a:cubicBezTo>
                <a:cubicBezTo>
                  <a:pt x="412" y="363"/>
                  <a:pt x="408" y="388"/>
                  <a:pt x="400" y="410"/>
                </a:cubicBezTo>
                <a:cubicBezTo>
                  <a:pt x="393" y="432"/>
                  <a:pt x="384" y="449"/>
                  <a:pt x="373" y="462"/>
                </a:cubicBezTo>
                <a:cubicBezTo>
                  <a:pt x="364" y="473"/>
                  <a:pt x="353" y="479"/>
                  <a:pt x="342" y="481"/>
                </a:cubicBezTo>
                <a:cubicBezTo>
                  <a:pt x="340" y="482"/>
                  <a:pt x="337" y="482"/>
                  <a:pt x="335" y="482"/>
                </a:cubicBezTo>
                <a:cubicBezTo>
                  <a:pt x="326" y="482"/>
                  <a:pt x="317" y="479"/>
                  <a:pt x="308" y="474"/>
                </a:cubicBezTo>
                <a:cubicBezTo>
                  <a:pt x="296" y="466"/>
                  <a:pt x="284" y="453"/>
                  <a:pt x="273" y="436"/>
                </a:cubicBezTo>
                <a:cubicBezTo>
                  <a:pt x="271" y="433"/>
                  <a:pt x="271" y="433"/>
                  <a:pt x="271" y="433"/>
                </a:cubicBezTo>
                <a:cubicBezTo>
                  <a:pt x="268" y="428"/>
                  <a:pt x="268" y="428"/>
                  <a:pt x="268" y="428"/>
                </a:cubicBezTo>
                <a:cubicBezTo>
                  <a:pt x="268" y="427"/>
                  <a:pt x="267" y="426"/>
                  <a:pt x="267" y="425"/>
                </a:cubicBezTo>
                <a:cubicBezTo>
                  <a:pt x="266" y="423"/>
                  <a:pt x="265" y="422"/>
                  <a:pt x="264" y="420"/>
                </a:cubicBezTo>
                <a:cubicBezTo>
                  <a:pt x="263" y="418"/>
                  <a:pt x="263" y="417"/>
                  <a:pt x="262" y="416"/>
                </a:cubicBezTo>
                <a:cubicBezTo>
                  <a:pt x="262" y="416"/>
                  <a:pt x="260" y="411"/>
                  <a:pt x="259" y="410"/>
                </a:cubicBezTo>
                <a:cubicBezTo>
                  <a:pt x="258" y="408"/>
                  <a:pt x="257" y="406"/>
                  <a:pt x="257" y="404"/>
                </a:cubicBezTo>
                <a:cubicBezTo>
                  <a:pt x="248" y="384"/>
                  <a:pt x="248" y="384"/>
                  <a:pt x="248" y="384"/>
                </a:cubicBezTo>
                <a:cubicBezTo>
                  <a:pt x="172" y="630"/>
                  <a:pt x="172" y="630"/>
                  <a:pt x="172" y="630"/>
                </a:cubicBezTo>
                <a:lnTo>
                  <a:pt x="0" y="343"/>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id-ID"/>
          </a:p>
        </p:txBody>
      </p:sp>
      <p:sp>
        <p:nvSpPr>
          <p:cNvPr id="77" name="Freeform 66"/>
          <p:cNvSpPr>
            <a:spLocks/>
          </p:cNvSpPr>
          <p:nvPr/>
        </p:nvSpPr>
        <p:spPr bwMode="auto">
          <a:xfrm>
            <a:off x="4846705" y="2108955"/>
            <a:ext cx="3722433" cy="1758127"/>
          </a:xfrm>
          <a:custGeom>
            <a:avLst/>
            <a:gdLst>
              <a:gd name="T0" fmla="*/ 455 w 1404"/>
              <a:gd name="T1" fmla="*/ 0 h 663"/>
              <a:gd name="T2" fmla="*/ 0 w 1404"/>
              <a:gd name="T3" fmla="*/ 8 h 663"/>
              <a:gd name="T4" fmla="*/ 479 w 1404"/>
              <a:gd name="T5" fmla="*/ 663 h 663"/>
              <a:gd name="T6" fmla="*/ 1404 w 1404"/>
              <a:gd name="T7" fmla="*/ 587 h 663"/>
              <a:gd name="T8" fmla="*/ 1120 w 1404"/>
              <a:gd name="T9" fmla="*/ 269 h 663"/>
              <a:gd name="T10" fmla="*/ 876 w 1404"/>
              <a:gd name="T11" fmla="*/ 280 h 663"/>
              <a:gd name="T12" fmla="*/ 877 w 1404"/>
              <a:gd name="T13" fmla="*/ 282 h 663"/>
              <a:gd name="T14" fmla="*/ 879 w 1404"/>
              <a:gd name="T15" fmla="*/ 284 h 663"/>
              <a:gd name="T16" fmla="*/ 881 w 1404"/>
              <a:gd name="T17" fmla="*/ 286 h 663"/>
              <a:gd name="T18" fmla="*/ 883 w 1404"/>
              <a:gd name="T19" fmla="*/ 289 h 663"/>
              <a:gd name="T20" fmla="*/ 913 w 1404"/>
              <a:gd name="T21" fmla="*/ 344 h 663"/>
              <a:gd name="T22" fmla="*/ 909 w 1404"/>
              <a:gd name="T23" fmla="*/ 391 h 663"/>
              <a:gd name="T24" fmla="*/ 871 w 1404"/>
              <a:gd name="T25" fmla="*/ 426 h 663"/>
              <a:gd name="T26" fmla="*/ 801 w 1404"/>
              <a:gd name="T27" fmla="*/ 443 h 663"/>
              <a:gd name="T28" fmla="*/ 710 w 1404"/>
              <a:gd name="T29" fmla="*/ 436 h 663"/>
              <a:gd name="T30" fmla="*/ 618 w 1404"/>
              <a:gd name="T31" fmla="*/ 408 h 663"/>
              <a:gd name="T32" fmla="*/ 536 w 1404"/>
              <a:gd name="T33" fmla="*/ 364 h 663"/>
              <a:gd name="T34" fmla="*/ 475 w 1404"/>
              <a:gd name="T35" fmla="*/ 308 h 663"/>
              <a:gd name="T36" fmla="*/ 448 w 1404"/>
              <a:gd name="T37" fmla="*/ 251 h 663"/>
              <a:gd name="T38" fmla="*/ 458 w 1404"/>
              <a:gd name="T39" fmla="*/ 205 h 663"/>
              <a:gd name="T40" fmla="*/ 500 w 1404"/>
              <a:gd name="T41" fmla="*/ 173 h 663"/>
              <a:gd name="T42" fmla="*/ 571 w 1404"/>
              <a:gd name="T43" fmla="*/ 160 h 663"/>
              <a:gd name="T44" fmla="*/ 574 w 1404"/>
              <a:gd name="T45" fmla="*/ 160 h 663"/>
              <a:gd name="T46" fmla="*/ 578 w 1404"/>
              <a:gd name="T47" fmla="*/ 160 h 663"/>
              <a:gd name="T48" fmla="*/ 582 w 1404"/>
              <a:gd name="T49" fmla="*/ 160 h 663"/>
              <a:gd name="T50" fmla="*/ 585 w 1404"/>
              <a:gd name="T51" fmla="*/ 160 h 663"/>
              <a:gd name="T52" fmla="*/ 455 w 1404"/>
              <a:gd name="T53" fmla="*/ 0 h 6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404" h="663">
                <a:moveTo>
                  <a:pt x="455" y="0"/>
                </a:moveTo>
                <a:cubicBezTo>
                  <a:pt x="0" y="8"/>
                  <a:pt x="0" y="8"/>
                  <a:pt x="0" y="8"/>
                </a:cubicBezTo>
                <a:cubicBezTo>
                  <a:pt x="479" y="663"/>
                  <a:pt x="479" y="663"/>
                  <a:pt x="479" y="663"/>
                </a:cubicBezTo>
                <a:cubicBezTo>
                  <a:pt x="1404" y="587"/>
                  <a:pt x="1404" y="587"/>
                  <a:pt x="1404" y="587"/>
                </a:cubicBezTo>
                <a:cubicBezTo>
                  <a:pt x="1120" y="269"/>
                  <a:pt x="1120" y="269"/>
                  <a:pt x="1120" y="269"/>
                </a:cubicBezTo>
                <a:cubicBezTo>
                  <a:pt x="876" y="280"/>
                  <a:pt x="876" y="280"/>
                  <a:pt x="876" y="280"/>
                </a:cubicBezTo>
                <a:cubicBezTo>
                  <a:pt x="876" y="281"/>
                  <a:pt x="877" y="282"/>
                  <a:pt x="877" y="282"/>
                </a:cubicBezTo>
                <a:cubicBezTo>
                  <a:pt x="878" y="283"/>
                  <a:pt x="879" y="284"/>
                  <a:pt x="879" y="284"/>
                </a:cubicBezTo>
                <a:cubicBezTo>
                  <a:pt x="880" y="285"/>
                  <a:pt x="881" y="286"/>
                  <a:pt x="881" y="286"/>
                </a:cubicBezTo>
                <a:cubicBezTo>
                  <a:pt x="882" y="287"/>
                  <a:pt x="882" y="288"/>
                  <a:pt x="883" y="289"/>
                </a:cubicBezTo>
                <a:cubicBezTo>
                  <a:pt x="899" y="308"/>
                  <a:pt x="909" y="326"/>
                  <a:pt x="913" y="344"/>
                </a:cubicBezTo>
                <a:cubicBezTo>
                  <a:pt x="918" y="361"/>
                  <a:pt x="916" y="377"/>
                  <a:pt x="909" y="391"/>
                </a:cubicBezTo>
                <a:cubicBezTo>
                  <a:pt x="902" y="405"/>
                  <a:pt x="889" y="417"/>
                  <a:pt x="871" y="426"/>
                </a:cubicBezTo>
                <a:cubicBezTo>
                  <a:pt x="853" y="435"/>
                  <a:pt x="829" y="441"/>
                  <a:pt x="801" y="443"/>
                </a:cubicBezTo>
                <a:cubicBezTo>
                  <a:pt x="772" y="445"/>
                  <a:pt x="741" y="442"/>
                  <a:pt x="710" y="436"/>
                </a:cubicBezTo>
                <a:cubicBezTo>
                  <a:pt x="679" y="430"/>
                  <a:pt x="648" y="420"/>
                  <a:pt x="618" y="408"/>
                </a:cubicBezTo>
                <a:cubicBezTo>
                  <a:pt x="588" y="396"/>
                  <a:pt x="560" y="381"/>
                  <a:pt x="536" y="364"/>
                </a:cubicBezTo>
                <a:cubicBezTo>
                  <a:pt x="511" y="347"/>
                  <a:pt x="490" y="328"/>
                  <a:pt x="475" y="308"/>
                </a:cubicBezTo>
                <a:cubicBezTo>
                  <a:pt x="459" y="288"/>
                  <a:pt x="451" y="269"/>
                  <a:pt x="448" y="251"/>
                </a:cubicBezTo>
                <a:cubicBezTo>
                  <a:pt x="446" y="234"/>
                  <a:pt x="449" y="219"/>
                  <a:pt x="458" y="205"/>
                </a:cubicBezTo>
                <a:cubicBezTo>
                  <a:pt x="467" y="192"/>
                  <a:pt x="481" y="181"/>
                  <a:pt x="500" y="173"/>
                </a:cubicBezTo>
                <a:cubicBezTo>
                  <a:pt x="519" y="166"/>
                  <a:pt x="543" y="161"/>
                  <a:pt x="571" y="160"/>
                </a:cubicBezTo>
                <a:cubicBezTo>
                  <a:pt x="572" y="160"/>
                  <a:pt x="573" y="160"/>
                  <a:pt x="574" y="160"/>
                </a:cubicBezTo>
                <a:cubicBezTo>
                  <a:pt x="576" y="160"/>
                  <a:pt x="577" y="160"/>
                  <a:pt x="578" y="160"/>
                </a:cubicBezTo>
                <a:cubicBezTo>
                  <a:pt x="579" y="160"/>
                  <a:pt x="580" y="160"/>
                  <a:pt x="582" y="160"/>
                </a:cubicBezTo>
                <a:cubicBezTo>
                  <a:pt x="583" y="160"/>
                  <a:pt x="584" y="160"/>
                  <a:pt x="585" y="160"/>
                </a:cubicBezTo>
                <a:cubicBezTo>
                  <a:pt x="455" y="0"/>
                  <a:pt x="455" y="0"/>
                  <a:pt x="455" y="0"/>
                </a:cubicBezTo>
                <a:close/>
              </a:path>
            </a:pathLst>
          </a:custGeom>
          <a:gradFill flip="none" rotWithShape="1">
            <a:gsLst>
              <a:gs pos="75000">
                <a:schemeClr val="accent4"/>
              </a:gs>
              <a:gs pos="0">
                <a:schemeClr val="accent4">
                  <a:lumMod val="60000"/>
                  <a:lumOff val="40000"/>
                </a:schemeClr>
              </a:gs>
              <a:gs pos="100000">
                <a:schemeClr val="accent4">
                  <a:lumMod val="75000"/>
                </a:schemeClr>
              </a:gs>
            </a:gsLst>
            <a:path path="circle">
              <a:fillToRect t="100000" r="100000"/>
            </a:path>
            <a:tileRect l="-100000" b="-100000"/>
          </a:gradFill>
          <a:ln>
            <a:noFill/>
          </a:ln>
        </p:spPr>
        <p:txBody>
          <a:bodyPr vert="horz" wrap="square" lIns="91440" tIns="45720" rIns="91440" bIns="45720" numCol="1" anchor="t" anchorCtr="0" compatLnSpc="1">
            <a:prstTxWarp prst="textNoShape">
              <a:avLst/>
            </a:prstTxWarp>
          </a:bodyPr>
          <a:lstStyle/>
          <a:p>
            <a:endParaRPr lang="id-ID"/>
          </a:p>
        </p:txBody>
      </p:sp>
      <p:sp>
        <p:nvSpPr>
          <p:cNvPr id="78" name="Freeform 67"/>
          <p:cNvSpPr>
            <a:spLocks/>
          </p:cNvSpPr>
          <p:nvPr/>
        </p:nvSpPr>
        <p:spPr bwMode="auto">
          <a:xfrm>
            <a:off x="6175475" y="1876459"/>
            <a:ext cx="1672966" cy="1150795"/>
          </a:xfrm>
          <a:custGeom>
            <a:avLst/>
            <a:gdLst>
              <a:gd name="T0" fmla="*/ 399 w 631"/>
              <a:gd name="T1" fmla="*/ 0 h 434"/>
              <a:gd name="T2" fmla="*/ 4 w 631"/>
              <a:gd name="T3" fmla="*/ 7 h 434"/>
              <a:gd name="T4" fmla="*/ 137 w 631"/>
              <a:gd name="T5" fmla="*/ 168 h 434"/>
              <a:gd name="T6" fmla="*/ 150 w 631"/>
              <a:gd name="T7" fmla="*/ 184 h 434"/>
              <a:gd name="T8" fmla="*/ 143 w 631"/>
              <a:gd name="T9" fmla="*/ 184 h 434"/>
              <a:gd name="T10" fmla="*/ 137 w 631"/>
              <a:gd name="T11" fmla="*/ 183 h 434"/>
              <a:gd name="T12" fmla="*/ 131 w 631"/>
              <a:gd name="T13" fmla="*/ 183 h 434"/>
              <a:gd name="T14" fmla="*/ 124 w 631"/>
              <a:gd name="T15" fmla="*/ 183 h 434"/>
              <a:gd name="T16" fmla="*/ 121 w 631"/>
              <a:gd name="T17" fmla="*/ 183 h 434"/>
              <a:gd name="T18" fmla="*/ 117 w 631"/>
              <a:gd name="T19" fmla="*/ 183 h 434"/>
              <a:gd name="T20" fmla="*/ 113 w 631"/>
              <a:gd name="T21" fmla="*/ 183 h 434"/>
              <a:gd name="T22" fmla="*/ 110 w 631"/>
              <a:gd name="T23" fmla="*/ 183 h 434"/>
              <a:gd name="T24" fmla="*/ 48 w 631"/>
              <a:gd name="T25" fmla="*/ 195 h 434"/>
              <a:gd name="T26" fmla="*/ 11 w 631"/>
              <a:gd name="T27" fmla="*/ 223 h 434"/>
              <a:gd name="T28" fmla="*/ 2 w 631"/>
              <a:gd name="T29" fmla="*/ 264 h 434"/>
              <a:gd name="T30" fmla="*/ 26 w 631"/>
              <a:gd name="T31" fmla="*/ 314 h 434"/>
              <a:gd name="T32" fmla="*/ 79 w 631"/>
              <a:gd name="T33" fmla="*/ 363 h 434"/>
              <a:gd name="T34" fmla="*/ 152 w 631"/>
              <a:gd name="T35" fmla="*/ 402 h 434"/>
              <a:gd name="T36" fmla="*/ 233 w 631"/>
              <a:gd name="T37" fmla="*/ 426 h 434"/>
              <a:gd name="T38" fmla="*/ 313 w 631"/>
              <a:gd name="T39" fmla="*/ 432 h 434"/>
              <a:gd name="T40" fmla="*/ 375 w 631"/>
              <a:gd name="T41" fmla="*/ 418 h 434"/>
              <a:gd name="T42" fmla="*/ 408 w 631"/>
              <a:gd name="T43" fmla="*/ 387 h 434"/>
              <a:gd name="T44" fmla="*/ 413 w 631"/>
              <a:gd name="T45" fmla="*/ 345 h 434"/>
              <a:gd name="T46" fmla="*/ 386 w 631"/>
              <a:gd name="T47" fmla="*/ 297 h 434"/>
              <a:gd name="T48" fmla="*/ 384 w 631"/>
              <a:gd name="T49" fmla="*/ 295 h 434"/>
              <a:gd name="T50" fmla="*/ 382 w 631"/>
              <a:gd name="T51" fmla="*/ 293 h 434"/>
              <a:gd name="T52" fmla="*/ 380 w 631"/>
              <a:gd name="T53" fmla="*/ 291 h 434"/>
              <a:gd name="T54" fmla="*/ 379 w 631"/>
              <a:gd name="T55" fmla="*/ 289 h 434"/>
              <a:gd name="T56" fmla="*/ 375 w 631"/>
              <a:gd name="T57" fmla="*/ 284 h 434"/>
              <a:gd name="T58" fmla="*/ 370 w 631"/>
              <a:gd name="T59" fmla="*/ 280 h 434"/>
              <a:gd name="T60" fmla="*/ 366 w 631"/>
              <a:gd name="T61" fmla="*/ 276 h 434"/>
              <a:gd name="T62" fmla="*/ 362 w 631"/>
              <a:gd name="T63" fmla="*/ 272 h 434"/>
              <a:gd name="T64" fmla="*/ 385 w 631"/>
              <a:gd name="T65" fmla="*/ 271 h 434"/>
              <a:gd name="T66" fmla="*/ 631 w 631"/>
              <a:gd name="T67" fmla="*/ 260 h 434"/>
              <a:gd name="T68" fmla="*/ 399 w 631"/>
              <a:gd name="T69"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31" h="434">
                <a:moveTo>
                  <a:pt x="399" y="0"/>
                </a:moveTo>
                <a:cubicBezTo>
                  <a:pt x="4" y="7"/>
                  <a:pt x="4" y="7"/>
                  <a:pt x="4" y="7"/>
                </a:cubicBezTo>
                <a:cubicBezTo>
                  <a:pt x="137" y="168"/>
                  <a:pt x="137" y="168"/>
                  <a:pt x="137" y="168"/>
                </a:cubicBezTo>
                <a:cubicBezTo>
                  <a:pt x="150" y="184"/>
                  <a:pt x="150" y="184"/>
                  <a:pt x="150" y="184"/>
                </a:cubicBezTo>
                <a:cubicBezTo>
                  <a:pt x="148" y="184"/>
                  <a:pt x="145" y="184"/>
                  <a:pt x="143" y="184"/>
                </a:cubicBezTo>
                <a:cubicBezTo>
                  <a:pt x="141" y="184"/>
                  <a:pt x="139" y="184"/>
                  <a:pt x="137" y="183"/>
                </a:cubicBezTo>
                <a:cubicBezTo>
                  <a:pt x="135" y="183"/>
                  <a:pt x="133" y="183"/>
                  <a:pt x="131" y="183"/>
                </a:cubicBezTo>
                <a:cubicBezTo>
                  <a:pt x="128" y="183"/>
                  <a:pt x="126" y="183"/>
                  <a:pt x="124" y="183"/>
                </a:cubicBezTo>
                <a:cubicBezTo>
                  <a:pt x="123" y="183"/>
                  <a:pt x="122" y="183"/>
                  <a:pt x="121" y="183"/>
                </a:cubicBezTo>
                <a:cubicBezTo>
                  <a:pt x="119" y="183"/>
                  <a:pt x="118" y="183"/>
                  <a:pt x="117" y="183"/>
                </a:cubicBezTo>
                <a:cubicBezTo>
                  <a:pt x="116" y="183"/>
                  <a:pt x="115" y="183"/>
                  <a:pt x="113" y="183"/>
                </a:cubicBezTo>
                <a:cubicBezTo>
                  <a:pt x="112" y="183"/>
                  <a:pt x="111" y="183"/>
                  <a:pt x="110" y="183"/>
                </a:cubicBezTo>
                <a:cubicBezTo>
                  <a:pt x="85" y="184"/>
                  <a:pt x="64" y="188"/>
                  <a:pt x="48" y="195"/>
                </a:cubicBezTo>
                <a:cubicBezTo>
                  <a:pt x="31" y="202"/>
                  <a:pt x="18" y="211"/>
                  <a:pt x="11" y="223"/>
                </a:cubicBezTo>
                <a:cubicBezTo>
                  <a:pt x="3" y="235"/>
                  <a:pt x="0" y="249"/>
                  <a:pt x="2" y="264"/>
                </a:cubicBezTo>
                <a:cubicBezTo>
                  <a:pt x="4" y="279"/>
                  <a:pt x="12" y="296"/>
                  <a:pt x="26" y="314"/>
                </a:cubicBezTo>
                <a:cubicBezTo>
                  <a:pt x="39" y="331"/>
                  <a:pt x="58" y="348"/>
                  <a:pt x="79" y="363"/>
                </a:cubicBezTo>
                <a:cubicBezTo>
                  <a:pt x="101" y="378"/>
                  <a:pt x="126" y="391"/>
                  <a:pt x="152" y="402"/>
                </a:cubicBezTo>
                <a:cubicBezTo>
                  <a:pt x="178" y="413"/>
                  <a:pt x="206" y="421"/>
                  <a:pt x="233" y="426"/>
                </a:cubicBezTo>
                <a:cubicBezTo>
                  <a:pt x="260" y="432"/>
                  <a:pt x="287" y="434"/>
                  <a:pt x="313" y="432"/>
                </a:cubicBezTo>
                <a:cubicBezTo>
                  <a:pt x="338" y="431"/>
                  <a:pt x="358" y="426"/>
                  <a:pt x="375" y="418"/>
                </a:cubicBezTo>
                <a:cubicBezTo>
                  <a:pt x="391" y="410"/>
                  <a:pt x="402" y="400"/>
                  <a:pt x="408" y="387"/>
                </a:cubicBezTo>
                <a:cubicBezTo>
                  <a:pt x="415" y="375"/>
                  <a:pt x="416" y="361"/>
                  <a:pt x="413" y="345"/>
                </a:cubicBezTo>
                <a:cubicBezTo>
                  <a:pt x="409" y="330"/>
                  <a:pt x="400" y="314"/>
                  <a:pt x="386" y="297"/>
                </a:cubicBezTo>
                <a:cubicBezTo>
                  <a:pt x="385" y="296"/>
                  <a:pt x="385" y="295"/>
                  <a:pt x="384" y="295"/>
                </a:cubicBezTo>
                <a:cubicBezTo>
                  <a:pt x="383" y="294"/>
                  <a:pt x="383" y="293"/>
                  <a:pt x="382" y="293"/>
                </a:cubicBezTo>
                <a:cubicBezTo>
                  <a:pt x="382" y="292"/>
                  <a:pt x="381" y="291"/>
                  <a:pt x="380" y="291"/>
                </a:cubicBezTo>
                <a:cubicBezTo>
                  <a:pt x="380" y="290"/>
                  <a:pt x="379" y="289"/>
                  <a:pt x="379" y="289"/>
                </a:cubicBezTo>
                <a:cubicBezTo>
                  <a:pt x="377" y="287"/>
                  <a:pt x="376" y="286"/>
                  <a:pt x="375" y="284"/>
                </a:cubicBezTo>
                <a:cubicBezTo>
                  <a:pt x="373" y="283"/>
                  <a:pt x="372" y="282"/>
                  <a:pt x="370" y="280"/>
                </a:cubicBezTo>
                <a:cubicBezTo>
                  <a:pt x="369" y="279"/>
                  <a:pt x="368" y="278"/>
                  <a:pt x="366" y="276"/>
                </a:cubicBezTo>
                <a:cubicBezTo>
                  <a:pt x="365" y="275"/>
                  <a:pt x="363" y="274"/>
                  <a:pt x="362" y="272"/>
                </a:cubicBezTo>
                <a:cubicBezTo>
                  <a:pt x="385" y="271"/>
                  <a:pt x="385" y="271"/>
                  <a:pt x="385" y="271"/>
                </a:cubicBezTo>
                <a:cubicBezTo>
                  <a:pt x="631" y="260"/>
                  <a:pt x="631" y="260"/>
                  <a:pt x="631" y="260"/>
                </a:cubicBezTo>
                <a:cubicBezTo>
                  <a:pt x="399" y="0"/>
                  <a:pt x="399" y="0"/>
                  <a:pt x="399" y="0"/>
                </a:cubicBezTo>
                <a:close/>
              </a:path>
            </a:pathLst>
          </a:custGeom>
          <a:gradFill flip="none" rotWithShape="1">
            <a:gsLst>
              <a:gs pos="51000">
                <a:schemeClr val="accent2">
                  <a:lumMod val="40000"/>
                  <a:lumOff val="60000"/>
                </a:schemeClr>
              </a:gs>
              <a:gs pos="0">
                <a:schemeClr val="accent2">
                  <a:lumMod val="20000"/>
                  <a:lumOff val="80000"/>
                </a:schemeClr>
              </a:gs>
              <a:gs pos="100000">
                <a:schemeClr val="accent2"/>
              </a:gs>
            </a:gsLst>
            <a:lin ang="2700000" scaled="1"/>
            <a:tileRect/>
          </a:gradFill>
          <a:ln>
            <a:noFill/>
          </a:ln>
        </p:spPr>
        <p:txBody>
          <a:bodyPr vert="horz" wrap="square" lIns="91440" tIns="45720" rIns="91440" bIns="45720" numCol="1" anchor="t" anchorCtr="0" compatLnSpc="1">
            <a:prstTxWarp prst="textNoShape">
              <a:avLst/>
            </a:prstTxWarp>
          </a:bodyPr>
          <a:lstStyle/>
          <a:p>
            <a:endParaRPr lang="id-ID"/>
          </a:p>
        </p:txBody>
      </p:sp>
      <p:sp>
        <p:nvSpPr>
          <p:cNvPr id="79" name="Freeform 68"/>
          <p:cNvSpPr>
            <a:spLocks/>
          </p:cNvSpPr>
          <p:nvPr/>
        </p:nvSpPr>
        <p:spPr bwMode="auto">
          <a:xfrm>
            <a:off x="6195645" y="1897750"/>
            <a:ext cx="1606854" cy="1105973"/>
          </a:xfrm>
          <a:custGeom>
            <a:avLst/>
            <a:gdLst>
              <a:gd name="T0" fmla="*/ 289 w 606"/>
              <a:gd name="T1" fmla="*/ 417 h 417"/>
              <a:gd name="T2" fmla="*/ 227 w 606"/>
              <a:gd name="T3" fmla="*/ 410 h 417"/>
              <a:gd name="T4" fmla="*/ 147 w 606"/>
              <a:gd name="T5" fmla="*/ 386 h 417"/>
              <a:gd name="T6" fmla="*/ 76 w 606"/>
              <a:gd name="T7" fmla="*/ 348 h 417"/>
              <a:gd name="T8" fmla="*/ 24 w 606"/>
              <a:gd name="T9" fmla="*/ 301 h 417"/>
              <a:gd name="T10" fmla="*/ 2 w 606"/>
              <a:gd name="T11" fmla="*/ 255 h 417"/>
              <a:gd name="T12" fmla="*/ 9 w 606"/>
              <a:gd name="T13" fmla="*/ 220 h 417"/>
              <a:gd name="T14" fmla="*/ 43 w 606"/>
              <a:gd name="T15" fmla="*/ 194 h 417"/>
              <a:gd name="T16" fmla="*/ 102 w 606"/>
              <a:gd name="T17" fmla="*/ 183 h 417"/>
              <a:gd name="T18" fmla="*/ 111 w 606"/>
              <a:gd name="T19" fmla="*/ 183 h 417"/>
              <a:gd name="T20" fmla="*/ 116 w 606"/>
              <a:gd name="T21" fmla="*/ 183 h 417"/>
              <a:gd name="T22" fmla="*/ 122 w 606"/>
              <a:gd name="T23" fmla="*/ 183 h 417"/>
              <a:gd name="T24" fmla="*/ 128 w 606"/>
              <a:gd name="T25" fmla="*/ 184 h 417"/>
              <a:gd name="T26" fmla="*/ 134 w 606"/>
              <a:gd name="T27" fmla="*/ 184 h 417"/>
              <a:gd name="T28" fmla="*/ 141 w 606"/>
              <a:gd name="T29" fmla="*/ 185 h 417"/>
              <a:gd name="T30" fmla="*/ 161 w 606"/>
              <a:gd name="T31" fmla="*/ 187 h 417"/>
              <a:gd name="T32" fmla="*/ 135 w 606"/>
              <a:gd name="T33" fmla="*/ 155 h 417"/>
              <a:gd name="T34" fmla="*/ 13 w 606"/>
              <a:gd name="T35" fmla="*/ 7 h 417"/>
              <a:gd name="T36" fmla="*/ 387 w 606"/>
              <a:gd name="T37" fmla="*/ 0 h 417"/>
              <a:gd name="T38" fmla="*/ 606 w 606"/>
              <a:gd name="T39" fmla="*/ 245 h 417"/>
              <a:gd name="T40" fmla="*/ 333 w 606"/>
              <a:gd name="T41" fmla="*/ 257 h 417"/>
              <a:gd name="T42" fmla="*/ 348 w 606"/>
              <a:gd name="T43" fmla="*/ 271 h 417"/>
              <a:gd name="T44" fmla="*/ 353 w 606"/>
              <a:gd name="T45" fmla="*/ 274 h 417"/>
              <a:gd name="T46" fmla="*/ 357 w 606"/>
              <a:gd name="T47" fmla="*/ 278 h 417"/>
              <a:gd name="T48" fmla="*/ 361 w 606"/>
              <a:gd name="T49" fmla="*/ 282 h 417"/>
              <a:gd name="T50" fmla="*/ 365 w 606"/>
              <a:gd name="T51" fmla="*/ 287 h 417"/>
              <a:gd name="T52" fmla="*/ 370 w 606"/>
              <a:gd name="T53" fmla="*/ 292 h 417"/>
              <a:gd name="T54" fmla="*/ 372 w 606"/>
              <a:gd name="T55" fmla="*/ 294 h 417"/>
              <a:gd name="T56" fmla="*/ 397 w 606"/>
              <a:gd name="T57" fmla="*/ 339 h 417"/>
              <a:gd name="T58" fmla="*/ 393 w 606"/>
              <a:gd name="T59" fmla="*/ 376 h 417"/>
              <a:gd name="T60" fmla="*/ 363 w 606"/>
              <a:gd name="T61" fmla="*/ 403 h 417"/>
              <a:gd name="T62" fmla="*/ 304 w 606"/>
              <a:gd name="T63" fmla="*/ 416 h 417"/>
              <a:gd name="T64" fmla="*/ 289 w 606"/>
              <a:gd name="T65" fmla="*/ 41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6" h="417">
                <a:moveTo>
                  <a:pt x="289" y="417"/>
                </a:moveTo>
                <a:cubicBezTo>
                  <a:pt x="269" y="417"/>
                  <a:pt x="248" y="415"/>
                  <a:pt x="227" y="410"/>
                </a:cubicBezTo>
                <a:cubicBezTo>
                  <a:pt x="200" y="405"/>
                  <a:pt x="173" y="397"/>
                  <a:pt x="147" y="386"/>
                </a:cubicBezTo>
                <a:cubicBezTo>
                  <a:pt x="121" y="375"/>
                  <a:pt x="97" y="363"/>
                  <a:pt x="76" y="348"/>
                </a:cubicBezTo>
                <a:cubicBezTo>
                  <a:pt x="54" y="333"/>
                  <a:pt x="37" y="317"/>
                  <a:pt x="24" y="301"/>
                </a:cubicBezTo>
                <a:cubicBezTo>
                  <a:pt x="12" y="285"/>
                  <a:pt x="4" y="269"/>
                  <a:pt x="2" y="255"/>
                </a:cubicBezTo>
                <a:cubicBezTo>
                  <a:pt x="0" y="242"/>
                  <a:pt x="3" y="230"/>
                  <a:pt x="9" y="220"/>
                </a:cubicBezTo>
                <a:cubicBezTo>
                  <a:pt x="16" y="209"/>
                  <a:pt x="28" y="201"/>
                  <a:pt x="43" y="194"/>
                </a:cubicBezTo>
                <a:cubicBezTo>
                  <a:pt x="59" y="188"/>
                  <a:pt x="79" y="184"/>
                  <a:pt x="102" y="183"/>
                </a:cubicBezTo>
                <a:cubicBezTo>
                  <a:pt x="111" y="183"/>
                  <a:pt x="111" y="183"/>
                  <a:pt x="111" y="183"/>
                </a:cubicBezTo>
                <a:cubicBezTo>
                  <a:pt x="111" y="183"/>
                  <a:pt x="115" y="183"/>
                  <a:pt x="116" y="183"/>
                </a:cubicBezTo>
                <a:cubicBezTo>
                  <a:pt x="118" y="183"/>
                  <a:pt x="120" y="183"/>
                  <a:pt x="122" y="183"/>
                </a:cubicBezTo>
                <a:cubicBezTo>
                  <a:pt x="124" y="183"/>
                  <a:pt x="126" y="183"/>
                  <a:pt x="128" y="184"/>
                </a:cubicBezTo>
                <a:cubicBezTo>
                  <a:pt x="134" y="184"/>
                  <a:pt x="134" y="184"/>
                  <a:pt x="134" y="184"/>
                </a:cubicBezTo>
                <a:cubicBezTo>
                  <a:pt x="137" y="184"/>
                  <a:pt x="139" y="184"/>
                  <a:pt x="141" y="185"/>
                </a:cubicBezTo>
                <a:cubicBezTo>
                  <a:pt x="161" y="187"/>
                  <a:pt x="161" y="187"/>
                  <a:pt x="161" y="187"/>
                </a:cubicBezTo>
                <a:cubicBezTo>
                  <a:pt x="135" y="155"/>
                  <a:pt x="135" y="155"/>
                  <a:pt x="135" y="155"/>
                </a:cubicBezTo>
                <a:cubicBezTo>
                  <a:pt x="13" y="7"/>
                  <a:pt x="13" y="7"/>
                  <a:pt x="13" y="7"/>
                </a:cubicBezTo>
                <a:cubicBezTo>
                  <a:pt x="387" y="0"/>
                  <a:pt x="387" y="0"/>
                  <a:pt x="387" y="0"/>
                </a:cubicBezTo>
                <a:cubicBezTo>
                  <a:pt x="606" y="245"/>
                  <a:pt x="606" y="245"/>
                  <a:pt x="606" y="245"/>
                </a:cubicBezTo>
                <a:cubicBezTo>
                  <a:pt x="333" y="257"/>
                  <a:pt x="333" y="257"/>
                  <a:pt x="333" y="257"/>
                </a:cubicBezTo>
                <a:cubicBezTo>
                  <a:pt x="348" y="271"/>
                  <a:pt x="348" y="271"/>
                  <a:pt x="348" y="271"/>
                </a:cubicBezTo>
                <a:cubicBezTo>
                  <a:pt x="350" y="272"/>
                  <a:pt x="351" y="273"/>
                  <a:pt x="353" y="274"/>
                </a:cubicBezTo>
                <a:cubicBezTo>
                  <a:pt x="357" y="278"/>
                  <a:pt x="357" y="278"/>
                  <a:pt x="357" y="278"/>
                </a:cubicBezTo>
                <a:cubicBezTo>
                  <a:pt x="361" y="282"/>
                  <a:pt x="361" y="282"/>
                  <a:pt x="361" y="282"/>
                </a:cubicBezTo>
                <a:cubicBezTo>
                  <a:pt x="362" y="283"/>
                  <a:pt x="365" y="287"/>
                  <a:pt x="365" y="287"/>
                </a:cubicBezTo>
                <a:cubicBezTo>
                  <a:pt x="370" y="292"/>
                  <a:pt x="370" y="292"/>
                  <a:pt x="370" y="292"/>
                </a:cubicBezTo>
                <a:cubicBezTo>
                  <a:pt x="372" y="294"/>
                  <a:pt x="372" y="294"/>
                  <a:pt x="372" y="294"/>
                </a:cubicBezTo>
                <a:cubicBezTo>
                  <a:pt x="385" y="309"/>
                  <a:pt x="393" y="325"/>
                  <a:pt x="397" y="339"/>
                </a:cubicBezTo>
                <a:cubicBezTo>
                  <a:pt x="400" y="353"/>
                  <a:pt x="399" y="365"/>
                  <a:pt x="393" y="376"/>
                </a:cubicBezTo>
                <a:cubicBezTo>
                  <a:pt x="387" y="387"/>
                  <a:pt x="377" y="396"/>
                  <a:pt x="363" y="403"/>
                </a:cubicBezTo>
                <a:cubicBezTo>
                  <a:pt x="347" y="410"/>
                  <a:pt x="328" y="415"/>
                  <a:pt x="304" y="416"/>
                </a:cubicBezTo>
                <a:cubicBezTo>
                  <a:pt x="299" y="417"/>
                  <a:pt x="294" y="417"/>
                  <a:pt x="289" y="4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id-ID"/>
          </a:p>
        </p:txBody>
      </p:sp>
      <p:sp>
        <p:nvSpPr>
          <p:cNvPr id="80" name="Freeform 69"/>
          <p:cNvSpPr>
            <a:spLocks/>
          </p:cNvSpPr>
          <p:nvPr/>
        </p:nvSpPr>
        <p:spPr bwMode="auto">
          <a:xfrm>
            <a:off x="5329658" y="3665384"/>
            <a:ext cx="3239481" cy="2458464"/>
          </a:xfrm>
          <a:custGeom>
            <a:avLst/>
            <a:gdLst>
              <a:gd name="T0" fmla="*/ 1222 w 1222"/>
              <a:gd name="T1" fmla="*/ 0 h 927"/>
              <a:gd name="T2" fmla="*/ 1037 w 1222"/>
              <a:gd name="T3" fmla="*/ 412 h 927"/>
              <a:gd name="T4" fmla="*/ 804 w 1222"/>
              <a:gd name="T5" fmla="*/ 441 h 927"/>
              <a:gd name="T6" fmla="*/ 806 w 1222"/>
              <a:gd name="T7" fmla="*/ 437 h 927"/>
              <a:gd name="T8" fmla="*/ 808 w 1222"/>
              <a:gd name="T9" fmla="*/ 434 h 927"/>
              <a:gd name="T10" fmla="*/ 809 w 1222"/>
              <a:gd name="T11" fmla="*/ 431 h 927"/>
              <a:gd name="T12" fmla="*/ 810 w 1222"/>
              <a:gd name="T13" fmla="*/ 428 h 927"/>
              <a:gd name="T14" fmla="*/ 825 w 1222"/>
              <a:gd name="T15" fmla="*/ 358 h 927"/>
              <a:gd name="T16" fmla="*/ 808 w 1222"/>
              <a:gd name="T17" fmla="*/ 303 h 927"/>
              <a:gd name="T18" fmla="*/ 761 w 1222"/>
              <a:gd name="T19" fmla="*/ 269 h 927"/>
              <a:gd name="T20" fmla="*/ 687 w 1222"/>
              <a:gd name="T21" fmla="*/ 262 h 927"/>
              <a:gd name="T22" fmla="*/ 601 w 1222"/>
              <a:gd name="T23" fmla="*/ 286 h 927"/>
              <a:gd name="T24" fmla="*/ 518 w 1222"/>
              <a:gd name="T25" fmla="*/ 335 h 927"/>
              <a:gd name="T26" fmla="*/ 449 w 1222"/>
              <a:gd name="T27" fmla="*/ 401 h 927"/>
              <a:gd name="T28" fmla="*/ 404 w 1222"/>
              <a:gd name="T29" fmla="*/ 477 h 927"/>
              <a:gd name="T30" fmla="*/ 393 w 1222"/>
              <a:gd name="T31" fmla="*/ 548 h 927"/>
              <a:gd name="T32" fmla="*/ 415 w 1222"/>
              <a:gd name="T33" fmla="*/ 601 h 927"/>
              <a:gd name="T34" fmla="*/ 465 w 1222"/>
              <a:gd name="T35" fmla="*/ 631 h 927"/>
              <a:gd name="T36" fmla="*/ 538 w 1222"/>
              <a:gd name="T37" fmla="*/ 634 h 927"/>
              <a:gd name="T38" fmla="*/ 541 w 1222"/>
              <a:gd name="T39" fmla="*/ 634 h 927"/>
              <a:gd name="T40" fmla="*/ 544 w 1222"/>
              <a:gd name="T41" fmla="*/ 633 h 927"/>
              <a:gd name="T42" fmla="*/ 547 w 1222"/>
              <a:gd name="T43" fmla="*/ 633 h 927"/>
              <a:gd name="T44" fmla="*/ 550 w 1222"/>
              <a:gd name="T45" fmla="*/ 632 h 927"/>
              <a:gd name="T46" fmla="*/ 461 w 1222"/>
              <a:gd name="T47" fmla="*/ 853 h 927"/>
              <a:gd name="T48" fmla="*/ 0 w 1222"/>
              <a:gd name="T49" fmla="*/ 927 h 927"/>
              <a:gd name="T50" fmla="*/ 297 w 1222"/>
              <a:gd name="T51" fmla="*/ 76 h 927"/>
              <a:gd name="T52" fmla="*/ 1222 w 1222"/>
              <a:gd name="T53" fmla="*/ 0 h 9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22" h="927">
                <a:moveTo>
                  <a:pt x="1222" y="0"/>
                </a:moveTo>
                <a:cubicBezTo>
                  <a:pt x="1037" y="412"/>
                  <a:pt x="1037" y="412"/>
                  <a:pt x="1037" y="412"/>
                </a:cubicBezTo>
                <a:cubicBezTo>
                  <a:pt x="804" y="441"/>
                  <a:pt x="804" y="441"/>
                  <a:pt x="804" y="441"/>
                </a:cubicBezTo>
                <a:cubicBezTo>
                  <a:pt x="805" y="440"/>
                  <a:pt x="805" y="439"/>
                  <a:pt x="806" y="437"/>
                </a:cubicBezTo>
                <a:cubicBezTo>
                  <a:pt x="807" y="436"/>
                  <a:pt x="807" y="435"/>
                  <a:pt x="808" y="434"/>
                </a:cubicBezTo>
                <a:cubicBezTo>
                  <a:pt x="808" y="433"/>
                  <a:pt x="809" y="432"/>
                  <a:pt x="809" y="431"/>
                </a:cubicBezTo>
                <a:cubicBezTo>
                  <a:pt x="810" y="430"/>
                  <a:pt x="810" y="429"/>
                  <a:pt x="810" y="428"/>
                </a:cubicBezTo>
                <a:cubicBezTo>
                  <a:pt x="821" y="402"/>
                  <a:pt x="826" y="379"/>
                  <a:pt x="825" y="358"/>
                </a:cubicBezTo>
                <a:cubicBezTo>
                  <a:pt x="825" y="337"/>
                  <a:pt x="819" y="318"/>
                  <a:pt x="808" y="303"/>
                </a:cubicBezTo>
                <a:cubicBezTo>
                  <a:pt x="797" y="288"/>
                  <a:pt x="781" y="276"/>
                  <a:pt x="761" y="269"/>
                </a:cubicBezTo>
                <a:cubicBezTo>
                  <a:pt x="740" y="262"/>
                  <a:pt x="716" y="259"/>
                  <a:pt x="687" y="262"/>
                </a:cubicBezTo>
                <a:cubicBezTo>
                  <a:pt x="659" y="265"/>
                  <a:pt x="630" y="273"/>
                  <a:pt x="601" y="286"/>
                </a:cubicBezTo>
                <a:cubicBezTo>
                  <a:pt x="572" y="298"/>
                  <a:pt x="544" y="315"/>
                  <a:pt x="518" y="335"/>
                </a:cubicBezTo>
                <a:cubicBezTo>
                  <a:pt x="492" y="354"/>
                  <a:pt x="468" y="377"/>
                  <a:pt x="449" y="401"/>
                </a:cubicBezTo>
                <a:cubicBezTo>
                  <a:pt x="429" y="425"/>
                  <a:pt x="414" y="451"/>
                  <a:pt x="404" y="477"/>
                </a:cubicBezTo>
                <a:cubicBezTo>
                  <a:pt x="394" y="503"/>
                  <a:pt x="391" y="527"/>
                  <a:pt x="393" y="548"/>
                </a:cubicBezTo>
                <a:cubicBezTo>
                  <a:pt x="395" y="569"/>
                  <a:pt x="403" y="587"/>
                  <a:pt x="415" y="601"/>
                </a:cubicBezTo>
                <a:cubicBezTo>
                  <a:pt x="428" y="615"/>
                  <a:pt x="445" y="625"/>
                  <a:pt x="465" y="631"/>
                </a:cubicBezTo>
                <a:cubicBezTo>
                  <a:pt x="486" y="637"/>
                  <a:pt x="511" y="638"/>
                  <a:pt x="538" y="634"/>
                </a:cubicBezTo>
                <a:cubicBezTo>
                  <a:pt x="539" y="634"/>
                  <a:pt x="540" y="634"/>
                  <a:pt x="541" y="634"/>
                </a:cubicBezTo>
                <a:cubicBezTo>
                  <a:pt x="542" y="633"/>
                  <a:pt x="543" y="633"/>
                  <a:pt x="544" y="633"/>
                </a:cubicBezTo>
                <a:cubicBezTo>
                  <a:pt x="545" y="633"/>
                  <a:pt x="546" y="633"/>
                  <a:pt x="547" y="633"/>
                </a:cubicBezTo>
                <a:cubicBezTo>
                  <a:pt x="548" y="632"/>
                  <a:pt x="549" y="632"/>
                  <a:pt x="550" y="632"/>
                </a:cubicBezTo>
                <a:cubicBezTo>
                  <a:pt x="461" y="853"/>
                  <a:pt x="461" y="853"/>
                  <a:pt x="461" y="853"/>
                </a:cubicBezTo>
                <a:cubicBezTo>
                  <a:pt x="0" y="927"/>
                  <a:pt x="0" y="927"/>
                  <a:pt x="0" y="927"/>
                </a:cubicBezTo>
                <a:cubicBezTo>
                  <a:pt x="297" y="76"/>
                  <a:pt x="297" y="76"/>
                  <a:pt x="297" y="76"/>
                </a:cubicBezTo>
                <a:lnTo>
                  <a:pt x="1222" y="0"/>
                </a:lnTo>
                <a:close/>
              </a:path>
            </a:pathLst>
          </a:custGeom>
          <a:gradFill flip="none" rotWithShape="1">
            <a:gsLst>
              <a:gs pos="75000">
                <a:schemeClr val="accent4"/>
              </a:gs>
              <a:gs pos="0">
                <a:schemeClr val="accent4">
                  <a:lumMod val="60000"/>
                  <a:lumOff val="40000"/>
                </a:schemeClr>
              </a:gs>
              <a:gs pos="100000">
                <a:schemeClr val="accent4">
                  <a:lumMod val="75000"/>
                </a:schemeClr>
              </a:gs>
            </a:gsLst>
            <a:path path="circle">
              <a:fillToRect r="100000" b="100000"/>
            </a:path>
            <a:tileRect l="-100000" t="-100000"/>
          </a:gradFill>
          <a:ln>
            <a:noFill/>
          </a:ln>
        </p:spPr>
        <p:txBody>
          <a:bodyPr vert="horz" wrap="square" lIns="91440" tIns="45720" rIns="91440" bIns="45720" numCol="1" anchor="t" anchorCtr="0" compatLnSpc="1">
            <a:prstTxWarp prst="textNoShape">
              <a:avLst/>
            </a:prstTxWarp>
          </a:bodyPr>
          <a:lstStyle/>
          <a:p>
            <a:endParaRPr lang="id-ID"/>
          </a:p>
        </p:txBody>
      </p:sp>
      <p:sp>
        <p:nvSpPr>
          <p:cNvPr id="81" name="Freeform 70"/>
          <p:cNvSpPr>
            <a:spLocks/>
          </p:cNvSpPr>
          <p:nvPr/>
        </p:nvSpPr>
        <p:spPr bwMode="auto">
          <a:xfrm>
            <a:off x="6597865" y="4744463"/>
            <a:ext cx="1620300" cy="1506005"/>
          </a:xfrm>
          <a:custGeom>
            <a:avLst/>
            <a:gdLst>
              <a:gd name="T0" fmla="*/ 261 w 611"/>
              <a:gd name="T1" fmla="*/ 3 h 568"/>
              <a:gd name="T2" fmla="*/ 185 w 611"/>
              <a:gd name="T3" fmla="*/ 24 h 568"/>
              <a:gd name="T4" fmla="*/ 112 w 611"/>
              <a:gd name="T5" fmla="*/ 67 h 568"/>
              <a:gd name="T6" fmla="*/ 51 w 611"/>
              <a:gd name="T7" fmla="*/ 125 h 568"/>
              <a:gd name="T8" fmla="*/ 12 w 611"/>
              <a:gd name="T9" fmla="*/ 192 h 568"/>
              <a:gd name="T10" fmla="*/ 2 w 611"/>
              <a:gd name="T11" fmla="*/ 255 h 568"/>
              <a:gd name="T12" fmla="*/ 21 w 611"/>
              <a:gd name="T13" fmla="*/ 301 h 568"/>
              <a:gd name="T14" fmla="*/ 65 w 611"/>
              <a:gd name="T15" fmla="*/ 328 h 568"/>
              <a:gd name="T16" fmla="*/ 130 w 611"/>
              <a:gd name="T17" fmla="*/ 331 h 568"/>
              <a:gd name="T18" fmla="*/ 133 w 611"/>
              <a:gd name="T19" fmla="*/ 331 h 568"/>
              <a:gd name="T20" fmla="*/ 136 w 611"/>
              <a:gd name="T21" fmla="*/ 330 h 568"/>
              <a:gd name="T22" fmla="*/ 139 w 611"/>
              <a:gd name="T23" fmla="*/ 330 h 568"/>
              <a:gd name="T24" fmla="*/ 142 w 611"/>
              <a:gd name="T25" fmla="*/ 329 h 568"/>
              <a:gd name="T26" fmla="*/ 148 w 611"/>
              <a:gd name="T27" fmla="*/ 328 h 568"/>
              <a:gd name="T28" fmla="*/ 154 w 611"/>
              <a:gd name="T29" fmla="*/ 326 h 568"/>
              <a:gd name="T30" fmla="*/ 160 w 611"/>
              <a:gd name="T31" fmla="*/ 325 h 568"/>
              <a:gd name="T32" fmla="*/ 166 w 611"/>
              <a:gd name="T33" fmla="*/ 323 h 568"/>
              <a:gd name="T34" fmla="*/ 158 w 611"/>
              <a:gd name="T35" fmla="*/ 344 h 568"/>
              <a:gd name="T36" fmla="*/ 67 w 611"/>
              <a:gd name="T37" fmla="*/ 568 h 568"/>
              <a:gd name="T38" fmla="*/ 452 w 611"/>
              <a:gd name="T39" fmla="*/ 506 h 568"/>
              <a:gd name="T40" fmla="*/ 611 w 611"/>
              <a:gd name="T41" fmla="*/ 151 h 568"/>
              <a:gd name="T42" fmla="*/ 375 w 611"/>
              <a:gd name="T43" fmla="*/ 180 h 568"/>
              <a:gd name="T44" fmla="*/ 352 w 611"/>
              <a:gd name="T45" fmla="*/ 183 h 568"/>
              <a:gd name="T46" fmla="*/ 355 w 611"/>
              <a:gd name="T47" fmla="*/ 178 h 568"/>
              <a:gd name="T48" fmla="*/ 359 w 611"/>
              <a:gd name="T49" fmla="*/ 173 h 568"/>
              <a:gd name="T50" fmla="*/ 362 w 611"/>
              <a:gd name="T51" fmla="*/ 167 h 568"/>
              <a:gd name="T52" fmla="*/ 364 w 611"/>
              <a:gd name="T53" fmla="*/ 162 h 568"/>
              <a:gd name="T54" fmla="*/ 366 w 611"/>
              <a:gd name="T55" fmla="*/ 158 h 568"/>
              <a:gd name="T56" fmla="*/ 368 w 611"/>
              <a:gd name="T57" fmla="*/ 155 h 568"/>
              <a:gd name="T58" fmla="*/ 369 w 611"/>
              <a:gd name="T59" fmla="*/ 152 h 568"/>
              <a:gd name="T60" fmla="*/ 370 w 611"/>
              <a:gd name="T61" fmla="*/ 149 h 568"/>
              <a:gd name="T62" fmla="*/ 383 w 611"/>
              <a:gd name="T63" fmla="*/ 87 h 568"/>
              <a:gd name="T64" fmla="*/ 368 w 611"/>
              <a:gd name="T65" fmla="*/ 39 h 568"/>
              <a:gd name="T66" fmla="*/ 326 w 611"/>
              <a:gd name="T67" fmla="*/ 9 h 568"/>
              <a:gd name="T68" fmla="*/ 261 w 611"/>
              <a:gd name="T69" fmla="*/ 3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11" h="568">
                <a:moveTo>
                  <a:pt x="261" y="3"/>
                </a:moveTo>
                <a:cubicBezTo>
                  <a:pt x="236" y="5"/>
                  <a:pt x="210" y="13"/>
                  <a:pt x="185" y="24"/>
                </a:cubicBezTo>
                <a:cubicBezTo>
                  <a:pt x="160" y="35"/>
                  <a:pt x="135" y="50"/>
                  <a:pt x="112" y="67"/>
                </a:cubicBezTo>
                <a:cubicBezTo>
                  <a:pt x="89" y="84"/>
                  <a:pt x="68" y="104"/>
                  <a:pt x="51" y="125"/>
                </a:cubicBezTo>
                <a:cubicBezTo>
                  <a:pt x="34" y="147"/>
                  <a:pt x="21" y="169"/>
                  <a:pt x="12" y="192"/>
                </a:cubicBezTo>
                <a:cubicBezTo>
                  <a:pt x="3" y="215"/>
                  <a:pt x="0" y="236"/>
                  <a:pt x="2" y="255"/>
                </a:cubicBezTo>
                <a:cubicBezTo>
                  <a:pt x="4" y="273"/>
                  <a:pt x="10" y="289"/>
                  <a:pt x="21" y="301"/>
                </a:cubicBezTo>
                <a:cubicBezTo>
                  <a:pt x="32" y="314"/>
                  <a:pt x="47" y="323"/>
                  <a:pt x="65" y="328"/>
                </a:cubicBezTo>
                <a:cubicBezTo>
                  <a:pt x="84" y="333"/>
                  <a:pt x="105" y="334"/>
                  <a:pt x="130" y="331"/>
                </a:cubicBezTo>
                <a:cubicBezTo>
                  <a:pt x="131" y="331"/>
                  <a:pt x="132" y="331"/>
                  <a:pt x="133" y="331"/>
                </a:cubicBezTo>
                <a:cubicBezTo>
                  <a:pt x="134" y="330"/>
                  <a:pt x="135" y="330"/>
                  <a:pt x="136" y="330"/>
                </a:cubicBezTo>
                <a:cubicBezTo>
                  <a:pt x="137" y="330"/>
                  <a:pt x="138" y="330"/>
                  <a:pt x="139" y="330"/>
                </a:cubicBezTo>
                <a:cubicBezTo>
                  <a:pt x="140" y="329"/>
                  <a:pt x="141" y="329"/>
                  <a:pt x="142" y="329"/>
                </a:cubicBezTo>
                <a:cubicBezTo>
                  <a:pt x="144" y="329"/>
                  <a:pt x="146" y="328"/>
                  <a:pt x="148" y="328"/>
                </a:cubicBezTo>
                <a:cubicBezTo>
                  <a:pt x="150" y="327"/>
                  <a:pt x="152" y="327"/>
                  <a:pt x="154" y="326"/>
                </a:cubicBezTo>
                <a:cubicBezTo>
                  <a:pt x="156" y="326"/>
                  <a:pt x="158" y="325"/>
                  <a:pt x="160" y="325"/>
                </a:cubicBezTo>
                <a:cubicBezTo>
                  <a:pt x="162" y="324"/>
                  <a:pt x="164" y="324"/>
                  <a:pt x="166" y="323"/>
                </a:cubicBezTo>
                <a:cubicBezTo>
                  <a:pt x="158" y="344"/>
                  <a:pt x="158" y="344"/>
                  <a:pt x="158" y="344"/>
                </a:cubicBezTo>
                <a:cubicBezTo>
                  <a:pt x="67" y="568"/>
                  <a:pt x="67" y="568"/>
                  <a:pt x="67" y="568"/>
                </a:cubicBezTo>
                <a:cubicBezTo>
                  <a:pt x="452" y="506"/>
                  <a:pt x="452" y="506"/>
                  <a:pt x="452" y="506"/>
                </a:cubicBezTo>
                <a:cubicBezTo>
                  <a:pt x="611" y="151"/>
                  <a:pt x="611" y="151"/>
                  <a:pt x="611" y="151"/>
                </a:cubicBezTo>
                <a:cubicBezTo>
                  <a:pt x="375" y="180"/>
                  <a:pt x="375" y="180"/>
                  <a:pt x="375" y="180"/>
                </a:cubicBezTo>
                <a:cubicBezTo>
                  <a:pt x="352" y="183"/>
                  <a:pt x="352" y="183"/>
                  <a:pt x="352" y="183"/>
                </a:cubicBezTo>
                <a:cubicBezTo>
                  <a:pt x="353" y="182"/>
                  <a:pt x="354" y="180"/>
                  <a:pt x="355" y="178"/>
                </a:cubicBezTo>
                <a:cubicBezTo>
                  <a:pt x="356" y="176"/>
                  <a:pt x="358" y="174"/>
                  <a:pt x="359" y="173"/>
                </a:cubicBezTo>
                <a:cubicBezTo>
                  <a:pt x="360" y="171"/>
                  <a:pt x="361" y="169"/>
                  <a:pt x="362" y="167"/>
                </a:cubicBezTo>
                <a:cubicBezTo>
                  <a:pt x="363" y="165"/>
                  <a:pt x="364" y="163"/>
                  <a:pt x="364" y="162"/>
                </a:cubicBezTo>
                <a:cubicBezTo>
                  <a:pt x="365" y="160"/>
                  <a:pt x="366" y="159"/>
                  <a:pt x="366" y="158"/>
                </a:cubicBezTo>
                <a:cubicBezTo>
                  <a:pt x="367" y="157"/>
                  <a:pt x="367" y="156"/>
                  <a:pt x="368" y="155"/>
                </a:cubicBezTo>
                <a:cubicBezTo>
                  <a:pt x="368" y="154"/>
                  <a:pt x="369" y="153"/>
                  <a:pt x="369" y="152"/>
                </a:cubicBezTo>
                <a:cubicBezTo>
                  <a:pt x="369" y="151"/>
                  <a:pt x="370" y="150"/>
                  <a:pt x="370" y="149"/>
                </a:cubicBezTo>
                <a:cubicBezTo>
                  <a:pt x="380" y="126"/>
                  <a:pt x="384" y="105"/>
                  <a:pt x="383" y="87"/>
                </a:cubicBezTo>
                <a:cubicBezTo>
                  <a:pt x="383" y="68"/>
                  <a:pt x="377" y="52"/>
                  <a:pt x="368" y="39"/>
                </a:cubicBezTo>
                <a:cubicBezTo>
                  <a:pt x="358" y="25"/>
                  <a:pt x="344" y="15"/>
                  <a:pt x="326" y="9"/>
                </a:cubicBezTo>
                <a:cubicBezTo>
                  <a:pt x="308" y="2"/>
                  <a:pt x="286" y="0"/>
                  <a:pt x="261" y="3"/>
                </a:cubicBezTo>
                <a:close/>
              </a:path>
            </a:pathLst>
          </a:custGeom>
          <a:gradFill>
            <a:gsLst>
              <a:gs pos="51000">
                <a:schemeClr val="accent5">
                  <a:lumMod val="40000"/>
                  <a:lumOff val="60000"/>
                </a:schemeClr>
              </a:gs>
              <a:gs pos="0">
                <a:schemeClr val="accent5">
                  <a:lumMod val="20000"/>
                  <a:lumOff val="80000"/>
                </a:schemeClr>
              </a:gs>
              <a:gs pos="100000">
                <a:schemeClr val="accent5"/>
              </a:gs>
            </a:gsLst>
            <a:lin ang="2700000" scaled="1"/>
          </a:gradFill>
          <a:ln>
            <a:noFill/>
          </a:ln>
        </p:spPr>
        <p:txBody>
          <a:bodyPr vert="horz" wrap="square" lIns="91440" tIns="45720" rIns="91440" bIns="45720" numCol="1" anchor="t" anchorCtr="0" compatLnSpc="1">
            <a:prstTxWarp prst="textNoShape">
              <a:avLst/>
            </a:prstTxWarp>
          </a:bodyPr>
          <a:lstStyle/>
          <a:p>
            <a:endParaRPr lang="id-ID"/>
          </a:p>
        </p:txBody>
      </p:sp>
      <p:sp>
        <p:nvSpPr>
          <p:cNvPr id="82" name="Freeform 71"/>
          <p:cNvSpPr>
            <a:spLocks/>
          </p:cNvSpPr>
          <p:nvPr/>
        </p:nvSpPr>
        <p:spPr bwMode="auto">
          <a:xfrm>
            <a:off x="6619154" y="4770236"/>
            <a:ext cx="1564273" cy="1451099"/>
          </a:xfrm>
          <a:custGeom>
            <a:avLst/>
            <a:gdLst>
              <a:gd name="T0" fmla="*/ 172 w 590"/>
              <a:gd name="T1" fmla="*/ 301 h 547"/>
              <a:gd name="T2" fmla="*/ 156 w 590"/>
              <a:gd name="T3" fmla="*/ 305 h 547"/>
              <a:gd name="T4" fmla="*/ 150 w 590"/>
              <a:gd name="T5" fmla="*/ 307 h 547"/>
              <a:gd name="T6" fmla="*/ 144 w 590"/>
              <a:gd name="T7" fmla="*/ 308 h 547"/>
              <a:gd name="T8" fmla="*/ 138 w 590"/>
              <a:gd name="T9" fmla="*/ 310 h 547"/>
              <a:gd name="T10" fmla="*/ 132 w 590"/>
              <a:gd name="T11" fmla="*/ 311 h 547"/>
              <a:gd name="T12" fmla="*/ 123 w 590"/>
              <a:gd name="T13" fmla="*/ 313 h 547"/>
              <a:gd name="T14" fmla="*/ 121 w 590"/>
              <a:gd name="T15" fmla="*/ 313 h 547"/>
              <a:gd name="T16" fmla="*/ 95 w 590"/>
              <a:gd name="T17" fmla="*/ 315 h 547"/>
              <a:gd name="T18" fmla="*/ 60 w 590"/>
              <a:gd name="T19" fmla="*/ 310 h 547"/>
              <a:gd name="T20" fmla="*/ 19 w 590"/>
              <a:gd name="T21" fmla="*/ 286 h 547"/>
              <a:gd name="T22" fmla="*/ 2 w 590"/>
              <a:gd name="T23" fmla="*/ 244 h 547"/>
              <a:gd name="T24" fmla="*/ 11 w 590"/>
              <a:gd name="T25" fmla="*/ 185 h 547"/>
              <a:gd name="T26" fmla="*/ 50 w 590"/>
              <a:gd name="T27" fmla="*/ 120 h 547"/>
              <a:gd name="T28" fmla="*/ 109 w 590"/>
              <a:gd name="T29" fmla="*/ 63 h 547"/>
              <a:gd name="T30" fmla="*/ 180 w 590"/>
              <a:gd name="T31" fmla="*/ 21 h 547"/>
              <a:gd name="T32" fmla="*/ 254 w 590"/>
              <a:gd name="T33" fmla="*/ 1 h 547"/>
              <a:gd name="T34" fmla="*/ 273 w 590"/>
              <a:gd name="T35" fmla="*/ 0 h 547"/>
              <a:gd name="T36" fmla="*/ 315 w 590"/>
              <a:gd name="T37" fmla="*/ 6 h 547"/>
              <a:gd name="T38" fmla="*/ 353 w 590"/>
              <a:gd name="T39" fmla="*/ 33 h 547"/>
              <a:gd name="T40" fmla="*/ 367 w 590"/>
              <a:gd name="T41" fmla="*/ 77 h 547"/>
              <a:gd name="T42" fmla="*/ 355 w 590"/>
              <a:gd name="T43" fmla="*/ 135 h 547"/>
              <a:gd name="T44" fmla="*/ 354 w 590"/>
              <a:gd name="T45" fmla="*/ 139 h 547"/>
              <a:gd name="T46" fmla="*/ 351 w 590"/>
              <a:gd name="T47" fmla="*/ 145 h 547"/>
              <a:gd name="T48" fmla="*/ 349 w 590"/>
              <a:gd name="T49" fmla="*/ 148 h 547"/>
              <a:gd name="T50" fmla="*/ 346 w 590"/>
              <a:gd name="T51" fmla="*/ 153 h 547"/>
              <a:gd name="T52" fmla="*/ 344 w 590"/>
              <a:gd name="T53" fmla="*/ 158 h 547"/>
              <a:gd name="T54" fmla="*/ 341 w 590"/>
              <a:gd name="T55" fmla="*/ 162 h 547"/>
              <a:gd name="T56" fmla="*/ 340 w 590"/>
              <a:gd name="T57" fmla="*/ 164 h 547"/>
              <a:gd name="T58" fmla="*/ 337 w 590"/>
              <a:gd name="T59" fmla="*/ 169 h 547"/>
              <a:gd name="T60" fmla="*/ 328 w 590"/>
              <a:gd name="T61" fmla="*/ 184 h 547"/>
              <a:gd name="T62" fmla="*/ 590 w 590"/>
              <a:gd name="T63" fmla="*/ 151 h 547"/>
              <a:gd name="T64" fmla="*/ 438 w 590"/>
              <a:gd name="T65" fmla="*/ 489 h 547"/>
              <a:gd name="T66" fmla="*/ 72 w 590"/>
              <a:gd name="T67" fmla="*/ 547 h 547"/>
              <a:gd name="T68" fmla="*/ 172 w 590"/>
              <a:gd name="T69" fmla="*/ 301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0" h="547">
                <a:moveTo>
                  <a:pt x="172" y="301"/>
                </a:moveTo>
                <a:cubicBezTo>
                  <a:pt x="156" y="305"/>
                  <a:pt x="156" y="305"/>
                  <a:pt x="156" y="305"/>
                </a:cubicBezTo>
                <a:cubicBezTo>
                  <a:pt x="154" y="306"/>
                  <a:pt x="152" y="306"/>
                  <a:pt x="150" y="307"/>
                </a:cubicBezTo>
                <a:cubicBezTo>
                  <a:pt x="148" y="307"/>
                  <a:pt x="146" y="308"/>
                  <a:pt x="144" y="308"/>
                </a:cubicBezTo>
                <a:cubicBezTo>
                  <a:pt x="138" y="310"/>
                  <a:pt x="138" y="310"/>
                  <a:pt x="138" y="310"/>
                </a:cubicBezTo>
                <a:cubicBezTo>
                  <a:pt x="136" y="310"/>
                  <a:pt x="134" y="311"/>
                  <a:pt x="132" y="311"/>
                </a:cubicBezTo>
                <a:cubicBezTo>
                  <a:pt x="132" y="311"/>
                  <a:pt x="124" y="312"/>
                  <a:pt x="123" y="313"/>
                </a:cubicBezTo>
                <a:cubicBezTo>
                  <a:pt x="121" y="313"/>
                  <a:pt x="121" y="313"/>
                  <a:pt x="121" y="313"/>
                </a:cubicBezTo>
                <a:cubicBezTo>
                  <a:pt x="112" y="314"/>
                  <a:pt x="103" y="315"/>
                  <a:pt x="95" y="315"/>
                </a:cubicBezTo>
                <a:cubicBezTo>
                  <a:pt x="82" y="315"/>
                  <a:pt x="70" y="313"/>
                  <a:pt x="60" y="310"/>
                </a:cubicBezTo>
                <a:cubicBezTo>
                  <a:pt x="43" y="305"/>
                  <a:pt x="29" y="297"/>
                  <a:pt x="19" y="286"/>
                </a:cubicBezTo>
                <a:cubicBezTo>
                  <a:pt x="9" y="275"/>
                  <a:pt x="4" y="260"/>
                  <a:pt x="2" y="244"/>
                </a:cubicBezTo>
                <a:cubicBezTo>
                  <a:pt x="0" y="226"/>
                  <a:pt x="3" y="206"/>
                  <a:pt x="11" y="185"/>
                </a:cubicBezTo>
                <a:cubicBezTo>
                  <a:pt x="20" y="163"/>
                  <a:pt x="33" y="142"/>
                  <a:pt x="50" y="120"/>
                </a:cubicBezTo>
                <a:cubicBezTo>
                  <a:pt x="66" y="100"/>
                  <a:pt x="86" y="80"/>
                  <a:pt x="109" y="63"/>
                </a:cubicBezTo>
                <a:cubicBezTo>
                  <a:pt x="131" y="46"/>
                  <a:pt x="155" y="32"/>
                  <a:pt x="180" y="21"/>
                </a:cubicBezTo>
                <a:cubicBezTo>
                  <a:pt x="206" y="10"/>
                  <a:pt x="231" y="3"/>
                  <a:pt x="254" y="1"/>
                </a:cubicBezTo>
                <a:cubicBezTo>
                  <a:pt x="261" y="0"/>
                  <a:pt x="267" y="0"/>
                  <a:pt x="273" y="0"/>
                </a:cubicBezTo>
                <a:cubicBezTo>
                  <a:pt x="289" y="0"/>
                  <a:pt x="303" y="2"/>
                  <a:pt x="315" y="6"/>
                </a:cubicBezTo>
                <a:cubicBezTo>
                  <a:pt x="331" y="12"/>
                  <a:pt x="344" y="21"/>
                  <a:pt x="353" y="33"/>
                </a:cubicBezTo>
                <a:cubicBezTo>
                  <a:pt x="362" y="45"/>
                  <a:pt x="367" y="60"/>
                  <a:pt x="367" y="77"/>
                </a:cubicBezTo>
                <a:cubicBezTo>
                  <a:pt x="368" y="95"/>
                  <a:pt x="364" y="115"/>
                  <a:pt x="355" y="135"/>
                </a:cubicBezTo>
                <a:cubicBezTo>
                  <a:pt x="355" y="136"/>
                  <a:pt x="354" y="139"/>
                  <a:pt x="354" y="139"/>
                </a:cubicBezTo>
                <a:cubicBezTo>
                  <a:pt x="351" y="145"/>
                  <a:pt x="351" y="145"/>
                  <a:pt x="351" y="145"/>
                </a:cubicBezTo>
                <a:cubicBezTo>
                  <a:pt x="349" y="148"/>
                  <a:pt x="349" y="148"/>
                  <a:pt x="349" y="148"/>
                </a:cubicBezTo>
                <a:cubicBezTo>
                  <a:pt x="346" y="153"/>
                  <a:pt x="346" y="153"/>
                  <a:pt x="346" y="153"/>
                </a:cubicBezTo>
                <a:cubicBezTo>
                  <a:pt x="346" y="155"/>
                  <a:pt x="345" y="157"/>
                  <a:pt x="344" y="158"/>
                </a:cubicBezTo>
                <a:cubicBezTo>
                  <a:pt x="343" y="160"/>
                  <a:pt x="342" y="161"/>
                  <a:pt x="341" y="162"/>
                </a:cubicBezTo>
                <a:cubicBezTo>
                  <a:pt x="340" y="164"/>
                  <a:pt x="340" y="164"/>
                  <a:pt x="340" y="164"/>
                </a:cubicBezTo>
                <a:cubicBezTo>
                  <a:pt x="339" y="165"/>
                  <a:pt x="338" y="167"/>
                  <a:pt x="337" y="169"/>
                </a:cubicBezTo>
                <a:cubicBezTo>
                  <a:pt x="328" y="184"/>
                  <a:pt x="328" y="184"/>
                  <a:pt x="328" y="184"/>
                </a:cubicBezTo>
                <a:cubicBezTo>
                  <a:pt x="590" y="151"/>
                  <a:pt x="590" y="151"/>
                  <a:pt x="590" y="151"/>
                </a:cubicBezTo>
                <a:cubicBezTo>
                  <a:pt x="438" y="489"/>
                  <a:pt x="438" y="489"/>
                  <a:pt x="438" y="489"/>
                </a:cubicBezTo>
                <a:cubicBezTo>
                  <a:pt x="72" y="547"/>
                  <a:pt x="72" y="547"/>
                  <a:pt x="72" y="547"/>
                </a:cubicBezTo>
                <a:lnTo>
                  <a:pt x="172" y="301"/>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id-ID"/>
          </a:p>
        </p:txBody>
      </p:sp>
      <p:sp>
        <p:nvSpPr>
          <p:cNvPr id="83" name="Freeform 72"/>
          <p:cNvSpPr>
            <a:spLocks/>
          </p:cNvSpPr>
          <p:nvPr/>
        </p:nvSpPr>
        <p:spPr bwMode="auto">
          <a:xfrm>
            <a:off x="4843344" y="2130244"/>
            <a:ext cx="3725795" cy="3993604"/>
          </a:xfrm>
          <a:custGeom>
            <a:avLst/>
            <a:gdLst>
              <a:gd name="T0" fmla="*/ 3318 w 3325"/>
              <a:gd name="T1" fmla="*/ 1363 h 3564"/>
              <a:gd name="T2" fmla="*/ 1141 w 3325"/>
              <a:gd name="T3" fmla="*/ 1541 h 3564"/>
              <a:gd name="T4" fmla="*/ 15 w 3325"/>
              <a:gd name="T5" fmla="*/ 0 h 3564"/>
              <a:gd name="T6" fmla="*/ 3 w 3325"/>
              <a:gd name="T7" fmla="*/ 0 h 3564"/>
              <a:gd name="T8" fmla="*/ 0 w 3325"/>
              <a:gd name="T9" fmla="*/ 12 h 3564"/>
              <a:gd name="T10" fmla="*/ 1127 w 3325"/>
              <a:gd name="T11" fmla="*/ 1550 h 3564"/>
              <a:gd name="T12" fmla="*/ 426 w 3325"/>
              <a:gd name="T13" fmla="*/ 3555 h 3564"/>
              <a:gd name="T14" fmla="*/ 434 w 3325"/>
              <a:gd name="T15" fmla="*/ 3564 h 3564"/>
              <a:gd name="T16" fmla="*/ 443 w 3325"/>
              <a:gd name="T17" fmla="*/ 3564 h 3564"/>
              <a:gd name="T18" fmla="*/ 1143 w 3325"/>
              <a:gd name="T19" fmla="*/ 1557 h 3564"/>
              <a:gd name="T20" fmla="*/ 3321 w 3325"/>
              <a:gd name="T21" fmla="*/ 1380 h 3564"/>
              <a:gd name="T22" fmla="*/ 3325 w 3325"/>
              <a:gd name="T23" fmla="*/ 1370 h 3564"/>
              <a:gd name="T24" fmla="*/ 3318 w 3325"/>
              <a:gd name="T25" fmla="*/ 1363 h 3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25" h="3564">
                <a:moveTo>
                  <a:pt x="3318" y="1363"/>
                </a:moveTo>
                <a:lnTo>
                  <a:pt x="1141" y="1541"/>
                </a:lnTo>
                <a:lnTo>
                  <a:pt x="15" y="0"/>
                </a:lnTo>
                <a:lnTo>
                  <a:pt x="3" y="0"/>
                </a:lnTo>
                <a:lnTo>
                  <a:pt x="0" y="12"/>
                </a:lnTo>
                <a:lnTo>
                  <a:pt x="1127" y="1550"/>
                </a:lnTo>
                <a:lnTo>
                  <a:pt x="426" y="3555"/>
                </a:lnTo>
                <a:lnTo>
                  <a:pt x="434" y="3564"/>
                </a:lnTo>
                <a:lnTo>
                  <a:pt x="443" y="3564"/>
                </a:lnTo>
                <a:lnTo>
                  <a:pt x="1143" y="1557"/>
                </a:lnTo>
                <a:lnTo>
                  <a:pt x="3321" y="1380"/>
                </a:lnTo>
                <a:lnTo>
                  <a:pt x="3325" y="1370"/>
                </a:lnTo>
                <a:lnTo>
                  <a:pt x="3318" y="1363"/>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7" name="TextBox 86"/>
          <p:cNvSpPr txBox="1"/>
          <p:nvPr/>
        </p:nvSpPr>
        <p:spPr>
          <a:xfrm>
            <a:off x="1964330" y="3894218"/>
            <a:ext cx="1933277" cy="461665"/>
          </a:xfrm>
          <a:prstGeom prst="rect">
            <a:avLst/>
          </a:prstGeom>
          <a:noFill/>
        </p:spPr>
        <p:txBody>
          <a:bodyPr wrap="square" rtlCol="0">
            <a:spAutoFit/>
          </a:bodyPr>
          <a:lstStyle/>
          <a:p>
            <a:r>
              <a:rPr lang="fr-FR" sz="2400" dirty="0" err="1" smtClean="0">
                <a:solidFill>
                  <a:schemeClr val="bg1">
                    <a:lumMod val="50000"/>
                  </a:schemeClr>
                </a:solidFill>
              </a:rPr>
              <a:t>Javascript</a:t>
            </a:r>
            <a:endParaRPr lang="id-ID" sz="2400" dirty="0">
              <a:solidFill>
                <a:schemeClr val="bg1">
                  <a:lumMod val="50000"/>
                </a:schemeClr>
              </a:solidFill>
            </a:endParaRPr>
          </a:p>
        </p:txBody>
      </p:sp>
      <p:grpSp>
        <p:nvGrpSpPr>
          <p:cNvPr id="88" name="Group 87"/>
          <p:cNvGrpSpPr/>
          <p:nvPr/>
        </p:nvGrpSpPr>
        <p:grpSpPr>
          <a:xfrm>
            <a:off x="1440619" y="3867082"/>
            <a:ext cx="3107565" cy="564712"/>
            <a:chOff x="1392530" y="1917267"/>
            <a:chExt cx="3107565" cy="564712"/>
          </a:xfrm>
        </p:grpSpPr>
        <p:cxnSp>
          <p:nvCxnSpPr>
            <p:cNvPr id="89" name="Straight Connector 88"/>
            <p:cNvCxnSpPr/>
            <p:nvPr/>
          </p:nvCxnSpPr>
          <p:spPr>
            <a:xfrm flipH="1">
              <a:off x="3555062" y="1917267"/>
              <a:ext cx="945033" cy="5647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flipH="1">
              <a:off x="1392530" y="2481978"/>
              <a:ext cx="2162533" cy="0"/>
            </a:xfrm>
            <a:prstGeom prst="line">
              <a:avLst/>
            </a:prstGeom>
            <a:ln>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grpSp>
      <p:sp>
        <p:nvSpPr>
          <p:cNvPr id="2" name="TextBox 1"/>
          <p:cNvSpPr txBox="1"/>
          <p:nvPr/>
        </p:nvSpPr>
        <p:spPr>
          <a:xfrm>
            <a:off x="5276756" y="1280677"/>
            <a:ext cx="1218539" cy="400110"/>
          </a:xfrm>
          <a:prstGeom prst="rect">
            <a:avLst/>
          </a:prstGeom>
          <a:noFill/>
        </p:spPr>
        <p:txBody>
          <a:bodyPr wrap="none" rtlCol="0">
            <a:spAutoFit/>
          </a:bodyPr>
          <a:lstStyle/>
          <a:p>
            <a:r>
              <a:rPr lang="fr-FR" sz="2000" dirty="0" smtClean="0">
                <a:solidFill>
                  <a:schemeClr val="accent1">
                    <a:lumMod val="75000"/>
                  </a:schemeClr>
                </a:solidFill>
              </a:rPr>
              <a:t>Front-end</a:t>
            </a:r>
            <a:endParaRPr lang="fr-FR" sz="2000" dirty="0">
              <a:solidFill>
                <a:schemeClr val="accent1">
                  <a:lumMod val="75000"/>
                </a:schemeClr>
              </a:solidFill>
            </a:endParaRPr>
          </a:p>
        </p:txBody>
      </p:sp>
      <p:cxnSp>
        <p:nvCxnSpPr>
          <p:cNvPr id="8" name="Straight Connector 7"/>
          <p:cNvCxnSpPr/>
          <p:nvPr/>
        </p:nvCxnSpPr>
        <p:spPr>
          <a:xfrm>
            <a:off x="3558472" y="1525561"/>
            <a:ext cx="231390" cy="1934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789862" y="1714690"/>
            <a:ext cx="2808003" cy="7669"/>
          </a:xfrm>
          <a:prstGeom prst="line">
            <a:avLst/>
          </a:prstGeom>
        </p:spPr>
        <p:style>
          <a:lnRef idx="1">
            <a:schemeClr val="accent1"/>
          </a:lnRef>
          <a:fillRef idx="0">
            <a:schemeClr val="accent1"/>
          </a:fillRef>
          <a:effectRef idx="0">
            <a:schemeClr val="accent1"/>
          </a:effectRef>
          <a:fontRef idx="minor">
            <a:schemeClr val="tx1"/>
          </a:fontRef>
        </p:style>
      </p:cxnSp>
      <p:sp>
        <p:nvSpPr>
          <p:cNvPr id="100" name="Espace réservé du pied de page 7"/>
          <p:cNvSpPr>
            <a:spLocks noGrp="1"/>
          </p:cNvSpPr>
          <p:nvPr>
            <p:ph type="ftr" sz="quarter" idx="11"/>
          </p:nvPr>
        </p:nvSpPr>
        <p:spPr>
          <a:xfrm>
            <a:off x="3177296" y="6376226"/>
            <a:ext cx="5423281" cy="646331"/>
          </a:xfrm>
          <a:prstGeom prst="rect">
            <a:avLst/>
          </a:prstGeom>
        </p:spPr>
        <p:txBody>
          <a:bodyPr wrap="none">
            <a:spAutoFit/>
          </a:bodyPr>
          <a:lstStyle/>
          <a:p>
            <a:r>
              <a:rPr lang="fr-FR" sz="1800" dirty="0">
                <a:solidFill>
                  <a:schemeClr val="tx1"/>
                </a:solidFill>
                <a:latin typeface="Times New Roman" panose="02020603050405020304" pitchFamily="18" charset="0"/>
                <a:cs typeface="Times New Roman" panose="02020603050405020304" pitchFamily="18" charset="0"/>
              </a:rPr>
              <a:t>Système de gestion de Service d’électricité / gaz «ndes »</a:t>
            </a:r>
            <a:endParaRPr lang="en-US" sz="1800" dirty="0">
              <a:solidFill>
                <a:schemeClr val="tx1"/>
              </a:solidFill>
              <a:latin typeface="Times New Roman" panose="02020603050405020304" pitchFamily="18" charset="0"/>
              <a:cs typeface="Times New Roman" panose="02020603050405020304" pitchFamily="18" charset="0"/>
            </a:endParaRPr>
          </a:p>
          <a:p>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102" name="Flowchart: Off-page Connector 36">
            <a:extLst>
              <a:ext uri="{FF2B5EF4-FFF2-40B4-BE49-F238E27FC236}">
                <a16:creationId xmlns:a16="http://schemas.microsoft.com/office/drawing/2014/main" id="{E34E4F2F-2E67-4692-9EB5-843046579063}"/>
              </a:ext>
            </a:extLst>
          </p:cNvPr>
          <p:cNvSpPr/>
          <p:nvPr/>
        </p:nvSpPr>
        <p:spPr>
          <a:xfrm>
            <a:off x="10923399" y="6385024"/>
            <a:ext cx="327273" cy="393600"/>
          </a:xfrm>
          <a:prstGeom prst="flowChartOffpageConnector">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solidFill>
                  <a:schemeClr val="bg1"/>
                </a:solidFill>
              </a:rPr>
              <a:t>16</a:t>
            </a:r>
            <a:endParaRPr lang="en-US" sz="1100" b="1" dirty="0">
              <a:solidFill>
                <a:schemeClr val="bg1"/>
              </a:solidFill>
            </a:endParaRPr>
          </a:p>
        </p:txBody>
      </p:sp>
      <p:pic>
        <p:nvPicPr>
          <p:cNvPr id="52" name="Image 51"/>
          <p:cNvPicPr/>
          <p:nvPr/>
        </p:nvPicPr>
        <p:blipFill>
          <a:blip r:embed="rId10" cstate="print">
            <a:extLst>
              <a:ext uri="{28A0092B-C50C-407E-A947-70E740481C1C}">
                <a14:useLocalDpi xmlns:a14="http://schemas.microsoft.com/office/drawing/2010/main" val="0"/>
              </a:ext>
            </a:extLst>
          </a:blip>
          <a:stretch>
            <a:fillRect/>
          </a:stretch>
        </p:blipFill>
        <p:spPr>
          <a:xfrm>
            <a:off x="81036" y="124384"/>
            <a:ext cx="696394" cy="697010"/>
          </a:xfrm>
          <a:prstGeom prst="rect">
            <a:avLst/>
          </a:prstGeom>
        </p:spPr>
      </p:pic>
      <p:pic>
        <p:nvPicPr>
          <p:cNvPr id="55" name="Image 54"/>
          <p:cNvPicPr/>
          <p:nvPr/>
        </p:nvPicPr>
        <p:blipFill>
          <a:blip r:embed="rId11" cstate="print">
            <a:extLst>
              <a:ext uri="{28A0092B-C50C-407E-A947-70E740481C1C}">
                <a14:useLocalDpi xmlns:a14="http://schemas.microsoft.com/office/drawing/2010/main" val="0"/>
              </a:ext>
            </a:extLst>
          </a:blip>
          <a:stretch>
            <a:fillRect/>
          </a:stretch>
        </p:blipFill>
        <p:spPr>
          <a:xfrm>
            <a:off x="11638721" y="206784"/>
            <a:ext cx="467139" cy="532209"/>
          </a:xfrm>
          <a:prstGeom prst="rect">
            <a:avLst/>
          </a:prstGeom>
        </p:spPr>
      </p:pic>
    </p:spTree>
    <p:extLst>
      <p:ext uri="{BB962C8B-B14F-4D97-AF65-F5344CB8AC3E}">
        <p14:creationId xmlns:p14="http://schemas.microsoft.com/office/powerpoint/2010/main" val="1207367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par>
                          <p:cTn id="19" fill="hold">
                            <p:stCondLst>
                              <p:cond delay="1500"/>
                            </p:stCondLst>
                            <p:childTnLst>
                              <p:par>
                                <p:cTn id="20" presetID="1" presetClass="entr" presetSubtype="0" fill="hold" nodeType="afterEffect" nodePh="1">
                                  <p:stCondLst>
                                    <p:cond delay="0"/>
                                  </p:stCondLst>
                                  <p:endCondLst>
                                    <p:cond evt="begin" delay="0">
                                      <p:tn val="20"/>
                                    </p:cond>
                                  </p:endCondLst>
                                  <p:childTnLst>
                                    <p:set>
                                      <p:cBhvr>
                                        <p:cTn id="21" dur="1" fill="hold">
                                          <p:stCondLst>
                                            <p:cond delay="0"/>
                                          </p:stCondLst>
                                        </p:cTn>
                                        <p:tgtEl>
                                          <p:spTgt spid="54">
                                            <p:txEl>
                                              <p:pRg st="0" end="0"/>
                                            </p:txEl>
                                          </p:spTgt>
                                        </p:tgtEl>
                                        <p:attrNameLst>
                                          <p:attrName>style.visibility</p:attrName>
                                        </p:attrNameLst>
                                      </p:cBhvr>
                                      <p:to>
                                        <p:strVal val="visible"/>
                                      </p:to>
                                    </p:set>
                                  </p:childTnLst>
                                </p:cTn>
                              </p:par>
                            </p:childTnLst>
                          </p:cTn>
                        </p:par>
                        <p:par>
                          <p:cTn id="22" fill="hold">
                            <p:stCondLst>
                              <p:cond delay="1500"/>
                            </p:stCondLst>
                            <p:childTnLst>
                              <p:par>
                                <p:cTn id="23" presetID="31" presetClass="entr" presetSubtype="0" fill="hold" grpId="0" nodeType="afterEffect">
                                  <p:stCondLst>
                                    <p:cond delay="0"/>
                                  </p:stCondLst>
                                  <p:childTnLst>
                                    <p:set>
                                      <p:cBhvr>
                                        <p:cTn id="24" dur="1" fill="hold">
                                          <p:stCondLst>
                                            <p:cond delay="0"/>
                                          </p:stCondLst>
                                        </p:cTn>
                                        <p:tgtEl>
                                          <p:spTgt spid="74"/>
                                        </p:tgtEl>
                                        <p:attrNameLst>
                                          <p:attrName>style.visibility</p:attrName>
                                        </p:attrNameLst>
                                      </p:cBhvr>
                                      <p:to>
                                        <p:strVal val="visible"/>
                                      </p:to>
                                    </p:set>
                                    <p:anim calcmode="lin" valueType="num">
                                      <p:cBhvr>
                                        <p:cTn id="25" dur="500" fill="hold"/>
                                        <p:tgtEl>
                                          <p:spTgt spid="74"/>
                                        </p:tgtEl>
                                        <p:attrNameLst>
                                          <p:attrName>ppt_w</p:attrName>
                                        </p:attrNameLst>
                                      </p:cBhvr>
                                      <p:tavLst>
                                        <p:tav tm="0">
                                          <p:val>
                                            <p:fltVal val="0"/>
                                          </p:val>
                                        </p:tav>
                                        <p:tav tm="100000">
                                          <p:val>
                                            <p:strVal val="#ppt_w"/>
                                          </p:val>
                                        </p:tav>
                                      </p:tavLst>
                                    </p:anim>
                                    <p:anim calcmode="lin" valueType="num">
                                      <p:cBhvr>
                                        <p:cTn id="26" dur="500" fill="hold"/>
                                        <p:tgtEl>
                                          <p:spTgt spid="74"/>
                                        </p:tgtEl>
                                        <p:attrNameLst>
                                          <p:attrName>ppt_h</p:attrName>
                                        </p:attrNameLst>
                                      </p:cBhvr>
                                      <p:tavLst>
                                        <p:tav tm="0">
                                          <p:val>
                                            <p:fltVal val="0"/>
                                          </p:val>
                                        </p:tav>
                                        <p:tav tm="100000">
                                          <p:val>
                                            <p:strVal val="#ppt_h"/>
                                          </p:val>
                                        </p:tav>
                                      </p:tavLst>
                                    </p:anim>
                                    <p:anim calcmode="lin" valueType="num">
                                      <p:cBhvr>
                                        <p:cTn id="27" dur="500" fill="hold"/>
                                        <p:tgtEl>
                                          <p:spTgt spid="74"/>
                                        </p:tgtEl>
                                        <p:attrNameLst>
                                          <p:attrName>style.rotation</p:attrName>
                                        </p:attrNameLst>
                                      </p:cBhvr>
                                      <p:tavLst>
                                        <p:tav tm="0">
                                          <p:val>
                                            <p:fltVal val="90"/>
                                          </p:val>
                                        </p:tav>
                                        <p:tav tm="100000">
                                          <p:val>
                                            <p:fltVal val="0"/>
                                          </p:val>
                                        </p:tav>
                                      </p:tavLst>
                                    </p:anim>
                                    <p:animEffect transition="in" filter="fade">
                                      <p:cBhvr>
                                        <p:cTn id="28" dur="500"/>
                                        <p:tgtEl>
                                          <p:spTgt spid="74"/>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60"/>
                                        </p:tgtEl>
                                        <p:attrNameLst>
                                          <p:attrName>style.visibility</p:attrName>
                                        </p:attrNameLst>
                                      </p:cBhvr>
                                      <p:to>
                                        <p:strVal val="visible"/>
                                      </p:to>
                                    </p:set>
                                    <p:anim calcmode="lin" valueType="num">
                                      <p:cBhvr>
                                        <p:cTn id="31" dur="500" fill="hold"/>
                                        <p:tgtEl>
                                          <p:spTgt spid="60"/>
                                        </p:tgtEl>
                                        <p:attrNameLst>
                                          <p:attrName>ppt_w</p:attrName>
                                        </p:attrNameLst>
                                      </p:cBhvr>
                                      <p:tavLst>
                                        <p:tav tm="0">
                                          <p:val>
                                            <p:fltVal val="0"/>
                                          </p:val>
                                        </p:tav>
                                        <p:tav tm="100000">
                                          <p:val>
                                            <p:strVal val="#ppt_w"/>
                                          </p:val>
                                        </p:tav>
                                      </p:tavLst>
                                    </p:anim>
                                    <p:anim calcmode="lin" valueType="num">
                                      <p:cBhvr>
                                        <p:cTn id="32" dur="500" fill="hold"/>
                                        <p:tgtEl>
                                          <p:spTgt spid="60"/>
                                        </p:tgtEl>
                                        <p:attrNameLst>
                                          <p:attrName>ppt_h</p:attrName>
                                        </p:attrNameLst>
                                      </p:cBhvr>
                                      <p:tavLst>
                                        <p:tav tm="0">
                                          <p:val>
                                            <p:fltVal val="0"/>
                                          </p:val>
                                        </p:tav>
                                        <p:tav tm="100000">
                                          <p:val>
                                            <p:strVal val="#ppt_h"/>
                                          </p:val>
                                        </p:tav>
                                      </p:tavLst>
                                    </p:anim>
                                    <p:anim calcmode="lin" valueType="num">
                                      <p:cBhvr>
                                        <p:cTn id="33" dur="500" fill="hold"/>
                                        <p:tgtEl>
                                          <p:spTgt spid="60"/>
                                        </p:tgtEl>
                                        <p:attrNameLst>
                                          <p:attrName>style.rotation</p:attrName>
                                        </p:attrNameLst>
                                      </p:cBhvr>
                                      <p:tavLst>
                                        <p:tav tm="0">
                                          <p:val>
                                            <p:fltVal val="90"/>
                                          </p:val>
                                        </p:tav>
                                        <p:tav tm="100000">
                                          <p:val>
                                            <p:fltVal val="0"/>
                                          </p:val>
                                        </p:tav>
                                      </p:tavLst>
                                    </p:anim>
                                    <p:animEffect transition="in" filter="fade">
                                      <p:cBhvr>
                                        <p:cTn id="34" dur="500"/>
                                        <p:tgtEl>
                                          <p:spTgt spid="60"/>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62"/>
                                        </p:tgtEl>
                                        <p:attrNameLst>
                                          <p:attrName>style.visibility</p:attrName>
                                        </p:attrNameLst>
                                      </p:cBhvr>
                                      <p:to>
                                        <p:strVal val="visible"/>
                                      </p:to>
                                    </p:set>
                                    <p:anim calcmode="lin" valueType="num">
                                      <p:cBhvr>
                                        <p:cTn id="37" dur="500" fill="hold"/>
                                        <p:tgtEl>
                                          <p:spTgt spid="62"/>
                                        </p:tgtEl>
                                        <p:attrNameLst>
                                          <p:attrName>ppt_w</p:attrName>
                                        </p:attrNameLst>
                                      </p:cBhvr>
                                      <p:tavLst>
                                        <p:tav tm="0">
                                          <p:val>
                                            <p:fltVal val="0"/>
                                          </p:val>
                                        </p:tav>
                                        <p:tav tm="100000">
                                          <p:val>
                                            <p:strVal val="#ppt_w"/>
                                          </p:val>
                                        </p:tav>
                                      </p:tavLst>
                                    </p:anim>
                                    <p:anim calcmode="lin" valueType="num">
                                      <p:cBhvr>
                                        <p:cTn id="38" dur="500" fill="hold"/>
                                        <p:tgtEl>
                                          <p:spTgt spid="62"/>
                                        </p:tgtEl>
                                        <p:attrNameLst>
                                          <p:attrName>ppt_h</p:attrName>
                                        </p:attrNameLst>
                                      </p:cBhvr>
                                      <p:tavLst>
                                        <p:tav tm="0">
                                          <p:val>
                                            <p:fltVal val="0"/>
                                          </p:val>
                                        </p:tav>
                                        <p:tav tm="100000">
                                          <p:val>
                                            <p:strVal val="#ppt_h"/>
                                          </p:val>
                                        </p:tav>
                                      </p:tavLst>
                                    </p:anim>
                                    <p:anim calcmode="lin" valueType="num">
                                      <p:cBhvr>
                                        <p:cTn id="39" dur="500" fill="hold"/>
                                        <p:tgtEl>
                                          <p:spTgt spid="62"/>
                                        </p:tgtEl>
                                        <p:attrNameLst>
                                          <p:attrName>style.rotation</p:attrName>
                                        </p:attrNameLst>
                                      </p:cBhvr>
                                      <p:tavLst>
                                        <p:tav tm="0">
                                          <p:val>
                                            <p:fltVal val="90"/>
                                          </p:val>
                                        </p:tav>
                                        <p:tav tm="100000">
                                          <p:val>
                                            <p:fltVal val="0"/>
                                          </p:val>
                                        </p:tav>
                                      </p:tavLst>
                                    </p:anim>
                                    <p:animEffect transition="in" filter="fade">
                                      <p:cBhvr>
                                        <p:cTn id="40" dur="500"/>
                                        <p:tgtEl>
                                          <p:spTgt spid="62"/>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83"/>
                                        </p:tgtEl>
                                        <p:attrNameLst>
                                          <p:attrName>style.visibility</p:attrName>
                                        </p:attrNameLst>
                                      </p:cBhvr>
                                      <p:to>
                                        <p:strVal val="visible"/>
                                      </p:to>
                                    </p:set>
                                    <p:anim calcmode="lin" valueType="num">
                                      <p:cBhvr>
                                        <p:cTn id="43" dur="500" fill="hold"/>
                                        <p:tgtEl>
                                          <p:spTgt spid="83"/>
                                        </p:tgtEl>
                                        <p:attrNameLst>
                                          <p:attrName>ppt_w</p:attrName>
                                        </p:attrNameLst>
                                      </p:cBhvr>
                                      <p:tavLst>
                                        <p:tav tm="0">
                                          <p:val>
                                            <p:fltVal val="0"/>
                                          </p:val>
                                        </p:tav>
                                        <p:tav tm="100000">
                                          <p:val>
                                            <p:strVal val="#ppt_w"/>
                                          </p:val>
                                        </p:tav>
                                      </p:tavLst>
                                    </p:anim>
                                    <p:anim calcmode="lin" valueType="num">
                                      <p:cBhvr>
                                        <p:cTn id="44" dur="500" fill="hold"/>
                                        <p:tgtEl>
                                          <p:spTgt spid="83"/>
                                        </p:tgtEl>
                                        <p:attrNameLst>
                                          <p:attrName>ppt_h</p:attrName>
                                        </p:attrNameLst>
                                      </p:cBhvr>
                                      <p:tavLst>
                                        <p:tav tm="0">
                                          <p:val>
                                            <p:fltVal val="0"/>
                                          </p:val>
                                        </p:tav>
                                        <p:tav tm="100000">
                                          <p:val>
                                            <p:strVal val="#ppt_h"/>
                                          </p:val>
                                        </p:tav>
                                      </p:tavLst>
                                    </p:anim>
                                    <p:anim calcmode="lin" valueType="num">
                                      <p:cBhvr>
                                        <p:cTn id="45" dur="500" fill="hold"/>
                                        <p:tgtEl>
                                          <p:spTgt spid="83"/>
                                        </p:tgtEl>
                                        <p:attrNameLst>
                                          <p:attrName>style.rotation</p:attrName>
                                        </p:attrNameLst>
                                      </p:cBhvr>
                                      <p:tavLst>
                                        <p:tav tm="0">
                                          <p:val>
                                            <p:fltVal val="90"/>
                                          </p:val>
                                        </p:tav>
                                        <p:tav tm="100000">
                                          <p:val>
                                            <p:fltVal val="0"/>
                                          </p:val>
                                        </p:tav>
                                      </p:tavLst>
                                    </p:anim>
                                    <p:animEffect transition="in" filter="fade">
                                      <p:cBhvr>
                                        <p:cTn id="46" dur="500"/>
                                        <p:tgtEl>
                                          <p:spTgt spid="83"/>
                                        </p:tgtEl>
                                      </p:cBhvr>
                                    </p:animEffect>
                                  </p:childTnLst>
                                </p:cTn>
                              </p:par>
                              <p:par>
                                <p:cTn id="47" presetID="31" presetClass="entr" presetSubtype="0" fill="hold" grpId="0" nodeType="withEffect">
                                  <p:stCondLst>
                                    <p:cond delay="0"/>
                                  </p:stCondLst>
                                  <p:childTnLst>
                                    <p:set>
                                      <p:cBhvr>
                                        <p:cTn id="48" dur="1" fill="hold">
                                          <p:stCondLst>
                                            <p:cond delay="0"/>
                                          </p:stCondLst>
                                        </p:cTn>
                                        <p:tgtEl>
                                          <p:spTgt spid="77"/>
                                        </p:tgtEl>
                                        <p:attrNameLst>
                                          <p:attrName>style.visibility</p:attrName>
                                        </p:attrNameLst>
                                      </p:cBhvr>
                                      <p:to>
                                        <p:strVal val="visible"/>
                                      </p:to>
                                    </p:set>
                                    <p:anim calcmode="lin" valueType="num">
                                      <p:cBhvr>
                                        <p:cTn id="49" dur="500" fill="hold"/>
                                        <p:tgtEl>
                                          <p:spTgt spid="77"/>
                                        </p:tgtEl>
                                        <p:attrNameLst>
                                          <p:attrName>ppt_w</p:attrName>
                                        </p:attrNameLst>
                                      </p:cBhvr>
                                      <p:tavLst>
                                        <p:tav tm="0">
                                          <p:val>
                                            <p:fltVal val="0"/>
                                          </p:val>
                                        </p:tav>
                                        <p:tav tm="100000">
                                          <p:val>
                                            <p:strVal val="#ppt_w"/>
                                          </p:val>
                                        </p:tav>
                                      </p:tavLst>
                                    </p:anim>
                                    <p:anim calcmode="lin" valueType="num">
                                      <p:cBhvr>
                                        <p:cTn id="50" dur="500" fill="hold"/>
                                        <p:tgtEl>
                                          <p:spTgt spid="77"/>
                                        </p:tgtEl>
                                        <p:attrNameLst>
                                          <p:attrName>ppt_h</p:attrName>
                                        </p:attrNameLst>
                                      </p:cBhvr>
                                      <p:tavLst>
                                        <p:tav tm="0">
                                          <p:val>
                                            <p:fltVal val="0"/>
                                          </p:val>
                                        </p:tav>
                                        <p:tav tm="100000">
                                          <p:val>
                                            <p:strVal val="#ppt_h"/>
                                          </p:val>
                                        </p:tav>
                                      </p:tavLst>
                                    </p:anim>
                                    <p:anim calcmode="lin" valueType="num">
                                      <p:cBhvr>
                                        <p:cTn id="51" dur="500" fill="hold"/>
                                        <p:tgtEl>
                                          <p:spTgt spid="77"/>
                                        </p:tgtEl>
                                        <p:attrNameLst>
                                          <p:attrName>style.rotation</p:attrName>
                                        </p:attrNameLst>
                                      </p:cBhvr>
                                      <p:tavLst>
                                        <p:tav tm="0">
                                          <p:val>
                                            <p:fltVal val="90"/>
                                          </p:val>
                                        </p:tav>
                                        <p:tav tm="100000">
                                          <p:val>
                                            <p:fltVal val="0"/>
                                          </p:val>
                                        </p:tav>
                                      </p:tavLst>
                                    </p:anim>
                                    <p:animEffect transition="in" filter="fade">
                                      <p:cBhvr>
                                        <p:cTn id="52" dur="500"/>
                                        <p:tgtEl>
                                          <p:spTgt spid="77"/>
                                        </p:tgtEl>
                                      </p:cBhvr>
                                    </p:animEffect>
                                  </p:childTnLst>
                                </p:cTn>
                              </p:par>
                              <p:par>
                                <p:cTn id="53" presetID="31" presetClass="entr" presetSubtype="0" fill="hold" grpId="0" nodeType="withEffect">
                                  <p:stCondLst>
                                    <p:cond delay="0"/>
                                  </p:stCondLst>
                                  <p:childTnLst>
                                    <p:set>
                                      <p:cBhvr>
                                        <p:cTn id="54" dur="1" fill="hold">
                                          <p:stCondLst>
                                            <p:cond delay="0"/>
                                          </p:stCondLst>
                                        </p:cTn>
                                        <p:tgtEl>
                                          <p:spTgt spid="67"/>
                                        </p:tgtEl>
                                        <p:attrNameLst>
                                          <p:attrName>style.visibility</p:attrName>
                                        </p:attrNameLst>
                                      </p:cBhvr>
                                      <p:to>
                                        <p:strVal val="visible"/>
                                      </p:to>
                                    </p:set>
                                    <p:anim calcmode="lin" valueType="num">
                                      <p:cBhvr>
                                        <p:cTn id="55" dur="500" fill="hold"/>
                                        <p:tgtEl>
                                          <p:spTgt spid="67"/>
                                        </p:tgtEl>
                                        <p:attrNameLst>
                                          <p:attrName>ppt_w</p:attrName>
                                        </p:attrNameLst>
                                      </p:cBhvr>
                                      <p:tavLst>
                                        <p:tav tm="0">
                                          <p:val>
                                            <p:fltVal val="0"/>
                                          </p:val>
                                        </p:tav>
                                        <p:tav tm="100000">
                                          <p:val>
                                            <p:strVal val="#ppt_w"/>
                                          </p:val>
                                        </p:tav>
                                      </p:tavLst>
                                    </p:anim>
                                    <p:anim calcmode="lin" valueType="num">
                                      <p:cBhvr>
                                        <p:cTn id="56" dur="500" fill="hold"/>
                                        <p:tgtEl>
                                          <p:spTgt spid="67"/>
                                        </p:tgtEl>
                                        <p:attrNameLst>
                                          <p:attrName>ppt_h</p:attrName>
                                        </p:attrNameLst>
                                      </p:cBhvr>
                                      <p:tavLst>
                                        <p:tav tm="0">
                                          <p:val>
                                            <p:fltVal val="0"/>
                                          </p:val>
                                        </p:tav>
                                        <p:tav tm="100000">
                                          <p:val>
                                            <p:strVal val="#ppt_h"/>
                                          </p:val>
                                        </p:tav>
                                      </p:tavLst>
                                    </p:anim>
                                    <p:anim calcmode="lin" valueType="num">
                                      <p:cBhvr>
                                        <p:cTn id="57" dur="500" fill="hold"/>
                                        <p:tgtEl>
                                          <p:spTgt spid="67"/>
                                        </p:tgtEl>
                                        <p:attrNameLst>
                                          <p:attrName>style.rotation</p:attrName>
                                        </p:attrNameLst>
                                      </p:cBhvr>
                                      <p:tavLst>
                                        <p:tav tm="0">
                                          <p:val>
                                            <p:fltVal val="90"/>
                                          </p:val>
                                        </p:tav>
                                        <p:tav tm="100000">
                                          <p:val>
                                            <p:fltVal val="0"/>
                                          </p:val>
                                        </p:tav>
                                      </p:tavLst>
                                    </p:anim>
                                    <p:animEffect transition="in" filter="fade">
                                      <p:cBhvr>
                                        <p:cTn id="58" dur="500"/>
                                        <p:tgtEl>
                                          <p:spTgt spid="67"/>
                                        </p:tgtEl>
                                      </p:cBhvr>
                                    </p:animEffect>
                                  </p:childTnLst>
                                </p:cTn>
                              </p:par>
                              <p:par>
                                <p:cTn id="59" presetID="31" presetClass="entr" presetSubtype="0" fill="hold" grpId="0" nodeType="withEffect">
                                  <p:stCondLst>
                                    <p:cond delay="0"/>
                                  </p:stCondLst>
                                  <p:childTnLst>
                                    <p:set>
                                      <p:cBhvr>
                                        <p:cTn id="60" dur="1" fill="hold">
                                          <p:stCondLst>
                                            <p:cond delay="0"/>
                                          </p:stCondLst>
                                        </p:cTn>
                                        <p:tgtEl>
                                          <p:spTgt spid="65"/>
                                        </p:tgtEl>
                                        <p:attrNameLst>
                                          <p:attrName>style.visibility</p:attrName>
                                        </p:attrNameLst>
                                      </p:cBhvr>
                                      <p:to>
                                        <p:strVal val="visible"/>
                                      </p:to>
                                    </p:set>
                                    <p:anim calcmode="lin" valueType="num">
                                      <p:cBhvr>
                                        <p:cTn id="61" dur="500" fill="hold"/>
                                        <p:tgtEl>
                                          <p:spTgt spid="65"/>
                                        </p:tgtEl>
                                        <p:attrNameLst>
                                          <p:attrName>ppt_w</p:attrName>
                                        </p:attrNameLst>
                                      </p:cBhvr>
                                      <p:tavLst>
                                        <p:tav tm="0">
                                          <p:val>
                                            <p:fltVal val="0"/>
                                          </p:val>
                                        </p:tav>
                                        <p:tav tm="100000">
                                          <p:val>
                                            <p:strVal val="#ppt_w"/>
                                          </p:val>
                                        </p:tav>
                                      </p:tavLst>
                                    </p:anim>
                                    <p:anim calcmode="lin" valueType="num">
                                      <p:cBhvr>
                                        <p:cTn id="62" dur="500" fill="hold"/>
                                        <p:tgtEl>
                                          <p:spTgt spid="65"/>
                                        </p:tgtEl>
                                        <p:attrNameLst>
                                          <p:attrName>ppt_h</p:attrName>
                                        </p:attrNameLst>
                                      </p:cBhvr>
                                      <p:tavLst>
                                        <p:tav tm="0">
                                          <p:val>
                                            <p:fltVal val="0"/>
                                          </p:val>
                                        </p:tav>
                                        <p:tav tm="100000">
                                          <p:val>
                                            <p:strVal val="#ppt_h"/>
                                          </p:val>
                                        </p:tav>
                                      </p:tavLst>
                                    </p:anim>
                                    <p:anim calcmode="lin" valueType="num">
                                      <p:cBhvr>
                                        <p:cTn id="63" dur="500" fill="hold"/>
                                        <p:tgtEl>
                                          <p:spTgt spid="65"/>
                                        </p:tgtEl>
                                        <p:attrNameLst>
                                          <p:attrName>style.rotation</p:attrName>
                                        </p:attrNameLst>
                                      </p:cBhvr>
                                      <p:tavLst>
                                        <p:tav tm="0">
                                          <p:val>
                                            <p:fltVal val="90"/>
                                          </p:val>
                                        </p:tav>
                                        <p:tav tm="100000">
                                          <p:val>
                                            <p:fltVal val="0"/>
                                          </p:val>
                                        </p:tav>
                                      </p:tavLst>
                                    </p:anim>
                                    <p:animEffect transition="in" filter="fade">
                                      <p:cBhvr>
                                        <p:cTn id="64" dur="500"/>
                                        <p:tgtEl>
                                          <p:spTgt spid="65"/>
                                        </p:tgtEl>
                                      </p:cBhvr>
                                    </p:animEffect>
                                  </p:childTnLst>
                                </p:cTn>
                              </p:par>
                              <p:par>
                                <p:cTn id="65" presetID="31" presetClass="entr" presetSubtype="0" fill="hold" grpId="0" nodeType="withEffect">
                                  <p:stCondLst>
                                    <p:cond delay="0"/>
                                  </p:stCondLst>
                                  <p:childTnLst>
                                    <p:set>
                                      <p:cBhvr>
                                        <p:cTn id="66" dur="1" fill="hold">
                                          <p:stCondLst>
                                            <p:cond delay="0"/>
                                          </p:stCondLst>
                                        </p:cTn>
                                        <p:tgtEl>
                                          <p:spTgt spid="80"/>
                                        </p:tgtEl>
                                        <p:attrNameLst>
                                          <p:attrName>style.visibility</p:attrName>
                                        </p:attrNameLst>
                                      </p:cBhvr>
                                      <p:to>
                                        <p:strVal val="visible"/>
                                      </p:to>
                                    </p:set>
                                    <p:anim calcmode="lin" valueType="num">
                                      <p:cBhvr>
                                        <p:cTn id="67" dur="500" fill="hold"/>
                                        <p:tgtEl>
                                          <p:spTgt spid="80"/>
                                        </p:tgtEl>
                                        <p:attrNameLst>
                                          <p:attrName>ppt_w</p:attrName>
                                        </p:attrNameLst>
                                      </p:cBhvr>
                                      <p:tavLst>
                                        <p:tav tm="0">
                                          <p:val>
                                            <p:fltVal val="0"/>
                                          </p:val>
                                        </p:tav>
                                        <p:tav tm="100000">
                                          <p:val>
                                            <p:strVal val="#ppt_w"/>
                                          </p:val>
                                        </p:tav>
                                      </p:tavLst>
                                    </p:anim>
                                    <p:anim calcmode="lin" valueType="num">
                                      <p:cBhvr>
                                        <p:cTn id="68" dur="500" fill="hold"/>
                                        <p:tgtEl>
                                          <p:spTgt spid="80"/>
                                        </p:tgtEl>
                                        <p:attrNameLst>
                                          <p:attrName>ppt_h</p:attrName>
                                        </p:attrNameLst>
                                      </p:cBhvr>
                                      <p:tavLst>
                                        <p:tav tm="0">
                                          <p:val>
                                            <p:fltVal val="0"/>
                                          </p:val>
                                        </p:tav>
                                        <p:tav tm="100000">
                                          <p:val>
                                            <p:strVal val="#ppt_h"/>
                                          </p:val>
                                        </p:tav>
                                      </p:tavLst>
                                    </p:anim>
                                    <p:anim calcmode="lin" valueType="num">
                                      <p:cBhvr>
                                        <p:cTn id="69" dur="500" fill="hold"/>
                                        <p:tgtEl>
                                          <p:spTgt spid="80"/>
                                        </p:tgtEl>
                                        <p:attrNameLst>
                                          <p:attrName>style.rotation</p:attrName>
                                        </p:attrNameLst>
                                      </p:cBhvr>
                                      <p:tavLst>
                                        <p:tav tm="0">
                                          <p:val>
                                            <p:fltVal val="90"/>
                                          </p:val>
                                        </p:tav>
                                        <p:tav tm="100000">
                                          <p:val>
                                            <p:fltVal val="0"/>
                                          </p:val>
                                        </p:tav>
                                      </p:tavLst>
                                    </p:anim>
                                    <p:animEffect transition="in" filter="fade">
                                      <p:cBhvr>
                                        <p:cTn id="70" dur="500"/>
                                        <p:tgtEl>
                                          <p:spTgt spid="80"/>
                                        </p:tgtEl>
                                      </p:cBhvr>
                                    </p:animEffect>
                                  </p:childTnLst>
                                </p:cTn>
                              </p:par>
                              <p:par>
                                <p:cTn id="71" presetID="31" presetClass="entr" presetSubtype="0" fill="hold" grpId="0" nodeType="withEffect">
                                  <p:stCondLst>
                                    <p:cond delay="0"/>
                                  </p:stCondLst>
                                  <p:childTnLst>
                                    <p:set>
                                      <p:cBhvr>
                                        <p:cTn id="72" dur="1" fill="hold">
                                          <p:stCondLst>
                                            <p:cond delay="0"/>
                                          </p:stCondLst>
                                        </p:cTn>
                                        <p:tgtEl>
                                          <p:spTgt spid="72"/>
                                        </p:tgtEl>
                                        <p:attrNameLst>
                                          <p:attrName>style.visibility</p:attrName>
                                        </p:attrNameLst>
                                      </p:cBhvr>
                                      <p:to>
                                        <p:strVal val="visible"/>
                                      </p:to>
                                    </p:set>
                                    <p:anim calcmode="lin" valueType="num">
                                      <p:cBhvr>
                                        <p:cTn id="73" dur="500" fill="hold"/>
                                        <p:tgtEl>
                                          <p:spTgt spid="72"/>
                                        </p:tgtEl>
                                        <p:attrNameLst>
                                          <p:attrName>ppt_w</p:attrName>
                                        </p:attrNameLst>
                                      </p:cBhvr>
                                      <p:tavLst>
                                        <p:tav tm="0">
                                          <p:val>
                                            <p:fltVal val="0"/>
                                          </p:val>
                                        </p:tav>
                                        <p:tav tm="100000">
                                          <p:val>
                                            <p:strVal val="#ppt_w"/>
                                          </p:val>
                                        </p:tav>
                                      </p:tavLst>
                                    </p:anim>
                                    <p:anim calcmode="lin" valueType="num">
                                      <p:cBhvr>
                                        <p:cTn id="74" dur="500" fill="hold"/>
                                        <p:tgtEl>
                                          <p:spTgt spid="72"/>
                                        </p:tgtEl>
                                        <p:attrNameLst>
                                          <p:attrName>ppt_h</p:attrName>
                                        </p:attrNameLst>
                                      </p:cBhvr>
                                      <p:tavLst>
                                        <p:tav tm="0">
                                          <p:val>
                                            <p:fltVal val="0"/>
                                          </p:val>
                                        </p:tav>
                                        <p:tav tm="100000">
                                          <p:val>
                                            <p:strVal val="#ppt_h"/>
                                          </p:val>
                                        </p:tav>
                                      </p:tavLst>
                                    </p:anim>
                                    <p:anim calcmode="lin" valueType="num">
                                      <p:cBhvr>
                                        <p:cTn id="75" dur="500" fill="hold"/>
                                        <p:tgtEl>
                                          <p:spTgt spid="72"/>
                                        </p:tgtEl>
                                        <p:attrNameLst>
                                          <p:attrName>style.rotation</p:attrName>
                                        </p:attrNameLst>
                                      </p:cBhvr>
                                      <p:tavLst>
                                        <p:tav tm="0">
                                          <p:val>
                                            <p:fltVal val="90"/>
                                          </p:val>
                                        </p:tav>
                                        <p:tav tm="100000">
                                          <p:val>
                                            <p:fltVal val="0"/>
                                          </p:val>
                                        </p:tav>
                                      </p:tavLst>
                                    </p:anim>
                                    <p:animEffect transition="in" filter="fade">
                                      <p:cBhvr>
                                        <p:cTn id="76" dur="500"/>
                                        <p:tgtEl>
                                          <p:spTgt spid="72"/>
                                        </p:tgtEl>
                                      </p:cBhvr>
                                    </p:animEffect>
                                  </p:childTnLst>
                                </p:cTn>
                              </p:par>
                              <p:par>
                                <p:cTn id="77" presetID="31" presetClass="entr" presetSubtype="0" fill="hold" grpId="0" nodeType="withEffect">
                                  <p:stCondLst>
                                    <p:cond delay="0"/>
                                  </p:stCondLst>
                                  <p:childTnLst>
                                    <p:set>
                                      <p:cBhvr>
                                        <p:cTn id="78" dur="1" fill="hold">
                                          <p:stCondLst>
                                            <p:cond delay="0"/>
                                          </p:stCondLst>
                                        </p:cTn>
                                        <p:tgtEl>
                                          <p:spTgt spid="70"/>
                                        </p:tgtEl>
                                        <p:attrNameLst>
                                          <p:attrName>style.visibility</p:attrName>
                                        </p:attrNameLst>
                                      </p:cBhvr>
                                      <p:to>
                                        <p:strVal val="visible"/>
                                      </p:to>
                                    </p:set>
                                    <p:anim calcmode="lin" valueType="num">
                                      <p:cBhvr>
                                        <p:cTn id="79" dur="500" fill="hold"/>
                                        <p:tgtEl>
                                          <p:spTgt spid="70"/>
                                        </p:tgtEl>
                                        <p:attrNameLst>
                                          <p:attrName>ppt_w</p:attrName>
                                        </p:attrNameLst>
                                      </p:cBhvr>
                                      <p:tavLst>
                                        <p:tav tm="0">
                                          <p:val>
                                            <p:fltVal val="0"/>
                                          </p:val>
                                        </p:tav>
                                        <p:tav tm="100000">
                                          <p:val>
                                            <p:strVal val="#ppt_w"/>
                                          </p:val>
                                        </p:tav>
                                      </p:tavLst>
                                    </p:anim>
                                    <p:anim calcmode="lin" valueType="num">
                                      <p:cBhvr>
                                        <p:cTn id="80" dur="500" fill="hold"/>
                                        <p:tgtEl>
                                          <p:spTgt spid="70"/>
                                        </p:tgtEl>
                                        <p:attrNameLst>
                                          <p:attrName>ppt_h</p:attrName>
                                        </p:attrNameLst>
                                      </p:cBhvr>
                                      <p:tavLst>
                                        <p:tav tm="0">
                                          <p:val>
                                            <p:fltVal val="0"/>
                                          </p:val>
                                        </p:tav>
                                        <p:tav tm="100000">
                                          <p:val>
                                            <p:strVal val="#ppt_h"/>
                                          </p:val>
                                        </p:tav>
                                      </p:tavLst>
                                    </p:anim>
                                    <p:anim calcmode="lin" valueType="num">
                                      <p:cBhvr>
                                        <p:cTn id="81" dur="500" fill="hold"/>
                                        <p:tgtEl>
                                          <p:spTgt spid="70"/>
                                        </p:tgtEl>
                                        <p:attrNameLst>
                                          <p:attrName>style.rotation</p:attrName>
                                        </p:attrNameLst>
                                      </p:cBhvr>
                                      <p:tavLst>
                                        <p:tav tm="0">
                                          <p:val>
                                            <p:fltVal val="90"/>
                                          </p:val>
                                        </p:tav>
                                        <p:tav tm="100000">
                                          <p:val>
                                            <p:fltVal val="0"/>
                                          </p:val>
                                        </p:tav>
                                      </p:tavLst>
                                    </p:anim>
                                    <p:animEffect transition="in" filter="fade">
                                      <p:cBhvr>
                                        <p:cTn id="82" dur="500"/>
                                        <p:tgtEl>
                                          <p:spTgt spid="70"/>
                                        </p:tgtEl>
                                      </p:cBhvr>
                                    </p:animEffect>
                                  </p:childTnLst>
                                </p:cTn>
                              </p:par>
                            </p:childTnLst>
                          </p:cTn>
                        </p:par>
                        <p:par>
                          <p:cTn id="83" fill="hold">
                            <p:stCondLst>
                              <p:cond delay="2000"/>
                            </p:stCondLst>
                            <p:childTnLst>
                              <p:par>
                                <p:cTn id="84" presetID="47" presetClass="entr" presetSubtype="0" fill="hold" grpId="0" nodeType="afterEffect">
                                  <p:stCondLst>
                                    <p:cond delay="0"/>
                                  </p:stCondLst>
                                  <p:childTnLst>
                                    <p:set>
                                      <p:cBhvr>
                                        <p:cTn id="85" dur="1" fill="hold">
                                          <p:stCondLst>
                                            <p:cond delay="0"/>
                                          </p:stCondLst>
                                        </p:cTn>
                                        <p:tgtEl>
                                          <p:spTgt spid="79"/>
                                        </p:tgtEl>
                                        <p:attrNameLst>
                                          <p:attrName>style.visibility</p:attrName>
                                        </p:attrNameLst>
                                      </p:cBhvr>
                                      <p:to>
                                        <p:strVal val="visible"/>
                                      </p:to>
                                    </p:set>
                                    <p:animEffect transition="in" filter="fade">
                                      <p:cBhvr>
                                        <p:cTn id="86" dur="500"/>
                                        <p:tgtEl>
                                          <p:spTgt spid="79"/>
                                        </p:tgtEl>
                                      </p:cBhvr>
                                    </p:animEffect>
                                    <p:anim calcmode="lin" valueType="num">
                                      <p:cBhvr>
                                        <p:cTn id="87" dur="500" fill="hold"/>
                                        <p:tgtEl>
                                          <p:spTgt spid="79"/>
                                        </p:tgtEl>
                                        <p:attrNameLst>
                                          <p:attrName>ppt_x</p:attrName>
                                        </p:attrNameLst>
                                      </p:cBhvr>
                                      <p:tavLst>
                                        <p:tav tm="0">
                                          <p:val>
                                            <p:strVal val="#ppt_x"/>
                                          </p:val>
                                        </p:tav>
                                        <p:tav tm="100000">
                                          <p:val>
                                            <p:strVal val="#ppt_x"/>
                                          </p:val>
                                        </p:tav>
                                      </p:tavLst>
                                    </p:anim>
                                    <p:anim calcmode="lin" valueType="num">
                                      <p:cBhvr>
                                        <p:cTn id="88" dur="500" fill="hold"/>
                                        <p:tgtEl>
                                          <p:spTgt spid="79"/>
                                        </p:tgtEl>
                                        <p:attrNameLst>
                                          <p:attrName>ppt_y</p:attrName>
                                        </p:attrNameLst>
                                      </p:cBhvr>
                                      <p:tavLst>
                                        <p:tav tm="0">
                                          <p:val>
                                            <p:strVal val="#ppt_y-.1"/>
                                          </p:val>
                                        </p:tav>
                                        <p:tav tm="100000">
                                          <p:val>
                                            <p:strVal val="#ppt_y"/>
                                          </p:val>
                                        </p:tav>
                                      </p:tavLst>
                                    </p:anim>
                                  </p:childTnLst>
                                </p:cTn>
                              </p:par>
                              <p:par>
                                <p:cTn id="89" presetID="47" presetClass="entr" presetSubtype="0" fill="hold" grpId="0" nodeType="withEffect">
                                  <p:stCondLst>
                                    <p:cond delay="0"/>
                                  </p:stCondLst>
                                  <p:childTnLst>
                                    <p:set>
                                      <p:cBhvr>
                                        <p:cTn id="90" dur="1" fill="hold">
                                          <p:stCondLst>
                                            <p:cond delay="0"/>
                                          </p:stCondLst>
                                        </p:cTn>
                                        <p:tgtEl>
                                          <p:spTgt spid="78"/>
                                        </p:tgtEl>
                                        <p:attrNameLst>
                                          <p:attrName>style.visibility</p:attrName>
                                        </p:attrNameLst>
                                      </p:cBhvr>
                                      <p:to>
                                        <p:strVal val="visible"/>
                                      </p:to>
                                    </p:set>
                                    <p:animEffect transition="in" filter="fade">
                                      <p:cBhvr>
                                        <p:cTn id="91" dur="500"/>
                                        <p:tgtEl>
                                          <p:spTgt spid="78"/>
                                        </p:tgtEl>
                                      </p:cBhvr>
                                    </p:animEffect>
                                    <p:anim calcmode="lin" valueType="num">
                                      <p:cBhvr>
                                        <p:cTn id="92" dur="500" fill="hold"/>
                                        <p:tgtEl>
                                          <p:spTgt spid="78"/>
                                        </p:tgtEl>
                                        <p:attrNameLst>
                                          <p:attrName>ppt_x</p:attrName>
                                        </p:attrNameLst>
                                      </p:cBhvr>
                                      <p:tavLst>
                                        <p:tav tm="0">
                                          <p:val>
                                            <p:strVal val="#ppt_x"/>
                                          </p:val>
                                        </p:tav>
                                        <p:tav tm="100000">
                                          <p:val>
                                            <p:strVal val="#ppt_x"/>
                                          </p:val>
                                        </p:tav>
                                      </p:tavLst>
                                    </p:anim>
                                    <p:anim calcmode="lin" valueType="num">
                                      <p:cBhvr>
                                        <p:cTn id="93" dur="500" fill="hold"/>
                                        <p:tgtEl>
                                          <p:spTgt spid="78"/>
                                        </p:tgtEl>
                                        <p:attrNameLst>
                                          <p:attrName>ppt_y</p:attrName>
                                        </p:attrNameLst>
                                      </p:cBhvr>
                                      <p:tavLst>
                                        <p:tav tm="0">
                                          <p:val>
                                            <p:strVal val="#ppt_y-.1"/>
                                          </p:val>
                                        </p:tav>
                                        <p:tav tm="100000">
                                          <p:val>
                                            <p:strVal val="#ppt_y"/>
                                          </p:val>
                                        </p:tav>
                                      </p:tavLst>
                                    </p:anim>
                                  </p:childTnLst>
                                </p:cTn>
                              </p:par>
                              <p:par>
                                <p:cTn id="94" presetID="47" presetClass="entr" presetSubtype="0" fill="hold" grpId="0" nodeType="withEffect">
                                  <p:stCondLst>
                                    <p:cond delay="0"/>
                                  </p:stCondLst>
                                  <p:childTnLst>
                                    <p:set>
                                      <p:cBhvr>
                                        <p:cTn id="95" dur="1" fill="hold">
                                          <p:stCondLst>
                                            <p:cond delay="0"/>
                                          </p:stCondLst>
                                        </p:cTn>
                                        <p:tgtEl>
                                          <p:spTgt spid="64"/>
                                        </p:tgtEl>
                                        <p:attrNameLst>
                                          <p:attrName>style.visibility</p:attrName>
                                        </p:attrNameLst>
                                      </p:cBhvr>
                                      <p:to>
                                        <p:strVal val="visible"/>
                                      </p:to>
                                    </p:set>
                                    <p:animEffect transition="in" filter="fade">
                                      <p:cBhvr>
                                        <p:cTn id="96" dur="500"/>
                                        <p:tgtEl>
                                          <p:spTgt spid="64"/>
                                        </p:tgtEl>
                                      </p:cBhvr>
                                    </p:animEffect>
                                    <p:anim calcmode="lin" valueType="num">
                                      <p:cBhvr>
                                        <p:cTn id="97" dur="500" fill="hold"/>
                                        <p:tgtEl>
                                          <p:spTgt spid="64"/>
                                        </p:tgtEl>
                                        <p:attrNameLst>
                                          <p:attrName>ppt_x</p:attrName>
                                        </p:attrNameLst>
                                      </p:cBhvr>
                                      <p:tavLst>
                                        <p:tav tm="0">
                                          <p:val>
                                            <p:strVal val="#ppt_x"/>
                                          </p:val>
                                        </p:tav>
                                        <p:tav tm="100000">
                                          <p:val>
                                            <p:strVal val="#ppt_x"/>
                                          </p:val>
                                        </p:tav>
                                      </p:tavLst>
                                    </p:anim>
                                    <p:anim calcmode="lin" valueType="num">
                                      <p:cBhvr>
                                        <p:cTn id="98" dur="500" fill="hold"/>
                                        <p:tgtEl>
                                          <p:spTgt spid="64"/>
                                        </p:tgtEl>
                                        <p:attrNameLst>
                                          <p:attrName>ppt_y</p:attrName>
                                        </p:attrNameLst>
                                      </p:cBhvr>
                                      <p:tavLst>
                                        <p:tav tm="0">
                                          <p:val>
                                            <p:strVal val="#ppt_y-.1"/>
                                          </p:val>
                                        </p:tav>
                                        <p:tav tm="100000">
                                          <p:val>
                                            <p:strVal val="#ppt_y"/>
                                          </p:val>
                                        </p:tav>
                                      </p:tavLst>
                                    </p:anim>
                                  </p:childTnLst>
                                </p:cTn>
                              </p:par>
                              <p:par>
                                <p:cTn id="99" presetID="47" presetClass="entr" presetSubtype="0" fill="hold" grpId="0" nodeType="withEffect">
                                  <p:stCondLst>
                                    <p:cond delay="0"/>
                                  </p:stCondLst>
                                  <p:childTnLst>
                                    <p:set>
                                      <p:cBhvr>
                                        <p:cTn id="100" dur="1" fill="hold">
                                          <p:stCondLst>
                                            <p:cond delay="0"/>
                                          </p:stCondLst>
                                        </p:cTn>
                                        <p:tgtEl>
                                          <p:spTgt spid="68"/>
                                        </p:tgtEl>
                                        <p:attrNameLst>
                                          <p:attrName>style.visibility</p:attrName>
                                        </p:attrNameLst>
                                      </p:cBhvr>
                                      <p:to>
                                        <p:strVal val="visible"/>
                                      </p:to>
                                    </p:set>
                                    <p:animEffect transition="in" filter="fade">
                                      <p:cBhvr>
                                        <p:cTn id="101" dur="500"/>
                                        <p:tgtEl>
                                          <p:spTgt spid="68"/>
                                        </p:tgtEl>
                                      </p:cBhvr>
                                    </p:animEffect>
                                    <p:anim calcmode="lin" valueType="num">
                                      <p:cBhvr>
                                        <p:cTn id="102" dur="500" fill="hold"/>
                                        <p:tgtEl>
                                          <p:spTgt spid="68"/>
                                        </p:tgtEl>
                                        <p:attrNameLst>
                                          <p:attrName>ppt_x</p:attrName>
                                        </p:attrNameLst>
                                      </p:cBhvr>
                                      <p:tavLst>
                                        <p:tav tm="0">
                                          <p:val>
                                            <p:strVal val="#ppt_x"/>
                                          </p:val>
                                        </p:tav>
                                        <p:tav tm="100000">
                                          <p:val>
                                            <p:strVal val="#ppt_x"/>
                                          </p:val>
                                        </p:tav>
                                      </p:tavLst>
                                    </p:anim>
                                    <p:anim calcmode="lin" valueType="num">
                                      <p:cBhvr>
                                        <p:cTn id="103" dur="500" fill="hold"/>
                                        <p:tgtEl>
                                          <p:spTgt spid="68"/>
                                        </p:tgtEl>
                                        <p:attrNameLst>
                                          <p:attrName>ppt_y</p:attrName>
                                        </p:attrNameLst>
                                      </p:cBhvr>
                                      <p:tavLst>
                                        <p:tav tm="0">
                                          <p:val>
                                            <p:strVal val="#ppt_y-.1"/>
                                          </p:val>
                                        </p:tav>
                                        <p:tav tm="100000">
                                          <p:val>
                                            <p:strVal val="#ppt_y"/>
                                          </p:val>
                                        </p:tav>
                                      </p:tavLst>
                                    </p:anim>
                                  </p:childTnLst>
                                </p:cTn>
                              </p:par>
                              <p:par>
                                <p:cTn id="104" presetID="47" presetClass="entr" presetSubtype="0" fill="hold" grpId="0" nodeType="withEffect">
                                  <p:stCondLst>
                                    <p:cond delay="0"/>
                                  </p:stCondLst>
                                  <p:childTnLst>
                                    <p:set>
                                      <p:cBhvr>
                                        <p:cTn id="105" dur="1" fill="hold">
                                          <p:stCondLst>
                                            <p:cond delay="0"/>
                                          </p:stCondLst>
                                        </p:cTn>
                                        <p:tgtEl>
                                          <p:spTgt spid="66"/>
                                        </p:tgtEl>
                                        <p:attrNameLst>
                                          <p:attrName>style.visibility</p:attrName>
                                        </p:attrNameLst>
                                      </p:cBhvr>
                                      <p:to>
                                        <p:strVal val="visible"/>
                                      </p:to>
                                    </p:set>
                                    <p:animEffect transition="in" filter="fade">
                                      <p:cBhvr>
                                        <p:cTn id="106" dur="500"/>
                                        <p:tgtEl>
                                          <p:spTgt spid="66"/>
                                        </p:tgtEl>
                                      </p:cBhvr>
                                    </p:animEffect>
                                    <p:anim calcmode="lin" valueType="num">
                                      <p:cBhvr>
                                        <p:cTn id="107" dur="500" fill="hold"/>
                                        <p:tgtEl>
                                          <p:spTgt spid="66"/>
                                        </p:tgtEl>
                                        <p:attrNameLst>
                                          <p:attrName>ppt_x</p:attrName>
                                        </p:attrNameLst>
                                      </p:cBhvr>
                                      <p:tavLst>
                                        <p:tav tm="0">
                                          <p:val>
                                            <p:strVal val="#ppt_x"/>
                                          </p:val>
                                        </p:tav>
                                        <p:tav tm="100000">
                                          <p:val>
                                            <p:strVal val="#ppt_x"/>
                                          </p:val>
                                        </p:tav>
                                      </p:tavLst>
                                    </p:anim>
                                    <p:anim calcmode="lin" valueType="num">
                                      <p:cBhvr>
                                        <p:cTn id="108" dur="500" fill="hold"/>
                                        <p:tgtEl>
                                          <p:spTgt spid="66"/>
                                        </p:tgtEl>
                                        <p:attrNameLst>
                                          <p:attrName>ppt_y</p:attrName>
                                        </p:attrNameLst>
                                      </p:cBhvr>
                                      <p:tavLst>
                                        <p:tav tm="0">
                                          <p:val>
                                            <p:strVal val="#ppt_y-.1"/>
                                          </p:val>
                                        </p:tav>
                                        <p:tav tm="100000">
                                          <p:val>
                                            <p:strVal val="#ppt_y"/>
                                          </p:val>
                                        </p:tav>
                                      </p:tavLst>
                                    </p:anim>
                                  </p:childTnLst>
                                </p:cTn>
                              </p:par>
                            </p:childTnLst>
                          </p:cTn>
                        </p:par>
                        <p:par>
                          <p:cTn id="109" fill="hold">
                            <p:stCondLst>
                              <p:cond delay="2500"/>
                            </p:stCondLst>
                            <p:childTnLst>
                              <p:par>
                                <p:cTn id="110" presetID="42" presetClass="entr" presetSubtype="0" fill="hold" grpId="0" nodeType="afterEffect">
                                  <p:stCondLst>
                                    <p:cond delay="0"/>
                                  </p:stCondLst>
                                  <p:childTnLst>
                                    <p:set>
                                      <p:cBhvr>
                                        <p:cTn id="111" dur="1" fill="hold">
                                          <p:stCondLst>
                                            <p:cond delay="0"/>
                                          </p:stCondLst>
                                        </p:cTn>
                                        <p:tgtEl>
                                          <p:spTgt spid="63"/>
                                        </p:tgtEl>
                                        <p:attrNameLst>
                                          <p:attrName>style.visibility</p:attrName>
                                        </p:attrNameLst>
                                      </p:cBhvr>
                                      <p:to>
                                        <p:strVal val="visible"/>
                                      </p:to>
                                    </p:set>
                                    <p:animEffect transition="in" filter="fade">
                                      <p:cBhvr>
                                        <p:cTn id="112" dur="500"/>
                                        <p:tgtEl>
                                          <p:spTgt spid="63"/>
                                        </p:tgtEl>
                                      </p:cBhvr>
                                    </p:animEffect>
                                    <p:anim calcmode="lin" valueType="num">
                                      <p:cBhvr>
                                        <p:cTn id="113" dur="500" fill="hold"/>
                                        <p:tgtEl>
                                          <p:spTgt spid="63"/>
                                        </p:tgtEl>
                                        <p:attrNameLst>
                                          <p:attrName>ppt_x</p:attrName>
                                        </p:attrNameLst>
                                      </p:cBhvr>
                                      <p:tavLst>
                                        <p:tav tm="0">
                                          <p:val>
                                            <p:strVal val="#ppt_x"/>
                                          </p:val>
                                        </p:tav>
                                        <p:tav tm="100000">
                                          <p:val>
                                            <p:strVal val="#ppt_x"/>
                                          </p:val>
                                        </p:tav>
                                      </p:tavLst>
                                    </p:anim>
                                    <p:anim calcmode="lin" valueType="num">
                                      <p:cBhvr>
                                        <p:cTn id="114" dur="500" fill="hold"/>
                                        <p:tgtEl>
                                          <p:spTgt spid="63"/>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0"/>
                                  </p:stCondLst>
                                  <p:childTnLst>
                                    <p:set>
                                      <p:cBhvr>
                                        <p:cTn id="116" dur="1" fill="hold">
                                          <p:stCondLst>
                                            <p:cond delay="0"/>
                                          </p:stCondLst>
                                        </p:cTn>
                                        <p:tgtEl>
                                          <p:spTgt spid="59"/>
                                        </p:tgtEl>
                                        <p:attrNameLst>
                                          <p:attrName>style.visibility</p:attrName>
                                        </p:attrNameLst>
                                      </p:cBhvr>
                                      <p:to>
                                        <p:strVal val="visible"/>
                                      </p:to>
                                    </p:set>
                                    <p:animEffect transition="in" filter="fade">
                                      <p:cBhvr>
                                        <p:cTn id="117" dur="500"/>
                                        <p:tgtEl>
                                          <p:spTgt spid="59"/>
                                        </p:tgtEl>
                                      </p:cBhvr>
                                    </p:animEffect>
                                    <p:anim calcmode="lin" valueType="num">
                                      <p:cBhvr>
                                        <p:cTn id="118" dur="500" fill="hold"/>
                                        <p:tgtEl>
                                          <p:spTgt spid="59"/>
                                        </p:tgtEl>
                                        <p:attrNameLst>
                                          <p:attrName>ppt_x</p:attrName>
                                        </p:attrNameLst>
                                      </p:cBhvr>
                                      <p:tavLst>
                                        <p:tav tm="0">
                                          <p:val>
                                            <p:strVal val="#ppt_x"/>
                                          </p:val>
                                        </p:tav>
                                        <p:tav tm="100000">
                                          <p:val>
                                            <p:strVal val="#ppt_x"/>
                                          </p:val>
                                        </p:tav>
                                      </p:tavLst>
                                    </p:anim>
                                    <p:anim calcmode="lin" valueType="num">
                                      <p:cBhvr>
                                        <p:cTn id="119" dur="500" fill="hold"/>
                                        <p:tgtEl>
                                          <p:spTgt spid="59"/>
                                        </p:tgtEl>
                                        <p:attrNameLst>
                                          <p:attrName>ppt_y</p:attrName>
                                        </p:attrNameLst>
                                      </p:cBhvr>
                                      <p:tavLst>
                                        <p:tav tm="0">
                                          <p:val>
                                            <p:strVal val="#ppt_y+.1"/>
                                          </p:val>
                                        </p:tav>
                                        <p:tav tm="100000">
                                          <p:val>
                                            <p:strVal val="#ppt_y"/>
                                          </p:val>
                                        </p:tav>
                                      </p:tavLst>
                                    </p:anim>
                                  </p:childTnLst>
                                </p:cTn>
                              </p:par>
                              <p:par>
                                <p:cTn id="120" presetID="42" presetClass="entr" presetSubtype="0" fill="hold" grpId="0" nodeType="withEffect">
                                  <p:stCondLst>
                                    <p:cond delay="0"/>
                                  </p:stCondLst>
                                  <p:childTnLst>
                                    <p:set>
                                      <p:cBhvr>
                                        <p:cTn id="121" dur="1" fill="hold">
                                          <p:stCondLst>
                                            <p:cond delay="0"/>
                                          </p:stCondLst>
                                        </p:cTn>
                                        <p:tgtEl>
                                          <p:spTgt spid="61"/>
                                        </p:tgtEl>
                                        <p:attrNameLst>
                                          <p:attrName>style.visibility</p:attrName>
                                        </p:attrNameLst>
                                      </p:cBhvr>
                                      <p:to>
                                        <p:strVal val="visible"/>
                                      </p:to>
                                    </p:set>
                                    <p:animEffect transition="in" filter="fade">
                                      <p:cBhvr>
                                        <p:cTn id="122" dur="500"/>
                                        <p:tgtEl>
                                          <p:spTgt spid="61"/>
                                        </p:tgtEl>
                                      </p:cBhvr>
                                    </p:animEffect>
                                    <p:anim calcmode="lin" valueType="num">
                                      <p:cBhvr>
                                        <p:cTn id="123" dur="500" fill="hold"/>
                                        <p:tgtEl>
                                          <p:spTgt spid="61"/>
                                        </p:tgtEl>
                                        <p:attrNameLst>
                                          <p:attrName>ppt_x</p:attrName>
                                        </p:attrNameLst>
                                      </p:cBhvr>
                                      <p:tavLst>
                                        <p:tav tm="0">
                                          <p:val>
                                            <p:strVal val="#ppt_x"/>
                                          </p:val>
                                        </p:tav>
                                        <p:tav tm="100000">
                                          <p:val>
                                            <p:strVal val="#ppt_x"/>
                                          </p:val>
                                        </p:tav>
                                      </p:tavLst>
                                    </p:anim>
                                    <p:anim calcmode="lin" valueType="num">
                                      <p:cBhvr>
                                        <p:cTn id="124" dur="500" fill="hold"/>
                                        <p:tgtEl>
                                          <p:spTgt spid="61"/>
                                        </p:tgtEl>
                                        <p:attrNameLst>
                                          <p:attrName>ppt_y</p:attrName>
                                        </p:attrNameLst>
                                      </p:cBhvr>
                                      <p:tavLst>
                                        <p:tav tm="0">
                                          <p:val>
                                            <p:strVal val="#ppt_y+.1"/>
                                          </p:val>
                                        </p:tav>
                                        <p:tav tm="100000">
                                          <p:val>
                                            <p:strVal val="#ppt_y"/>
                                          </p:val>
                                        </p:tav>
                                      </p:tavLst>
                                    </p:anim>
                                  </p:childTnLst>
                                </p:cTn>
                              </p:par>
                              <p:par>
                                <p:cTn id="125" presetID="42" presetClass="entr" presetSubtype="0" fill="hold" grpId="0" nodeType="withEffect">
                                  <p:stCondLst>
                                    <p:cond delay="0"/>
                                  </p:stCondLst>
                                  <p:childTnLst>
                                    <p:set>
                                      <p:cBhvr>
                                        <p:cTn id="126" dur="1" fill="hold">
                                          <p:stCondLst>
                                            <p:cond delay="0"/>
                                          </p:stCondLst>
                                        </p:cTn>
                                        <p:tgtEl>
                                          <p:spTgt spid="76"/>
                                        </p:tgtEl>
                                        <p:attrNameLst>
                                          <p:attrName>style.visibility</p:attrName>
                                        </p:attrNameLst>
                                      </p:cBhvr>
                                      <p:to>
                                        <p:strVal val="visible"/>
                                      </p:to>
                                    </p:set>
                                    <p:animEffect transition="in" filter="fade">
                                      <p:cBhvr>
                                        <p:cTn id="127" dur="500"/>
                                        <p:tgtEl>
                                          <p:spTgt spid="76"/>
                                        </p:tgtEl>
                                      </p:cBhvr>
                                    </p:animEffect>
                                    <p:anim calcmode="lin" valueType="num">
                                      <p:cBhvr>
                                        <p:cTn id="128" dur="500" fill="hold"/>
                                        <p:tgtEl>
                                          <p:spTgt spid="76"/>
                                        </p:tgtEl>
                                        <p:attrNameLst>
                                          <p:attrName>ppt_x</p:attrName>
                                        </p:attrNameLst>
                                      </p:cBhvr>
                                      <p:tavLst>
                                        <p:tav tm="0">
                                          <p:val>
                                            <p:strVal val="#ppt_x"/>
                                          </p:val>
                                        </p:tav>
                                        <p:tav tm="100000">
                                          <p:val>
                                            <p:strVal val="#ppt_x"/>
                                          </p:val>
                                        </p:tav>
                                      </p:tavLst>
                                    </p:anim>
                                    <p:anim calcmode="lin" valueType="num">
                                      <p:cBhvr>
                                        <p:cTn id="129" dur="500" fill="hold"/>
                                        <p:tgtEl>
                                          <p:spTgt spid="76"/>
                                        </p:tgtEl>
                                        <p:attrNameLst>
                                          <p:attrName>ppt_y</p:attrName>
                                        </p:attrNameLst>
                                      </p:cBhvr>
                                      <p:tavLst>
                                        <p:tav tm="0">
                                          <p:val>
                                            <p:strVal val="#ppt_y+.1"/>
                                          </p:val>
                                        </p:tav>
                                        <p:tav tm="100000">
                                          <p:val>
                                            <p:strVal val="#ppt_y"/>
                                          </p:val>
                                        </p:tav>
                                      </p:tavLst>
                                    </p:anim>
                                  </p:childTnLst>
                                </p:cTn>
                              </p:par>
                              <p:par>
                                <p:cTn id="130" presetID="42" presetClass="entr" presetSubtype="0" fill="hold" grpId="0" nodeType="withEffect">
                                  <p:stCondLst>
                                    <p:cond delay="0"/>
                                  </p:stCondLst>
                                  <p:childTnLst>
                                    <p:set>
                                      <p:cBhvr>
                                        <p:cTn id="131" dur="1" fill="hold">
                                          <p:stCondLst>
                                            <p:cond delay="0"/>
                                          </p:stCondLst>
                                        </p:cTn>
                                        <p:tgtEl>
                                          <p:spTgt spid="75"/>
                                        </p:tgtEl>
                                        <p:attrNameLst>
                                          <p:attrName>style.visibility</p:attrName>
                                        </p:attrNameLst>
                                      </p:cBhvr>
                                      <p:to>
                                        <p:strVal val="visible"/>
                                      </p:to>
                                    </p:set>
                                    <p:animEffect transition="in" filter="fade">
                                      <p:cBhvr>
                                        <p:cTn id="132" dur="500"/>
                                        <p:tgtEl>
                                          <p:spTgt spid="75"/>
                                        </p:tgtEl>
                                      </p:cBhvr>
                                    </p:animEffect>
                                    <p:anim calcmode="lin" valueType="num">
                                      <p:cBhvr>
                                        <p:cTn id="133" dur="500" fill="hold"/>
                                        <p:tgtEl>
                                          <p:spTgt spid="75"/>
                                        </p:tgtEl>
                                        <p:attrNameLst>
                                          <p:attrName>ppt_x</p:attrName>
                                        </p:attrNameLst>
                                      </p:cBhvr>
                                      <p:tavLst>
                                        <p:tav tm="0">
                                          <p:val>
                                            <p:strVal val="#ppt_x"/>
                                          </p:val>
                                        </p:tav>
                                        <p:tav tm="100000">
                                          <p:val>
                                            <p:strVal val="#ppt_x"/>
                                          </p:val>
                                        </p:tav>
                                      </p:tavLst>
                                    </p:anim>
                                    <p:anim calcmode="lin" valueType="num">
                                      <p:cBhvr>
                                        <p:cTn id="134" dur="500" fill="hold"/>
                                        <p:tgtEl>
                                          <p:spTgt spid="75"/>
                                        </p:tgtEl>
                                        <p:attrNameLst>
                                          <p:attrName>ppt_y</p:attrName>
                                        </p:attrNameLst>
                                      </p:cBhvr>
                                      <p:tavLst>
                                        <p:tav tm="0">
                                          <p:val>
                                            <p:strVal val="#ppt_y+.1"/>
                                          </p:val>
                                        </p:tav>
                                        <p:tav tm="100000">
                                          <p:val>
                                            <p:strVal val="#ppt_y"/>
                                          </p:val>
                                        </p:tav>
                                      </p:tavLst>
                                    </p:anim>
                                  </p:childTnLst>
                                </p:cTn>
                              </p:par>
                              <p:par>
                                <p:cTn id="135" presetID="42" presetClass="entr" presetSubtype="0" fill="hold" grpId="0" nodeType="withEffect">
                                  <p:stCondLst>
                                    <p:cond delay="0"/>
                                  </p:stCondLst>
                                  <p:childTnLst>
                                    <p:set>
                                      <p:cBhvr>
                                        <p:cTn id="136" dur="1" fill="hold">
                                          <p:stCondLst>
                                            <p:cond delay="0"/>
                                          </p:stCondLst>
                                        </p:cTn>
                                        <p:tgtEl>
                                          <p:spTgt spid="73"/>
                                        </p:tgtEl>
                                        <p:attrNameLst>
                                          <p:attrName>style.visibility</p:attrName>
                                        </p:attrNameLst>
                                      </p:cBhvr>
                                      <p:to>
                                        <p:strVal val="visible"/>
                                      </p:to>
                                    </p:set>
                                    <p:animEffect transition="in" filter="fade">
                                      <p:cBhvr>
                                        <p:cTn id="137" dur="500"/>
                                        <p:tgtEl>
                                          <p:spTgt spid="73"/>
                                        </p:tgtEl>
                                      </p:cBhvr>
                                    </p:animEffect>
                                    <p:anim calcmode="lin" valueType="num">
                                      <p:cBhvr>
                                        <p:cTn id="138" dur="500" fill="hold"/>
                                        <p:tgtEl>
                                          <p:spTgt spid="73"/>
                                        </p:tgtEl>
                                        <p:attrNameLst>
                                          <p:attrName>ppt_x</p:attrName>
                                        </p:attrNameLst>
                                      </p:cBhvr>
                                      <p:tavLst>
                                        <p:tav tm="0">
                                          <p:val>
                                            <p:strVal val="#ppt_x"/>
                                          </p:val>
                                        </p:tav>
                                        <p:tav tm="100000">
                                          <p:val>
                                            <p:strVal val="#ppt_x"/>
                                          </p:val>
                                        </p:tav>
                                      </p:tavLst>
                                    </p:anim>
                                    <p:anim calcmode="lin" valueType="num">
                                      <p:cBhvr>
                                        <p:cTn id="139" dur="500" fill="hold"/>
                                        <p:tgtEl>
                                          <p:spTgt spid="73"/>
                                        </p:tgtEl>
                                        <p:attrNameLst>
                                          <p:attrName>ppt_y</p:attrName>
                                        </p:attrNameLst>
                                      </p:cBhvr>
                                      <p:tavLst>
                                        <p:tav tm="0">
                                          <p:val>
                                            <p:strVal val="#ppt_y+.1"/>
                                          </p:val>
                                        </p:tav>
                                        <p:tav tm="100000">
                                          <p:val>
                                            <p:strVal val="#ppt_y"/>
                                          </p:val>
                                        </p:tav>
                                      </p:tavLst>
                                    </p:anim>
                                  </p:childTnLst>
                                </p:cTn>
                              </p:par>
                              <p:par>
                                <p:cTn id="140" presetID="42" presetClass="entr" presetSubtype="0" fill="hold" grpId="0" nodeType="withEffect">
                                  <p:stCondLst>
                                    <p:cond delay="0"/>
                                  </p:stCondLst>
                                  <p:childTnLst>
                                    <p:set>
                                      <p:cBhvr>
                                        <p:cTn id="141" dur="1" fill="hold">
                                          <p:stCondLst>
                                            <p:cond delay="0"/>
                                          </p:stCondLst>
                                        </p:cTn>
                                        <p:tgtEl>
                                          <p:spTgt spid="82"/>
                                        </p:tgtEl>
                                        <p:attrNameLst>
                                          <p:attrName>style.visibility</p:attrName>
                                        </p:attrNameLst>
                                      </p:cBhvr>
                                      <p:to>
                                        <p:strVal val="visible"/>
                                      </p:to>
                                    </p:set>
                                    <p:animEffect transition="in" filter="fade">
                                      <p:cBhvr>
                                        <p:cTn id="142" dur="500"/>
                                        <p:tgtEl>
                                          <p:spTgt spid="82"/>
                                        </p:tgtEl>
                                      </p:cBhvr>
                                    </p:animEffect>
                                    <p:anim calcmode="lin" valueType="num">
                                      <p:cBhvr>
                                        <p:cTn id="143" dur="500" fill="hold"/>
                                        <p:tgtEl>
                                          <p:spTgt spid="82"/>
                                        </p:tgtEl>
                                        <p:attrNameLst>
                                          <p:attrName>ppt_x</p:attrName>
                                        </p:attrNameLst>
                                      </p:cBhvr>
                                      <p:tavLst>
                                        <p:tav tm="0">
                                          <p:val>
                                            <p:strVal val="#ppt_x"/>
                                          </p:val>
                                        </p:tav>
                                        <p:tav tm="100000">
                                          <p:val>
                                            <p:strVal val="#ppt_x"/>
                                          </p:val>
                                        </p:tav>
                                      </p:tavLst>
                                    </p:anim>
                                    <p:anim calcmode="lin" valueType="num">
                                      <p:cBhvr>
                                        <p:cTn id="144" dur="500" fill="hold"/>
                                        <p:tgtEl>
                                          <p:spTgt spid="82"/>
                                        </p:tgtEl>
                                        <p:attrNameLst>
                                          <p:attrName>ppt_y</p:attrName>
                                        </p:attrNameLst>
                                      </p:cBhvr>
                                      <p:tavLst>
                                        <p:tav tm="0">
                                          <p:val>
                                            <p:strVal val="#ppt_y+.1"/>
                                          </p:val>
                                        </p:tav>
                                        <p:tav tm="100000">
                                          <p:val>
                                            <p:strVal val="#ppt_y"/>
                                          </p:val>
                                        </p:tav>
                                      </p:tavLst>
                                    </p:anim>
                                  </p:childTnLst>
                                </p:cTn>
                              </p:par>
                              <p:par>
                                <p:cTn id="145" presetID="42" presetClass="entr" presetSubtype="0" fill="hold" grpId="0" nodeType="withEffect">
                                  <p:stCondLst>
                                    <p:cond delay="0"/>
                                  </p:stCondLst>
                                  <p:childTnLst>
                                    <p:set>
                                      <p:cBhvr>
                                        <p:cTn id="146" dur="1" fill="hold">
                                          <p:stCondLst>
                                            <p:cond delay="0"/>
                                          </p:stCondLst>
                                        </p:cTn>
                                        <p:tgtEl>
                                          <p:spTgt spid="71"/>
                                        </p:tgtEl>
                                        <p:attrNameLst>
                                          <p:attrName>style.visibility</p:attrName>
                                        </p:attrNameLst>
                                      </p:cBhvr>
                                      <p:to>
                                        <p:strVal val="visible"/>
                                      </p:to>
                                    </p:set>
                                    <p:animEffect transition="in" filter="fade">
                                      <p:cBhvr>
                                        <p:cTn id="147" dur="500"/>
                                        <p:tgtEl>
                                          <p:spTgt spid="71"/>
                                        </p:tgtEl>
                                      </p:cBhvr>
                                    </p:animEffect>
                                    <p:anim calcmode="lin" valueType="num">
                                      <p:cBhvr>
                                        <p:cTn id="148" dur="500" fill="hold"/>
                                        <p:tgtEl>
                                          <p:spTgt spid="71"/>
                                        </p:tgtEl>
                                        <p:attrNameLst>
                                          <p:attrName>ppt_x</p:attrName>
                                        </p:attrNameLst>
                                      </p:cBhvr>
                                      <p:tavLst>
                                        <p:tav tm="0">
                                          <p:val>
                                            <p:strVal val="#ppt_x"/>
                                          </p:val>
                                        </p:tav>
                                        <p:tav tm="100000">
                                          <p:val>
                                            <p:strVal val="#ppt_x"/>
                                          </p:val>
                                        </p:tav>
                                      </p:tavLst>
                                    </p:anim>
                                    <p:anim calcmode="lin" valueType="num">
                                      <p:cBhvr>
                                        <p:cTn id="149" dur="500" fill="hold"/>
                                        <p:tgtEl>
                                          <p:spTgt spid="71"/>
                                        </p:tgtEl>
                                        <p:attrNameLst>
                                          <p:attrName>ppt_y</p:attrName>
                                        </p:attrNameLst>
                                      </p:cBhvr>
                                      <p:tavLst>
                                        <p:tav tm="0">
                                          <p:val>
                                            <p:strVal val="#ppt_y+.1"/>
                                          </p:val>
                                        </p:tav>
                                        <p:tav tm="100000">
                                          <p:val>
                                            <p:strVal val="#ppt_y"/>
                                          </p:val>
                                        </p:tav>
                                      </p:tavLst>
                                    </p:anim>
                                  </p:childTnLst>
                                </p:cTn>
                              </p:par>
                              <p:par>
                                <p:cTn id="150" presetID="42" presetClass="entr" presetSubtype="0" fill="hold" grpId="0" nodeType="withEffect">
                                  <p:stCondLst>
                                    <p:cond delay="0"/>
                                  </p:stCondLst>
                                  <p:childTnLst>
                                    <p:set>
                                      <p:cBhvr>
                                        <p:cTn id="151" dur="1" fill="hold">
                                          <p:stCondLst>
                                            <p:cond delay="0"/>
                                          </p:stCondLst>
                                        </p:cTn>
                                        <p:tgtEl>
                                          <p:spTgt spid="81"/>
                                        </p:tgtEl>
                                        <p:attrNameLst>
                                          <p:attrName>style.visibility</p:attrName>
                                        </p:attrNameLst>
                                      </p:cBhvr>
                                      <p:to>
                                        <p:strVal val="visible"/>
                                      </p:to>
                                    </p:set>
                                    <p:animEffect transition="in" filter="fade">
                                      <p:cBhvr>
                                        <p:cTn id="152" dur="500"/>
                                        <p:tgtEl>
                                          <p:spTgt spid="81"/>
                                        </p:tgtEl>
                                      </p:cBhvr>
                                    </p:animEffect>
                                    <p:anim calcmode="lin" valueType="num">
                                      <p:cBhvr>
                                        <p:cTn id="153" dur="500" fill="hold"/>
                                        <p:tgtEl>
                                          <p:spTgt spid="81"/>
                                        </p:tgtEl>
                                        <p:attrNameLst>
                                          <p:attrName>ppt_x</p:attrName>
                                        </p:attrNameLst>
                                      </p:cBhvr>
                                      <p:tavLst>
                                        <p:tav tm="0">
                                          <p:val>
                                            <p:strVal val="#ppt_x"/>
                                          </p:val>
                                        </p:tav>
                                        <p:tav tm="100000">
                                          <p:val>
                                            <p:strVal val="#ppt_x"/>
                                          </p:val>
                                        </p:tav>
                                      </p:tavLst>
                                    </p:anim>
                                    <p:anim calcmode="lin" valueType="num">
                                      <p:cBhvr>
                                        <p:cTn id="154" dur="500" fill="hold"/>
                                        <p:tgtEl>
                                          <p:spTgt spid="81"/>
                                        </p:tgtEl>
                                        <p:attrNameLst>
                                          <p:attrName>ppt_y</p:attrName>
                                        </p:attrNameLst>
                                      </p:cBhvr>
                                      <p:tavLst>
                                        <p:tav tm="0">
                                          <p:val>
                                            <p:strVal val="#ppt_y+.1"/>
                                          </p:val>
                                        </p:tav>
                                        <p:tav tm="100000">
                                          <p:val>
                                            <p:strVal val="#ppt_y"/>
                                          </p:val>
                                        </p:tav>
                                      </p:tavLst>
                                    </p:anim>
                                  </p:childTnLst>
                                </p:cTn>
                              </p:par>
                              <p:par>
                                <p:cTn id="155" presetID="42" presetClass="entr" presetSubtype="0" fill="hold" grpId="0" nodeType="withEffect">
                                  <p:stCondLst>
                                    <p:cond delay="0"/>
                                  </p:stCondLst>
                                  <p:childTnLst>
                                    <p:set>
                                      <p:cBhvr>
                                        <p:cTn id="156" dur="1" fill="hold">
                                          <p:stCondLst>
                                            <p:cond delay="0"/>
                                          </p:stCondLst>
                                        </p:cTn>
                                        <p:tgtEl>
                                          <p:spTgt spid="69"/>
                                        </p:tgtEl>
                                        <p:attrNameLst>
                                          <p:attrName>style.visibility</p:attrName>
                                        </p:attrNameLst>
                                      </p:cBhvr>
                                      <p:to>
                                        <p:strVal val="visible"/>
                                      </p:to>
                                    </p:set>
                                    <p:animEffect transition="in" filter="fade">
                                      <p:cBhvr>
                                        <p:cTn id="157" dur="500"/>
                                        <p:tgtEl>
                                          <p:spTgt spid="69"/>
                                        </p:tgtEl>
                                      </p:cBhvr>
                                    </p:animEffect>
                                    <p:anim calcmode="lin" valueType="num">
                                      <p:cBhvr>
                                        <p:cTn id="158" dur="500" fill="hold"/>
                                        <p:tgtEl>
                                          <p:spTgt spid="69"/>
                                        </p:tgtEl>
                                        <p:attrNameLst>
                                          <p:attrName>ppt_x</p:attrName>
                                        </p:attrNameLst>
                                      </p:cBhvr>
                                      <p:tavLst>
                                        <p:tav tm="0">
                                          <p:val>
                                            <p:strVal val="#ppt_x"/>
                                          </p:val>
                                        </p:tav>
                                        <p:tav tm="100000">
                                          <p:val>
                                            <p:strVal val="#ppt_x"/>
                                          </p:val>
                                        </p:tav>
                                      </p:tavLst>
                                    </p:anim>
                                    <p:anim calcmode="lin" valueType="num">
                                      <p:cBhvr>
                                        <p:cTn id="159" dur="500" fill="hold"/>
                                        <p:tgtEl>
                                          <p:spTgt spid="69"/>
                                        </p:tgtEl>
                                        <p:attrNameLst>
                                          <p:attrName>ppt_y</p:attrName>
                                        </p:attrNameLst>
                                      </p:cBhvr>
                                      <p:tavLst>
                                        <p:tav tm="0">
                                          <p:val>
                                            <p:strVal val="#ppt_y+.1"/>
                                          </p:val>
                                        </p:tav>
                                        <p:tav tm="100000">
                                          <p:val>
                                            <p:strVal val="#ppt_y"/>
                                          </p:val>
                                        </p:tav>
                                      </p:tavLst>
                                    </p:anim>
                                  </p:childTnLst>
                                </p:cTn>
                              </p:par>
                              <p:par>
                                <p:cTn id="160" presetID="21" presetClass="entr" presetSubtype="1" fill="hold" nodeType="withEffect">
                                  <p:stCondLst>
                                    <p:cond delay="0"/>
                                  </p:stCondLst>
                                  <p:childTnLst>
                                    <p:set>
                                      <p:cBhvr>
                                        <p:cTn id="161" dur="1" fill="hold">
                                          <p:stCondLst>
                                            <p:cond delay="0"/>
                                          </p:stCondLst>
                                        </p:cTn>
                                        <p:tgtEl>
                                          <p:spTgt spid="58"/>
                                        </p:tgtEl>
                                        <p:attrNameLst>
                                          <p:attrName>style.visibility</p:attrName>
                                        </p:attrNameLst>
                                      </p:cBhvr>
                                      <p:to>
                                        <p:strVal val="visible"/>
                                      </p:to>
                                    </p:set>
                                    <p:animEffect transition="in" filter="wheel(1)">
                                      <p:cBhvr>
                                        <p:cTn id="162" dur="500"/>
                                        <p:tgtEl>
                                          <p:spTgt spid="58"/>
                                        </p:tgtEl>
                                      </p:cBhvr>
                                    </p:animEffect>
                                  </p:childTnLst>
                                </p:cTn>
                              </p:par>
                            </p:childTnLst>
                          </p:cTn>
                        </p:par>
                        <p:par>
                          <p:cTn id="163" fill="hold">
                            <p:stCondLst>
                              <p:cond delay="3000"/>
                            </p:stCondLst>
                            <p:childTnLst>
                              <p:par>
                                <p:cTn id="164" presetID="1" presetClass="entr" presetSubtype="0" fill="hold" nodeType="afterEffect">
                                  <p:stCondLst>
                                    <p:cond delay="0"/>
                                  </p:stCondLst>
                                  <p:childTnLst>
                                    <p:set>
                                      <p:cBhvr>
                                        <p:cTn id="165" dur="1" fill="hold">
                                          <p:stCondLst>
                                            <p:cond delay="0"/>
                                          </p:stCondLst>
                                        </p:cTn>
                                        <p:tgtEl>
                                          <p:spTgt spid="56"/>
                                        </p:tgtEl>
                                        <p:attrNameLst>
                                          <p:attrName>style.visibility</p:attrName>
                                        </p:attrNameLst>
                                      </p:cBhvr>
                                      <p:to>
                                        <p:strVal val="visible"/>
                                      </p:to>
                                    </p:set>
                                  </p:childTnLst>
                                </p:cTn>
                              </p:par>
                              <p:par>
                                <p:cTn id="166" presetID="10" presetClass="entr" presetSubtype="0" fill="hold" grpId="0" nodeType="withEffect">
                                  <p:stCondLst>
                                    <p:cond delay="0"/>
                                  </p:stCondLst>
                                  <p:childTnLst>
                                    <p:set>
                                      <p:cBhvr>
                                        <p:cTn id="167" dur="1" fill="hold">
                                          <p:stCondLst>
                                            <p:cond delay="0"/>
                                          </p:stCondLst>
                                        </p:cTn>
                                        <p:tgtEl>
                                          <p:spTgt spid="87"/>
                                        </p:tgtEl>
                                        <p:attrNameLst>
                                          <p:attrName>style.visibility</p:attrName>
                                        </p:attrNameLst>
                                      </p:cBhvr>
                                      <p:to>
                                        <p:strVal val="visible"/>
                                      </p:to>
                                    </p:set>
                                    <p:animEffect transition="in" filter="fade">
                                      <p:cBhvr>
                                        <p:cTn id="168" dur="500"/>
                                        <p:tgtEl>
                                          <p:spTgt spid="87"/>
                                        </p:tgtEl>
                                      </p:cBhvr>
                                    </p:animEffect>
                                  </p:childTnLst>
                                </p:cTn>
                              </p:par>
                              <p:par>
                                <p:cTn id="169" presetID="22" presetClass="entr" presetSubtype="2" fill="hold" nodeType="withEffect">
                                  <p:stCondLst>
                                    <p:cond delay="0"/>
                                  </p:stCondLst>
                                  <p:childTnLst>
                                    <p:set>
                                      <p:cBhvr>
                                        <p:cTn id="170" dur="1" fill="hold">
                                          <p:stCondLst>
                                            <p:cond delay="0"/>
                                          </p:stCondLst>
                                        </p:cTn>
                                        <p:tgtEl>
                                          <p:spTgt spid="88"/>
                                        </p:tgtEl>
                                        <p:attrNameLst>
                                          <p:attrName>style.visibility</p:attrName>
                                        </p:attrNameLst>
                                      </p:cBhvr>
                                      <p:to>
                                        <p:strVal val="visible"/>
                                      </p:to>
                                    </p:set>
                                    <p:animEffect transition="in" filter="wipe(right)">
                                      <p:cBhvr>
                                        <p:cTn id="171"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7" grpId="0"/>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1"/>
          <p:cNvSpPr>
            <a:spLocks noGrp="1"/>
          </p:cNvSpPr>
          <p:nvPr>
            <p:ph type="title"/>
          </p:nvPr>
        </p:nvSpPr>
        <p:spPr>
          <a:xfrm>
            <a:off x="712493" y="1055930"/>
            <a:ext cx="4436532" cy="640080"/>
          </a:xfrm>
        </p:spPr>
        <p:txBody>
          <a:bodyPr>
            <a:normAutofit/>
          </a:bodyPr>
          <a:lstStyle/>
          <a:p>
            <a:r>
              <a:rPr lang="fr-FR" sz="3200" dirty="0" smtClean="0"/>
              <a:t>Outils de développement</a:t>
            </a:r>
            <a:endParaRPr lang="fr-FR" sz="3200" dirty="0"/>
          </a:p>
        </p:txBody>
      </p:sp>
      <p:pic>
        <p:nvPicPr>
          <p:cNvPr id="10" name="Picture 9"/>
          <p:cNvPicPr/>
          <p:nvPr/>
        </p:nvPicPr>
        <p:blipFill>
          <a:blip r:embed="rId3" cstate="print">
            <a:extLst>
              <a:ext uri="{28A0092B-C50C-407E-A947-70E740481C1C}">
                <a14:useLocalDpi xmlns:a14="http://schemas.microsoft.com/office/drawing/2010/main" val="0"/>
              </a:ext>
            </a:extLst>
          </a:blip>
          <a:stretch>
            <a:fillRect/>
          </a:stretch>
        </p:blipFill>
        <p:spPr bwMode="auto">
          <a:xfrm>
            <a:off x="8453539" y="1491472"/>
            <a:ext cx="619307" cy="641638"/>
          </a:xfrm>
          <a:prstGeom prst="rect">
            <a:avLst/>
          </a:prstGeom>
          <a:noFill/>
          <a:ln>
            <a:noFill/>
          </a:ln>
        </p:spPr>
      </p:pic>
      <p:pic>
        <p:nvPicPr>
          <p:cNvPr id="11" name="Picture 10"/>
          <p:cNvPicPr/>
          <p:nvPr/>
        </p:nvPicPr>
        <p:blipFill>
          <a:blip r:embed="rId4" cstate="print">
            <a:extLst>
              <a:ext uri="{28A0092B-C50C-407E-A947-70E740481C1C}">
                <a14:useLocalDpi xmlns:a14="http://schemas.microsoft.com/office/drawing/2010/main" val="0"/>
              </a:ext>
            </a:extLst>
          </a:blip>
          <a:stretch>
            <a:fillRect/>
          </a:stretch>
        </p:blipFill>
        <p:spPr bwMode="auto">
          <a:xfrm>
            <a:off x="747349" y="4571907"/>
            <a:ext cx="551066" cy="676277"/>
          </a:xfrm>
          <a:prstGeom prst="rect">
            <a:avLst/>
          </a:prstGeom>
          <a:noFill/>
          <a:ln>
            <a:noFill/>
          </a:ln>
        </p:spPr>
      </p:pic>
      <p:pic>
        <p:nvPicPr>
          <p:cNvPr id="12" name="Picture 11"/>
          <p:cNvPicPr/>
          <p:nvPr/>
        </p:nvPicPr>
        <p:blipFill rotWithShape="1">
          <a:blip r:embed="rId5" cstate="print">
            <a:extLst>
              <a:ext uri="{28A0092B-C50C-407E-A947-70E740481C1C}">
                <a14:useLocalDpi xmlns:a14="http://schemas.microsoft.com/office/drawing/2010/main" val="0"/>
              </a:ext>
            </a:extLst>
          </a:blip>
          <a:srcRect l="6930" r="7921"/>
          <a:stretch/>
        </p:blipFill>
        <p:spPr bwMode="auto">
          <a:xfrm>
            <a:off x="10659948" y="3398875"/>
            <a:ext cx="403919" cy="614945"/>
          </a:xfrm>
          <a:prstGeom prst="rect">
            <a:avLst/>
          </a:prstGeom>
          <a:noFill/>
          <a:ln>
            <a:noFill/>
          </a:ln>
          <a:extLst>
            <a:ext uri="{53640926-AAD7-44D8-BBD7-CCE9431645EC}">
              <a14:shadowObscured xmlns:a14="http://schemas.microsoft.com/office/drawing/2010/main"/>
            </a:ext>
          </a:extLst>
        </p:spPr>
      </p:pic>
      <p:pic>
        <p:nvPicPr>
          <p:cNvPr id="13" name="Picture 12"/>
          <p:cNvPicPr>
            <a:picLocks noChangeAspect="1"/>
          </p:cNvPicPr>
          <p:nvPr/>
        </p:nvPicPr>
        <p:blipFill>
          <a:blip r:embed="rId6" cstate="print"/>
          <a:stretch>
            <a:fillRect/>
          </a:stretch>
        </p:blipFill>
        <p:spPr>
          <a:xfrm>
            <a:off x="3161213" y="5040686"/>
            <a:ext cx="5204705" cy="1147089"/>
          </a:xfrm>
          <a:prstGeom prst="rect">
            <a:avLst/>
          </a:prstGeom>
        </p:spPr>
      </p:pic>
      <p:sp>
        <p:nvSpPr>
          <p:cNvPr id="14" name="Freeform 48"/>
          <p:cNvSpPr>
            <a:spLocks/>
          </p:cNvSpPr>
          <p:nvPr/>
        </p:nvSpPr>
        <p:spPr bwMode="auto">
          <a:xfrm>
            <a:off x="4509423" y="3267593"/>
            <a:ext cx="1088044" cy="830320"/>
          </a:xfrm>
          <a:custGeom>
            <a:avLst/>
            <a:gdLst>
              <a:gd name="T0" fmla="*/ 0 w 971"/>
              <a:gd name="T1" fmla="*/ 74 h 741"/>
              <a:gd name="T2" fmla="*/ 653 w 971"/>
              <a:gd name="T3" fmla="*/ 0 h 741"/>
              <a:gd name="T4" fmla="*/ 971 w 971"/>
              <a:gd name="T5" fmla="*/ 384 h 741"/>
              <a:gd name="T6" fmla="*/ 403 w 971"/>
              <a:gd name="T7" fmla="*/ 741 h 741"/>
              <a:gd name="T8" fmla="*/ 133 w 971"/>
              <a:gd name="T9" fmla="*/ 566 h 741"/>
              <a:gd name="T10" fmla="*/ 0 w 971"/>
              <a:gd name="T11" fmla="*/ 74 h 741"/>
            </a:gdLst>
            <a:ahLst/>
            <a:cxnLst>
              <a:cxn ang="0">
                <a:pos x="T0" y="T1"/>
              </a:cxn>
              <a:cxn ang="0">
                <a:pos x="T2" y="T3"/>
              </a:cxn>
              <a:cxn ang="0">
                <a:pos x="T4" y="T5"/>
              </a:cxn>
              <a:cxn ang="0">
                <a:pos x="T6" y="T7"/>
              </a:cxn>
              <a:cxn ang="0">
                <a:pos x="T8" y="T9"/>
              </a:cxn>
              <a:cxn ang="0">
                <a:pos x="T10" y="T11"/>
              </a:cxn>
            </a:cxnLst>
            <a:rect l="0" t="0" r="r" b="b"/>
            <a:pathLst>
              <a:path w="971" h="741">
                <a:moveTo>
                  <a:pt x="0" y="74"/>
                </a:moveTo>
                <a:lnTo>
                  <a:pt x="653" y="0"/>
                </a:lnTo>
                <a:lnTo>
                  <a:pt x="971" y="384"/>
                </a:lnTo>
                <a:lnTo>
                  <a:pt x="403" y="741"/>
                </a:lnTo>
                <a:lnTo>
                  <a:pt x="133" y="566"/>
                </a:lnTo>
                <a:lnTo>
                  <a:pt x="0" y="74"/>
                </a:lnTo>
                <a:close/>
              </a:path>
            </a:pathLst>
          </a:custGeom>
          <a:solidFill>
            <a:schemeClr val="accent6">
              <a:lumMod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5" name="Freeform 49"/>
          <p:cNvSpPr>
            <a:spLocks/>
          </p:cNvSpPr>
          <p:nvPr/>
        </p:nvSpPr>
        <p:spPr bwMode="auto">
          <a:xfrm>
            <a:off x="4798523" y="3329222"/>
            <a:ext cx="665601" cy="440372"/>
          </a:xfrm>
          <a:custGeom>
            <a:avLst/>
            <a:gdLst>
              <a:gd name="T0" fmla="*/ 36 w 594"/>
              <a:gd name="T1" fmla="*/ 393 h 393"/>
              <a:gd name="T2" fmla="*/ 594 w 594"/>
              <a:gd name="T3" fmla="*/ 331 h 393"/>
              <a:gd name="T4" fmla="*/ 407 w 594"/>
              <a:gd name="T5" fmla="*/ 80 h 393"/>
              <a:gd name="T6" fmla="*/ 152 w 594"/>
              <a:gd name="T7" fmla="*/ 0 h 393"/>
              <a:gd name="T8" fmla="*/ 0 w 594"/>
              <a:gd name="T9" fmla="*/ 42 h 393"/>
              <a:gd name="T10" fmla="*/ 0 w 594"/>
              <a:gd name="T11" fmla="*/ 246 h 393"/>
              <a:gd name="T12" fmla="*/ 36 w 594"/>
              <a:gd name="T13" fmla="*/ 393 h 393"/>
            </a:gdLst>
            <a:ahLst/>
            <a:cxnLst>
              <a:cxn ang="0">
                <a:pos x="T0" y="T1"/>
              </a:cxn>
              <a:cxn ang="0">
                <a:pos x="T2" y="T3"/>
              </a:cxn>
              <a:cxn ang="0">
                <a:pos x="T4" y="T5"/>
              </a:cxn>
              <a:cxn ang="0">
                <a:pos x="T6" y="T7"/>
              </a:cxn>
              <a:cxn ang="0">
                <a:pos x="T8" y="T9"/>
              </a:cxn>
              <a:cxn ang="0">
                <a:pos x="T10" y="T11"/>
              </a:cxn>
              <a:cxn ang="0">
                <a:pos x="T12" y="T13"/>
              </a:cxn>
            </a:cxnLst>
            <a:rect l="0" t="0" r="r" b="b"/>
            <a:pathLst>
              <a:path w="594" h="393">
                <a:moveTo>
                  <a:pt x="36" y="393"/>
                </a:moveTo>
                <a:lnTo>
                  <a:pt x="594" y="331"/>
                </a:lnTo>
                <a:lnTo>
                  <a:pt x="407" y="80"/>
                </a:lnTo>
                <a:lnTo>
                  <a:pt x="152" y="0"/>
                </a:lnTo>
                <a:lnTo>
                  <a:pt x="0" y="42"/>
                </a:lnTo>
                <a:lnTo>
                  <a:pt x="0" y="246"/>
                </a:lnTo>
                <a:lnTo>
                  <a:pt x="36" y="393"/>
                </a:lnTo>
                <a:close/>
              </a:path>
            </a:pathLst>
          </a:custGeom>
          <a:solidFill>
            <a:schemeClr val="accent4">
              <a:lumMod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6" name="Freeform 50"/>
          <p:cNvSpPr>
            <a:spLocks/>
          </p:cNvSpPr>
          <p:nvPr/>
        </p:nvSpPr>
        <p:spPr bwMode="auto">
          <a:xfrm>
            <a:off x="4584499" y="4196520"/>
            <a:ext cx="596127" cy="930048"/>
          </a:xfrm>
          <a:custGeom>
            <a:avLst/>
            <a:gdLst>
              <a:gd name="T0" fmla="*/ 55 w 225"/>
              <a:gd name="T1" fmla="*/ 351 h 351"/>
              <a:gd name="T2" fmla="*/ 210 w 225"/>
              <a:gd name="T3" fmla="*/ 304 h 351"/>
              <a:gd name="T4" fmla="*/ 225 w 225"/>
              <a:gd name="T5" fmla="*/ 70 h 351"/>
              <a:gd name="T6" fmla="*/ 163 w 225"/>
              <a:gd name="T7" fmla="*/ 0 h 351"/>
              <a:gd name="T8" fmla="*/ 36 w 225"/>
              <a:gd name="T9" fmla="*/ 84 h 351"/>
              <a:gd name="T10" fmla="*/ 0 w 225"/>
              <a:gd name="T11" fmla="*/ 200 h 351"/>
              <a:gd name="T12" fmla="*/ 55 w 225"/>
              <a:gd name="T13" fmla="*/ 351 h 351"/>
            </a:gdLst>
            <a:ahLst/>
            <a:cxnLst>
              <a:cxn ang="0">
                <a:pos x="T0" y="T1"/>
              </a:cxn>
              <a:cxn ang="0">
                <a:pos x="T2" y="T3"/>
              </a:cxn>
              <a:cxn ang="0">
                <a:pos x="T4" y="T5"/>
              </a:cxn>
              <a:cxn ang="0">
                <a:pos x="T6" y="T7"/>
              </a:cxn>
              <a:cxn ang="0">
                <a:pos x="T8" y="T9"/>
              </a:cxn>
              <a:cxn ang="0">
                <a:pos x="T10" y="T11"/>
              </a:cxn>
              <a:cxn ang="0">
                <a:pos x="T12" y="T13"/>
              </a:cxn>
            </a:cxnLst>
            <a:rect l="0" t="0" r="r" b="b"/>
            <a:pathLst>
              <a:path w="225" h="351">
                <a:moveTo>
                  <a:pt x="55" y="351"/>
                </a:moveTo>
                <a:cubicBezTo>
                  <a:pt x="210" y="304"/>
                  <a:pt x="210" y="304"/>
                  <a:pt x="210" y="304"/>
                </a:cubicBezTo>
                <a:cubicBezTo>
                  <a:pt x="225" y="70"/>
                  <a:pt x="225" y="70"/>
                  <a:pt x="225" y="70"/>
                </a:cubicBezTo>
                <a:cubicBezTo>
                  <a:pt x="163" y="0"/>
                  <a:pt x="163" y="0"/>
                  <a:pt x="163" y="0"/>
                </a:cubicBezTo>
                <a:cubicBezTo>
                  <a:pt x="163" y="0"/>
                  <a:pt x="38" y="82"/>
                  <a:pt x="36" y="84"/>
                </a:cubicBezTo>
                <a:cubicBezTo>
                  <a:pt x="35" y="85"/>
                  <a:pt x="0" y="200"/>
                  <a:pt x="0" y="200"/>
                </a:cubicBezTo>
                <a:lnTo>
                  <a:pt x="55" y="351"/>
                </a:lnTo>
                <a:close/>
              </a:path>
            </a:pathLst>
          </a:custGeom>
          <a:solidFill>
            <a:schemeClr val="accent6">
              <a:lumMod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7" name="Freeform 51"/>
          <p:cNvSpPr>
            <a:spLocks/>
          </p:cNvSpPr>
          <p:nvPr/>
        </p:nvSpPr>
        <p:spPr bwMode="auto">
          <a:xfrm>
            <a:off x="4920661" y="4536044"/>
            <a:ext cx="867298" cy="633105"/>
          </a:xfrm>
          <a:custGeom>
            <a:avLst/>
            <a:gdLst>
              <a:gd name="T0" fmla="*/ 6 w 327"/>
              <a:gd name="T1" fmla="*/ 23 h 239"/>
              <a:gd name="T2" fmla="*/ 327 w 327"/>
              <a:gd name="T3" fmla="*/ 0 h 239"/>
              <a:gd name="T4" fmla="*/ 249 w 327"/>
              <a:gd name="T5" fmla="*/ 160 h 239"/>
              <a:gd name="T6" fmla="*/ 108 w 327"/>
              <a:gd name="T7" fmla="*/ 239 h 239"/>
              <a:gd name="T8" fmla="*/ 1 w 327"/>
              <a:gd name="T9" fmla="*/ 152 h 239"/>
              <a:gd name="T10" fmla="*/ 6 w 327"/>
              <a:gd name="T11" fmla="*/ 23 h 239"/>
            </a:gdLst>
            <a:ahLst/>
            <a:cxnLst>
              <a:cxn ang="0">
                <a:pos x="T0" y="T1"/>
              </a:cxn>
              <a:cxn ang="0">
                <a:pos x="T2" y="T3"/>
              </a:cxn>
              <a:cxn ang="0">
                <a:pos x="T4" y="T5"/>
              </a:cxn>
              <a:cxn ang="0">
                <a:pos x="T6" y="T7"/>
              </a:cxn>
              <a:cxn ang="0">
                <a:pos x="T8" y="T9"/>
              </a:cxn>
              <a:cxn ang="0">
                <a:pos x="T10" y="T11"/>
              </a:cxn>
            </a:cxnLst>
            <a:rect l="0" t="0" r="r" b="b"/>
            <a:pathLst>
              <a:path w="327" h="239">
                <a:moveTo>
                  <a:pt x="6" y="23"/>
                </a:moveTo>
                <a:cubicBezTo>
                  <a:pt x="327" y="0"/>
                  <a:pt x="327" y="0"/>
                  <a:pt x="327" y="0"/>
                </a:cubicBezTo>
                <a:cubicBezTo>
                  <a:pt x="249" y="160"/>
                  <a:pt x="249" y="160"/>
                  <a:pt x="249" y="160"/>
                </a:cubicBezTo>
                <a:cubicBezTo>
                  <a:pt x="249" y="160"/>
                  <a:pt x="113" y="239"/>
                  <a:pt x="108" y="239"/>
                </a:cubicBezTo>
                <a:cubicBezTo>
                  <a:pt x="103" y="238"/>
                  <a:pt x="3" y="152"/>
                  <a:pt x="1" y="152"/>
                </a:cubicBezTo>
                <a:cubicBezTo>
                  <a:pt x="0" y="151"/>
                  <a:pt x="6" y="23"/>
                  <a:pt x="6" y="23"/>
                </a:cubicBezTo>
                <a:close/>
              </a:path>
            </a:pathLst>
          </a:custGeom>
          <a:solidFill>
            <a:schemeClr val="accent4">
              <a:lumMod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8" name="Freeform 52"/>
          <p:cNvSpPr>
            <a:spLocks/>
          </p:cNvSpPr>
          <p:nvPr/>
        </p:nvSpPr>
        <p:spPr bwMode="auto">
          <a:xfrm>
            <a:off x="5069693" y="3541004"/>
            <a:ext cx="662239" cy="1158638"/>
          </a:xfrm>
          <a:custGeom>
            <a:avLst/>
            <a:gdLst>
              <a:gd name="T0" fmla="*/ 94 w 591"/>
              <a:gd name="T1" fmla="*/ 1034 h 1034"/>
              <a:gd name="T2" fmla="*/ 579 w 591"/>
              <a:gd name="T3" fmla="*/ 968 h 1034"/>
              <a:gd name="T4" fmla="*/ 591 w 591"/>
              <a:gd name="T5" fmla="*/ 497 h 1034"/>
              <a:gd name="T6" fmla="*/ 402 w 591"/>
              <a:gd name="T7" fmla="*/ 24 h 1034"/>
              <a:gd name="T8" fmla="*/ 321 w 591"/>
              <a:gd name="T9" fmla="*/ 0 h 1034"/>
              <a:gd name="T10" fmla="*/ 0 w 591"/>
              <a:gd name="T11" fmla="*/ 19 h 1034"/>
              <a:gd name="T12" fmla="*/ 94 w 591"/>
              <a:gd name="T13" fmla="*/ 1034 h 1034"/>
            </a:gdLst>
            <a:ahLst/>
            <a:cxnLst>
              <a:cxn ang="0">
                <a:pos x="T0" y="T1"/>
              </a:cxn>
              <a:cxn ang="0">
                <a:pos x="T2" y="T3"/>
              </a:cxn>
              <a:cxn ang="0">
                <a:pos x="T4" y="T5"/>
              </a:cxn>
              <a:cxn ang="0">
                <a:pos x="T6" y="T7"/>
              </a:cxn>
              <a:cxn ang="0">
                <a:pos x="T8" y="T9"/>
              </a:cxn>
              <a:cxn ang="0">
                <a:pos x="T10" y="T11"/>
              </a:cxn>
              <a:cxn ang="0">
                <a:pos x="T12" y="T13"/>
              </a:cxn>
            </a:cxnLst>
            <a:rect l="0" t="0" r="r" b="b"/>
            <a:pathLst>
              <a:path w="591" h="1034">
                <a:moveTo>
                  <a:pt x="94" y="1034"/>
                </a:moveTo>
                <a:lnTo>
                  <a:pt x="579" y="968"/>
                </a:lnTo>
                <a:lnTo>
                  <a:pt x="591" y="497"/>
                </a:lnTo>
                <a:lnTo>
                  <a:pt x="402" y="24"/>
                </a:lnTo>
                <a:lnTo>
                  <a:pt x="321" y="0"/>
                </a:lnTo>
                <a:lnTo>
                  <a:pt x="0" y="19"/>
                </a:lnTo>
                <a:lnTo>
                  <a:pt x="94" y="1034"/>
                </a:lnTo>
                <a:close/>
              </a:path>
            </a:pathLst>
          </a:custGeom>
          <a:solidFill>
            <a:schemeClr val="accent6">
              <a:lumMod val="7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9" name="Freeform 53"/>
          <p:cNvSpPr>
            <a:spLocks/>
          </p:cNvSpPr>
          <p:nvPr/>
        </p:nvSpPr>
        <p:spPr bwMode="auto">
          <a:xfrm>
            <a:off x="5997310" y="1895509"/>
            <a:ext cx="782137" cy="789981"/>
          </a:xfrm>
          <a:custGeom>
            <a:avLst/>
            <a:gdLst>
              <a:gd name="T0" fmla="*/ 168 w 698"/>
              <a:gd name="T1" fmla="*/ 0 h 705"/>
              <a:gd name="T2" fmla="*/ 0 w 698"/>
              <a:gd name="T3" fmla="*/ 485 h 705"/>
              <a:gd name="T4" fmla="*/ 457 w 698"/>
              <a:gd name="T5" fmla="*/ 705 h 705"/>
              <a:gd name="T6" fmla="*/ 698 w 698"/>
              <a:gd name="T7" fmla="*/ 606 h 705"/>
              <a:gd name="T8" fmla="*/ 660 w 698"/>
              <a:gd name="T9" fmla="*/ 352 h 705"/>
              <a:gd name="T10" fmla="*/ 168 w 698"/>
              <a:gd name="T11" fmla="*/ 0 h 705"/>
            </a:gdLst>
            <a:ahLst/>
            <a:cxnLst>
              <a:cxn ang="0">
                <a:pos x="T0" y="T1"/>
              </a:cxn>
              <a:cxn ang="0">
                <a:pos x="T2" y="T3"/>
              </a:cxn>
              <a:cxn ang="0">
                <a:pos x="T4" y="T5"/>
              </a:cxn>
              <a:cxn ang="0">
                <a:pos x="T6" y="T7"/>
              </a:cxn>
              <a:cxn ang="0">
                <a:pos x="T8" y="T9"/>
              </a:cxn>
              <a:cxn ang="0">
                <a:pos x="T10" y="T11"/>
              </a:cxn>
            </a:cxnLst>
            <a:rect l="0" t="0" r="r" b="b"/>
            <a:pathLst>
              <a:path w="698" h="705">
                <a:moveTo>
                  <a:pt x="168" y="0"/>
                </a:moveTo>
                <a:lnTo>
                  <a:pt x="0" y="485"/>
                </a:lnTo>
                <a:lnTo>
                  <a:pt x="457" y="705"/>
                </a:lnTo>
                <a:lnTo>
                  <a:pt x="698" y="606"/>
                </a:lnTo>
                <a:lnTo>
                  <a:pt x="660" y="352"/>
                </a:lnTo>
                <a:lnTo>
                  <a:pt x="168" y="0"/>
                </a:lnTo>
                <a:close/>
              </a:path>
            </a:pathLst>
          </a:custGeom>
          <a:solidFill>
            <a:schemeClr val="accent2">
              <a:lumMod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0" name="Freeform 54"/>
          <p:cNvSpPr>
            <a:spLocks/>
          </p:cNvSpPr>
          <p:nvPr/>
        </p:nvSpPr>
        <p:spPr bwMode="auto">
          <a:xfrm>
            <a:off x="5817093" y="2454081"/>
            <a:ext cx="580440" cy="774293"/>
          </a:xfrm>
          <a:custGeom>
            <a:avLst/>
            <a:gdLst>
              <a:gd name="T0" fmla="*/ 518 w 518"/>
              <a:gd name="T1" fmla="*/ 71 h 691"/>
              <a:gd name="T2" fmla="*/ 303 w 518"/>
              <a:gd name="T3" fmla="*/ 691 h 691"/>
              <a:gd name="T4" fmla="*/ 45 w 518"/>
              <a:gd name="T5" fmla="*/ 407 h 691"/>
              <a:gd name="T6" fmla="*/ 0 w 518"/>
              <a:gd name="T7" fmla="*/ 94 h 691"/>
              <a:gd name="T8" fmla="*/ 166 w 518"/>
              <a:gd name="T9" fmla="*/ 0 h 691"/>
              <a:gd name="T10" fmla="*/ 518 w 518"/>
              <a:gd name="T11" fmla="*/ 71 h 691"/>
            </a:gdLst>
            <a:ahLst/>
            <a:cxnLst>
              <a:cxn ang="0">
                <a:pos x="T0" y="T1"/>
              </a:cxn>
              <a:cxn ang="0">
                <a:pos x="T2" y="T3"/>
              </a:cxn>
              <a:cxn ang="0">
                <a:pos x="T4" y="T5"/>
              </a:cxn>
              <a:cxn ang="0">
                <a:pos x="T6" y="T7"/>
              </a:cxn>
              <a:cxn ang="0">
                <a:pos x="T8" y="T9"/>
              </a:cxn>
              <a:cxn ang="0">
                <a:pos x="T10" y="T11"/>
              </a:cxn>
            </a:cxnLst>
            <a:rect l="0" t="0" r="r" b="b"/>
            <a:pathLst>
              <a:path w="518" h="691">
                <a:moveTo>
                  <a:pt x="518" y="71"/>
                </a:moveTo>
                <a:lnTo>
                  <a:pt x="303" y="691"/>
                </a:lnTo>
                <a:lnTo>
                  <a:pt x="45" y="407"/>
                </a:lnTo>
                <a:lnTo>
                  <a:pt x="0" y="94"/>
                </a:lnTo>
                <a:lnTo>
                  <a:pt x="166" y="0"/>
                </a:lnTo>
                <a:lnTo>
                  <a:pt x="518" y="71"/>
                </a:lnTo>
                <a:close/>
              </a:path>
            </a:pathLst>
          </a:custGeom>
          <a:solidFill>
            <a:schemeClr val="accent4">
              <a:lumMod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1" name="Freeform 55"/>
          <p:cNvSpPr>
            <a:spLocks/>
          </p:cNvSpPr>
          <p:nvPr/>
        </p:nvSpPr>
        <p:spPr bwMode="auto">
          <a:xfrm>
            <a:off x="6859004" y="2479309"/>
            <a:ext cx="989437" cy="657757"/>
          </a:xfrm>
          <a:custGeom>
            <a:avLst/>
            <a:gdLst>
              <a:gd name="T0" fmla="*/ 883 w 883"/>
              <a:gd name="T1" fmla="*/ 78 h 587"/>
              <a:gd name="T2" fmla="*/ 665 w 883"/>
              <a:gd name="T3" fmla="*/ 587 h 587"/>
              <a:gd name="T4" fmla="*/ 137 w 883"/>
              <a:gd name="T5" fmla="*/ 411 h 587"/>
              <a:gd name="T6" fmla="*/ 0 w 883"/>
              <a:gd name="T7" fmla="*/ 142 h 587"/>
              <a:gd name="T8" fmla="*/ 279 w 883"/>
              <a:gd name="T9" fmla="*/ 0 h 587"/>
              <a:gd name="T10" fmla="*/ 883 w 883"/>
              <a:gd name="T11" fmla="*/ 78 h 587"/>
            </a:gdLst>
            <a:ahLst/>
            <a:cxnLst>
              <a:cxn ang="0">
                <a:pos x="T0" y="T1"/>
              </a:cxn>
              <a:cxn ang="0">
                <a:pos x="T2" y="T3"/>
              </a:cxn>
              <a:cxn ang="0">
                <a:pos x="T4" y="T5"/>
              </a:cxn>
              <a:cxn ang="0">
                <a:pos x="T6" y="T7"/>
              </a:cxn>
              <a:cxn ang="0">
                <a:pos x="T8" y="T9"/>
              </a:cxn>
              <a:cxn ang="0">
                <a:pos x="T10" y="T11"/>
              </a:cxn>
            </a:cxnLst>
            <a:rect l="0" t="0" r="r" b="b"/>
            <a:pathLst>
              <a:path w="883" h="587">
                <a:moveTo>
                  <a:pt x="883" y="78"/>
                </a:moveTo>
                <a:lnTo>
                  <a:pt x="665" y="587"/>
                </a:lnTo>
                <a:lnTo>
                  <a:pt x="137" y="411"/>
                </a:lnTo>
                <a:lnTo>
                  <a:pt x="0" y="142"/>
                </a:lnTo>
                <a:lnTo>
                  <a:pt x="279" y="0"/>
                </a:lnTo>
                <a:lnTo>
                  <a:pt x="883" y="78"/>
                </a:lnTo>
                <a:close/>
              </a:path>
            </a:pathLst>
          </a:custGeom>
          <a:solidFill>
            <a:schemeClr val="accent2">
              <a:lumMod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2" name="Freeform 56"/>
          <p:cNvSpPr>
            <a:spLocks/>
          </p:cNvSpPr>
          <p:nvPr/>
        </p:nvSpPr>
        <p:spPr bwMode="auto">
          <a:xfrm>
            <a:off x="6948838" y="2851872"/>
            <a:ext cx="591645" cy="670083"/>
          </a:xfrm>
          <a:custGeom>
            <a:avLst/>
            <a:gdLst>
              <a:gd name="T0" fmla="*/ 83 w 223"/>
              <a:gd name="T1" fmla="*/ 0 h 253"/>
              <a:gd name="T2" fmla="*/ 0 w 223"/>
              <a:gd name="T3" fmla="*/ 241 h 253"/>
              <a:gd name="T4" fmla="*/ 118 w 223"/>
              <a:gd name="T5" fmla="*/ 253 h 253"/>
              <a:gd name="T6" fmla="*/ 223 w 223"/>
              <a:gd name="T7" fmla="*/ 193 h 253"/>
              <a:gd name="T8" fmla="*/ 203 w 223"/>
              <a:gd name="T9" fmla="*/ 75 h 253"/>
              <a:gd name="T10" fmla="*/ 83 w 223"/>
              <a:gd name="T11" fmla="*/ 0 h 253"/>
            </a:gdLst>
            <a:ahLst/>
            <a:cxnLst>
              <a:cxn ang="0">
                <a:pos x="T0" y="T1"/>
              </a:cxn>
              <a:cxn ang="0">
                <a:pos x="T2" y="T3"/>
              </a:cxn>
              <a:cxn ang="0">
                <a:pos x="T4" y="T5"/>
              </a:cxn>
              <a:cxn ang="0">
                <a:pos x="T6" y="T7"/>
              </a:cxn>
              <a:cxn ang="0">
                <a:pos x="T8" y="T9"/>
              </a:cxn>
              <a:cxn ang="0">
                <a:pos x="T10" y="T11"/>
              </a:cxn>
            </a:cxnLst>
            <a:rect l="0" t="0" r="r" b="b"/>
            <a:pathLst>
              <a:path w="223" h="253">
                <a:moveTo>
                  <a:pt x="83" y="0"/>
                </a:moveTo>
                <a:cubicBezTo>
                  <a:pt x="0" y="241"/>
                  <a:pt x="0" y="241"/>
                  <a:pt x="0" y="241"/>
                </a:cubicBezTo>
                <a:cubicBezTo>
                  <a:pt x="118" y="253"/>
                  <a:pt x="118" y="253"/>
                  <a:pt x="118" y="253"/>
                </a:cubicBezTo>
                <a:cubicBezTo>
                  <a:pt x="118" y="253"/>
                  <a:pt x="223" y="198"/>
                  <a:pt x="223" y="193"/>
                </a:cubicBezTo>
                <a:cubicBezTo>
                  <a:pt x="223" y="188"/>
                  <a:pt x="203" y="75"/>
                  <a:pt x="203" y="75"/>
                </a:cubicBezTo>
                <a:lnTo>
                  <a:pt x="83" y="0"/>
                </a:lnTo>
                <a:close/>
              </a:path>
            </a:pathLst>
          </a:custGeom>
          <a:solidFill>
            <a:schemeClr val="accent4">
              <a:lumMod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3" name="Freeform 57"/>
          <p:cNvSpPr>
            <a:spLocks/>
          </p:cNvSpPr>
          <p:nvPr/>
        </p:nvSpPr>
        <p:spPr bwMode="auto">
          <a:xfrm>
            <a:off x="6074626" y="2508443"/>
            <a:ext cx="1195616" cy="869539"/>
          </a:xfrm>
          <a:custGeom>
            <a:avLst/>
            <a:gdLst>
              <a:gd name="T0" fmla="*/ 451 w 451"/>
              <a:gd name="T1" fmla="*/ 138 h 328"/>
              <a:gd name="T2" fmla="*/ 400 w 451"/>
              <a:gd name="T3" fmla="*/ 327 h 328"/>
              <a:gd name="T4" fmla="*/ 22 w 451"/>
              <a:gd name="T5" fmla="*/ 247 h 328"/>
              <a:gd name="T6" fmla="*/ 0 w 451"/>
              <a:gd name="T7" fmla="*/ 169 h 328"/>
              <a:gd name="T8" fmla="*/ 42 w 451"/>
              <a:gd name="T9" fmla="*/ 0 h 328"/>
              <a:gd name="T10" fmla="*/ 451 w 451"/>
              <a:gd name="T11" fmla="*/ 138 h 328"/>
            </a:gdLst>
            <a:ahLst/>
            <a:cxnLst>
              <a:cxn ang="0">
                <a:pos x="T0" y="T1"/>
              </a:cxn>
              <a:cxn ang="0">
                <a:pos x="T2" y="T3"/>
              </a:cxn>
              <a:cxn ang="0">
                <a:pos x="T4" y="T5"/>
              </a:cxn>
              <a:cxn ang="0">
                <a:pos x="T6" y="T7"/>
              </a:cxn>
              <a:cxn ang="0">
                <a:pos x="T8" y="T9"/>
              </a:cxn>
              <a:cxn ang="0">
                <a:pos x="T10" y="T11"/>
              </a:cxn>
            </a:cxnLst>
            <a:rect l="0" t="0" r="r" b="b"/>
            <a:pathLst>
              <a:path w="451" h="328">
                <a:moveTo>
                  <a:pt x="451" y="138"/>
                </a:moveTo>
                <a:cubicBezTo>
                  <a:pt x="451" y="138"/>
                  <a:pt x="395" y="328"/>
                  <a:pt x="400" y="327"/>
                </a:cubicBezTo>
                <a:cubicBezTo>
                  <a:pt x="405" y="326"/>
                  <a:pt x="22" y="247"/>
                  <a:pt x="22" y="247"/>
                </a:cubicBezTo>
                <a:cubicBezTo>
                  <a:pt x="0" y="169"/>
                  <a:pt x="0" y="169"/>
                  <a:pt x="0" y="169"/>
                </a:cubicBezTo>
                <a:cubicBezTo>
                  <a:pt x="42" y="0"/>
                  <a:pt x="42" y="0"/>
                  <a:pt x="42" y="0"/>
                </a:cubicBezTo>
                <a:lnTo>
                  <a:pt x="451" y="138"/>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4" name="Freeform 58"/>
          <p:cNvSpPr>
            <a:spLocks/>
          </p:cNvSpPr>
          <p:nvPr/>
        </p:nvSpPr>
        <p:spPr bwMode="auto">
          <a:xfrm>
            <a:off x="6246015" y="5268876"/>
            <a:ext cx="1067875" cy="981593"/>
          </a:xfrm>
          <a:custGeom>
            <a:avLst/>
            <a:gdLst>
              <a:gd name="T0" fmla="*/ 473 w 953"/>
              <a:gd name="T1" fmla="*/ 876 h 876"/>
              <a:gd name="T2" fmla="*/ 0 w 953"/>
              <a:gd name="T3" fmla="*/ 261 h 876"/>
              <a:gd name="T4" fmla="*/ 236 w 953"/>
              <a:gd name="T5" fmla="*/ 0 h 876"/>
              <a:gd name="T6" fmla="*/ 953 w 953"/>
              <a:gd name="T7" fmla="*/ 0 h 876"/>
              <a:gd name="T8" fmla="*/ 773 w 953"/>
              <a:gd name="T9" fmla="*/ 348 h 876"/>
              <a:gd name="T10" fmla="*/ 473 w 953"/>
              <a:gd name="T11" fmla="*/ 876 h 876"/>
            </a:gdLst>
            <a:ahLst/>
            <a:cxnLst>
              <a:cxn ang="0">
                <a:pos x="T0" y="T1"/>
              </a:cxn>
              <a:cxn ang="0">
                <a:pos x="T2" y="T3"/>
              </a:cxn>
              <a:cxn ang="0">
                <a:pos x="T4" y="T5"/>
              </a:cxn>
              <a:cxn ang="0">
                <a:pos x="T6" y="T7"/>
              </a:cxn>
              <a:cxn ang="0">
                <a:pos x="T8" y="T9"/>
              </a:cxn>
              <a:cxn ang="0">
                <a:pos x="T10" y="T11"/>
              </a:cxn>
            </a:cxnLst>
            <a:rect l="0" t="0" r="r" b="b"/>
            <a:pathLst>
              <a:path w="953" h="876">
                <a:moveTo>
                  <a:pt x="473" y="876"/>
                </a:moveTo>
                <a:lnTo>
                  <a:pt x="0" y="261"/>
                </a:lnTo>
                <a:lnTo>
                  <a:pt x="236" y="0"/>
                </a:lnTo>
                <a:lnTo>
                  <a:pt x="953" y="0"/>
                </a:lnTo>
                <a:lnTo>
                  <a:pt x="773" y="348"/>
                </a:lnTo>
                <a:lnTo>
                  <a:pt x="473" y="876"/>
                </a:lnTo>
                <a:close/>
              </a:path>
            </a:pathLst>
          </a:custGeom>
          <a:solidFill>
            <a:schemeClr val="accent5">
              <a:lumMod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5" name="Freeform 59"/>
          <p:cNvSpPr>
            <a:spLocks/>
          </p:cNvSpPr>
          <p:nvPr/>
        </p:nvSpPr>
        <p:spPr bwMode="auto">
          <a:xfrm>
            <a:off x="5880964" y="4522597"/>
            <a:ext cx="906517" cy="1034259"/>
          </a:xfrm>
          <a:custGeom>
            <a:avLst/>
            <a:gdLst>
              <a:gd name="T0" fmla="*/ 342 w 342"/>
              <a:gd name="T1" fmla="*/ 309 h 390"/>
              <a:gd name="T2" fmla="*/ 112 w 342"/>
              <a:gd name="T3" fmla="*/ 0 h 390"/>
              <a:gd name="T4" fmla="*/ 2 w 342"/>
              <a:gd name="T5" fmla="*/ 198 h 390"/>
              <a:gd name="T6" fmla="*/ 102 w 342"/>
              <a:gd name="T7" fmla="*/ 340 h 390"/>
              <a:gd name="T8" fmla="*/ 252 w 342"/>
              <a:gd name="T9" fmla="*/ 390 h 390"/>
              <a:gd name="T10" fmla="*/ 342 w 342"/>
              <a:gd name="T11" fmla="*/ 309 h 390"/>
            </a:gdLst>
            <a:ahLst/>
            <a:cxnLst>
              <a:cxn ang="0">
                <a:pos x="T0" y="T1"/>
              </a:cxn>
              <a:cxn ang="0">
                <a:pos x="T2" y="T3"/>
              </a:cxn>
              <a:cxn ang="0">
                <a:pos x="T4" y="T5"/>
              </a:cxn>
              <a:cxn ang="0">
                <a:pos x="T6" y="T7"/>
              </a:cxn>
              <a:cxn ang="0">
                <a:pos x="T8" y="T9"/>
              </a:cxn>
              <a:cxn ang="0">
                <a:pos x="T10" y="T11"/>
              </a:cxn>
            </a:cxnLst>
            <a:rect l="0" t="0" r="r" b="b"/>
            <a:pathLst>
              <a:path w="342" h="390">
                <a:moveTo>
                  <a:pt x="342" y="309"/>
                </a:moveTo>
                <a:cubicBezTo>
                  <a:pt x="112" y="0"/>
                  <a:pt x="112" y="0"/>
                  <a:pt x="112" y="0"/>
                </a:cubicBezTo>
                <a:cubicBezTo>
                  <a:pt x="112" y="0"/>
                  <a:pt x="0" y="185"/>
                  <a:pt x="2" y="198"/>
                </a:cubicBezTo>
                <a:cubicBezTo>
                  <a:pt x="4" y="211"/>
                  <a:pt x="102" y="340"/>
                  <a:pt x="102" y="340"/>
                </a:cubicBezTo>
                <a:cubicBezTo>
                  <a:pt x="252" y="390"/>
                  <a:pt x="252" y="390"/>
                  <a:pt x="252" y="390"/>
                </a:cubicBezTo>
                <a:lnTo>
                  <a:pt x="342" y="309"/>
                </a:lnTo>
                <a:close/>
              </a:path>
            </a:pathLst>
          </a:custGeom>
          <a:solidFill>
            <a:schemeClr val="accent4">
              <a:lumMod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6" name="Freeform 60"/>
          <p:cNvSpPr>
            <a:spLocks/>
          </p:cNvSpPr>
          <p:nvPr/>
        </p:nvSpPr>
        <p:spPr bwMode="auto">
          <a:xfrm>
            <a:off x="6935147" y="4418387"/>
            <a:ext cx="1283018" cy="811271"/>
          </a:xfrm>
          <a:custGeom>
            <a:avLst/>
            <a:gdLst>
              <a:gd name="T0" fmla="*/ 1145 w 1145"/>
              <a:gd name="T1" fmla="*/ 648 h 724"/>
              <a:gd name="T2" fmla="*/ 722 w 1145"/>
              <a:gd name="T3" fmla="*/ 0 h 724"/>
              <a:gd name="T4" fmla="*/ 0 w 1145"/>
              <a:gd name="T5" fmla="*/ 35 h 724"/>
              <a:gd name="T6" fmla="*/ 532 w 1145"/>
              <a:gd name="T7" fmla="*/ 724 h 724"/>
              <a:gd name="T8" fmla="*/ 1145 w 1145"/>
              <a:gd name="T9" fmla="*/ 648 h 724"/>
            </a:gdLst>
            <a:ahLst/>
            <a:cxnLst>
              <a:cxn ang="0">
                <a:pos x="T0" y="T1"/>
              </a:cxn>
              <a:cxn ang="0">
                <a:pos x="T2" y="T3"/>
              </a:cxn>
              <a:cxn ang="0">
                <a:pos x="T4" y="T5"/>
              </a:cxn>
              <a:cxn ang="0">
                <a:pos x="T6" y="T7"/>
              </a:cxn>
              <a:cxn ang="0">
                <a:pos x="T8" y="T9"/>
              </a:cxn>
            </a:cxnLst>
            <a:rect l="0" t="0" r="r" b="b"/>
            <a:pathLst>
              <a:path w="1145" h="724">
                <a:moveTo>
                  <a:pt x="1145" y="648"/>
                </a:moveTo>
                <a:lnTo>
                  <a:pt x="722" y="0"/>
                </a:lnTo>
                <a:lnTo>
                  <a:pt x="0" y="35"/>
                </a:lnTo>
                <a:lnTo>
                  <a:pt x="532" y="724"/>
                </a:lnTo>
                <a:lnTo>
                  <a:pt x="1145" y="648"/>
                </a:lnTo>
                <a:close/>
              </a:path>
            </a:pathLst>
          </a:custGeom>
          <a:solidFill>
            <a:schemeClr val="accent5">
              <a:lumMod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7" name="Freeform 61"/>
          <p:cNvSpPr>
            <a:spLocks/>
          </p:cNvSpPr>
          <p:nvPr/>
        </p:nvSpPr>
        <p:spPr bwMode="auto">
          <a:xfrm>
            <a:off x="6991418" y="4097912"/>
            <a:ext cx="965905" cy="737315"/>
          </a:xfrm>
          <a:custGeom>
            <a:avLst/>
            <a:gdLst>
              <a:gd name="T0" fmla="*/ 177 w 364"/>
              <a:gd name="T1" fmla="*/ 278 h 278"/>
              <a:gd name="T2" fmla="*/ 0 w 364"/>
              <a:gd name="T3" fmla="*/ 22 h 278"/>
              <a:gd name="T4" fmla="*/ 163 w 364"/>
              <a:gd name="T5" fmla="*/ 0 h 278"/>
              <a:gd name="T6" fmla="*/ 344 w 364"/>
              <a:gd name="T7" fmla="*/ 71 h 278"/>
              <a:gd name="T8" fmla="*/ 357 w 364"/>
              <a:gd name="T9" fmla="*/ 198 h 278"/>
              <a:gd name="T10" fmla="*/ 177 w 364"/>
              <a:gd name="T11" fmla="*/ 278 h 278"/>
            </a:gdLst>
            <a:ahLst/>
            <a:cxnLst>
              <a:cxn ang="0">
                <a:pos x="T0" y="T1"/>
              </a:cxn>
              <a:cxn ang="0">
                <a:pos x="T2" y="T3"/>
              </a:cxn>
              <a:cxn ang="0">
                <a:pos x="T4" y="T5"/>
              </a:cxn>
              <a:cxn ang="0">
                <a:pos x="T6" y="T7"/>
              </a:cxn>
              <a:cxn ang="0">
                <a:pos x="T8" y="T9"/>
              </a:cxn>
              <a:cxn ang="0">
                <a:pos x="T10" y="T11"/>
              </a:cxn>
            </a:cxnLst>
            <a:rect l="0" t="0" r="r" b="b"/>
            <a:pathLst>
              <a:path w="364" h="278">
                <a:moveTo>
                  <a:pt x="177" y="278"/>
                </a:moveTo>
                <a:cubicBezTo>
                  <a:pt x="0" y="22"/>
                  <a:pt x="0" y="22"/>
                  <a:pt x="0" y="22"/>
                </a:cubicBezTo>
                <a:cubicBezTo>
                  <a:pt x="163" y="0"/>
                  <a:pt x="163" y="0"/>
                  <a:pt x="163" y="0"/>
                </a:cubicBezTo>
                <a:cubicBezTo>
                  <a:pt x="163" y="0"/>
                  <a:pt x="342" y="60"/>
                  <a:pt x="344" y="71"/>
                </a:cubicBezTo>
                <a:cubicBezTo>
                  <a:pt x="345" y="82"/>
                  <a:pt x="364" y="190"/>
                  <a:pt x="357" y="198"/>
                </a:cubicBezTo>
                <a:cubicBezTo>
                  <a:pt x="349" y="205"/>
                  <a:pt x="177" y="278"/>
                  <a:pt x="177" y="278"/>
                </a:cubicBezTo>
                <a:close/>
              </a:path>
            </a:pathLst>
          </a:custGeom>
          <a:solidFill>
            <a:schemeClr val="accent4">
              <a:lumMod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8" name="Freeform 62"/>
          <p:cNvSpPr>
            <a:spLocks/>
          </p:cNvSpPr>
          <p:nvPr/>
        </p:nvSpPr>
        <p:spPr bwMode="auto">
          <a:xfrm>
            <a:off x="6300921" y="4304092"/>
            <a:ext cx="1272933" cy="1195616"/>
          </a:xfrm>
          <a:custGeom>
            <a:avLst/>
            <a:gdLst>
              <a:gd name="T0" fmla="*/ 480 w 480"/>
              <a:gd name="T1" fmla="*/ 205 h 451"/>
              <a:gd name="T2" fmla="*/ 334 w 480"/>
              <a:gd name="T3" fmla="*/ 0 h 451"/>
              <a:gd name="T4" fmla="*/ 143 w 480"/>
              <a:gd name="T5" fmla="*/ 47 h 451"/>
              <a:gd name="T6" fmla="*/ 0 w 480"/>
              <a:gd name="T7" fmla="*/ 235 h 451"/>
              <a:gd name="T8" fmla="*/ 122 w 480"/>
              <a:gd name="T9" fmla="*/ 451 h 451"/>
              <a:gd name="T10" fmla="*/ 480 w 480"/>
              <a:gd name="T11" fmla="*/ 205 h 451"/>
            </a:gdLst>
            <a:ahLst/>
            <a:cxnLst>
              <a:cxn ang="0">
                <a:pos x="T0" y="T1"/>
              </a:cxn>
              <a:cxn ang="0">
                <a:pos x="T2" y="T3"/>
              </a:cxn>
              <a:cxn ang="0">
                <a:pos x="T4" y="T5"/>
              </a:cxn>
              <a:cxn ang="0">
                <a:pos x="T6" y="T7"/>
              </a:cxn>
              <a:cxn ang="0">
                <a:pos x="T8" y="T9"/>
              </a:cxn>
              <a:cxn ang="0">
                <a:pos x="T10" y="T11"/>
              </a:cxn>
            </a:cxnLst>
            <a:rect l="0" t="0" r="r" b="b"/>
            <a:pathLst>
              <a:path w="480" h="451">
                <a:moveTo>
                  <a:pt x="480" y="205"/>
                </a:moveTo>
                <a:cubicBezTo>
                  <a:pt x="334" y="0"/>
                  <a:pt x="334" y="0"/>
                  <a:pt x="334" y="0"/>
                </a:cubicBezTo>
                <a:cubicBezTo>
                  <a:pt x="143" y="47"/>
                  <a:pt x="143" y="47"/>
                  <a:pt x="143" y="47"/>
                </a:cubicBezTo>
                <a:cubicBezTo>
                  <a:pt x="143" y="47"/>
                  <a:pt x="0" y="226"/>
                  <a:pt x="0" y="235"/>
                </a:cubicBezTo>
                <a:cubicBezTo>
                  <a:pt x="0" y="245"/>
                  <a:pt x="122" y="451"/>
                  <a:pt x="122" y="451"/>
                </a:cubicBezTo>
                <a:lnTo>
                  <a:pt x="480" y="205"/>
                </a:lnTo>
                <a:close/>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9" name="Freeform 63"/>
          <p:cNvSpPr>
            <a:spLocks/>
          </p:cNvSpPr>
          <p:nvPr/>
        </p:nvSpPr>
        <p:spPr bwMode="auto">
          <a:xfrm>
            <a:off x="4525111" y="2130244"/>
            <a:ext cx="1591166" cy="3993604"/>
          </a:xfrm>
          <a:custGeom>
            <a:avLst/>
            <a:gdLst>
              <a:gd name="T0" fmla="*/ 121 w 600"/>
              <a:gd name="T1" fmla="*/ 0 h 1506"/>
              <a:gd name="T2" fmla="*/ 0 w 600"/>
              <a:gd name="T3" fmla="*/ 438 h 1506"/>
              <a:gd name="T4" fmla="*/ 118 w 600"/>
              <a:gd name="T5" fmla="*/ 618 h 1506"/>
              <a:gd name="T6" fmla="*/ 119 w 600"/>
              <a:gd name="T7" fmla="*/ 615 h 1506"/>
              <a:gd name="T8" fmla="*/ 120 w 600"/>
              <a:gd name="T9" fmla="*/ 612 h 1506"/>
              <a:gd name="T10" fmla="*/ 121 w 600"/>
              <a:gd name="T11" fmla="*/ 610 h 1506"/>
              <a:gd name="T12" fmla="*/ 121 w 600"/>
              <a:gd name="T13" fmla="*/ 607 h 1506"/>
              <a:gd name="T14" fmla="*/ 151 w 600"/>
              <a:gd name="T15" fmla="*/ 544 h 1506"/>
              <a:gd name="T16" fmla="*/ 190 w 600"/>
              <a:gd name="T17" fmla="*/ 514 h 1506"/>
              <a:gd name="T18" fmla="*/ 235 w 600"/>
              <a:gd name="T19" fmla="*/ 519 h 1506"/>
              <a:gd name="T20" fmla="*/ 280 w 600"/>
              <a:gd name="T21" fmla="*/ 561 h 1506"/>
              <a:gd name="T22" fmla="*/ 316 w 600"/>
              <a:gd name="T23" fmla="*/ 636 h 1506"/>
              <a:gd name="T24" fmla="*/ 336 w 600"/>
              <a:gd name="T25" fmla="*/ 728 h 1506"/>
              <a:gd name="T26" fmla="*/ 339 w 600"/>
              <a:gd name="T27" fmla="*/ 824 h 1506"/>
              <a:gd name="T28" fmla="*/ 322 w 600"/>
              <a:gd name="T29" fmla="*/ 912 h 1506"/>
              <a:gd name="T30" fmla="*/ 290 w 600"/>
              <a:gd name="T31" fmla="*/ 973 h 1506"/>
              <a:gd name="T32" fmla="*/ 249 w 600"/>
              <a:gd name="T33" fmla="*/ 998 h 1506"/>
              <a:gd name="T34" fmla="*/ 204 w 600"/>
              <a:gd name="T35" fmla="*/ 987 h 1506"/>
              <a:gd name="T36" fmla="*/ 162 w 600"/>
              <a:gd name="T37" fmla="*/ 942 h 1506"/>
              <a:gd name="T38" fmla="*/ 160 w 600"/>
              <a:gd name="T39" fmla="*/ 939 h 1506"/>
              <a:gd name="T40" fmla="*/ 158 w 600"/>
              <a:gd name="T41" fmla="*/ 936 h 1506"/>
              <a:gd name="T42" fmla="*/ 157 w 600"/>
              <a:gd name="T43" fmla="*/ 933 h 1506"/>
              <a:gd name="T44" fmla="*/ 155 w 600"/>
              <a:gd name="T45" fmla="*/ 930 h 1506"/>
              <a:gd name="T46" fmla="*/ 88 w 600"/>
              <a:gd name="T47" fmla="*/ 1148 h 1506"/>
              <a:gd name="T48" fmla="*/ 303 w 600"/>
              <a:gd name="T49" fmla="*/ 1506 h 1506"/>
              <a:gd name="T50" fmla="*/ 600 w 600"/>
              <a:gd name="T51" fmla="*/ 655 h 1506"/>
              <a:gd name="T52" fmla="*/ 121 w 600"/>
              <a:gd name="T53" fmla="*/ 0 h 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0" h="1506">
                <a:moveTo>
                  <a:pt x="121" y="0"/>
                </a:moveTo>
                <a:cubicBezTo>
                  <a:pt x="0" y="438"/>
                  <a:pt x="0" y="438"/>
                  <a:pt x="0" y="438"/>
                </a:cubicBezTo>
                <a:cubicBezTo>
                  <a:pt x="118" y="618"/>
                  <a:pt x="118" y="618"/>
                  <a:pt x="118" y="618"/>
                </a:cubicBezTo>
                <a:cubicBezTo>
                  <a:pt x="119" y="617"/>
                  <a:pt x="119" y="616"/>
                  <a:pt x="119" y="615"/>
                </a:cubicBezTo>
                <a:cubicBezTo>
                  <a:pt x="119" y="614"/>
                  <a:pt x="120" y="613"/>
                  <a:pt x="120" y="612"/>
                </a:cubicBezTo>
                <a:cubicBezTo>
                  <a:pt x="120" y="612"/>
                  <a:pt x="120" y="611"/>
                  <a:pt x="121" y="610"/>
                </a:cubicBezTo>
                <a:cubicBezTo>
                  <a:pt x="121" y="609"/>
                  <a:pt x="121" y="608"/>
                  <a:pt x="121" y="607"/>
                </a:cubicBezTo>
                <a:cubicBezTo>
                  <a:pt x="129" y="581"/>
                  <a:pt x="139" y="560"/>
                  <a:pt x="151" y="544"/>
                </a:cubicBezTo>
                <a:cubicBezTo>
                  <a:pt x="163" y="529"/>
                  <a:pt x="176" y="518"/>
                  <a:pt x="190" y="514"/>
                </a:cubicBezTo>
                <a:cubicBezTo>
                  <a:pt x="205" y="510"/>
                  <a:pt x="220" y="511"/>
                  <a:pt x="235" y="519"/>
                </a:cubicBezTo>
                <a:cubicBezTo>
                  <a:pt x="250" y="527"/>
                  <a:pt x="266" y="541"/>
                  <a:pt x="280" y="561"/>
                </a:cubicBezTo>
                <a:cubicBezTo>
                  <a:pt x="294" y="582"/>
                  <a:pt x="306" y="608"/>
                  <a:pt x="316" y="636"/>
                </a:cubicBezTo>
                <a:cubicBezTo>
                  <a:pt x="325" y="665"/>
                  <a:pt x="332" y="696"/>
                  <a:pt x="336" y="728"/>
                </a:cubicBezTo>
                <a:cubicBezTo>
                  <a:pt x="340" y="760"/>
                  <a:pt x="341" y="793"/>
                  <a:pt x="339" y="824"/>
                </a:cubicBezTo>
                <a:cubicBezTo>
                  <a:pt x="336" y="855"/>
                  <a:pt x="331" y="885"/>
                  <a:pt x="322" y="912"/>
                </a:cubicBezTo>
                <a:cubicBezTo>
                  <a:pt x="314" y="938"/>
                  <a:pt x="303" y="958"/>
                  <a:pt x="290" y="973"/>
                </a:cubicBezTo>
                <a:cubicBezTo>
                  <a:pt x="277" y="987"/>
                  <a:pt x="263" y="996"/>
                  <a:pt x="249" y="998"/>
                </a:cubicBezTo>
                <a:cubicBezTo>
                  <a:pt x="234" y="1000"/>
                  <a:pt x="219" y="997"/>
                  <a:pt x="204" y="987"/>
                </a:cubicBezTo>
                <a:cubicBezTo>
                  <a:pt x="189" y="978"/>
                  <a:pt x="175" y="963"/>
                  <a:pt x="162" y="942"/>
                </a:cubicBezTo>
                <a:cubicBezTo>
                  <a:pt x="161" y="941"/>
                  <a:pt x="160" y="940"/>
                  <a:pt x="160" y="939"/>
                </a:cubicBezTo>
                <a:cubicBezTo>
                  <a:pt x="159" y="938"/>
                  <a:pt x="159" y="937"/>
                  <a:pt x="158" y="936"/>
                </a:cubicBezTo>
                <a:cubicBezTo>
                  <a:pt x="158" y="935"/>
                  <a:pt x="157" y="934"/>
                  <a:pt x="157" y="933"/>
                </a:cubicBezTo>
                <a:cubicBezTo>
                  <a:pt x="156" y="932"/>
                  <a:pt x="155" y="931"/>
                  <a:pt x="155" y="930"/>
                </a:cubicBezTo>
                <a:cubicBezTo>
                  <a:pt x="88" y="1148"/>
                  <a:pt x="88" y="1148"/>
                  <a:pt x="88" y="1148"/>
                </a:cubicBezTo>
                <a:cubicBezTo>
                  <a:pt x="303" y="1506"/>
                  <a:pt x="303" y="1506"/>
                  <a:pt x="303" y="1506"/>
                </a:cubicBezTo>
                <a:cubicBezTo>
                  <a:pt x="600" y="655"/>
                  <a:pt x="600" y="655"/>
                  <a:pt x="600" y="655"/>
                </a:cubicBezTo>
                <a:cubicBezTo>
                  <a:pt x="121" y="0"/>
                  <a:pt x="121" y="0"/>
                  <a:pt x="121" y="0"/>
                </a:cubicBezTo>
                <a:close/>
              </a:path>
            </a:pathLst>
          </a:custGeom>
          <a:gradFill flip="none" rotWithShape="1">
            <a:gsLst>
              <a:gs pos="75000">
                <a:schemeClr val="accent4"/>
              </a:gs>
              <a:gs pos="0">
                <a:schemeClr val="accent4">
                  <a:lumMod val="60000"/>
                  <a:lumOff val="40000"/>
                </a:schemeClr>
              </a:gs>
              <a:gs pos="100000">
                <a:schemeClr val="accent4">
                  <a:lumMod val="75000"/>
                </a:schemeClr>
              </a:gs>
            </a:gsLst>
            <a:path path="circle">
              <a:fillToRect l="100000" b="100000"/>
            </a:path>
            <a:tileRect t="-100000" r="-100000"/>
          </a:gradFill>
          <a:ln>
            <a:noFill/>
          </a:ln>
        </p:spPr>
        <p:txBody>
          <a:bodyPr vert="horz" wrap="square" lIns="91440" tIns="45720" rIns="91440" bIns="45720" numCol="1" anchor="t" anchorCtr="0" compatLnSpc="1">
            <a:prstTxWarp prst="textNoShape">
              <a:avLst/>
            </a:prstTxWarp>
          </a:bodyPr>
          <a:lstStyle/>
          <a:p>
            <a:endParaRPr lang="id-ID"/>
          </a:p>
        </p:txBody>
      </p:sp>
      <p:sp>
        <p:nvSpPr>
          <p:cNvPr id="30" name="Freeform 64"/>
          <p:cNvSpPr>
            <a:spLocks/>
          </p:cNvSpPr>
          <p:nvPr/>
        </p:nvSpPr>
        <p:spPr bwMode="auto">
          <a:xfrm>
            <a:off x="4241614" y="3350513"/>
            <a:ext cx="1148554" cy="1776056"/>
          </a:xfrm>
          <a:custGeom>
            <a:avLst/>
            <a:gdLst>
              <a:gd name="T0" fmla="*/ 101 w 433"/>
              <a:gd name="T1" fmla="*/ 0 h 670"/>
              <a:gd name="T2" fmla="*/ 220 w 433"/>
              <a:gd name="T3" fmla="*/ 182 h 670"/>
              <a:gd name="T4" fmla="*/ 232 w 433"/>
              <a:gd name="T5" fmla="*/ 200 h 670"/>
              <a:gd name="T6" fmla="*/ 233 w 433"/>
              <a:gd name="T7" fmla="*/ 193 h 670"/>
              <a:gd name="T8" fmla="*/ 234 w 433"/>
              <a:gd name="T9" fmla="*/ 187 h 670"/>
              <a:gd name="T10" fmla="*/ 235 w 433"/>
              <a:gd name="T11" fmla="*/ 181 h 670"/>
              <a:gd name="T12" fmla="*/ 237 w 433"/>
              <a:gd name="T13" fmla="*/ 175 h 670"/>
              <a:gd name="T14" fmla="*/ 237 w 433"/>
              <a:gd name="T15" fmla="*/ 172 h 670"/>
              <a:gd name="T16" fmla="*/ 238 w 433"/>
              <a:gd name="T17" fmla="*/ 170 h 670"/>
              <a:gd name="T18" fmla="*/ 239 w 433"/>
              <a:gd name="T19" fmla="*/ 167 h 670"/>
              <a:gd name="T20" fmla="*/ 240 w 433"/>
              <a:gd name="T21" fmla="*/ 164 h 670"/>
              <a:gd name="T22" fmla="*/ 266 w 433"/>
              <a:gd name="T23" fmla="*/ 109 h 670"/>
              <a:gd name="T24" fmla="*/ 301 w 433"/>
              <a:gd name="T25" fmla="*/ 82 h 670"/>
              <a:gd name="T26" fmla="*/ 340 w 433"/>
              <a:gd name="T27" fmla="*/ 87 h 670"/>
              <a:gd name="T28" fmla="*/ 380 w 433"/>
              <a:gd name="T29" fmla="*/ 125 h 670"/>
              <a:gd name="T30" fmla="*/ 411 w 433"/>
              <a:gd name="T31" fmla="*/ 191 h 670"/>
              <a:gd name="T32" fmla="*/ 429 w 433"/>
              <a:gd name="T33" fmla="*/ 271 h 670"/>
              <a:gd name="T34" fmla="*/ 431 w 433"/>
              <a:gd name="T35" fmla="*/ 356 h 670"/>
              <a:gd name="T36" fmla="*/ 417 w 433"/>
              <a:gd name="T37" fmla="*/ 433 h 670"/>
              <a:gd name="T38" fmla="*/ 389 w 433"/>
              <a:gd name="T39" fmla="*/ 487 h 670"/>
              <a:gd name="T40" fmla="*/ 352 w 433"/>
              <a:gd name="T41" fmla="*/ 509 h 670"/>
              <a:gd name="T42" fmla="*/ 313 w 433"/>
              <a:gd name="T43" fmla="*/ 500 h 670"/>
              <a:gd name="T44" fmla="*/ 275 w 433"/>
              <a:gd name="T45" fmla="*/ 460 h 670"/>
              <a:gd name="T46" fmla="*/ 274 w 433"/>
              <a:gd name="T47" fmla="*/ 457 h 670"/>
              <a:gd name="T48" fmla="*/ 272 w 433"/>
              <a:gd name="T49" fmla="*/ 455 h 670"/>
              <a:gd name="T50" fmla="*/ 270 w 433"/>
              <a:gd name="T51" fmla="*/ 452 h 670"/>
              <a:gd name="T52" fmla="*/ 269 w 433"/>
              <a:gd name="T53" fmla="*/ 449 h 670"/>
              <a:gd name="T54" fmla="*/ 266 w 433"/>
              <a:gd name="T55" fmla="*/ 444 h 670"/>
              <a:gd name="T56" fmla="*/ 263 w 433"/>
              <a:gd name="T57" fmla="*/ 438 h 670"/>
              <a:gd name="T58" fmla="*/ 261 w 433"/>
              <a:gd name="T59" fmla="*/ 433 h 670"/>
              <a:gd name="T60" fmla="*/ 258 w 433"/>
              <a:gd name="T61" fmla="*/ 428 h 670"/>
              <a:gd name="T62" fmla="*/ 251 w 433"/>
              <a:gd name="T63" fmla="*/ 450 h 670"/>
              <a:gd name="T64" fmla="*/ 184 w 433"/>
              <a:gd name="T65" fmla="*/ 670 h 670"/>
              <a:gd name="T66" fmla="*/ 0 w 433"/>
              <a:gd name="T67" fmla="*/ 364 h 670"/>
              <a:gd name="T68" fmla="*/ 101 w 433"/>
              <a:gd name="T69" fmla="*/ 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33" h="670">
                <a:moveTo>
                  <a:pt x="101" y="0"/>
                </a:moveTo>
                <a:cubicBezTo>
                  <a:pt x="220" y="182"/>
                  <a:pt x="220" y="182"/>
                  <a:pt x="220" y="182"/>
                </a:cubicBezTo>
                <a:cubicBezTo>
                  <a:pt x="232" y="200"/>
                  <a:pt x="232" y="200"/>
                  <a:pt x="232" y="200"/>
                </a:cubicBezTo>
                <a:cubicBezTo>
                  <a:pt x="232" y="198"/>
                  <a:pt x="232" y="196"/>
                  <a:pt x="233" y="193"/>
                </a:cubicBezTo>
                <a:cubicBezTo>
                  <a:pt x="233" y="191"/>
                  <a:pt x="233" y="189"/>
                  <a:pt x="234" y="187"/>
                </a:cubicBezTo>
                <a:cubicBezTo>
                  <a:pt x="234" y="185"/>
                  <a:pt x="235" y="183"/>
                  <a:pt x="235" y="181"/>
                </a:cubicBezTo>
                <a:cubicBezTo>
                  <a:pt x="236" y="179"/>
                  <a:pt x="236" y="177"/>
                  <a:pt x="237" y="175"/>
                </a:cubicBezTo>
                <a:cubicBezTo>
                  <a:pt x="237" y="174"/>
                  <a:pt x="237" y="173"/>
                  <a:pt x="237" y="172"/>
                </a:cubicBezTo>
                <a:cubicBezTo>
                  <a:pt x="238" y="171"/>
                  <a:pt x="238" y="171"/>
                  <a:pt x="238" y="170"/>
                </a:cubicBezTo>
                <a:cubicBezTo>
                  <a:pt x="238" y="169"/>
                  <a:pt x="239" y="168"/>
                  <a:pt x="239" y="167"/>
                </a:cubicBezTo>
                <a:cubicBezTo>
                  <a:pt x="239" y="166"/>
                  <a:pt x="239" y="165"/>
                  <a:pt x="240" y="164"/>
                </a:cubicBezTo>
                <a:cubicBezTo>
                  <a:pt x="247" y="141"/>
                  <a:pt x="255" y="122"/>
                  <a:pt x="266" y="109"/>
                </a:cubicBezTo>
                <a:cubicBezTo>
                  <a:pt x="276" y="95"/>
                  <a:pt x="288" y="86"/>
                  <a:pt x="301" y="82"/>
                </a:cubicBezTo>
                <a:cubicBezTo>
                  <a:pt x="313" y="79"/>
                  <a:pt x="327" y="80"/>
                  <a:pt x="340" y="87"/>
                </a:cubicBezTo>
                <a:cubicBezTo>
                  <a:pt x="354" y="94"/>
                  <a:pt x="367" y="106"/>
                  <a:pt x="380" y="125"/>
                </a:cubicBezTo>
                <a:cubicBezTo>
                  <a:pt x="392" y="143"/>
                  <a:pt x="403" y="166"/>
                  <a:pt x="411" y="191"/>
                </a:cubicBezTo>
                <a:cubicBezTo>
                  <a:pt x="419" y="216"/>
                  <a:pt x="425" y="243"/>
                  <a:pt x="429" y="271"/>
                </a:cubicBezTo>
                <a:cubicBezTo>
                  <a:pt x="432" y="299"/>
                  <a:pt x="433" y="328"/>
                  <a:pt x="431" y="356"/>
                </a:cubicBezTo>
                <a:cubicBezTo>
                  <a:pt x="429" y="383"/>
                  <a:pt x="425" y="409"/>
                  <a:pt x="417" y="433"/>
                </a:cubicBezTo>
                <a:cubicBezTo>
                  <a:pt x="409" y="456"/>
                  <a:pt x="400" y="474"/>
                  <a:pt x="389" y="487"/>
                </a:cubicBezTo>
                <a:cubicBezTo>
                  <a:pt x="378" y="500"/>
                  <a:pt x="365" y="507"/>
                  <a:pt x="352" y="509"/>
                </a:cubicBezTo>
                <a:cubicBezTo>
                  <a:pt x="339" y="512"/>
                  <a:pt x="326" y="509"/>
                  <a:pt x="313" y="500"/>
                </a:cubicBezTo>
                <a:cubicBezTo>
                  <a:pt x="300" y="492"/>
                  <a:pt x="287" y="479"/>
                  <a:pt x="275" y="460"/>
                </a:cubicBezTo>
                <a:cubicBezTo>
                  <a:pt x="275" y="459"/>
                  <a:pt x="274" y="458"/>
                  <a:pt x="274" y="457"/>
                </a:cubicBezTo>
                <a:cubicBezTo>
                  <a:pt x="273" y="456"/>
                  <a:pt x="272" y="455"/>
                  <a:pt x="272" y="455"/>
                </a:cubicBezTo>
                <a:cubicBezTo>
                  <a:pt x="271" y="454"/>
                  <a:pt x="271" y="453"/>
                  <a:pt x="270" y="452"/>
                </a:cubicBezTo>
                <a:cubicBezTo>
                  <a:pt x="270" y="451"/>
                  <a:pt x="269" y="450"/>
                  <a:pt x="269" y="449"/>
                </a:cubicBezTo>
                <a:cubicBezTo>
                  <a:pt x="268" y="447"/>
                  <a:pt x="267" y="445"/>
                  <a:pt x="266" y="444"/>
                </a:cubicBezTo>
                <a:cubicBezTo>
                  <a:pt x="265" y="442"/>
                  <a:pt x="264" y="440"/>
                  <a:pt x="263" y="438"/>
                </a:cubicBezTo>
                <a:cubicBezTo>
                  <a:pt x="262" y="437"/>
                  <a:pt x="261" y="435"/>
                  <a:pt x="261" y="433"/>
                </a:cubicBezTo>
                <a:cubicBezTo>
                  <a:pt x="260" y="431"/>
                  <a:pt x="259" y="429"/>
                  <a:pt x="258" y="428"/>
                </a:cubicBezTo>
                <a:cubicBezTo>
                  <a:pt x="251" y="450"/>
                  <a:pt x="251" y="450"/>
                  <a:pt x="251" y="450"/>
                </a:cubicBezTo>
                <a:cubicBezTo>
                  <a:pt x="184" y="670"/>
                  <a:pt x="184" y="670"/>
                  <a:pt x="184" y="670"/>
                </a:cubicBezTo>
                <a:cubicBezTo>
                  <a:pt x="0" y="364"/>
                  <a:pt x="0" y="364"/>
                  <a:pt x="0" y="364"/>
                </a:cubicBezTo>
                <a:lnTo>
                  <a:pt x="101" y="0"/>
                </a:lnTo>
                <a:close/>
              </a:path>
            </a:pathLst>
          </a:custGeom>
          <a:gradFill>
            <a:gsLst>
              <a:gs pos="51000">
                <a:schemeClr val="accent6">
                  <a:lumMod val="40000"/>
                  <a:lumOff val="60000"/>
                </a:schemeClr>
              </a:gs>
              <a:gs pos="0">
                <a:schemeClr val="accent6">
                  <a:lumMod val="20000"/>
                  <a:lumOff val="80000"/>
                </a:schemeClr>
              </a:gs>
              <a:gs pos="100000">
                <a:schemeClr val="accent6"/>
              </a:gs>
            </a:gsLst>
            <a:lin ang="2700000" scaled="1"/>
          </a:gradFill>
          <a:ln>
            <a:noFill/>
          </a:ln>
        </p:spPr>
        <p:txBody>
          <a:bodyPr vert="horz" wrap="square" lIns="91440" tIns="45720" rIns="91440" bIns="45720" numCol="1" anchor="t" anchorCtr="0" compatLnSpc="1">
            <a:prstTxWarp prst="textNoShape">
              <a:avLst/>
            </a:prstTxWarp>
          </a:bodyPr>
          <a:lstStyle/>
          <a:p>
            <a:endParaRPr lang="id-ID"/>
          </a:p>
        </p:txBody>
      </p:sp>
      <p:sp>
        <p:nvSpPr>
          <p:cNvPr id="31" name="Freeform 65"/>
          <p:cNvSpPr>
            <a:spLocks/>
          </p:cNvSpPr>
          <p:nvPr/>
        </p:nvSpPr>
        <p:spPr bwMode="auto">
          <a:xfrm>
            <a:off x="4266266" y="3403178"/>
            <a:ext cx="1102611" cy="1670725"/>
          </a:xfrm>
          <a:custGeom>
            <a:avLst/>
            <a:gdLst>
              <a:gd name="T0" fmla="*/ 0 w 416"/>
              <a:gd name="T1" fmla="*/ 343 h 630"/>
              <a:gd name="T2" fmla="*/ 95 w 416"/>
              <a:gd name="T3" fmla="*/ 0 h 630"/>
              <a:gd name="T4" fmla="*/ 227 w 416"/>
              <a:gd name="T5" fmla="*/ 202 h 630"/>
              <a:gd name="T6" fmla="*/ 231 w 416"/>
              <a:gd name="T7" fmla="*/ 181 h 630"/>
              <a:gd name="T8" fmla="*/ 232 w 416"/>
              <a:gd name="T9" fmla="*/ 175 h 630"/>
              <a:gd name="T10" fmla="*/ 233 w 416"/>
              <a:gd name="T11" fmla="*/ 169 h 630"/>
              <a:gd name="T12" fmla="*/ 234 w 416"/>
              <a:gd name="T13" fmla="*/ 163 h 630"/>
              <a:gd name="T14" fmla="*/ 237 w 416"/>
              <a:gd name="T15" fmla="*/ 153 h 630"/>
              <a:gd name="T16" fmla="*/ 238 w 416"/>
              <a:gd name="T17" fmla="*/ 149 h 630"/>
              <a:gd name="T18" fmla="*/ 238 w 416"/>
              <a:gd name="T19" fmla="*/ 146 h 630"/>
              <a:gd name="T20" fmla="*/ 263 w 416"/>
              <a:gd name="T21" fmla="*/ 94 h 630"/>
              <a:gd name="T22" fmla="*/ 294 w 416"/>
              <a:gd name="T23" fmla="*/ 70 h 630"/>
              <a:gd name="T24" fmla="*/ 306 w 416"/>
              <a:gd name="T25" fmla="*/ 68 h 630"/>
              <a:gd name="T26" fmla="*/ 327 w 416"/>
              <a:gd name="T27" fmla="*/ 74 h 630"/>
              <a:gd name="T28" fmla="*/ 364 w 416"/>
              <a:gd name="T29" fmla="*/ 109 h 630"/>
              <a:gd name="T30" fmla="*/ 394 w 416"/>
              <a:gd name="T31" fmla="*/ 173 h 630"/>
              <a:gd name="T32" fmla="*/ 412 w 416"/>
              <a:gd name="T33" fmla="*/ 252 h 630"/>
              <a:gd name="T34" fmla="*/ 414 w 416"/>
              <a:gd name="T35" fmla="*/ 335 h 630"/>
              <a:gd name="T36" fmla="*/ 400 w 416"/>
              <a:gd name="T37" fmla="*/ 410 h 630"/>
              <a:gd name="T38" fmla="*/ 373 w 416"/>
              <a:gd name="T39" fmla="*/ 462 h 630"/>
              <a:gd name="T40" fmla="*/ 342 w 416"/>
              <a:gd name="T41" fmla="*/ 481 h 630"/>
              <a:gd name="T42" fmla="*/ 335 w 416"/>
              <a:gd name="T43" fmla="*/ 482 h 630"/>
              <a:gd name="T44" fmla="*/ 308 w 416"/>
              <a:gd name="T45" fmla="*/ 474 h 630"/>
              <a:gd name="T46" fmla="*/ 273 w 416"/>
              <a:gd name="T47" fmla="*/ 436 h 630"/>
              <a:gd name="T48" fmla="*/ 271 w 416"/>
              <a:gd name="T49" fmla="*/ 433 h 630"/>
              <a:gd name="T50" fmla="*/ 268 w 416"/>
              <a:gd name="T51" fmla="*/ 428 h 630"/>
              <a:gd name="T52" fmla="*/ 267 w 416"/>
              <a:gd name="T53" fmla="*/ 425 h 630"/>
              <a:gd name="T54" fmla="*/ 264 w 416"/>
              <a:gd name="T55" fmla="*/ 420 h 630"/>
              <a:gd name="T56" fmla="*/ 262 w 416"/>
              <a:gd name="T57" fmla="*/ 416 h 630"/>
              <a:gd name="T58" fmla="*/ 259 w 416"/>
              <a:gd name="T59" fmla="*/ 410 h 630"/>
              <a:gd name="T60" fmla="*/ 257 w 416"/>
              <a:gd name="T61" fmla="*/ 404 h 630"/>
              <a:gd name="T62" fmla="*/ 248 w 416"/>
              <a:gd name="T63" fmla="*/ 384 h 630"/>
              <a:gd name="T64" fmla="*/ 172 w 416"/>
              <a:gd name="T65" fmla="*/ 630 h 630"/>
              <a:gd name="T66" fmla="*/ 0 w 416"/>
              <a:gd name="T67" fmla="*/ 343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6" h="630">
                <a:moveTo>
                  <a:pt x="0" y="343"/>
                </a:moveTo>
                <a:cubicBezTo>
                  <a:pt x="95" y="0"/>
                  <a:pt x="95" y="0"/>
                  <a:pt x="95" y="0"/>
                </a:cubicBezTo>
                <a:cubicBezTo>
                  <a:pt x="227" y="202"/>
                  <a:pt x="227" y="202"/>
                  <a:pt x="227" y="202"/>
                </a:cubicBezTo>
                <a:cubicBezTo>
                  <a:pt x="231" y="181"/>
                  <a:pt x="231" y="181"/>
                  <a:pt x="231" y="181"/>
                </a:cubicBezTo>
                <a:cubicBezTo>
                  <a:pt x="231" y="179"/>
                  <a:pt x="231" y="177"/>
                  <a:pt x="232" y="175"/>
                </a:cubicBezTo>
                <a:cubicBezTo>
                  <a:pt x="232" y="173"/>
                  <a:pt x="232" y="171"/>
                  <a:pt x="233" y="169"/>
                </a:cubicBezTo>
                <a:cubicBezTo>
                  <a:pt x="233" y="167"/>
                  <a:pt x="234" y="165"/>
                  <a:pt x="234" y="163"/>
                </a:cubicBezTo>
                <a:cubicBezTo>
                  <a:pt x="235" y="161"/>
                  <a:pt x="237" y="153"/>
                  <a:pt x="237" y="153"/>
                </a:cubicBezTo>
                <a:cubicBezTo>
                  <a:pt x="238" y="149"/>
                  <a:pt x="238" y="149"/>
                  <a:pt x="238" y="149"/>
                </a:cubicBezTo>
                <a:cubicBezTo>
                  <a:pt x="238" y="146"/>
                  <a:pt x="238" y="146"/>
                  <a:pt x="238" y="146"/>
                </a:cubicBezTo>
                <a:cubicBezTo>
                  <a:pt x="245" y="125"/>
                  <a:pt x="253" y="107"/>
                  <a:pt x="263" y="94"/>
                </a:cubicBezTo>
                <a:cubicBezTo>
                  <a:pt x="273" y="81"/>
                  <a:pt x="283" y="73"/>
                  <a:pt x="294" y="70"/>
                </a:cubicBezTo>
                <a:cubicBezTo>
                  <a:pt x="298" y="69"/>
                  <a:pt x="302" y="68"/>
                  <a:pt x="306" y="68"/>
                </a:cubicBezTo>
                <a:cubicBezTo>
                  <a:pt x="313" y="68"/>
                  <a:pt x="320" y="70"/>
                  <a:pt x="327" y="74"/>
                </a:cubicBezTo>
                <a:cubicBezTo>
                  <a:pt x="340" y="81"/>
                  <a:pt x="352" y="92"/>
                  <a:pt x="364" y="109"/>
                </a:cubicBezTo>
                <a:cubicBezTo>
                  <a:pt x="376" y="127"/>
                  <a:pt x="386" y="148"/>
                  <a:pt x="394" y="173"/>
                </a:cubicBezTo>
                <a:cubicBezTo>
                  <a:pt x="402" y="198"/>
                  <a:pt x="408" y="224"/>
                  <a:pt x="412" y="252"/>
                </a:cubicBezTo>
                <a:cubicBezTo>
                  <a:pt x="415" y="280"/>
                  <a:pt x="416" y="308"/>
                  <a:pt x="414" y="335"/>
                </a:cubicBezTo>
                <a:cubicBezTo>
                  <a:pt x="412" y="363"/>
                  <a:pt x="408" y="388"/>
                  <a:pt x="400" y="410"/>
                </a:cubicBezTo>
                <a:cubicBezTo>
                  <a:pt x="393" y="432"/>
                  <a:pt x="384" y="449"/>
                  <a:pt x="373" y="462"/>
                </a:cubicBezTo>
                <a:cubicBezTo>
                  <a:pt x="364" y="473"/>
                  <a:pt x="353" y="479"/>
                  <a:pt x="342" y="481"/>
                </a:cubicBezTo>
                <a:cubicBezTo>
                  <a:pt x="340" y="482"/>
                  <a:pt x="337" y="482"/>
                  <a:pt x="335" y="482"/>
                </a:cubicBezTo>
                <a:cubicBezTo>
                  <a:pt x="326" y="482"/>
                  <a:pt x="317" y="479"/>
                  <a:pt x="308" y="474"/>
                </a:cubicBezTo>
                <a:cubicBezTo>
                  <a:pt x="296" y="466"/>
                  <a:pt x="284" y="453"/>
                  <a:pt x="273" y="436"/>
                </a:cubicBezTo>
                <a:cubicBezTo>
                  <a:pt x="271" y="433"/>
                  <a:pt x="271" y="433"/>
                  <a:pt x="271" y="433"/>
                </a:cubicBezTo>
                <a:cubicBezTo>
                  <a:pt x="268" y="428"/>
                  <a:pt x="268" y="428"/>
                  <a:pt x="268" y="428"/>
                </a:cubicBezTo>
                <a:cubicBezTo>
                  <a:pt x="268" y="427"/>
                  <a:pt x="267" y="426"/>
                  <a:pt x="267" y="425"/>
                </a:cubicBezTo>
                <a:cubicBezTo>
                  <a:pt x="266" y="423"/>
                  <a:pt x="265" y="422"/>
                  <a:pt x="264" y="420"/>
                </a:cubicBezTo>
                <a:cubicBezTo>
                  <a:pt x="263" y="418"/>
                  <a:pt x="263" y="417"/>
                  <a:pt x="262" y="416"/>
                </a:cubicBezTo>
                <a:cubicBezTo>
                  <a:pt x="262" y="416"/>
                  <a:pt x="260" y="411"/>
                  <a:pt x="259" y="410"/>
                </a:cubicBezTo>
                <a:cubicBezTo>
                  <a:pt x="258" y="408"/>
                  <a:pt x="257" y="406"/>
                  <a:pt x="257" y="404"/>
                </a:cubicBezTo>
                <a:cubicBezTo>
                  <a:pt x="248" y="384"/>
                  <a:pt x="248" y="384"/>
                  <a:pt x="248" y="384"/>
                </a:cubicBezTo>
                <a:cubicBezTo>
                  <a:pt x="172" y="630"/>
                  <a:pt x="172" y="630"/>
                  <a:pt x="172" y="630"/>
                </a:cubicBezTo>
                <a:lnTo>
                  <a:pt x="0" y="343"/>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id-ID"/>
          </a:p>
        </p:txBody>
      </p:sp>
      <p:sp>
        <p:nvSpPr>
          <p:cNvPr id="32" name="Freeform 66"/>
          <p:cNvSpPr>
            <a:spLocks/>
          </p:cNvSpPr>
          <p:nvPr/>
        </p:nvSpPr>
        <p:spPr bwMode="auto">
          <a:xfrm>
            <a:off x="4846705" y="2108955"/>
            <a:ext cx="3722433" cy="1758127"/>
          </a:xfrm>
          <a:custGeom>
            <a:avLst/>
            <a:gdLst>
              <a:gd name="T0" fmla="*/ 455 w 1404"/>
              <a:gd name="T1" fmla="*/ 0 h 663"/>
              <a:gd name="T2" fmla="*/ 0 w 1404"/>
              <a:gd name="T3" fmla="*/ 8 h 663"/>
              <a:gd name="T4" fmla="*/ 479 w 1404"/>
              <a:gd name="T5" fmla="*/ 663 h 663"/>
              <a:gd name="T6" fmla="*/ 1404 w 1404"/>
              <a:gd name="T7" fmla="*/ 587 h 663"/>
              <a:gd name="T8" fmla="*/ 1120 w 1404"/>
              <a:gd name="T9" fmla="*/ 269 h 663"/>
              <a:gd name="T10" fmla="*/ 876 w 1404"/>
              <a:gd name="T11" fmla="*/ 280 h 663"/>
              <a:gd name="T12" fmla="*/ 877 w 1404"/>
              <a:gd name="T13" fmla="*/ 282 h 663"/>
              <a:gd name="T14" fmla="*/ 879 w 1404"/>
              <a:gd name="T15" fmla="*/ 284 h 663"/>
              <a:gd name="T16" fmla="*/ 881 w 1404"/>
              <a:gd name="T17" fmla="*/ 286 h 663"/>
              <a:gd name="T18" fmla="*/ 883 w 1404"/>
              <a:gd name="T19" fmla="*/ 289 h 663"/>
              <a:gd name="T20" fmla="*/ 913 w 1404"/>
              <a:gd name="T21" fmla="*/ 344 h 663"/>
              <a:gd name="T22" fmla="*/ 909 w 1404"/>
              <a:gd name="T23" fmla="*/ 391 h 663"/>
              <a:gd name="T24" fmla="*/ 871 w 1404"/>
              <a:gd name="T25" fmla="*/ 426 h 663"/>
              <a:gd name="T26" fmla="*/ 801 w 1404"/>
              <a:gd name="T27" fmla="*/ 443 h 663"/>
              <a:gd name="T28" fmla="*/ 710 w 1404"/>
              <a:gd name="T29" fmla="*/ 436 h 663"/>
              <a:gd name="T30" fmla="*/ 618 w 1404"/>
              <a:gd name="T31" fmla="*/ 408 h 663"/>
              <a:gd name="T32" fmla="*/ 536 w 1404"/>
              <a:gd name="T33" fmla="*/ 364 h 663"/>
              <a:gd name="T34" fmla="*/ 475 w 1404"/>
              <a:gd name="T35" fmla="*/ 308 h 663"/>
              <a:gd name="T36" fmla="*/ 448 w 1404"/>
              <a:gd name="T37" fmla="*/ 251 h 663"/>
              <a:gd name="T38" fmla="*/ 458 w 1404"/>
              <a:gd name="T39" fmla="*/ 205 h 663"/>
              <a:gd name="T40" fmla="*/ 500 w 1404"/>
              <a:gd name="T41" fmla="*/ 173 h 663"/>
              <a:gd name="T42" fmla="*/ 571 w 1404"/>
              <a:gd name="T43" fmla="*/ 160 h 663"/>
              <a:gd name="T44" fmla="*/ 574 w 1404"/>
              <a:gd name="T45" fmla="*/ 160 h 663"/>
              <a:gd name="T46" fmla="*/ 578 w 1404"/>
              <a:gd name="T47" fmla="*/ 160 h 663"/>
              <a:gd name="T48" fmla="*/ 582 w 1404"/>
              <a:gd name="T49" fmla="*/ 160 h 663"/>
              <a:gd name="T50" fmla="*/ 585 w 1404"/>
              <a:gd name="T51" fmla="*/ 160 h 663"/>
              <a:gd name="T52" fmla="*/ 455 w 1404"/>
              <a:gd name="T53" fmla="*/ 0 h 6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404" h="663">
                <a:moveTo>
                  <a:pt x="455" y="0"/>
                </a:moveTo>
                <a:cubicBezTo>
                  <a:pt x="0" y="8"/>
                  <a:pt x="0" y="8"/>
                  <a:pt x="0" y="8"/>
                </a:cubicBezTo>
                <a:cubicBezTo>
                  <a:pt x="479" y="663"/>
                  <a:pt x="479" y="663"/>
                  <a:pt x="479" y="663"/>
                </a:cubicBezTo>
                <a:cubicBezTo>
                  <a:pt x="1404" y="587"/>
                  <a:pt x="1404" y="587"/>
                  <a:pt x="1404" y="587"/>
                </a:cubicBezTo>
                <a:cubicBezTo>
                  <a:pt x="1120" y="269"/>
                  <a:pt x="1120" y="269"/>
                  <a:pt x="1120" y="269"/>
                </a:cubicBezTo>
                <a:cubicBezTo>
                  <a:pt x="876" y="280"/>
                  <a:pt x="876" y="280"/>
                  <a:pt x="876" y="280"/>
                </a:cubicBezTo>
                <a:cubicBezTo>
                  <a:pt x="876" y="281"/>
                  <a:pt x="877" y="282"/>
                  <a:pt x="877" y="282"/>
                </a:cubicBezTo>
                <a:cubicBezTo>
                  <a:pt x="878" y="283"/>
                  <a:pt x="879" y="284"/>
                  <a:pt x="879" y="284"/>
                </a:cubicBezTo>
                <a:cubicBezTo>
                  <a:pt x="880" y="285"/>
                  <a:pt x="881" y="286"/>
                  <a:pt x="881" y="286"/>
                </a:cubicBezTo>
                <a:cubicBezTo>
                  <a:pt x="882" y="287"/>
                  <a:pt x="882" y="288"/>
                  <a:pt x="883" y="289"/>
                </a:cubicBezTo>
                <a:cubicBezTo>
                  <a:pt x="899" y="308"/>
                  <a:pt x="909" y="326"/>
                  <a:pt x="913" y="344"/>
                </a:cubicBezTo>
                <a:cubicBezTo>
                  <a:pt x="918" y="361"/>
                  <a:pt x="916" y="377"/>
                  <a:pt x="909" y="391"/>
                </a:cubicBezTo>
                <a:cubicBezTo>
                  <a:pt x="902" y="405"/>
                  <a:pt x="889" y="417"/>
                  <a:pt x="871" y="426"/>
                </a:cubicBezTo>
                <a:cubicBezTo>
                  <a:pt x="853" y="435"/>
                  <a:pt x="829" y="441"/>
                  <a:pt x="801" y="443"/>
                </a:cubicBezTo>
                <a:cubicBezTo>
                  <a:pt x="772" y="445"/>
                  <a:pt x="741" y="442"/>
                  <a:pt x="710" y="436"/>
                </a:cubicBezTo>
                <a:cubicBezTo>
                  <a:pt x="679" y="430"/>
                  <a:pt x="648" y="420"/>
                  <a:pt x="618" y="408"/>
                </a:cubicBezTo>
                <a:cubicBezTo>
                  <a:pt x="588" y="396"/>
                  <a:pt x="560" y="381"/>
                  <a:pt x="536" y="364"/>
                </a:cubicBezTo>
                <a:cubicBezTo>
                  <a:pt x="511" y="347"/>
                  <a:pt x="490" y="328"/>
                  <a:pt x="475" y="308"/>
                </a:cubicBezTo>
                <a:cubicBezTo>
                  <a:pt x="459" y="288"/>
                  <a:pt x="451" y="269"/>
                  <a:pt x="448" y="251"/>
                </a:cubicBezTo>
                <a:cubicBezTo>
                  <a:pt x="446" y="234"/>
                  <a:pt x="449" y="219"/>
                  <a:pt x="458" y="205"/>
                </a:cubicBezTo>
                <a:cubicBezTo>
                  <a:pt x="467" y="192"/>
                  <a:pt x="481" y="181"/>
                  <a:pt x="500" y="173"/>
                </a:cubicBezTo>
                <a:cubicBezTo>
                  <a:pt x="519" y="166"/>
                  <a:pt x="543" y="161"/>
                  <a:pt x="571" y="160"/>
                </a:cubicBezTo>
                <a:cubicBezTo>
                  <a:pt x="572" y="160"/>
                  <a:pt x="573" y="160"/>
                  <a:pt x="574" y="160"/>
                </a:cubicBezTo>
                <a:cubicBezTo>
                  <a:pt x="576" y="160"/>
                  <a:pt x="577" y="160"/>
                  <a:pt x="578" y="160"/>
                </a:cubicBezTo>
                <a:cubicBezTo>
                  <a:pt x="579" y="160"/>
                  <a:pt x="580" y="160"/>
                  <a:pt x="582" y="160"/>
                </a:cubicBezTo>
                <a:cubicBezTo>
                  <a:pt x="583" y="160"/>
                  <a:pt x="584" y="160"/>
                  <a:pt x="585" y="160"/>
                </a:cubicBezTo>
                <a:cubicBezTo>
                  <a:pt x="455" y="0"/>
                  <a:pt x="455" y="0"/>
                  <a:pt x="455" y="0"/>
                </a:cubicBezTo>
                <a:close/>
              </a:path>
            </a:pathLst>
          </a:custGeom>
          <a:gradFill flip="none" rotWithShape="1">
            <a:gsLst>
              <a:gs pos="75000">
                <a:schemeClr val="accent4"/>
              </a:gs>
              <a:gs pos="0">
                <a:schemeClr val="accent4">
                  <a:lumMod val="60000"/>
                  <a:lumOff val="40000"/>
                </a:schemeClr>
              </a:gs>
              <a:gs pos="100000">
                <a:schemeClr val="accent4">
                  <a:lumMod val="75000"/>
                </a:schemeClr>
              </a:gs>
            </a:gsLst>
            <a:path path="circle">
              <a:fillToRect t="100000" r="100000"/>
            </a:path>
            <a:tileRect l="-100000" b="-100000"/>
          </a:gradFill>
          <a:ln>
            <a:noFill/>
          </a:ln>
        </p:spPr>
        <p:txBody>
          <a:bodyPr vert="horz" wrap="square" lIns="91440" tIns="45720" rIns="91440" bIns="45720" numCol="1" anchor="t" anchorCtr="0" compatLnSpc="1">
            <a:prstTxWarp prst="textNoShape">
              <a:avLst/>
            </a:prstTxWarp>
          </a:bodyPr>
          <a:lstStyle/>
          <a:p>
            <a:endParaRPr lang="id-ID"/>
          </a:p>
        </p:txBody>
      </p:sp>
      <p:sp>
        <p:nvSpPr>
          <p:cNvPr id="33" name="Freeform 67"/>
          <p:cNvSpPr>
            <a:spLocks/>
          </p:cNvSpPr>
          <p:nvPr/>
        </p:nvSpPr>
        <p:spPr bwMode="auto">
          <a:xfrm>
            <a:off x="6175475" y="1876459"/>
            <a:ext cx="1672966" cy="1150795"/>
          </a:xfrm>
          <a:custGeom>
            <a:avLst/>
            <a:gdLst>
              <a:gd name="T0" fmla="*/ 399 w 631"/>
              <a:gd name="T1" fmla="*/ 0 h 434"/>
              <a:gd name="T2" fmla="*/ 4 w 631"/>
              <a:gd name="T3" fmla="*/ 7 h 434"/>
              <a:gd name="T4" fmla="*/ 137 w 631"/>
              <a:gd name="T5" fmla="*/ 168 h 434"/>
              <a:gd name="T6" fmla="*/ 150 w 631"/>
              <a:gd name="T7" fmla="*/ 184 h 434"/>
              <a:gd name="T8" fmla="*/ 143 w 631"/>
              <a:gd name="T9" fmla="*/ 184 h 434"/>
              <a:gd name="T10" fmla="*/ 137 w 631"/>
              <a:gd name="T11" fmla="*/ 183 h 434"/>
              <a:gd name="T12" fmla="*/ 131 w 631"/>
              <a:gd name="T13" fmla="*/ 183 h 434"/>
              <a:gd name="T14" fmla="*/ 124 w 631"/>
              <a:gd name="T15" fmla="*/ 183 h 434"/>
              <a:gd name="T16" fmla="*/ 121 w 631"/>
              <a:gd name="T17" fmla="*/ 183 h 434"/>
              <a:gd name="T18" fmla="*/ 117 w 631"/>
              <a:gd name="T19" fmla="*/ 183 h 434"/>
              <a:gd name="T20" fmla="*/ 113 w 631"/>
              <a:gd name="T21" fmla="*/ 183 h 434"/>
              <a:gd name="T22" fmla="*/ 110 w 631"/>
              <a:gd name="T23" fmla="*/ 183 h 434"/>
              <a:gd name="T24" fmla="*/ 48 w 631"/>
              <a:gd name="T25" fmla="*/ 195 h 434"/>
              <a:gd name="T26" fmla="*/ 11 w 631"/>
              <a:gd name="T27" fmla="*/ 223 h 434"/>
              <a:gd name="T28" fmla="*/ 2 w 631"/>
              <a:gd name="T29" fmla="*/ 264 h 434"/>
              <a:gd name="T30" fmla="*/ 26 w 631"/>
              <a:gd name="T31" fmla="*/ 314 h 434"/>
              <a:gd name="T32" fmla="*/ 79 w 631"/>
              <a:gd name="T33" fmla="*/ 363 h 434"/>
              <a:gd name="T34" fmla="*/ 152 w 631"/>
              <a:gd name="T35" fmla="*/ 402 h 434"/>
              <a:gd name="T36" fmla="*/ 233 w 631"/>
              <a:gd name="T37" fmla="*/ 426 h 434"/>
              <a:gd name="T38" fmla="*/ 313 w 631"/>
              <a:gd name="T39" fmla="*/ 432 h 434"/>
              <a:gd name="T40" fmla="*/ 375 w 631"/>
              <a:gd name="T41" fmla="*/ 418 h 434"/>
              <a:gd name="T42" fmla="*/ 408 w 631"/>
              <a:gd name="T43" fmla="*/ 387 h 434"/>
              <a:gd name="T44" fmla="*/ 413 w 631"/>
              <a:gd name="T45" fmla="*/ 345 h 434"/>
              <a:gd name="T46" fmla="*/ 386 w 631"/>
              <a:gd name="T47" fmla="*/ 297 h 434"/>
              <a:gd name="T48" fmla="*/ 384 w 631"/>
              <a:gd name="T49" fmla="*/ 295 h 434"/>
              <a:gd name="T50" fmla="*/ 382 w 631"/>
              <a:gd name="T51" fmla="*/ 293 h 434"/>
              <a:gd name="T52" fmla="*/ 380 w 631"/>
              <a:gd name="T53" fmla="*/ 291 h 434"/>
              <a:gd name="T54" fmla="*/ 379 w 631"/>
              <a:gd name="T55" fmla="*/ 289 h 434"/>
              <a:gd name="T56" fmla="*/ 375 w 631"/>
              <a:gd name="T57" fmla="*/ 284 h 434"/>
              <a:gd name="T58" fmla="*/ 370 w 631"/>
              <a:gd name="T59" fmla="*/ 280 h 434"/>
              <a:gd name="T60" fmla="*/ 366 w 631"/>
              <a:gd name="T61" fmla="*/ 276 h 434"/>
              <a:gd name="T62" fmla="*/ 362 w 631"/>
              <a:gd name="T63" fmla="*/ 272 h 434"/>
              <a:gd name="T64" fmla="*/ 385 w 631"/>
              <a:gd name="T65" fmla="*/ 271 h 434"/>
              <a:gd name="T66" fmla="*/ 631 w 631"/>
              <a:gd name="T67" fmla="*/ 260 h 434"/>
              <a:gd name="T68" fmla="*/ 399 w 631"/>
              <a:gd name="T69"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31" h="434">
                <a:moveTo>
                  <a:pt x="399" y="0"/>
                </a:moveTo>
                <a:cubicBezTo>
                  <a:pt x="4" y="7"/>
                  <a:pt x="4" y="7"/>
                  <a:pt x="4" y="7"/>
                </a:cubicBezTo>
                <a:cubicBezTo>
                  <a:pt x="137" y="168"/>
                  <a:pt x="137" y="168"/>
                  <a:pt x="137" y="168"/>
                </a:cubicBezTo>
                <a:cubicBezTo>
                  <a:pt x="150" y="184"/>
                  <a:pt x="150" y="184"/>
                  <a:pt x="150" y="184"/>
                </a:cubicBezTo>
                <a:cubicBezTo>
                  <a:pt x="148" y="184"/>
                  <a:pt x="145" y="184"/>
                  <a:pt x="143" y="184"/>
                </a:cubicBezTo>
                <a:cubicBezTo>
                  <a:pt x="141" y="184"/>
                  <a:pt x="139" y="184"/>
                  <a:pt x="137" y="183"/>
                </a:cubicBezTo>
                <a:cubicBezTo>
                  <a:pt x="135" y="183"/>
                  <a:pt x="133" y="183"/>
                  <a:pt x="131" y="183"/>
                </a:cubicBezTo>
                <a:cubicBezTo>
                  <a:pt x="128" y="183"/>
                  <a:pt x="126" y="183"/>
                  <a:pt x="124" y="183"/>
                </a:cubicBezTo>
                <a:cubicBezTo>
                  <a:pt x="123" y="183"/>
                  <a:pt x="122" y="183"/>
                  <a:pt x="121" y="183"/>
                </a:cubicBezTo>
                <a:cubicBezTo>
                  <a:pt x="119" y="183"/>
                  <a:pt x="118" y="183"/>
                  <a:pt x="117" y="183"/>
                </a:cubicBezTo>
                <a:cubicBezTo>
                  <a:pt x="116" y="183"/>
                  <a:pt x="115" y="183"/>
                  <a:pt x="113" y="183"/>
                </a:cubicBezTo>
                <a:cubicBezTo>
                  <a:pt x="112" y="183"/>
                  <a:pt x="111" y="183"/>
                  <a:pt x="110" y="183"/>
                </a:cubicBezTo>
                <a:cubicBezTo>
                  <a:pt x="85" y="184"/>
                  <a:pt x="64" y="188"/>
                  <a:pt x="48" y="195"/>
                </a:cubicBezTo>
                <a:cubicBezTo>
                  <a:pt x="31" y="202"/>
                  <a:pt x="18" y="211"/>
                  <a:pt x="11" y="223"/>
                </a:cubicBezTo>
                <a:cubicBezTo>
                  <a:pt x="3" y="235"/>
                  <a:pt x="0" y="249"/>
                  <a:pt x="2" y="264"/>
                </a:cubicBezTo>
                <a:cubicBezTo>
                  <a:pt x="4" y="279"/>
                  <a:pt x="12" y="296"/>
                  <a:pt x="26" y="314"/>
                </a:cubicBezTo>
                <a:cubicBezTo>
                  <a:pt x="39" y="331"/>
                  <a:pt x="58" y="348"/>
                  <a:pt x="79" y="363"/>
                </a:cubicBezTo>
                <a:cubicBezTo>
                  <a:pt x="101" y="378"/>
                  <a:pt x="126" y="391"/>
                  <a:pt x="152" y="402"/>
                </a:cubicBezTo>
                <a:cubicBezTo>
                  <a:pt x="178" y="413"/>
                  <a:pt x="206" y="421"/>
                  <a:pt x="233" y="426"/>
                </a:cubicBezTo>
                <a:cubicBezTo>
                  <a:pt x="260" y="432"/>
                  <a:pt x="287" y="434"/>
                  <a:pt x="313" y="432"/>
                </a:cubicBezTo>
                <a:cubicBezTo>
                  <a:pt x="338" y="431"/>
                  <a:pt x="358" y="426"/>
                  <a:pt x="375" y="418"/>
                </a:cubicBezTo>
                <a:cubicBezTo>
                  <a:pt x="391" y="410"/>
                  <a:pt x="402" y="400"/>
                  <a:pt x="408" y="387"/>
                </a:cubicBezTo>
                <a:cubicBezTo>
                  <a:pt x="415" y="375"/>
                  <a:pt x="416" y="361"/>
                  <a:pt x="413" y="345"/>
                </a:cubicBezTo>
                <a:cubicBezTo>
                  <a:pt x="409" y="330"/>
                  <a:pt x="400" y="314"/>
                  <a:pt x="386" y="297"/>
                </a:cubicBezTo>
                <a:cubicBezTo>
                  <a:pt x="385" y="296"/>
                  <a:pt x="385" y="295"/>
                  <a:pt x="384" y="295"/>
                </a:cubicBezTo>
                <a:cubicBezTo>
                  <a:pt x="383" y="294"/>
                  <a:pt x="383" y="293"/>
                  <a:pt x="382" y="293"/>
                </a:cubicBezTo>
                <a:cubicBezTo>
                  <a:pt x="382" y="292"/>
                  <a:pt x="381" y="291"/>
                  <a:pt x="380" y="291"/>
                </a:cubicBezTo>
                <a:cubicBezTo>
                  <a:pt x="380" y="290"/>
                  <a:pt x="379" y="289"/>
                  <a:pt x="379" y="289"/>
                </a:cubicBezTo>
                <a:cubicBezTo>
                  <a:pt x="377" y="287"/>
                  <a:pt x="376" y="286"/>
                  <a:pt x="375" y="284"/>
                </a:cubicBezTo>
                <a:cubicBezTo>
                  <a:pt x="373" y="283"/>
                  <a:pt x="372" y="282"/>
                  <a:pt x="370" y="280"/>
                </a:cubicBezTo>
                <a:cubicBezTo>
                  <a:pt x="369" y="279"/>
                  <a:pt x="368" y="278"/>
                  <a:pt x="366" y="276"/>
                </a:cubicBezTo>
                <a:cubicBezTo>
                  <a:pt x="365" y="275"/>
                  <a:pt x="363" y="274"/>
                  <a:pt x="362" y="272"/>
                </a:cubicBezTo>
                <a:cubicBezTo>
                  <a:pt x="385" y="271"/>
                  <a:pt x="385" y="271"/>
                  <a:pt x="385" y="271"/>
                </a:cubicBezTo>
                <a:cubicBezTo>
                  <a:pt x="631" y="260"/>
                  <a:pt x="631" y="260"/>
                  <a:pt x="631" y="260"/>
                </a:cubicBezTo>
                <a:cubicBezTo>
                  <a:pt x="399" y="0"/>
                  <a:pt x="399" y="0"/>
                  <a:pt x="399" y="0"/>
                </a:cubicBezTo>
                <a:close/>
              </a:path>
            </a:pathLst>
          </a:custGeom>
          <a:gradFill flip="none" rotWithShape="1">
            <a:gsLst>
              <a:gs pos="51000">
                <a:schemeClr val="accent2">
                  <a:lumMod val="40000"/>
                  <a:lumOff val="60000"/>
                </a:schemeClr>
              </a:gs>
              <a:gs pos="0">
                <a:schemeClr val="accent2">
                  <a:lumMod val="20000"/>
                  <a:lumOff val="80000"/>
                </a:schemeClr>
              </a:gs>
              <a:gs pos="100000">
                <a:schemeClr val="accent2"/>
              </a:gs>
            </a:gsLst>
            <a:lin ang="2700000" scaled="1"/>
            <a:tileRect/>
          </a:gradFill>
          <a:ln>
            <a:noFill/>
          </a:ln>
        </p:spPr>
        <p:txBody>
          <a:bodyPr vert="horz" wrap="square" lIns="91440" tIns="45720" rIns="91440" bIns="45720" numCol="1" anchor="t" anchorCtr="0" compatLnSpc="1">
            <a:prstTxWarp prst="textNoShape">
              <a:avLst/>
            </a:prstTxWarp>
          </a:bodyPr>
          <a:lstStyle/>
          <a:p>
            <a:endParaRPr lang="id-ID"/>
          </a:p>
        </p:txBody>
      </p:sp>
      <p:sp>
        <p:nvSpPr>
          <p:cNvPr id="34" name="Freeform 68"/>
          <p:cNvSpPr>
            <a:spLocks/>
          </p:cNvSpPr>
          <p:nvPr/>
        </p:nvSpPr>
        <p:spPr bwMode="auto">
          <a:xfrm>
            <a:off x="6195645" y="1897750"/>
            <a:ext cx="1606854" cy="1105973"/>
          </a:xfrm>
          <a:custGeom>
            <a:avLst/>
            <a:gdLst>
              <a:gd name="T0" fmla="*/ 289 w 606"/>
              <a:gd name="T1" fmla="*/ 417 h 417"/>
              <a:gd name="T2" fmla="*/ 227 w 606"/>
              <a:gd name="T3" fmla="*/ 410 h 417"/>
              <a:gd name="T4" fmla="*/ 147 w 606"/>
              <a:gd name="T5" fmla="*/ 386 h 417"/>
              <a:gd name="T6" fmla="*/ 76 w 606"/>
              <a:gd name="T7" fmla="*/ 348 h 417"/>
              <a:gd name="T8" fmla="*/ 24 w 606"/>
              <a:gd name="T9" fmla="*/ 301 h 417"/>
              <a:gd name="T10" fmla="*/ 2 w 606"/>
              <a:gd name="T11" fmla="*/ 255 h 417"/>
              <a:gd name="T12" fmla="*/ 9 w 606"/>
              <a:gd name="T13" fmla="*/ 220 h 417"/>
              <a:gd name="T14" fmla="*/ 43 w 606"/>
              <a:gd name="T15" fmla="*/ 194 h 417"/>
              <a:gd name="T16" fmla="*/ 102 w 606"/>
              <a:gd name="T17" fmla="*/ 183 h 417"/>
              <a:gd name="T18" fmla="*/ 111 w 606"/>
              <a:gd name="T19" fmla="*/ 183 h 417"/>
              <a:gd name="T20" fmla="*/ 116 w 606"/>
              <a:gd name="T21" fmla="*/ 183 h 417"/>
              <a:gd name="T22" fmla="*/ 122 w 606"/>
              <a:gd name="T23" fmla="*/ 183 h 417"/>
              <a:gd name="T24" fmla="*/ 128 w 606"/>
              <a:gd name="T25" fmla="*/ 184 h 417"/>
              <a:gd name="T26" fmla="*/ 134 w 606"/>
              <a:gd name="T27" fmla="*/ 184 h 417"/>
              <a:gd name="T28" fmla="*/ 141 w 606"/>
              <a:gd name="T29" fmla="*/ 185 h 417"/>
              <a:gd name="T30" fmla="*/ 161 w 606"/>
              <a:gd name="T31" fmla="*/ 187 h 417"/>
              <a:gd name="T32" fmla="*/ 135 w 606"/>
              <a:gd name="T33" fmla="*/ 155 h 417"/>
              <a:gd name="T34" fmla="*/ 13 w 606"/>
              <a:gd name="T35" fmla="*/ 7 h 417"/>
              <a:gd name="T36" fmla="*/ 387 w 606"/>
              <a:gd name="T37" fmla="*/ 0 h 417"/>
              <a:gd name="T38" fmla="*/ 606 w 606"/>
              <a:gd name="T39" fmla="*/ 245 h 417"/>
              <a:gd name="T40" fmla="*/ 333 w 606"/>
              <a:gd name="T41" fmla="*/ 257 h 417"/>
              <a:gd name="T42" fmla="*/ 348 w 606"/>
              <a:gd name="T43" fmla="*/ 271 h 417"/>
              <a:gd name="T44" fmla="*/ 353 w 606"/>
              <a:gd name="T45" fmla="*/ 274 h 417"/>
              <a:gd name="T46" fmla="*/ 357 w 606"/>
              <a:gd name="T47" fmla="*/ 278 h 417"/>
              <a:gd name="T48" fmla="*/ 361 w 606"/>
              <a:gd name="T49" fmla="*/ 282 h 417"/>
              <a:gd name="T50" fmla="*/ 365 w 606"/>
              <a:gd name="T51" fmla="*/ 287 h 417"/>
              <a:gd name="T52" fmla="*/ 370 w 606"/>
              <a:gd name="T53" fmla="*/ 292 h 417"/>
              <a:gd name="T54" fmla="*/ 372 w 606"/>
              <a:gd name="T55" fmla="*/ 294 h 417"/>
              <a:gd name="T56" fmla="*/ 397 w 606"/>
              <a:gd name="T57" fmla="*/ 339 h 417"/>
              <a:gd name="T58" fmla="*/ 393 w 606"/>
              <a:gd name="T59" fmla="*/ 376 h 417"/>
              <a:gd name="T60" fmla="*/ 363 w 606"/>
              <a:gd name="T61" fmla="*/ 403 h 417"/>
              <a:gd name="T62" fmla="*/ 304 w 606"/>
              <a:gd name="T63" fmla="*/ 416 h 417"/>
              <a:gd name="T64" fmla="*/ 289 w 606"/>
              <a:gd name="T65" fmla="*/ 41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6" h="417">
                <a:moveTo>
                  <a:pt x="289" y="417"/>
                </a:moveTo>
                <a:cubicBezTo>
                  <a:pt x="269" y="417"/>
                  <a:pt x="248" y="415"/>
                  <a:pt x="227" y="410"/>
                </a:cubicBezTo>
                <a:cubicBezTo>
                  <a:pt x="200" y="405"/>
                  <a:pt x="173" y="397"/>
                  <a:pt x="147" y="386"/>
                </a:cubicBezTo>
                <a:cubicBezTo>
                  <a:pt x="121" y="375"/>
                  <a:pt x="97" y="363"/>
                  <a:pt x="76" y="348"/>
                </a:cubicBezTo>
                <a:cubicBezTo>
                  <a:pt x="54" y="333"/>
                  <a:pt x="37" y="317"/>
                  <a:pt x="24" y="301"/>
                </a:cubicBezTo>
                <a:cubicBezTo>
                  <a:pt x="12" y="285"/>
                  <a:pt x="4" y="269"/>
                  <a:pt x="2" y="255"/>
                </a:cubicBezTo>
                <a:cubicBezTo>
                  <a:pt x="0" y="242"/>
                  <a:pt x="3" y="230"/>
                  <a:pt x="9" y="220"/>
                </a:cubicBezTo>
                <a:cubicBezTo>
                  <a:pt x="16" y="209"/>
                  <a:pt x="28" y="201"/>
                  <a:pt x="43" y="194"/>
                </a:cubicBezTo>
                <a:cubicBezTo>
                  <a:pt x="59" y="188"/>
                  <a:pt x="79" y="184"/>
                  <a:pt x="102" y="183"/>
                </a:cubicBezTo>
                <a:cubicBezTo>
                  <a:pt x="111" y="183"/>
                  <a:pt x="111" y="183"/>
                  <a:pt x="111" y="183"/>
                </a:cubicBezTo>
                <a:cubicBezTo>
                  <a:pt x="111" y="183"/>
                  <a:pt x="115" y="183"/>
                  <a:pt x="116" y="183"/>
                </a:cubicBezTo>
                <a:cubicBezTo>
                  <a:pt x="118" y="183"/>
                  <a:pt x="120" y="183"/>
                  <a:pt x="122" y="183"/>
                </a:cubicBezTo>
                <a:cubicBezTo>
                  <a:pt x="124" y="183"/>
                  <a:pt x="126" y="183"/>
                  <a:pt x="128" y="184"/>
                </a:cubicBezTo>
                <a:cubicBezTo>
                  <a:pt x="134" y="184"/>
                  <a:pt x="134" y="184"/>
                  <a:pt x="134" y="184"/>
                </a:cubicBezTo>
                <a:cubicBezTo>
                  <a:pt x="137" y="184"/>
                  <a:pt x="139" y="184"/>
                  <a:pt x="141" y="185"/>
                </a:cubicBezTo>
                <a:cubicBezTo>
                  <a:pt x="161" y="187"/>
                  <a:pt x="161" y="187"/>
                  <a:pt x="161" y="187"/>
                </a:cubicBezTo>
                <a:cubicBezTo>
                  <a:pt x="135" y="155"/>
                  <a:pt x="135" y="155"/>
                  <a:pt x="135" y="155"/>
                </a:cubicBezTo>
                <a:cubicBezTo>
                  <a:pt x="13" y="7"/>
                  <a:pt x="13" y="7"/>
                  <a:pt x="13" y="7"/>
                </a:cubicBezTo>
                <a:cubicBezTo>
                  <a:pt x="387" y="0"/>
                  <a:pt x="387" y="0"/>
                  <a:pt x="387" y="0"/>
                </a:cubicBezTo>
                <a:cubicBezTo>
                  <a:pt x="606" y="245"/>
                  <a:pt x="606" y="245"/>
                  <a:pt x="606" y="245"/>
                </a:cubicBezTo>
                <a:cubicBezTo>
                  <a:pt x="333" y="257"/>
                  <a:pt x="333" y="257"/>
                  <a:pt x="333" y="257"/>
                </a:cubicBezTo>
                <a:cubicBezTo>
                  <a:pt x="348" y="271"/>
                  <a:pt x="348" y="271"/>
                  <a:pt x="348" y="271"/>
                </a:cubicBezTo>
                <a:cubicBezTo>
                  <a:pt x="350" y="272"/>
                  <a:pt x="351" y="273"/>
                  <a:pt x="353" y="274"/>
                </a:cubicBezTo>
                <a:cubicBezTo>
                  <a:pt x="357" y="278"/>
                  <a:pt x="357" y="278"/>
                  <a:pt x="357" y="278"/>
                </a:cubicBezTo>
                <a:cubicBezTo>
                  <a:pt x="361" y="282"/>
                  <a:pt x="361" y="282"/>
                  <a:pt x="361" y="282"/>
                </a:cubicBezTo>
                <a:cubicBezTo>
                  <a:pt x="362" y="283"/>
                  <a:pt x="365" y="287"/>
                  <a:pt x="365" y="287"/>
                </a:cubicBezTo>
                <a:cubicBezTo>
                  <a:pt x="370" y="292"/>
                  <a:pt x="370" y="292"/>
                  <a:pt x="370" y="292"/>
                </a:cubicBezTo>
                <a:cubicBezTo>
                  <a:pt x="372" y="294"/>
                  <a:pt x="372" y="294"/>
                  <a:pt x="372" y="294"/>
                </a:cubicBezTo>
                <a:cubicBezTo>
                  <a:pt x="385" y="309"/>
                  <a:pt x="393" y="325"/>
                  <a:pt x="397" y="339"/>
                </a:cubicBezTo>
                <a:cubicBezTo>
                  <a:pt x="400" y="353"/>
                  <a:pt x="399" y="365"/>
                  <a:pt x="393" y="376"/>
                </a:cubicBezTo>
                <a:cubicBezTo>
                  <a:pt x="387" y="387"/>
                  <a:pt x="377" y="396"/>
                  <a:pt x="363" y="403"/>
                </a:cubicBezTo>
                <a:cubicBezTo>
                  <a:pt x="347" y="410"/>
                  <a:pt x="328" y="415"/>
                  <a:pt x="304" y="416"/>
                </a:cubicBezTo>
                <a:cubicBezTo>
                  <a:pt x="299" y="417"/>
                  <a:pt x="294" y="417"/>
                  <a:pt x="289" y="4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id-ID"/>
          </a:p>
        </p:txBody>
      </p:sp>
      <p:sp>
        <p:nvSpPr>
          <p:cNvPr id="35" name="Freeform 69"/>
          <p:cNvSpPr>
            <a:spLocks/>
          </p:cNvSpPr>
          <p:nvPr/>
        </p:nvSpPr>
        <p:spPr bwMode="auto">
          <a:xfrm>
            <a:off x="5329658" y="3665384"/>
            <a:ext cx="3239481" cy="2458464"/>
          </a:xfrm>
          <a:custGeom>
            <a:avLst/>
            <a:gdLst>
              <a:gd name="T0" fmla="*/ 1222 w 1222"/>
              <a:gd name="T1" fmla="*/ 0 h 927"/>
              <a:gd name="T2" fmla="*/ 1037 w 1222"/>
              <a:gd name="T3" fmla="*/ 412 h 927"/>
              <a:gd name="T4" fmla="*/ 804 w 1222"/>
              <a:gd name="T5" fmla="*/ 441 h 927"/>
              <a:gd name="T6" fmla="*/ 806 w 1222"/>
              <a:gd name="T7" fmla="*/ 437 h 927"/>
              <a:gd name="T8" fmla="*/ 808 w 1222"/>
              <a:gd name="T9" fmla="*/ 434 h 927"/>
              <a:gd name="T10" fmla="*/ 809 w 1222"/>
              <a:gd name="T11" fmla="*/ 431 h 927"/>
              <a:gd name="T12" fmla="*/ 810 w 1222"/>
              <a:gd name="T13" fmla="*/ 428 h 927"/>
              <a:gd name="T14" fmla="*/ 825 w 1222"/>
              <a:gd name="T15" fmla="*/ 358 h 927"/>
              <a:gd name="T16" fmla="*/ 808 w 1222"/>
              <a:gd name="T17" fmla="*/ 303 h 927"/>
              <a:gd name="T18" fmla="*/ 761 w 1222"/>
              <a:gd name="T19" fmla="*/ 269 h 927"/>
              <a:gd name="T20" fmla="*/ 687 w 1222"/>
              <a:gd name="T21" fmla="*/ 262 h 927"/>
              <a:gd name="T22" fmla="*/ 601 w 1222"/>
              <a:gd name="T23" fmla="*/ 286 h 927"/>
              <a:gd name="T24" fmla="*/ 518 w 1222"/>
              <a:gd name="T25" fmla="*/ 335 h 927"/>
              <a:gd name="T26" fmla="*/ 449 w 1222"/>
              <a:gd name="T27" fmla="*/ 401 h 927"/>
              <a:gd name="T28" fmla="*/ 404 w 1222"/>
              <a:gd name="T29" fmla="*/ 477 h 927"/>
              <a:gd name="T30" fmla="*/ 393 w 1222"/>
              <a:gd name="T31" fmla="*/ 548 h 927"/>
              <a:gd name="T32" fmla="*/ 415 w 1222"/>
              <a:gd name="T33" fmla="*/ 601 h 927"/>
              <a:gd name="T34" fmla="*/ 465 w 1222"/>
              <a:gd name="T35" fmla="*/ 631 h 927"/>
              <a:gd name="T36" fmla="*/ 538 w 1222"/>
              <a:gd name="T37" fmla="*/ 634 h 927"/>
              <a:gd name="T38" fmla="*/ 541 w 1222"/>
              <a:gd name="T39" fmla="*/ 634 h 927"/>
              <a:gd name="T40" fmla="*/ 544 w 1222"/>
              <a:gd name="T41" fmla="*/ 633 h 927"/>
              <a:gd name="T42" fmla="*/ 547 w 1222"/>
              <a:gd name="T43" fmla="*/ 633 h 927"/>
              <a:gd name="T44" fmla="*/ 550 w 1222"/>
              <a:gd name="T45" fmla="*/ 632 h 927"/>
              <a:gd name="T46" fmla="*/ 461 w 1222"/>
              <a:gd name="T47" fmla="*/ 853 h 927"/>
              <a:gd name="T48" fmla="*/ 0 w 1222"/>
              <a:gd name="T49" fmla="*/ 927 h 927"/>
              <a:gd name="T50" fmla="*/ 297 w 1222"/>
              <a:gd name="T51" fmla="*/ 76 h 927"/>
              <a:gd name="T52" fmla="*/ 1222 w 1222"/>
              <a:gd name="T53" fmla="*/ 0 h 9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22" h="927">
                <a:moveTo>
                  <a:pt x="1222" y="0"/>
                </a:moveTo>
                <a:cubicBezTo>
                  <a:pt x="1037" y="412"/>
                  <a:pt x="1037" y="412"/>
                  <a:pt x="1037" y="412"/>
                </a:cubicBezTo>
                <a:cubicBezTo>
                  <a:pt x="804" y="441"/>
                  <a:pt x="804" y="441"/>
                  <a:pt x="804" y="441"/>
                </a:cubicBezTo>
                <a:cubicBezTo>
                  <a:pt x="805" y="440"/>
                  <a:pt x="805" y="439"/>
                  <a:pt x="806" y="437"/>
                </a:cubicBezTo>
                <a:cubicBezTo>
                  <a:pt x="807" y="436"/>
                  <a:pt x="807" y="435"/>
                  <a:pt x="808" y="434"/>
                </a:cubicBezTo>
                <a:cubicBezTo>
                  <a:pt x="808" y="433"/>
                  <a:pt x="809" y="432"/>
                  <a:pt x="809" y="431"/>
                </a:cubicBezTo>
                <a:cubicBezTo>
                  <a:pt x="810" y="430"/>
                  <a:pt x="810" y="429"/>
                  <a:pt x="810" y="428"/>
                </a:cubicBezTo>
                <a:cubicBezTo>
                  <a:pt x="821" y="402"/>
                  <a:pt x="826" y="379"/>
                  <a:pt x="825" y="358"/>
                </a:cubicBezTo>
                <a:cubicBezTo>
                  <a:pt x="825" y="337"/>
                  <a:pt x="819" y="318"/>
                  <a:pt x="808" y="303"/>
                </a:cubicBezTo>
                <a:cubicBezTo>
                  <a:pt x="797" y="288"/>
                  <a:pt x="781" y="276"/>
                  <a:pt x="761" y="269"/>
                </a:cubicBezTo>
                <a:cubicBezTo>
                  <a:pt x="740" y="262"/>
                  <a:pt x="716" y="259"/>
                  <a:pt x="687" y="262"/>
                </a:cubicBezTo>
                <a:cubicBezTo>
                  <a:pt x="659" y="265"/>
                  <a:pt x="630" y="273"/>
                  <a:pt x="601" y="286"/>
                </a:cubicBezTo>
                <a:cubicBezTo>
                  <a:pt x="572" y="298"/>
                  <a:pt x="544" y="315"/>
                  <a:pt x="518" y="335"/>
                </a:cubicBezTo>
                <a:cubicBezTo>
                  <a:pt x="492" y="354"/>
                  <a:pt x="468" y="377"/>
                  <a:pt x="449" y="401"/>
                </a:cubicBezTo>
                <a:cubicBezTo>
                  <a:pt x="429" y="425"/>
                  <a:pt x="414" y="451"/>
                  <a:pt x="404" y="477"/>
                </a:cubicBezTo>
                <a:cubicBezTo>
                  <a:pt x="394" y="503"/>
                  <a:pt x="391" y="527"/>
                  <a:pt x="393" y="548"/>
                </a:cubicBezTo>
                <a:cubicBezTo>
                  <a:pt x="395" y="569"/>
                  <a:pt x="403" y="587"/>
                  <a:pt x="415" y="601"/>
                </a:cubicBezTo>
                <a:cubicBezTo>
                  <a:pt x="428" y="615"/>
                  <a:pt x="445" y="625"/>
                  <a:pt x="465" y="631"/>
                </a:cubicBezTo>
                <a:cubicBezTo>
                  <a:pt x="486" y="637"/>
                  <a:pt x="511" y="638"/>
                  <a:pt x="538" y="634"/>
                </a:cubicBezTo>
                <a:cubicBezTo>
                  <a:pt x="539" y="634"/>
                  <a:pt x="540" y="634"/>
                  <a:pt x="541" y="634"/>
                </a:cubicBezTo>
                <a:cubicBezTo>
                  <a:pt x="542" y="633"/>
                  <a:pt x="543" y="633"/>
                  <a:pt x="544" y="633"/>
                </a:cubicBezTo>
                <a:cubicBezTo>
                  <a:pt x="545" y="633"/>
                  <a:pt x="546" y="633"/>
                  <a:pt x="547" y="633"/>
                </a:cubicBezTo>
                <a:cubicBezTo>
                  <a:pt x="548" y="632"/>
                  <a:pt x="549" y="632"/>
                  <a:pt x="550" y="632"/>
                </a:cubicBezTo>
                <a:cubicBezTo>
                  <a:pt x="461" y="853"/>
                  <a:pt x="461" y="853"/>
                  <a:pt x="461" y="853"/>
                </a:cubicBezTo>
                <a:cubicBezTo>
                  <a:pt x="0" y="927"/>
                  <a:pt x="0" y="927"/>
                  <a:pt x="0" y="927"/>
                </a:cubicBezTo>
                <a:cubicBezTo>
                  <a:pt x="297" y="76"/>
                  <a:pt x="297" y="76"/>
                  <a:pt x="297" y="76"/>
                </a:cubicBezTo>
                <a:lnTo>
                  <a:pt x="1222" y="0"/>
                </a:lnTo>
                <a:close/>
              </a:path>
            </a:pathLst>
          </a:custGeom>
          <a:gradFill flip="none" rotWithShape="1">
            <a:gsLst>
              <a:gs pos="75000">
                <a:schemeClr val="accent4"/>
              </a:gs>
              <a:gs pos="0">
                <a:schemeClr val="accent4">
                  <a:lumMod val="60000"/>
                  <a:lumOff val="40000"/>
                </a:schemeClr>
              </a:gs>
              <a:gs pos="100000">
                <a:schemeClr val="accent4">
                  <a:lumMod val="75000"/>
                </a:schemeClr>
              </a:gs>
            </a:gsLst>
            <a:path path="circle">
              <a:fillToRect r="100000" b="100000"/>
            </a:path>
            <a:tileRect l="-100000" t="-100000"/>
          </a:gradFill>
          <a:ln>
            <a:noFill/>
          </a:ln>
        </p:spPr>
        <p:txBody>
          <a:bodyPr vert="horz" wrap="square" lIns="91440" tIns="45720" rIns="91440" bIns="45720" numCol="1" anchor="t" anchorCtr="0" compatLnSpc="1">
            <a:prstTxWarp prst="textNoShape">
              <a:avLst/>
            </a:prstTxWarp>
          </a:bodyPr>
          <a:lstStyle/>
          <a:p>
            <a:endParaRPr lang="id-ID"/>
          </a:p>
        </p:txBody>
      </p:sp>
      <p:sp>
        <p:nvSpPr>
          <p:cNvPr id="36" name="Freeform 70"/>
          <p:cNvSpPr>
            <a:spLocks/>
          </p:cNvSpPr>
          <p:nvPr/>
        </p:nvSpPr>
        <p:spPr bwMode="auto">
          <a:xfrm>
            <a:off x="6597865" y="4744463"/>
            <a:ext cx="1620300" cy="1506005"/>
          </a:xfrm>
          <a:custGeom>
            <a:avLst/>
            <a:gdLst>
              <a:gd name="T0" fmla="*/ 261 w 611"/>
              <a:gd name="T1" fmla="*/ 3 h 568"/>
              <a:gd name="T2" fmla="*/ 185 w 611"/>
              <a:gd name="T3" fmla="*/ 24 h 568"/>
              <a:gd name="T4" fmla="*/ 112 w 611"/>
              <a:gd name="T5" fmla="*/ 67 h 568"/>
              <a:gd name="T6" fmla="*/ 51 w 611"/>
              <a:gd name="T7" fmla="*/ 125 h 568"/>
              <a:gd name="T8" fmla="*/ 12 w 611"/>
              <a:gd name="T9" fmla="*/ 192 h 568"/>
              <a:gd name="T10" fmla="*/ 2 w 611"/>
              <a:gd name="T11" fmla="*/ 255 h 568"/>
              <a:gd name="T12" fmla="*/ 21 w 611"/>
              <a:gd name="T13" fmla="*/ 301 h 568"/>
              <a:gd name="T14" fmla="*/ 65 w 611"/>
              <a:gd name="T15" fmla="*/ 328 h 568"/>
              <a:gd name="T16" fmla="*/ 130 w 611"/>
              <a:gd name="T17" fmla="*/ 331 h 568"/>
              <a:gd name="T18" fmla="*/ 133 w 611"/>
              <a:gd name="T19" fmla="*/ 331 h 568"/>
              <a:gd name="T20" fmla="*/ 136 w 611"/>
              <a:gd name="T21" fmla="*/ 330 h 568"/>
              <a:gd name="T22" fmla="*/ 139 w 611"/>
              <a:gd name="T23" fmla="*/ 330 h 568"/>
              <a:gd name="T24" fmla="*/ 142 w 611"/>
              <a:gd name="T25" fmla="*/ 329 h 568"/>
              <a:gd name="T26" fmla="*/ 148 w 611"/>
              <a:gd name="T27" fmla="*/ 328 h 568"/>
              <a:gd name="T28" fmla="*/ 154 w 611"/>
              <a:gd name="T29" fmla="*/ 326 h 568"/>
              <a:gd name="T30" fmla="*/ 160 w 611"/>
              <a:gd name="T31" fmla="*/ 325 h 568"/>
              <a:gd name="T32" fmla="*/ 166 w 611"/>
              <a:gd name="T33" fmla="*/ 323 h 568"/>
              <a:gd name="T34" fmla="*/ 158 w 611"/>
              <a:gd name="T35" fmla="*/ 344 h 568"/>
              <a:gd name="T36" fmla="*/ 67 w 611"/>
              <a:gd name="T37" fmla="*/ 568 h 568"/>
              <a:gd name="T38" fmla="*/ 452 w 611"/>
              <a:gd name="T39" fmla="*/ 506 h 568"/>
              <a:gd name="T40" fmla="*/ 611 w 611"/>
              <a:gd name="T41" fmla="*/ 151 h 568"/>
              <a:gd name="T42" fmla="*/ 375 w 611"/>
              <a:gd name="T43" fmla="*/ 180 h 568"/>
              <a:gd name="T44" fmla="*/ 352 w 611"/>
              <a:gd name="T45" fmla="*/ 183 h 568"/>
              <a:gd name="T46" fmla="*/ 355 w 611"/>
              <a:gd name="T47" fmla="*/ 178 h 568"/>
              <a:gd name="T48" fmla="*/ 359 w 611"/>
              <a:gd name="T49" fmla="*/ 173 h 568"/>
              <a:gd name="T50" fmla="*/ 362 w 611"/>
              <a:gd name="T51" fmla="*/ 167 h 568"/>
              <a:gd name="T52" fmla="*/ 364 w 611"/>
              <a:gd name="T53" fmla="*/ 162 h 568"/>
              <a:gd name="T54" fmla="*/ 366 w 611"/>
              <a:gd name="T55" fmla="*/ 158 h 568"/>
              <a:gd name="T56" fmla="*/ 368 w 611"/>
              <a:gd name="T57" fmla="*/ 155 h 568"/>
              <a:gd name="T58" fmla="*/ 369 w 611"/>
              <a:gd name="T59" fmla="*/ 152 h 568"/>
              <a:gd name="T60" fmla="*/ 370 w 611"/>
              <a:gd name="T61" fmla="*/ 149 h 568"/>
              <a:gd name="T62" fmla="*/ 383 w 611"/>
              <a:gd name="T63" fmla="*/ 87 h 568"/>
              <a:gd name="T64" fmla="*/ 368 w 611"/>
              <a:gd name="T65" fmla="*/ 39 h 568"/>
              <a:gd name="T66" fmla="*/ 326 w 611"/>
              <a:gd name="T67" fmla="*/ 9 h 568"/>
              <a:gd name="T68" fmla="*/ 261 w 611"/>
              <a:gd name="T69" fmla="*/ 3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11" h="568">
                <a:moveTo>
                  <a:pt x="261" y="3"/>
                </a:moveTo>
                <a:cubicBezTo>
                  <a:pt x="236" y="5"/>
                  <a:pt x="210" y="13"/>
                  <a:pt x="185" y="24"/>
                </a:cubicBezTo>
                <a:cubicBezTo>
                  <a:pt x="160" y="35"/>
                  <a:pt x="135" y="50"/>
                  <a:pt x="112" y="67"/>
                </a:cubicBezTo>
                <a:cubicBezTo>
                  <a:pt x="89" y="84"/>
                  <a:pt x="68" y="104"/>
                  <a:pt x="51" y="125"/>
                </a:cubicBezTo>
                <a:cubicBezTo>
                  <a:pt x="34" y="147"/>
                  <a:pt x="21" y="169"/>
                  <a:pt x="12" y="192"/>
                </a:cubicBezTo>
                <a:cubicBezTo>
                  <a:pt x="3" y="215"/>
                  <a:pt x="0" y="236"/>
                  <a:pt x="2" y="255"/>
                </a:cubicBezTo>
                <a:cubicBezTo>
                  <a:pt x="4" y="273"/>
                  <a:pt x="10" y="289"/>
                  <a:pt x="21" y="301"/>
                </a:cubicBezTo>
                <a:cubicBezTo>
                  <a:pt x="32" y="314"/>
                  <a:pt x="47" y="323"/>
                  <a:pt x="65" y="328"/>
                </a:cubicBezTo>
                <a:cubicBezTo>
                  <a:pt x="84" y="333"/>
                  <a:pt x="105" y="334"/>
                  <a:pt x="130" y="331"/>
                </a:cubicBezTo>
                <a:cubicBezTo>
                  <a:pt x="131" y="331"/>
                  <a:pt x="132" y="331"/>
                  <a:pt x="133" y="331"/>
                </a:cubicBezTo>
                <a:cubicBezTo>
                  <a:pt x="134" y="330"/>
                  <a:pt x="135" y="330"/>
                  <a:pt x="136" y="330"/>
                </a:cubicBezTo>
                <a:cubicBezTo>
                  <a:pt x="137" y="330"/>
                  <a:pt x="138" y="330"/>
                  <a:pt x="139" y="330"/>
                </a:cubicBezTo>
                <a:cubicBezTo>
                  <a:pt x="140" y="329"/>
                  <a:pt x="141" y="329"/>
                  <a:pt x="142" y="329"/>
                </a:cubicBezTo>
                <a:cubicBezTo>
                  <a:pt x="144" y="329"/>
                  <a:pt x="146" y="328"/>
                  <a:pt x="148" y="328"/>
                </a:cubicBezTo>
                <a:cubicBezTo>
                  <a:pt x="150" y="327"/>
                  <a:pt x="152" y="327"/>
                  <a:pt x="154" y="326"/>
                </a:cubicBezTo>
                <a:cubicBezTo>
                  <a:pt x="156" y="326"/>
                  <a:pt x="158" y="325"/>
                  <a:pt x="160" y="325"/>
                </a:cubicBezTo>
                <a:cubicBezTo>
                  <a:pt x="162" y="324"/>
                  <a:pt x="164" y="324"/>
                  <a:pt x="166" y="323"/>
                </a:cubicBezTo>
                <a:cubicBezTo>
                  <a:pt x="158" y="344"/>
                  <a:pt x="158" y="344"/>
                  <a:pt x="158" y="344"/>
                </a:cubicBezTo>
                <a:cubicBezTo>
                  <a:pt x="67" y="568"/>
                  <a:pt x="67" y="568"/>
                  <a:pt x="67" y="568"/>
                </a:cubicBezTo>
                <a:cubicBezTo>
                  <a:pt x="452" y="506"/>
                  <a:pt x="452" y="506"/>
                  <a:pt x="452" y="506"/>
                </a:cubicBezTo>
                <a:cubicBezTo>
                  <a:pt x="611" y="151"/>
                  <a:pt x="611" y="151"/>
                  <a:pt x="611" y="151"/>
                </a:cubicBezTo>
                <a:cubicBezTo>
                  <a:pt x="375" y="180"/>
                  <a:pt x="375" y="180"/>
                  <a:pt x="375" y="180"/>
                </a:cubicBezTo>
                <a:cubicBezTo>
                  <a:pt x="352" y="183"/>
                  <a:pt x="352" y="183"/>
                  <a:pt x="352" y="183"/>
                </a:cubicBezTo>
                <a:cubicBezTo>
                  <a:pt x="353" y="182"/>
                  <a:pt x="354" y="180"/>
                  <a:pt x="355" y="178"/>
                </a:cubicBezTo>
                <a:cubicBezTo>
                  <a:pt x="356" y="176"/>
                  <a:pt x="358" y="174"/>
                  <a:pt x="359" y="173"/>
                </a:cubicBezTo>
                <a:cubicBezTo>
                  <a:pt x="360" y="171"/>
                  <a:pt x="361" y="169"/>
                  <a:pt x="362" y="167"/>
                </a:cubicBezTo>
                <a:cubicBezTo>
                  <a:pt x="363" y="165"/>
                  <a:pt x="364" y="163"/>
                  <a:pt x="364" y="162"/>
                </a:cubicBezTo>
                <a:cubicBezTo>
                  <a:pt x="365" y="160"/>
                  <a:pt x="366" y="159"/>
                  <a:pt x="366" y="158"/>
                </a:cubicBezTo>
                <a:cubicBezTo>
                  <a:pt x="367" y="157"/>
                  <a:pt x="367" y="156"/>
                  <a:pt x="368" y="155"/>
                </a:cubicBezTo>
                <a:cubicBezTo>
                  <a:pt x="368" y="154"/>
                  <a:pt x="369" y="153"/>
                  <a:pt x="369" y="152"/>
                </a:cubicBezTo>
                <a:cubicBezTo>
                  <a:pt x="369" y="151"/>
                  <a:pt x="370" y="150"/>
                  <a:pt x="370" y="149"/>
                </a:cubicBezTo>
                <a:cubicBezTo>
                  <a:pt x="380" y="126"/>
                  <a:pt x="384" y="105"/>
                  <a:pt x="383" y="87"/>
                </a:cubicBezTo>
                <a:cubicBezTo>
                  <a:pt x="383" y="68"/>
                  <a:pt x="377" y="52"/>
                  <a:pt x="368" y="39"/>
                </a:cubicBezTo>
                <a:cubicBezTo>
                  <a:pt x="358" y="25"/>
                  <a:pt x="344" y="15"/>
                  <a:pt x="326" y="9"/>
                </a:cubicBezTo>
                <a:cubicBezTo>
                  <a:pt x="308" y="2"/>
                  <a:pt x="286" y="0"/>
                  <a:pt x="261" y="3"/>
                </a:cubicBezTo>
                <a:close/>
              </a:path>
            </a:pathLst>
          </a:custGeom>
          <a:gradFill>
            <a:gsLst>
              <a:gs pos="51000">
                <a:schemeClr val="accent5">
                  <a:lumMod val="40000"/>
                  <a:lumOff val="60000"/>
                </a:schemeClr>
              </a:gs>
              <a:gs pos="0">
                <a:schemeClr val="accent5">
                  <a:lumMod val="20000"/>
                  <a:lumOff val="80000"/>
                </a:schemeClr>
              </a:gs>
              <a:gs pos="100000">
                <a:schemeClr val="accent5"/>
              </a:gs>
            </a:gsLst>
            <a:lin ang="2700000" scaled="1"/>
          </a:gradFill>
          <a:ln>
            <a:noFill/>
          </a:ln>
        </p:spPr>
        <p:txBody>
          <a:bodyPr vert="horz" wrap="square" lIns="91440" tIns="45720" rIns="91440" bIns="45720" numCol="1" anchor="t" anchorCtr="0" compatLnSpc="1">
            <a:prstTxWarp prst="textNoShape">
              <a:avLst/>
            </a:prstTxWarp>
          </a:bodyPr>
          <a:lstStyle/>
          <a:p>
            <a:endParaRPr lang="id-ID"/>
          </a:p>
        </p:txBody>
      </p:sp>
      <p:sp>
        <p:nvSpPr>
          <p:cNvPr id="37" name="Freeform 71"/>
          <p:cNvSpPr>
            <a:spLocks/>
          </p:cNvSpPr>
          <p:nvPr/>
        </p:nvSpPr>
        <p:spPr bwMode="auto">
          <a:xfrm>
            <a:off x="6619154" y="4770236"/>
            <a:ext cx="1564273" cy="1451099"/>
          </a:xfrm>
          <a:custGeom>
            <a:avLst/>
            <a:gdLst>
              <a:gd name="T0" fmla="*/ 172 w 590"/>
              <a:gd name="T1" fmla="*/ 301 h 547"/>
              <a:gd name="T2" fmla="*/ 156 w 590"/>
              <a:gd name="T3" fmla="*/ 305 h 547"/>
              <a:gd name="T4" fmla="*/ 150 w 590"/>
              <a:gd name="T5" fmla="*/ 307 h 547"/>
              <a:gd name="T6" fmla="*/ 144 w 590"/>
              <a:gd name="T7" fmla="*/ 308 h 547"/>
              <a:gd name="T8" fmla="*/ 138 w 590"/>
              <a:gd name="T9" fmla="*/ 310 h 547"/>
              <a:gd name="T10" fmla="*/ 132 w 590"/>
              <a:gd name="T11" fmla="*/ 311 h 547"/>
              <a:gd name="T12" fmla="*/ 123 w 590"/>
              <a:gd name="T13" fmla="*/ 313 h 547"/>
              <a:gd name="T14" fmla="*/ 121 w 590"/>
              <a:gd name="T15" fmla="*/ 313 h 547"/>
              <a:gd name="T16" fmla="*/ 95 w 590"/>
              <a:gd name="T17" fmla="*/ 315 h 547"/>
              <a:gd name="T18" fmla="*/ 60 w 590"/>
              <a:gd name="T19" fmla="*/ 310 h 547"/>
              <a:gd name="T20" fmla="*/ 19 w 590"/>
              <a:gd name="T21" fmla="*/ 286 h 547"/>
              <a:gd name="T22" fmla="*/ 2 w 590"/>
              <a:gd name="T23" fmla="*/ 244 h 547"/>
              <a:gd name="T24" fmla="*/ 11 w 590"/>
              <a:gd name="T25" fmla="*/ 185 h 547"/>
              <a:gd name="T26" fmla="*/ 50 w 590"/>
              <a:gd name="T27" fmla="*/ 120 h 547"/>
              <a:gd name="T28" fmla="*/ 109 w 590"/>
              <a:gd name="T29" fmla="*/ 63 h 547"/>
              <a:gd name="T30" fmla="*/ 180 w 590"/>
              <a:gd name="T31" fmla="*/ 21 h 547"/>
              <a:gd name="T32" fmla="*/ 254 w 590"/>
              <a:gd name="T33" fmla="*/ 1 h 547"/>
              <a:gd name="T34" fmla="*/ 273 w 590"/>
              <a:gd name="T35" fmla="*/ 0 h 547"/>
              <a:gd name="T36" fmla="*/ 315 w 590"/>
              <a:gd name="T37" fmla="*/ 6 h 547"/>
              <a:gd name="T38" fmla="*/ 353 w 590"/>
              <a:gd name="T39" fmla="*/ 33 h 547"/>
              <a:gd name="T40" fmla="*/ 367 w 590"/>
              <a:gd name="T41" fmla="*/ 77 h 547"/>
              <a:gd name="T42" fmla="*/ 355 w 590"/>
              <a:gd name="T43" fmla="*/ 135 h 547"/>
              <a:gd name="T44" fmla="*/ 354 w 590"/>
              <a:gd name="T45" fmla="*/ 139 h 547"/>
              <a:gd name="T46" fmla="*/ 351 w 590"/>
              <a:gd name="T47" fmla="*/ 145 h 547"/>
              <a:gd name="T48" fmla="*/ 349 w 590"/>
              <a:gd name="T49" fmla="*/ 148 h 547"/>
              <a:gd name="T50" fmla="*/ 346 w 590"/>
              <a:gd name="T51" fmla="*/ 153 h 547"/>
              <a:gd name="T52" fmla="*/ 344 w 590"/>
              <a:gd name="T53" fmla="*/ 158 h 547"/>
              <a:gd name="T54" fmla="*/ 341 w 590"/>
              <a:gd name="T55" fmla="*/ 162 h 547"/>
              <a:gd name="T56" fmla="*/ 340 w 590"/>
              <a:gd name="T57" fmla="*/ 164 h 547"/>
              <a:gd name="T58" fmla="*/ 337 w 590"/>
              <a:gd name="T59" fmla="*/ 169 h 547"/>
              <a:gd name="T60" fmla="*/ 328 w 590"/>
              <a:gd name="T61" fmla="*/ 184 h 547"/>
              <a:gd name="T62" fmla="*/ 590 w 590"/>
              <a:gd name="T63" fmla="*/ 151 h 547"/>
              <a:gd name="T64" fmla="*/ 438 w 590"/>
              <a:gd name="T65" fmla="*/ 489 h 547"/>
              <a:gd name="T66" fmla="*/ 72 w 590"/>
              <a:gd name="T67" fmla="*/ 547 h 547"/>
              <a:gd name="T68" fmla="*/ 172 w 590"/>
              <a:gd name="T69" fmla="*/ 301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0" h="547">
                <a:moveTo>
                  <a:pt x="172" y="301"/>
                </a:moveTo>
                <a:cubicBezTo>
                  <a:pt x="156" y="305"/>
                  <a:pt x="156" y="305"/>
                  <a:pt x="156" y="305"/>
                </a:cubicBezTo>
                <a:cubicBezTo>
                  <a:pt x="154" y="306"/>
                  <a:pt x="152" y="306"/>
                  <a:pt x="150" y="307"/>
                </a:cubicBezTo>
                <a:cubicBezTo>
                  <a:pt x="148" y="307"/>
                  <a:pt x="146" y="308"/>
                  <a:pt x="144" y="308"/>
                </a:cubicBezTo>
                <a:cubicBezTo>
                  <a:pt x="138" y="310"/>
                  <a:pt x="138" y="310"/>
                  <a:pt x="138" y="310"/>
                </a:cubicBezTo>
                <a:cubicBezTo>
                  <a:pt x="136" y="310"/>
                  <a:pt x="134" y="311"/>
                  <a:pt x="132" y="311"/>
                </a:cubicBezTo>
                <a:cubicBezTo>
                  <a:pt x="132" y="311"/>
                  <a:pt x="124" y="312"/>
                  <a:pt x="123" y="313"/>
                </a:cubicBezTo>
                <a:cubicBezTo>
                  <a:pt x="121" y="313"/>
                  <a:pt x="121" y="313"/>
                  <a:pt x="121" y="313"/>
                </a:cubicBezTo>
                <a:cubicBezTo>
                  <a:pt x="112" y="314"/>
                  <a:pt x="103" y="315"/>
                  <a:pt x="95" y="315"/>
                </a:cubicBezTo>
                <a:cubicBezTo>
                  <a:pt x="82" y="315"/>
                  <a:pt x="70" y="313"/>
                  <a:pt x="60" y="310"/>
                </a:cubicBezTo>
                <a:cubicBezTo>
                  <a:pt x="43" y="305"/>
                  <a:pt x="29" y="297"/>
                  <a:pt x="19" y="286"/>
                </a:cubicBezTo>
                <a:cubicBezTo>
                  <a:pt x="9" y="275"/>
                  <a:pt x="4" y="260"/>
                  <a:pt x="2" y="244"/>
                </a:cubicBezTo>
                <a:cubicBezTo>
                  <a:pt x="0" y="226"/>
                  <a:pt x="3" y="206"/>
                  <a:pt x="11" y="185"/>
                </a:cubicBezTo>
                <a:cubicBezTo>
                  <a:pt x="20" y="163"/>
                  <a:pt x="33" y="142"/>
                  <a:pt x="50" y="120"/>
                </a:cubicBezTo>
                <a:cubicBezTo>
                  <a:pt x="66" y="100"/>
                  <a:pt x="86" y="80"/>
                  <a:pt x="109" y="63"/>
                </a:cubicBezTo>
                <a:cubicBezTo>
                  <a:pt x="131" y="46"/>
                  <a:pt x="155" y="32"/>
                  <a:pt x="180" y="21"/>
                </a:cubicBezTo>
                <a:cubicBezTo>
                  <a:pt x="206" y="10"/>
                  <a:pt x="231" y="3"/>
                  <a:pt x="254" y="1"/>
                </a:cubicBezTo>
                <a:cubicBezTo>
                  <a:pt x="261" y="0"/>
                  <a:pt x="267" y="0"/>
                  <a:pt x="273" y="0"/>
                </a:cubicBezTo>
                <a:cubicBezTo>
                  <a:pt x="289" y="0"/>
                  <a:pt x="303" y="2"/>
                  <a:pt x="315" y="6"/>
                </a:cubicBezTo>
                <a:cubicBezTo>
                  <a:pt x="331" y="12"/>
                  <a:pt x="344" y="21"/>
                  <a:pt x="353" y="33"/>
                </a:cubicBezTo>
                <a:cubicBezTo>
                  <a:pt x="362" y="45"/>
                  <a:pt x="367" y="60"/>
                  <a:pt x="367" y="77"/>
                </a:cubicBezTo>
                <a:cubicBezTo>
                  <a:pt x="368" y="95"/>
                  <a:pt x="364" y="115"/>
                  <a:pt x="355" y="135"/>
                </a:cubicBezTo>
                <a:cubicBezTo>
                  <a:pt x="355" y="136"/>
                  <a:pt x="354" y="139"/>
                  <a:pt x="354" y="139"/>
                </a:cubicBezTo>
                <a:cubicBezTo>
                  <a:pt x="351" y="145"/>
                  <a:pt x="351" y="145"/>
                  <a:pt x="351" y="145"/>
                </a:cubicBezTo>
                <a:cubicBezTo>
                  <a:pt x="349" y="148"/>
                  <a:pt x="349" y="148"/>
                  <a:pt x="349" y="148"/>
                </a:cubicBezTo>
                <a:cubicBezTo>
                  <a:pt x="346" y="153"/>
                  <a:pt x="346" y="153"/>
                  <a:pt x="346" y="153"/>
                </a:cubicBezTo>
                <a:cubicBezTo>
                  <a:pt x="346" y="155"/>
                  <a:pt x="345" y="157"/>
                  <a:pt x="344" y="158"/>
                </a:cubicBezTo>
                <a:cubicBezTo>
                  <a:pt x="343" y="160"/>
                  <a:pt x="342" y="161"/>
                  <a:pt x="341" y="162"/>
                </a:cubicBezTo>
                <a:cubicBezTo>
                  <a:pt x="340" y="164"/>
                  <a:pt x="340" y="164"/>
                  <a:pt x="340" y="164"/>
                </a:cubicBezTo>
                <a:cubicBezTo>
                  <a:pt x="339" y="165"/>
                  <a:pt x="338" y="167"/>
                  <a:pt x="337" y="169"/>
                </a:cubicBezTo>
                <a:cubicBezTo>
                  <a:pt x="328" y="184"/>
                  <a:pt x="328" y="184"/>
                  <a:pt x="328" y="184"/>
                </a:cubicBezTo>
                <a:cubicBezTo>
                  <a:pt x="590" y="151"/>
                  <a:pt x="590" y="151"/>
                  <a:pt x="590" y="151"/>
                </a:cubicBezTo>
                <a:cubicBezTo>
                  <a:pt x="438" y="489"/>
                  <a:pt x="438" y="489"/>
                  <a:pt x="438" y="489"/>
                </a:cubicBezTo>
                <a:cubicBezTo>
                  <a:pt x="72" y="547"/>
                  <a:pt x="72" y="547"/>
                  <a:pt x="72" y="547"/>
                </a:cubicBezTo>
                <a:lnTo>
                  <a:pt x="172" y="301"/>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id-ID"/>
          </a:p>
        </p:txBody>
      </p:sp>
      <p:sp>
        <p:nvSpPr>
          <p:cNvPr id="38" name="Freeform 72"/>
          <p:cNvSpPr>
            <a:spLocks/>
          </p:cNvSpPr>
          <p:nvPr/>
        </p:nvSpPr>
        <p:spPr bwMode="auto">
          <a:xfrm>
            <a:off x="4843344" y="2130244"/>
            <a:ext cx="3725795" cy="3993604"/>
          </a:xfrm>
          <a:custGeom>
            <a:avLst/>
            <a:gdLst>
              <a:gd name="T0" fmla="*/ 3318 w 3325"/>
              <a:gd name="T1" fmla="*/ 1363 h 3564"/>
              <a:gd name="T2" fmla="*/ 1141 w 3325"/>
              <a:gd name="T3" fmla="*/ 1541 h 3564"/>
              <a:gd name="T4" fmla="*/ 15 w 3325"/>
              <a:gd name="T5" fmla="*/ 0 h 3564"/>
              <a:gd name="T6" fmla="*/ 3 w 3325"/>
              <a:gd name="T7" fmla="*/ 0 h 3564"/>
              <a:gd name="T8" fmla="*/ 0 w 3325"/>
              <a:gd name="T9" fmla="*/ 12 h 3564"/>
              <a:gd name="T10" fmla="*/ 1127 w 3325"/>
              <a:gd name="T11" fmla="*/ 1550 h 3564"/>
              <a:gd name="T12" fmla="*/ 426 w 3325"/>
              <a:gd name="T13" fmla="*/ 3555 h 3564"/>
              <a:gd name="T14" fmla="*/ 434 w 3325"/>
              <a:gd name="T15" fmla="*/ 3564 h 3564"/>
              <a:gd name="T16" fmla="*/ 443 w 3325"/>
              <a:gd name="T17" fmla="*/ 3564 h 3564"/>
              <a:gd name="T18" fmla="*/ 1143 w 3325"/>
              <a:gd name="T19" fmla="*/ 1557 h 3564"/>
              <a:gd name="T20" fmla="*/ 3321 w 3325"/>
              <a:gd name="T21" fmla="*/ 1380 h 3564"/>
              <a:gd name="T22" fmla="*/ 3325 w 3325"/>
              <a:gd name="T23" fmla="*/ 1370 h 3564"/>
              <a:gd name="T24" fmla="*/ 3318 w 3325"/>
              <a:gd name="T25" fmla="*/ 1363 h 3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25" h="3564">
                <a:moveTo>
                  <a:pt x="3318" y="1363"/>
                </a:moveTo>
                <a:lnTo>
                  <a:pt x="1141" y="1541"/>
                </a:lnTo>
                <a:lnTo>
                  <a:pt x="15" y="0"/>
                </a:lnTo>
                <a:lnTo>
                  <a:pt x="3" y="0"/>
                </a:lnTo>
                <a:lnTo>
                  <a:pt x="0" y="12"/>
                </a:lnTo>
                <a:lnTo>
                  <a:pt x="1127" y="1550"/>
                </a:lnTo>
                <a:lnTo>
                  <a:pt x="426" y="3555"/>
                </a:lnTo>
                <a:lnTo>
                  <a:pt x="434" y="3564"/>
                </a:lnTo>
                <a:lnTo>
                  <a:pt x="443" y="3564"/>
                </a:lnTo>
                <a:lnTo>
                  <a:pt x="1143" y="1557"/>
                </a:lnTo>
                <a:lnTo>
                  <a:pt x="3321" y="1380"/>
                </a:lnTo>
                <a:lnTo>
                  <a:pt x="3325" y="1370"/>
                </a:lnTo>
                <a:lnTo>
                  <a:pt x="3318" y="1363"/>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42" name="TextBox 41"/>
          <p:cNvSpPr txBox="1"/>
          <p:nvPr/>
        </p:nvSpPr>
        <p:spPr>
          <a:xfrm>
            <a:off x="9173736" y="1581458"/>
            <a:ext cx="1933277" cy="461665"/>
          </a:xfrm>
          <a:prstGeom prst="rect">
            <a:avLst/>
          </a:prstGeom>
          <a:noFill/>
        </p:spPr>
        <p:txBody>
          <a:bodyPr wrap="square" rtlCol="0">
            <a:spAutoFit/>
          </a:bodyPr>
          <a:lstStyle/>
          <a:p>
            <a:r>
              <a:rPr lang="fr-FR" sz="2400" dirty="0" smtClean="0">
                <a:solidFill>
                  <a:schemeClr val="bg1">
                    <a:lumMod val="50000"/>
                  </a:schemeClr>
                </a:solidFill>
              </a:rPr>
              <a:t>Spring Boot</a:t>
            </a:r>
            <a:endParaRPr lang="id-ID" sz="2400" dirty="0">
              <a:solidFill>
                <a:schemeClr val="bg1">
                  <a:lumMod val="50000"/>
                </a:schemeClr>
              </a:solidFill>
            </a:endParaRPr>
          </a:p>
        </p:txBody>
      </p:sp>
      <p:grpSp>
        <p:nvGrpSpPr>
          <p:cNvPr id="43" name="Group 42"/>
          <p:cNvGrpSpPr/>
          <p:nvPr/>
        </p:nvGrpSpPr>
        <p:grpSpPr>
          <a:xfrm>
            <a:off x="726141" y="4644776"/>
            <a:ext cx="3806827" cy="624099"/>
            <a:chOff x="1392530" y="1917267"/>
            <a:chExt cx="3107565" cy="564712"/>
          </a:xfrm>
        </p:grpSpPr>
        <p:cxnSp>
          <p:nvCxnSpPr>
            <p:cNvPr id="44" name="Straight Connector 43"/>
            <p:cNvCxnSpPr/>
            <p:nvPr/>
          </p:nvCxnSpPr>
          <p:spPr>
            <a:xfrm flipH="1">
              <a:off x="3555062" y="1917267"/>
              <a:ext cx="945033" cy="5647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1392530" y="2481978"/>
              <a:ext cx="2162533" cy="0"/>
            </a:xfrm>
            <a:prstGeom prst="line">
              <a:avLst/>
            </a:prstGeom>
            <a:ln>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grpSp>
      <p:sp>
        <p:nvSpPr>
          <p:cNvPr id="46" name="TextBox 45"/>
          <p:cNvSpPr txBox="1"/>
          <p:nvPr/>
        </p:nvSpPr>
        <p:spPr>
          <a:xfrm>
            <a:off x="1278799" y="4821624"/>
            <a:ext cx="2324082" cy="461665"/>
          </a:xfrm>
          <a:prstGeom prst="rect">
            <a:avLst/>
          </a:prstGeom>
          <a:noFill/>
        </p:spPr>
        <p:txBody>
          <a:bodyPr wrap="square" rtlCol="0">
            <a:spAutoFit/>
          </a:bodyPr>
          <a:lstStyle/>
          <a:p>
            <a:r>
              <a:rPr lang="fr-FR" sz="2400" dirty="0">
                <a:solidFill>
                  <a:schemeClr val="bg1">
                    <a:lumMod val="50000"/>
                  </a:schemeClr>
                </a:solidFill>
              </a:rPr>
              <a:t> </a:t>
            </a:r>
            <a:r>
              <a:rPr lang="fr-FR" sz="2400" dirty="0" err="1" smtClean="0">
                <a:solidFill>
                  <a:schemeClr val="bg1">
                    <a:lumMod val="50000"/>
                  </a:schemeClr>
                </a:solidFill>
              </a:rPr>
              <a:t>Spring</a:t>
            </a:r>
            <a:r>
              <a:rPr lang="fr-FR" sz="2400" dirty="0" smtClean="0">
                <a:solidFill>
                  <a:schemeClr val="bg1">
                    <a:lumMod val="50000"/>
                  </a:schemeClr>
                </a:solidFill>
              </a:rPr>
              <a:t>  </a:t>
            </a:r>
            <a:r>
              <a:rPr lang="fr-FR" sz="2400" dirty="0">
                <a:solidFill>
                  <a:schemeClr val="bg1">
                    <a:lumMod val="50000"/>
                  </a:schemeClr>
                </a:solidFill>
              </a:rPr>
              <a:t>MVC </a:t>
            </a:r>
            <a:endParaRPr lang="id-ID" sz="2400" dirty="0">
              <a:solidFill>
                <a:schemeClr val="bg1">
                  <a:lumMod val="50000"/>
                </a:schemeClr>
              </a:solidFill>
            </a:endParaRPr>
          </a:p>
        </p:txBody>
      </p:sp>
      <p:grpSp>
        <p:nvGrpSpPr>
          <p:cNvPr id="47" name="Group 46"/>
          <p:cNvGrpSpPr/>
          <p:nvPr/>
        </p:nvGrpSpPr>
        <p:grpSpPr>
          <a:xfrm flipH="1">
            <a:off x="8021590" y="4032201"/>
            <a:ext cx="3124464" cy="952364"/>
            <a:chOff x="1392530" y="2481978"/>
            <a:chExt cx="3124464" cy="313657"/>
          </a:xfrm>
        </p:grpSpPr>
        <p:cxnSp>
          <p:nvCxnSpPr>
            <p:cNvPr id="48" name="Straight Connector 47"/>
            <p:cNvCxnSpPr/>
            <p:nvPr/>
          </p:nvCxnSpPr>
          <p:spPr>
            <a:xfrm flipH="1" flipV="1">
              <a:off x="3555062" y="2481981"/>
              <a:ext cx="961932" cy="3136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1392530" y="2481978"/>
              <a:ext cx="2162533" cy="0"/>
            </a:xfrm>
            <a:prstGeom prst="line">
              <a:avLst/>
            </a:prstGeom>
            <a:ln>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grpSp>
      <p:sp>
        <p:nvSpPr>
          <p:cNvPr id="50" name="TextBox 49"/>
          <p:cNvSpPr txBox="1"/>
          <p:nvPr/>
        </p:nvSpPr>
        <p:spPr>
          <a:xfrm flipH="1">
            <a:off x="8510623" y="3583576"/>
            <a:ext cx="2595160" cy="461665"/>
          </a:xfrm>
          <a:prstGeom prst="rect">
            <a:avLst/>
          </a:prstGeom>
          <a:noFill/>
        </p:spPr>
        <p:txBody>
          <a:bodyPr wrap="square" rtlCol="0">
            <a:spAutoFit/>
          </a:bodyPr>
          <a:lstStyle/>
          <a:p>
            <a:pPr algn="ctr"/>
            <a:r>
              <a:rPr lang="fr-FR" sz="2400" dirty="0" smtClean="0">
                <a:solidFill>
                  <a:schemeClr val="bg1">
                    <a:lumMod val="50000"/>
                  </a:schemeClr>
                </a:solidFill>
              </a:rPr>
              <a:t>Spring Data</a:t>
            </a:r>
            <a:endParaRPr lang="id-ID" sz="2400" dirty="0">
              <a:solidFill>
                <a:schemeClr val="bg1">
                  <a:lumMod val="50000"/>
                </a:schemeClr>
              </a:solidFill>
            </a:endParaRPr>
          </a:p>
        </p:txBody>
      </p:sp>
      <p:graphicFrame>
        <p:nvGraphicFramePr>
          <p:cNvPr id="51" name="Diagramme 5"/>
          <p:cNvGraphicFramePr/>
          <p:nvPr>
            <p:extLst>
              <p:ext uri="{D42A27DB-BD31-4B8C-83A1-F6EECF244321}">
                <p14:modId xmlns:p14="http://schemas.microsoft.com/office/powerpoint/2010/main" val="867787054"/>
              </p:ext>
            </p:extLst>
          </p:nvPr>
        </p:nvGraphicFramePr>
        <p:xfrm>
          <a:off x="750618" y="642"/>
          <a:ext cx="10781739" cy="100811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52" name="TextBox 51"/>
          <p:cNvSpPr txBox="1"/>
          <p:nvPr/>
        </p:nvSpPr>
        <p:spPr>
          <a:xfrm>
            <a:off x="5276756" y="1280677"/>
            <a:ext cx="1149674" cy="400110"/>
          </a:xfrm>
          <a:prstGeom prst="rect">
            <a:avLst/>
          </a:prstGeom>
          <a:noFill/>
        </p:spPr>
        <p:txBody>
          <a:bodyPr wrap="none" rtlCol="0">
            <a:spAutoFit/>
          </a:bodyPr>
          <a:lstStyle/>
          <a:p>
            <a:r>
              <a:rPr lang="fr-FR" sz="2000" dirty="0" smtClean="0">
                <a:solidFill>
                  <a:schemeClr val="accent1">
                    <a:lumMod val="75000"/>
                  </a:schemeClr>
                </a:solidFill>
              </a:rPr>
              <a:t>Back-end</a:t>
            </a:r>
            <a:endParaRPr lang="fr-FR" sz="2000" dirty="0">
              <a:solidFill>
                <a:schemeClr val="accent1">
                  <a:lumMod val="75000"/>
                </a:schemeClr>
              </a:solidFill>
            </a:endParaRPr>
          </a:p>
        </p:txBody>
      </p:sp>
      <p:cxnSp>
        <p:nvCxnSpPr>
          <p:cNvPr id="53" name="Straight Connector 52"/>
          <p:cNvCxnSpPr/>
          <p:nvPr/>
        </p:nvCxnSpPr>
        <p:spPr>
          <a:xfrm>
            <a:off x="3558472" y="1525561"/>
            <a:ext cx="231390" cy="193458"/>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3789862" y="1714690"/>
            <a:ext cx="2808003" cy="7669"/>
          </a:xfrm>
          <a:prstGeom prst="line">
            <a:avLst/>
          </a:prstGeom>
        </p:spPr>
        <p:style>
          <a:lnRef idx="1">
            <a:schemeClr val="accent1"/>
          </a:lnRef>
          <a:fillRef idx="0">
            <a:schemeClr val="accent1"/>
          </a:fillRef>
          <a:effectRef idx="0">
            <a:schemeClr val="accent1"/>
          </a:effectRef>
          <a:fontRef idx="minor">
            <a:schemeClr val="tx1"/>
          </a:fontRef>
        </p:style>
      </p:cxnSp>
      <p:sp>
        <p:nvSpPr>
          <p:cNvPr id="55" name="Espace réservé du pied de page 7"/>
          <p:cNvSpPr>
            <a:spLocks noGrp="1"/>
          </p:cNvSpPr>
          <p:nvPr>
            <p:ph type="ftr" sz="quarter" idx="11"/>
          </p:nvPr>
        </p:nvSpPr>
        <p:spPr>
          <a:xfrm>
            <a:off x="2800164" y="6385024"/>
            <a:ext cx="5423281" cy="646331"/>
          </a:xfrm>
          <a:prstGeom prst="rect">
            <a:avLst/>
          </a:prstGeom>
        </p:spPr>
        <p:txBody>
          <a:bodyPr wrap="none">
            <a:spAutoFit/>
          </a:bodyPr>
          <a:lstStyle/>
          <a:p>
            <a:r>
              <a:rPr lang="fr-FR" sz="1800" dirty="0">
                <a:solidFill>
                  <a:schemeClr val="tx1"/>
                </a:solidFill>
                <a:latin typeface="Times New Roman" panose="02020603050405020304" pitchFamily="18" charset="0"/>
                <a:cs typeface="Times New Roman" panose="02020603050405020304" pitchFamily="18" charset="0"/>
              </a:rPr>
              <a:t>Système de gestion de Service d’électricité / gaz «ndes »</a:t>
            </a:r>
            <a:endParaRPr lang="en-US" sz="1800" dirty="0">
              <a:solidFill>
                <a:schemeClr val="tx1"/>
              </a:solidFill>
              <a:latin typeface="Times New Roman" panose="02020603050405020304" pitchFamily="18" charset="0"/>
              <a:cs typeface="Times New Roman" panose="02020603050405020304" pitchFamily="18" charset="0"/>
            </a:endParaRPr>
          </a:p>
          <a:p>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56" name="Flowchart: Off-page Connector 36">
            <a:extLst>
              <a:ext uri="{FF2B5EF4-FFF2-40B4-BE49-F238E27FC236}">
                <a16:creationId xmlns:a16="http://schemas.microsoft.com/office/drawing/2014/main" id="{E34E4F2F-2E67-4692-9EB5-843046579063}"/>
              </a:ext>
            </a:extLst>
          </p:cNvPr>
          <p:cNvSpPr/>
          <p:nvPr/>
        </p:nvSpPr>
        <p:spPr>
          <a:xfrm>
            <a:off x="10923399" y="6385024"/>
            <a:ext cx="327273" cy="393600"/>
          </a:xfrm>
          <a:prstGeom prst="flowChartOffpageConnector">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solidFill>
                  <a:schemeClr val="bg1"/>
                </a:solidFill>
              </a:rPr>
              <a:t>17</a:t>
            </a:r>
            <a:endParaRPr lang="en-US" sz="1100" b="1" dirty="0">
              <a:solidFill>
                <a:schemeClr val="bg1"/>
              </a:solidFill>
            </a:endParaRPr>
          </a:p>
        </p:txBody>
      </p:sp>
      <p:grpSp>
        <p:nvGrpSpPr>
          <p:cNvPr id="57" name="Group 91"/>
          <p:cNvGrpSpPr/>
          <p:nvPr/>
        </p:nvGrpSpPr>
        <p:grpSpPr>
          <a:xfrm flipH="1">
            <a:off x="7458428" y="2160059"/>
            <a:ext cx="3124464" cy="313657"/>
            <a:chOff x="1392530" y="2481978"/>
            <a:chExt cx="3124464" cy="313657"/>
          </a:xfrm>
        </p:grpSpPr>
        <p:cxnSp>
          <p:nvCxnSpPr>
            <p:cNvPr id="58" name="Straight Connector 92"/>
            <p:cNvCxnSpPr/>
            <p:nvPr/>
          </p:nvCxnSpPr>
          <p:spPr>
            <a:xfrm flipH="1" flipV="1">
              <a:off x="3555062" y="2481981"/>
              <a:ext cx="961932" cy="3136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93"/>
            <p:cNvCxnSpPr/>
            <p:nvPr/>
          </p:nvCxnSpPr>
          <p:spPr>
            <a:xfrm flipH="1">
              <a:off x="1392530" y="2481978"/>
              <a:ext cx="2162533" cy="0"/>
            </a:xfrm>
            <a:prstGeom prst="line">
              <a:avLst/>
            </a:prstGeom>
            <a:ln>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grpSp>
      <p:pic>
        <p:nvPicPr>
          <p:cNvPr id="62" name="Image 61"/>
          <p:cNvPicPr/>
          <p:nvPr/>
        </p:nvPicPr>
        <p:blipFill>
          <a:blip r:embed="rId12" cstate="print">
            <a:extLst>
              <a:ext uri="{28A0092B-C50C-407E-A947-70E740481C1C}">
                <a14:useLocalDpi xmlns:a14="http://schemas.microsoft.com/office/drawing/2010/main" val="0"/>
              </a:ext>
            </a:extLst>
          </a:blip>
          <a:stretch>
            <a:fillRect/>
          </a:stretch>
        </p:blipFill>
        <p:spPr>
          <a:xfrm>
            <a:off x="81036" y="124384"/>
            <a:ext cx="696394" cy="697010"/>
          </a:xfrm>
          <a:prstGeom prst="rect">
            <a:avLst/>
          </a:prstGeom>
        </p:spPr>
      </p:pic>
      <p:pic>
        <p:nvPicPr>
          <p:cNvPr id="63" name="Image 62"/>
          <p:cNvPicPr/>
          <p:nvPr/>
        </p:nvPicPr>
        <p:blipFill>
          <a:blip r:embed="rId13" cstate="print">
            <a:extLst>
              <a:ext uri="{28A0092B-C50C-407E-A947-70E740481C1C}">
                <a14:useLocalDpi xmlns:a14="http://schemas.microsoft.com/office/drawing/2010/main" val="0"/>
              </a:ext>
            </a:extLst>
          </a:blip>
          <a:stretch>
            <a:fillRect/>
          </a:stretch>
        </p:blipFill>
        <p:spPr>
          <a:xfrm>
            <a:off x="11638721" y="206784"/>
            <a:ext cx="467139" cy="532209"/>
          </a:xfrm>
          <a:prstGeom prst="rect">
            <a:avLst/>
          </a:prstGeom>
        </p:spPr>
      </p:pic>
    </p:spTree>
    <p:extLst>
      <p:ext uri="{BB962C8B-B14F-4D97-AF65-F5344CB8AC3E}">
        <p14:creationId xmlns:p14="http://schemas.microsoft.com/office/powerpoint/2010/main" val="2968489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500" fill="hold"/>
                                        <p:tgtEl>
                                          <p:spTgt spid="53"/>
                                        </p:tgtEl>
                                        <p:attrNameLst>
                                          <p:attrName>ppt_x</p:attrName>
                                        </p:attrNameLst>
                                      </p:cBhvr>
                                      <p:tavLst>
                                        <p:tav tm="0">
                                          <p:val>
                                            <p:strVal val="0-#ppt_w/2"/>
                                          </p:val>
                                        </p:tav>
                                        <p:tav tm="100000">
                                          <p:val>
                                            <p:strVal val="#ppt_x"/>
                                          </p:val>
                                        </p:tav>
                                      </p:tavLst>
                                    </p:anim>
                                    <p:anim calcmode="lin" valueType="num">
                                      <p:cBhvr additive="base">
                                        <p:cTn id="8" dur="500" fill="hold"/>
                                        <p:tgtEl>
                                          <p:spTgt spid="53"/>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54"/>
                                        </p:tgtEl>
                                        <p:attrNameLst>
                                          <p:attrName>style.visibility</p:attrName>
                                        </p:attrNameLst>
                                      </p:cBhvr>
                                      <p:to>
                                        <p:strVal val="visible"/>
                                      </p:to>
                                    </p:set>
                                    <p:anim calcmode="lin" valueType="num">
                                      <p:cBhvr additive="base">
                                        <p:cTn id="11" dur="500" fill="hold"/>
                                        <p:tgtEl>
                                          <p:spTgt spid="54"/>
                                        </p:tgtEl>
                                        <p:attrNameLst>
                                          <p:attrName>ppt_x</p:attrName>
                                        </p:attrNameLst>
                                      </p:cBhvr>
                                      <p:tavLst>
                                        <p:tav tm="0">
                                          <p:val>
                                            <p:strVal val="0-#ppt_w/2"/>
                                          </p:val>
                                        </p:tav>
                                        <p:tav tm="100000">
                                          <p:val>
                                            <p:strVal val="#ppt_x"/>
                                          </p:val>
                                        </p:tav>
                                      </p:tavLst>
                                    </p:anim>
                                    <p:anim calcmode="lin" valueType="num">
                                      <p:cBhvr additive="base">
                                        <p:cTn id="12" dur="500" fill="hold"/>
                                        <p:tgtEl>
                                          <p:spTgt spid="5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52"/>
                                        </p:tgtEl>
                                        <p:attrNameLst>
                                          <p:attrName>style.visibility</p:attrName>
                                        </p:attrNameLst>
                                      </p:cBhvr>
                                      <p:to>
                                        <p:strVal val="visible"/>
                                      </p:to>
                                    </p:set>
                                    <p:animEffect transition="in" filter="fade">
                                      <p:cBhvr>
                                        <p:cTn id="16" dur="1000"/>
                                        <p:tgtEl>
                                          <p:spTgt spid="52"/>
                                        </p:tgtEl>
                                      </p:cBhvr>
                                    </p:animEffect>
                                    <p:anim calcmode="lin" valueType="num">
                                      <p:cBhvr>
                                        <p:cTn id="17" dur="1000" fill="hold"/>
                                        <p:tgtEl>
                                          <p:spTgt spid="52"/>
                                        </p:tgtEl>
                                        <p:attrNameLst>
                                          <p:attrName>ppt_x</p:attrName>
                                        </p:attrNameLst>
                                      </p:cBhvr>
                                      <p:tavLst>
                                        <p:tav tm="0">
                                          <p:val>
                                            <p:strVal val="#ppt_x"/>
                                          </p:val>
                                        </p:tav>
                                        <p:tav tm="100000">
                                          <p:val>
                                            <p:strVal val="#ppt_x"/>
                                          </p:val>
                                        </p:tav>
                                      </p:tavLst>
                                    </p:anim>
                                    <p:anim calcmode="lin" valueType="num">
                                      <p:cBhvr>
                                        <p:cTn id="18" dur="1000" fill="hold"/>
                                        <p:tgtEl>
                                          <p:spTgt spid="52"/>
                                        </p:tgtEl>
                                        <p:attrNameLst>
                                          <p:attrName>ppt_y</p:attrName>
                                        </p:attrNameLst>
                                      </p:cBhvr>
                                      <p:tavLst>
                                        <p:tav tm="0">
                                          <p:val>
                                            <p:strVal val="#ppt_y+.1"/>
                                          </p:val>
                                        </p:tav>
                                        <p:tav tm="100000">
                                          <p:val>
                                            <p:strVal val="#ppt_y"/>
                                          </p:val>
                                        </p:tav>
                                      </p:tavLst>
                                    </p:anim>
                                  </p:childTnLst>
                                </p:cTn>
                              </p:par>
                            </p:childTnLst>
                          </p:cTn>
                        </p:par>
                        <p:par>
                          <p:cTn id="19" fill="hold">
                            <p:stCondLst>
                              <p:cond delay="1500"/>
                            </p:stCondLst>
                            <p:childTnLst>
                              <p:par>
                                <p:cTn id="20" presetID="31" presetClass="entr" presetSubtype="0" fill="hold" grpId="0" nodeType="afterEffect">
                                  <p:stCondLst>
                                    <p:cond delay="0"/>
                                  </p:stCondLst>
                                  <p:childTnLst>
                                    <p:set>
                                      <p:cBhvr>
                                        <p:cTn id="21" dur="1" fill="hold">
                                          <p:stCondLst>
                                            <p:cond delay="0"/>
                                          </p:stCondLst>
                                        </p:cTn>
                                        <p:tgtEl>
                                          <p:spTgt spid="29"/>
                                        </p:tgtEl>
                                        <p:attrNameLst>
                                          <p:attrName>style.visibility</p:attrName>
                                        </p:attrNameLst>
                                      </p:cBhvr>
                                      <p:to>
                                        <p:strVal val="visible"/>
                                      </p:to>
                                    </p:set>
                                    <p:anim calcmode="lin" valueType="num">
                                      <p:cBhvr>
                                        <p:cTn id="22" dur="500" fill="hold"/>
                                        <p:tgtEl>
                                          <p:spTgt spid="29"/>
                                        </p:tgtEl>
                                        <p:attrNameLst>
                                          <p:attrName>ppt_w</p:attrName>
                                        </p:attrNameLst>
                                      </p:cBhvr>
                                      <p:tavLst>
                                        <p:tav tm="0">
                                          <p:val>
                                            <p:fltVal val="0"/>
                                          </p:val>
                                        </p:tav>
                                        <p:tav tm="100000">
                                          <p:val>
                                            <p:strVal val="#ppt_w"/>
                                          </p:val>
                                        </p:tav>
                                      </p:tavLst>
                                    </p:anim>
                                    <p:anim calcmode="lin" valueType="num">
                                      <p:cBhvr>
                                        <p:cTn id="23" dur="500" fill="hold"/>
                                        <p:tgtEl>
                                          <p:spTgt spid="29"/>
                                        </p:tgtEl>
                                        <p:attrNameLst>
                                          <p:attrName>ppt_h</p:attrName>
                                        </p:attrNameLst>
                                      </p:cBhvr>
                                      <p:tavLst>
                                        <p:tav tm="0">
                                          <p:val>
                                            <p:fltVal val="0"/>
                                          </p:val>
                                        </p:tav>
                                        <p:tav tm="100000">
                                          <p:val>
                                            <p:strVal val="#ppt_h"/>
                                          </p:val>
                                        </p:tav>
                                      </p:tavLst>
                                    </p:anim>
                                    <p:anim calcmode="lin" valueType="num">
                                      <p:cBhvr>
                                        <p:cTn id="24" dur="500" fill="hold"/>
                                        <p:tgtEl>
                                          <p:spTgt spid="29"/>
                                        </p:tgtEl>
                                        <p:attrNameLst>
                                          <p:attrName>style.rotation</p:attrName>
                                        </p:attrNameLst>
                                      </p:cBhvr>
                                      <p:tavLst>
                                        <p:tav tm="0">
                                          <p:val>
                                            <p:fltVal val="90"/>
                                          </p:val>
                                        </p:tav>
                                        <p:tav tm="100000">
                                          <p:val>
                                            <p:fltVal val="0"/>
                                          </p:val>
                                        </p:tav>
                                      </p:tavLst>
                                    </p:anim>
                                    <p:animEffect transition="in" filter="fade">
                                      <p:cBhvr>
                                        <p:cTn id="25" dur="500"/>
                                        <p:tgtEl>
                                          <p:spTgt spid="29"/>
                                        </p:tgtEl>
                                      </p:cBhvr>
                                    </p:animEffect>
                                  </p:childTnLst>
                                </p:cTn>
                              </p:par>
                              <p:par>
                                <p:cTn id="26" presetID="31" presetClass="entr" presetSubtype="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p:cTn id="28" dur="500" fill="hold"/>
                                        <p:tgtEl>
                                          <p:spTgt spid="15"/>
                                        </p:tgtEl>
                                        <p:attrNameLst>
                                          <p:attrName>ppt_w</p:attrName>
                                        </p:attrNameLst>
                                      </p:cBhvr>
                                      <p:tavLst>
                                        <p:tav tm="0">
                                          <p:val>
                                            <p:fltVal val="0"/>
                                          </p:val>
                                        </p:tav>
                                        <p:tav tm="100000">
                                          <p:val>
                                            <p:strVal val="#ppt_w"/>
                                          </p:val>
                                        </p:tav>
                                      </p:tavLst>
                                    </p:anim>
                                    <p:anim calcmode="lin" valueType="num">
                                      <p:cBhvr>
                                        <p:cTn id="29" dur="500" fill="hold"/>
                                        <p:tgtEl>
                                          <p:spTgt spid="15"/>
                                        </p:tgtEl>
                                        <p:attrNameLst>
                                          <p:attrName>ppt_h</p:attrName>
                                        </p:attrNameLst>
                                      </p:cBhvr>
                                      <p:tavLst>
                                        <p:tav tm="0">
                                          <p:val>
                                            <p:fltVal val="0"/>
                                          </p:val>
                                        </p:tav>
                                        <p:tav tm="100000">
                                          <p:val>
                                            <p:strVal val="#ppt_h"/>
                                          </p:val>
                                        </p:tav>
                                      </p:tavLst>
                                    </p:anim>
                                    <p:anim calcmode="lin" valueType="num">
                                      <p:cBhvr>
                                        <p:cTn id="30" dur="500" fill="hold"/>
                                        <p:tgtEl>
                                          <p:spTgt spid="15"/>
                                        </p:tgtEl>
                                        <p:attrNameLst>
                                          <p:attrName>style.rotation</p:attrName>
                                        </p:attrNameLst>
                                      </p:cBhvr>
                                      <p:tavLst>
                                        <p:tav tm="0">
                                          <p:val>
                                            <p:fltVal val="90"/>
                                          </p:val>
                                        </p:tav>
                                        <p:tav tm="100000">
                                          <p:val>
                                            <p:fltVal val="0"/>
                                          </p:val>
                                        </p:tav>
                                      </p:tavLst>
                                    </p:anim>
                                    <p:animEffect transition="in" filter="fade">
                                      <p:cBhvr>
                                        <p:cTn id="31" dur="500"/>
                                        <p:tgtEl>
                                          <p:spTgt spid="15"/>
                                        </p:tgtEl>
                                      </p:cBhvr>
                                    </p:animEffect>
                                  </p:childTnLst>
                                </p:cTn>
                              </p:par>
                              <p:par>
                                <p:cTn id="32" presetID="31"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 calcmode="lin" valueType="num">
                                      <p:cBhvr>
                                        <p:cTn id="34" dur="500" fill="hold"/>
                                        <p:tgtEl>
                                          <p:spTgt spid="17"/>
                                        </p:tgtEl>
                                        <p:attrNameLst>
                                          <p:attrName>ppt_w</p:attrName>
                                        </p:attrNameLst>
                                      </p:cBhvr>
                                      <p:tavLst>
                                        <p:tav tm="0">
                                          <p:val>
                                            <p:fltVal val="0"/>
                                          </p:val>
                                        </p:tav>
                                        <p:tav tm="100000">
                                          <p:val>
                                            <p:strVal val="#ppt_w"/>
                                          </p:val>
                                        </p:tav>
                                      </p:tavLst>
                                    </p:anim>
                                    <p:anim calcmode="lin" valueType="num">
                                      <p:cBhvr>
                                        <p:cTn id="35" dur="500" fill="hold"/>
                                        <p:tgtEl>
                                          <p:spTgt spid="17"/>
                                        </p:tgtEl>
                                        <p:attrNameLst>
                                          <p:attrName>ppt_h</p:attrName>
                                        </p:attrNameLst>
                                      </p:cBhvr>
                                      <p:tavLst>
                                        <p:tav tm="0">
                                          <p:val>
                                            <p:fltVal val="0"/>
                                          </p:val>
                                        </p:tav>
                                        <p:tav tm="100000">
                                          <p:val>
                                            <p:strVal val="#ppt_h"/>
                                          </p:val>
                                        </p:tav>
                                      </p:tavLst>
                                    </p:anim>
                                    <p:anim calcmode="lin" valueType="num">
                                      <p:cBhvr>
                                        <p:cTn id="36" dur="500" fill="hold"/>
                                        <p:tgtEl>
                                          <p:spTgt spid="17"/>
                                        </p:tgtEl>
                                        <p:attrNameLst>
                                          <p:attrName>style.rotation</p:attrName>
                                        </p:attrNameLst>
                                      </p:cBhvr>
                                      <p:tavLst>
                                        <p:tav tm="0">
                                          <p:val>
                                            <p:fltVal val="90"/>
                                          </p:val>
                                        </p:tav>
                                        <p:tav tm="100000">
                                          <p:val>
                                            <p:fltVal val="0"/>
                                          </p:val>
                                        </p:tav>
                                      </p:tavLst>
                                    </p:anim>
                                    <p:animEffect transition="in" filter="fade">
                                      <p:cBhvr>
                                        <p:cTn id="37" dur="500"/>
                                        <p:tgtEl>
                                          <p:spTgt spid="17"/>
                                        </p:tgtEl>
                                      </p:cBhvr>
                                    </p:animEffect>
                                  </p:childTnLst>
                                </p:cTn>
                              </p:par>
                              <p:par>
                                <p:cTn id="38" presetID="31" presetClass="entr" presetSubtype="0" fill="hold" grpId="0" nodeType="withEffect">
                                  <p:stCondLst>
                                    <p:cond delay="0"/>
                                  </p:stCondLst>
                                  <p:childTnLst>
                                    <p:set>
                                      <p:cBhvr>
                                        <p:cTn id="39" dur="1" fill="hold">
                                          <p:stCondLst>
                                            <p:cond delay="0"/>
                                          </p:stCondLst>
                                        </p:cTn>
                                        <p:tgtEl>
                                          <p:spTgt spid="38"/>
                                        </p:tgtEl>
                                        <p:attrNameLst>
                                          <p:attrName>style.visibility</p:attrName>
                                        </p:attrNameLst>
                                      </p:cBhvr>
                                      <p:to>
                                        <p:strVal val="visible"/>
                                      </p:to>
                                    </p:set>
                                    <p:anim calcmode="lin" valueType="num">
                                      <p:cBhvr>
                                        <p:cTn id="40" dur="500" fill="hold"/>
                                        <p:tgtEl>
                                          <p:spTgt spid="38"/>
                                        </p:tgtEl>
                                        <p:attrNameLst>
                                          <p:attrName>ppt_w</p:attrName>
                                        </p:attrNameLst>
                                      </p:cBhvr>
                                      <p:tavLst>
                                        <p:tav tm="0">
                                          <p:val>
                                            <p:fltVal val="0"/>
                                          </p:val>
                                        </p:tav>
                                        <p:tav tm="100000">
                                          <p:val>
                                            <p:strVal val="#ppt_w"/>
                                          </p:val>
                                        </p:tav>
                                      </p:tavLst>
                                    </p:anim>
                                    <p:anim calcmode="lin" valueType="num">
                                      <p:cBhvr>
                                        <p:cTn id="41" dur="500" fill="hold"/>
                                        <p:tgtEl>
                                          <p:spTgt spid="38"/>
                                        </p:tgtEl>
                                        <p:attrNameLst>
                                          <p:attrName>ppt_h</p:attrName>
                                        </p:attrNameLst>
                                      </p:cBhvr>
                                      <p:tavLst>
                                        <p:tav tm="0">
                                          <p:val>
                                            <p:fltVal val="0"/>
                                          </p:val>
                                        </p:tav>
                                        <p:tav tm="100000">
                                          <p:val>
                                            <p:strVal val="#ppt_h"/>
                                          </p:val>
                                        </p:tav>
                                      </p:tavLst>
                                    </p:anim>
                                    <p:anim calcmode="lin" valueType="num">
                                      <p:cBhvr>
                                        <p:cTn id="42" dur="500" fill="hold"/>
                                        <p:tgtEl>
                                          <p:spTgt spid="38"/>
                                        </p:tgtEl>
                                        <p:attrNameLst>
                                          <p:attrName>style.rotation</p:attrName>
                                        </p:attrNameLst>
                                      </p:cBhvr>
                                      <p:tavLst>
                                        <p:tav tm="0">
                                          <p:val>
                                            <p:fltVal val="90"/>
                                          </p:val>
                                        </p:tav>
                                        <p:tav tm="100000">
                                          <p:val>
                                            <p:fltVal val="0"/>
                                          </p:val>
                                        </p:tav>
                                      </p:tavLst>
                                    </p:anim>
                                    <p:animEffect transition="in" filter="fade">
                                      <p:cBhvr>
                                        <p:cTn id="43" dur="500"/>
                                        <p:tgtEl>
                                          <p:spTgt spid="38"/>
                                        </p:tgtEl>
                                      </p:cBhvr>
                                    </p:animEffect>
                                  </p:childTnLst>
                                </p:cTn>
                              </p:par>
                              <p:par>
                                <p:cTn id="44" presetID="31" presetClass="entr" presetSubtype="0" fill="hold" grpId="0" nodeType="withEffect">
                                  <p:stCondLst>
                                    <p:cond delay="0"/>
                                  </p:stCondLst>
                                  <p:childTnLst>
                                    <p:set>
                                      <p:cBhvr>
                                        <p:cTn id="45" dur="1" fill="hold">
                                          <p:stCondLst>
                                            <p:cond delay="0"/>
                                          </p:stCondLst>
                                        </p:cTn>
                                        <p:tgtEl>
                                          <p:spTgt spid="32"/>
                                        </p:tgtEl>
                                        <p:attrNameLst>
                                          <p:attrName>style.visibility</p:attrName>
                                        </p:attrNameLst>
                                      </p:cBhvr>
                                      <p:to>
                                        <p:strVal val="visible"/>
                                      </p:to>
                                    </p:set>
                                    <p:anim calcmode="lin" valueType="num">
                                      <p:cBhvr>
                                        <p:cTn id="46" dur="500" fill="hold"/>
                                        <p:tgtEl>
                                          <p:spTgt spid="32"/>
                                        </p:tgtEl>
                                        <p:attrNameLst>
                                          <p:attrName>ppt_w</p:attrName>
                                        </p:attrNameLst>
                                      </p:cBhvr>
                                      <p:tavLst>
                                        <p:tav tm="0">
                                          <p:val>
                                            <p:fltVal val="0"/>
                                          </p:val>
                                        </p:tav>
                                        <p:tav tm="100000">
                                          <p:val>
                                            <p:strVal val="#ppt_w"/>
                                          </p:val>
                                        </p:tav>
                                      </p:tavLst>
                                    </p:anim>
                                    <p:anim calcmode="lin" valueType="num">
                                      <p:cBhvr>
                                        <p:cTn id="47" dur="500" fill="hold"/>
                                        <p:tgtEl>
                                          <p:spTgt spid="32"/>
                                        </p:tgtEl>
                                        <p:attrNameLst>
                                          <p:attrName>ppt_h</p:attrName>
                                        </p:attrNameLst>
                                      </p:cBhvr>
                                      <p:tavLst>
                                        <p:tav tm="0">
                                          <p:val>
                                            <p:fltVal val="0"/>
                                          </p:val>
                                        </p:tav>
                                        <p:tav tm="100000">
                                          <p:val>
                                            <p:strVal val="#ppt_h"/>
                                          </p:val>
                                        </p:tav>
                                      </p:tavLst>
                                    </p:anim>
                                    <p:anim calcmode="lin" valueType="num">
                                      <p:cBhvr>
                                        <p:cTn id="48" dur="500" fill="hold"/>
                                        <p:tgtEl>
                                          <p:spTgt spid="32"/>
                                        </p:tgtEl>
                                        <p:attrNameLst>
                                          <p:attrName>style.rotation</p:attrName>
                                        </p:attrNameLst>
                                      </p:cBhvr>
                                      <p:tavLst>
                                        <p:tav tm="0">
                                          <p:val>
                                            <p:fltVal val="90"/>
                                          </p:val>
                                        </p:tav>
                                        <p:tav tm="100000">
                                          <p:val>
                                            <p:fltVal val="0"/>
                                          </p:val>
                                        </p:tav>
                                      </p:tavLst>
                                    </p:anim>
                                    <p:animEffect transition="in" filter="fade">
                                      <p:cBhvr>
                                        <p:cTn id="49" dur="500"/>
                                        <p:tgtEl>
                                          <p:spTgt spid="32"/>
                                        </p:tgtEl>
                                      </p:cBhvr>
                                    </p:animEffect>
                                  </p:childTnLst>
                                </p:cTn>
                              </p:par>
                              <p:par>
                                <p:cTn id="50" presetID="31" presetClass="entr" presetSubtype="0"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anim calcmode="lin" valueType="num">
                                      <p:cBhvr>
                                        <p:cTn id="52" dur="500" fill="hold"/>
                                        <p:tgtEl>
                                          <p:spTgt spid="22"/>
                                        </p:tgtEl>
                                        <p:attrNameLst>
                                          <p:attrName>ppt_w</p:attrName>
                                        </p:attrNameLst>
                                      </p:cBhvr>
                                      <p:tavLst>
                                        <p:tav tm="0">
                                          <p:val>
                                            <p:fltVal val="0"/>
                                          </p:val>
                                        </p:tav>
                                        <p:tav tm="100000">
                                          <p:val>
                                            <p:strVal val="#ppt_w"/>
                                          </p:val>
                                        </p:tav>
                                      </p:tavLst>
                                    </p:anim>
                                    <p:anim calcmode="lin" valueType="num">
                                      <p:cBhvr>
                                        <p:cTn id="53" dur="500" fill="hold"/>
                                        <p:tgtEl>
                                          <p:spTgt spid="22"/>
                                        </p:tgtEl>
                                        <p:attrNameLst>
                                          <p:attrName>ppt_h</p:attrName>
                                        </p:attrNameLst>
                                      </p:cBhvr>
                                      <p:tavLst>
                                        <p:tav tm="0">
                                          <p:val>
                                            <p:fltVal val="0"/>
                                          </p:val>
                                        </p:tav>
                                        <p:tav tm="100000">
                                          <p:val>
                                            <p:strVal val="#ppt_h"/>
                                          </p:val>
                                        </p:tav>
                                      </p:tavLst>
                                    </p:anim>
                                    <p:anim calcmode="lin" valueType="num">
                                      <p:cBhvr>
                                        <p:cTn id="54" dur="500" fill="hold"/>
                                        <p:tgtEl>
                                          <p:spTgt spid="22"/>
                                        </p:tgtEl>
                                        <p:attrNameLst>
                                          <p:attrName>style.rotation</p:attrName>
                                        </p:attrNameLst>
                                      </p:cBhvr>
                                      <p:tavLst>
                                        <p:tav tm="0">
                                          <p:val>
                                            <p:fltVal val="90"/>
                                          </p:val>
                                        </p:tav>
                                        <p:tav tm="100000">
                                          <p:val>
                                            <p:fltVal val="0"/>
                                          </p:val>
                                        </p:tav>
                                      </p:tavLst>
                                    </p:anim>
                                    <p:animEffect transition="in" filter="fade">
                                      <p:cBhvr>
                                        <p:cTn id="55" dur="500"/>
                                        <p:tgtEl>
                                          <p:spTgt spid="22"/>
                                        </p:tgtEl>
                                      </p:cBhvr>
                                    </p:animEffect>
                                  </p:childTnLst>
                                </p:cTn>
                              </p:par>
                              <p:par>
                                <p:cTn id="56" presetID="31" presetClass="entr" presetSubtype="0"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anim calcmode="lin" valueType="num">
                                      <p:cBhvr>
                                        <p:cTn id="58" dur="500" fill="hold"/>
                                        <p:tgtEl>
                                          <p:spTgt spid="20"/>
                                        </p:tgtEl>
                                        <p:attrNameLst>
                                          <p:attrName>ppt_w</p:attrName>
                                        </p:attrNameLst>
                                      </p:cBhvr>
                                      <p:tavLst>
                                        <p:tav tm="0">
                                          <p:val>
                                            <p:fltVal val="0"/>
                                          </p:val>
                                        </p:tav>
                                        <p:tav tm="100000">
                                          <p:val>
                                            <p:strVal val="#ppt_w"/>
                                          </p:val>
                                        </p:tav>
                                      </p:tavLst>
                                    </p:anim>
                                    <p:anim calcmode="lin" valueType="num">
                                      <p:cBhvr>
                                        <p:cTn id="59" dur="500" fill="hold"/>
                                        <p:tgtEl>
                                          <p:spTgt spid="20"/>
                                        </p:tgtEl>
                                        <p:attrNameLst>
                                          <p:attrName>ppt_h</p:attrName>
                                        </p:attrNameLst>
                                      </p:cBhvr>
                                      <p:tavLst>
                                        <p:tav tm="0">
                                          <p:val>
                                            <p:fltVal val="0"/>
                                          </p:val>
                                        </p:tav>
                                        <p:tav tm="100000">
                                          <p:val>
                                            <p:strVal val="#ppt_h"/>
                                          </p:val>
                                        </p:tav>
                                      </p:tavLst>
                                    </p:anim>
                                    <p:anim calcmode="lin" valueType="num">
                                      <p:cBhvr>
                                        <p:cTn id="60" dur="500" fill="hold"/>
                                        <p:tgtEl>
                                          <p:spTgt spid="20"/>
                                        </p:tgtEl>
                                        <p:attrNameLst>
                                          <p:attrName>style.rotation</p:attrName>
                                        </p:attrNameLst>
                                      </p:cBhvr>
                                      <p:tavLst>
                                        <p:tav tm="0">
                                          <p:val>
                                            <p:fltVal val="90"/>
                                          </p:val>
                                        </p:tav>
                                        <p:tav tm="100000">
                                          <p:val>
                                            <p:fltVal val="0"/>
                                          </p:val>
                                        </p:tav>
                                      </p:tavLst>
                                    </p:anim>
                                    <p:animEffect transition="in" filter="fade">
                                      <p:cBhvr>
                                        <p:cTn id="61" dur="500"/>
                                        <p:tgtEl>
                                          <p:spTgt spid="20"/>
                                        </p:tgtEl>
                                      </p:cBhvr>
                                    </p:animEffect>
                                  </p:childTnLst>
                                </p:cTn>
                              </p:par>
                              <p:par>
                                <p:cTn id="62" presetID="31" presetClass="entr" presetSubtype="0" fill="hold" grpId="0" nodeType="withEffect">
                                  <p:stCondLst>
                                    <p:cond delay="0"/>
                                  </p:stCondLst>
                                  <p:childTnLst>
                                    <p:set>
                                      <p:cBhvr>
                                        <p:cTn id="63" dur="1" fill="hold">
                                          <p:stCondLst>
                                            <p:cond delay="0"/>
                                          </p:stCondLst>
                                        </p:cTn>
                                        <p:tgtEl>
                                          <p:spTgt spid="35"/>
                                        </p:tgtEl>
                                        <p:attrNameLst>
                                          <p:attrName>style.visibility</p:attrName>
                                        </p:attrNameLst>
                                      </p:cBhvr>
                                      <p:to>
                                        <p:strVal val="visible"/>
                                      </p:to>
                                    </p:set>
                                    <p:anim calcmode="lin" valueType="num">
                                      <p:cBhvr>
                                        <p:cTn id="64" dur="500" fill="hold"/>
                                        <p:tgtEl>
                                          <p:spTgt spid="35"/>
                                        </p:tgtEl>
                                        <p:attrNameLst>
                                          <p:attrName>ppt_w</p:attrName>
                                        </p:attrNameLst>
                                      </p:cBhvr>
                                      <p:tavLst>
                                        <p:tav tm="0">
                                          <p:val>
                                            <p:fltVal val="0"/>
                                          </p:val>
                                        </p:tav>
                                        <p:tav tm="100000">
                                          <p:val>
                                            <p:strVal val="#ppt_w"/>
                                          </p:val>
                                        </p:tav>
                                      </p:tavLst>
                                    </p:anim>
                                    <p:anim calcmode="lin" valueType="num">
                                      <p:cBhvr>
                                        <p:cTn id="65" dur="500" fill="hold"/>
                                        <p:tgtEl>
                                          <p:spTgt spid="35"/>
                                        </p:tgtEl>
                                        <p:attrNameLst>
                                          <p:attrName>ppt_h</p:attrName>
                                        </p:attrNameLst>
                                      </p:cBhvr>
                                      <p:tavLst>
                                        <p:tav tm="0">
                                          <p:val>
                                            <p:fltVal val="0"/>
                                          </p:val>
                                        </p:tav>
                                        <p:tav tm="100000">
                                          <p:val>
                                            <p:strVal val="#ppt_h"/>
                                          </p:val>
                                        </p:tav>
                                      </p:tavLst>
                                    </p:anim>
                                    <p:anim calcmode="lin" valueType="num">
                                      <p:cBhvr>
                                        <p:cTn id="66" dur="500" fill="hold"/>
                                        <p:tgtEl>
                                          <p:spTgt spid="35"/>
                                        </p:tgtEl>
                                        <p:attrNameLst>
                                          <p:attrName>style.rotation</p:attrName>
                                        </p:attrNameLst>
                                      </p:cBhvr>
                                      <p:tavLst>
                                        <p:tav tm="0">
                                          <p:val>
                                            <p:fltVal val="90"/>
                                          </p:val>
                                        </p:tav>
                                        <p:tav tm="100000">
                                          <p:val>
                                            <p:fltVal val="0"/>
                                          </p:val>
                                        </p:tav>
                                      </p:tavLst>
                                    </p:anim>
                                    <p:animEffect transition="in" filter="fade">
                                      <p:cBhvr>
                                        <p:cTn id="67" dur="500"/>
                                        <p:tgtEl>
                                          <p:spTgt spid="35"/>
                                        </p:tgtEl>
                                      </p:cBhvr>
                                    </p:animEffect>
                                  </p:childTnLst>
                                </p:cTn>
                              </p:par>
                              <p:par>
                                <p:cTn id="68" presetID="31" presetClass="entr" presetSubtype="0" fill="hold" grpId="0" nodeType="withEffect">
                                  <p:stCondLst>
                                    <p:cond delay="0"/>
                                  </p:stCondLst>
                                  <p:childTnLst>
                                    <p:set>
                                      <p:cBhvr>
                                        <p:cTn id="69" dur="1" fill="hold">
                                          <p:stCondLst>
                                            <p:cond delay="0"/>
                                          </p:stCondLst>
                                        </p:cTn>
                                        <p:tgtEl>
                                          <p:spTgt spid="27"/>
                                        </p:tgtEl>
                                        <p:attrNameLst>
                                          <p:attrName>style.visibility</p:attrName>
                                        </p:attrNameLst>
                                      </p:cBhvr>
                                      <p:to>
                                        <p:strVal val="visible"/>
                                      </p:to>
                                    </p:set>
                                    <p:anim calcmode="lin" valueType="num">
                                      <p:cBhvr>
                                        <p:cTn id="70" dur="500" fill="hold"/>
                                        <p:tgtEl>
                                          <p:spTgt spid="27"/>
                                        </p:tgtEl>
                                        <p:attrNameLst>
                                          <p:attrName>ppt_w</p:attrName>
                                        </p:attrNameLst>
                                      </p:cBhvr>
                                      <p:tavLst>
                                        <p:tav tm="0">
                                          <p:val>
                                            <p:fltVal val="0"/>
                                          </p:val>
                                        </p:tav>
                                        <p:tav tm="100000">
                                          <p:val>
                                            <p:strVal val="#ppt_w"/>
                                          </p:val>
                                        </p:tav>
                                      </p:tavLst>
                                    </p:anim>
                                    <p:anim calcmode="lin" valueType="num">
                                      <p:cBhvr>
                                        <p:cTn id="71" dur="500" fill="hold"/>
                                        <p:tgtEl>
                                          <p:spTgt spid="27"/>
                                        </p:tgtEl>
                                        <p:attrNameLst>
                                          <p:attrName>ppt_h</p:attrName>
                                        </p:attrNameLst>
                                      </p:cBhvr>
                                      <p:tavLst>
                                        <p:tav tm="0">
                                          <p:val>
                                            <p:fltVal val="0"/>
                                          </p:val>
                                        </p:tav>
                                        <p:tav tm="100000">
                                          <p:val>
                                            <p:strVal val="#ppt_h"/>
                                          </p:val>
                                        </p:tav>
                                      </p:tavLst>
                                    </p:anim>
                                    <p:anim calcmode="lin" valueType="num">
                                      <p:cBhvr>
                                        <p:cTn id="72" dur="500" fill="hold"/>
                                        <p:tgtEl>
                                          <p:spTgt spid="27"/>
                                        </p:tgtEl>
                                        <p:attrNameLst>
                                          <p:attrName>style.rotation</p:attrName>
                                        </p:attrNameLst>
                                      </p:cBhvr>
                                      <p:tavLst>
                                        <p:tav tm="0">
                                          <p:val>
                                            <p:fltVal val="90"/>
                                          </p:val>
                                        </p:tav>
                                        <p:tav tm="100000">
                                          <p:val>
                                            <p:fltVal val="0"/>
                                          </p:val>
                                        </p:tav>
                                      </p:tavLst>
                                    </p:anim>
                                    <p:animEffect transition="in" filter="fade">
                                      <p:cBhvr>
                                        <p:cTn id="73" dur="500"/>
                                        <p:tgtEl>
                                          <p:spTgt spid="27"/>
                                        </p:tgtEl>
                                      </p:cBhvr>
                                    </p:animEffect>
                                  </p:childTnLst>
                                </p:cTn>
                              </p:par>
                              <p:par>
                                <p:cTn id="74" presetID="31" presetClass="entr" presetSubtype="0" fill="hold" grpId="0" nodeType="withEffect">
                                  <p:stCondLst>
                                    <p:cond delay="0"/>
                                  </p:stCondLst>
                                  <p:childTnLst>
                                    <p:set>
                                      <p:cBhvr>
                                        <p:cTn id="75" dur="1" fill="hold">
                                          <p:stCondLst>
                                            <p:cond delay="0"/>
                                          </p:stCondLst>
                                        </p:cTn>
                                        <p:tgtEl>
                                          <p:spTgt spid="25"/>
                                        </p:tgtEl>
                                        <p:attrNameLst>
                                          <p:attrName>style.visibility</p:attrName>
                                        </p:attrNameLst>
                                      </p:cBhvr>
                                      <p:to>
                                        <p:strVal val="visible"/>
                                      </p:to>
                                    </p:set>
                                    <p:anim calcmode="lin" valueType="num">
                                      <p:cBhvr>
                                        <p:cTn id="76" dur="500" fill="hold"/>
                                        <p:tgtEl>
                                          <p:spTgt spid="25"/>
                                        </p:tgtEl>
                                        <p:attrNameLst>
                                          <p:attrName>ppt_w</p:attrName>
                                        </p:attrNameLst>
                                      </p:cBhvr>
                                      <p:tavLst>
                                        <p:tav tm="0">
                                          <p:val>
                                            <p:fltVal val="0"/>
                                          </p:val>
                                        </p:tav>
                                        <p:tav tm="100000">
                                          <p:val>
                                            <p:strVal val="#ppt_w"/>
                                          </p:val>
                                        </p:tav>
                                      </p:tavLst>
                                    </p:anim>
                                    <p:anim calcmode="lin" valueType="num">
                                      <p:cBhvr>
                                        <p:cTn id="77" dur="500" fill="hold"/>
                                        <p:tgtEl>
                                          <p:spTgt spid="25"/>
                                        </p:tgtEl>
                                        <p:attrNameLst>
                                          <p:attrName>ppt_h</p:attrName>
                                        </p:attrNameLst>
                                      </p:cBhvr>
                                      <p:tavLst>
                                        <p:tav tm="0">
                                          <p:val>
                                            <p:fltVal val="0"/>
                                          </p:val>
                                        </p:tav>
                                        <p:tav tm="100000">
                                          <p:val>
                                            <p:strVal val="#ppt_h"/>
                                          </p:val>
                                        </p:tav>
                                      </p:tavLst>
                                    </p:anim>
                                    <p:anim calcmode="lin" valueType="num">
                                      <p:cBhvr>
                                        <p:cTn id="78" dur="500" fill="hold"/>
                                        <p:tgtEl>
                                          <p:spTgt spid="25"/>
                                        </p:tgtEl>
                                        <p:attrNameLst>
                                          <p:attrName>style.rotation</p:attrName>
                                        </p:attrNameLst>
                                      </p:cBhvr>
                                      <p:tavLst>
                                        <p:tav tm="0">
                                          <p:val>
                                            <p:fltVal val="90"/>
                                          </p:val>
                                        </p:tav>
                                        <p:tav tm="100000">
                                          <p:val>
                                            <p:fltVal val="0"/>
                                          </p:val>
                                        </p:tav>
                                      </p:tavLst>
                                    </p:anim>
                                    <p:animEffect transition="in" filter="fade">
                                      <p:cBhvr>
                                        <p:cTn id="79" dur="500"/>
                                        <p:tgtEl>
                                          <p:spTgt spid="25"/>
                                        </p:tgtEl>
                                      </p:cBhvr>
                                    </p:animEffect>
                                  </p:childTnLst>
                                </p:cTn>
                              </p:par>
                            </p:childTnLst>
                          </p:cTn>
                        </p:par>
                        <p:par>
                          <p:cTn id="80" fill="hold">
                            <p:stCondLst>
                              <p:cond delay="2000"/>
                            </p:stCondLst>
                            <p:childTnLst>
                              <p:par>
                                <p:cTn id="81" presetID="47" presetClass="entr" presetSubtype="0" fill="hold" grpId="0" nodeType="afterEffect">
                                  <p:stCondLst>
                                    <p:cond delay="0"/>
                                  </p:stCondLst>
                                  <p:childTnLst>
                                    <p:set>
                                      <p:cBhvr>
                                        <p:cTn id="82" dur="1" fill="hold">
                                          <p:stCondLst>
                                            <p:cond delay="0"/>
                                          </p:stCondLst>
                                        </p:cTn>
                                        <p:tgtEl>
                                          <p:spTgt spid="34"/>
                                        </p:tgtEl>
                                        <p:attrNameLst>
                                          <p:attrName>style.visibility</p:attrName>
                                        </p:attrNameLst>
                                      </p:cBhvr>
                                      <p:to>
                                        <p:strVal val="visible"/>
                                      </p:to>
                                    </p:set>
                                    <p:animEffect transition="in" filter="fade">
                                      <p:cBhvr>
                                        <p:cTn id="83" dur="500"/>
                                        <p:tgtEl>
                                          <p:spTgt spid="34"/>
                                        </p:tgtEl>
                                      </p:cBhvr>
                                    </p:animEffect>
                                    <p:anim calcmode="lin" valueType="num">
                                      <p:cBhvr>
                                        <p:cTn id="84" dur="500" fill="hold"/>
                                        <p:tgtEl>
                                          <p:spTgt spid="34"/>
                                        </p:tgtEl>
                                        <p:attrNameLst>
                                          <p:attrName>ppt_x</p:attrName>
                                        </p:attrNameLst>
                                      </p:cBhvr>
                                      <p:tavLst>
                                        <p:tav tm="0">
                                          <p:val>
                                            <p:strVal val="#ppt_x"/>
                                          </p:val>
                                        </p:tav>
                                        <p:tav tm="100000">
                                          <p:val>
                                            <p:strVal val="#ppt_x"/>
                                          </p:val>
                                        </p:tav>
                                      </p:tavLst>
                                    </p:anim>
                                    <p:anim calcmode="lin" valueType="num">
                                      <p:cBhvr>
                                        <p:cTn id="85" dur="500" fill="hold"/>
                                        <p:tgtEl>
                                          <p:spTgt spid="34"/>
                                        </p:tgtEl>
                                        <p:attrNameLst>
                                          <p:attrName>ppt_y</p:attrName>
                                        </p:attrNameLst>
                                      </p:cBhvr>
                                      <p:tavLst>
                                        <p:tav tm="0">
                                          <p:val>
                                            <p:strVal val="#ppt_y-.1"/>
                                          </p:val>
                                        </p:tav>
                                        <p:tav tm="100000">
                                          <p:val>
                                            <p:strVal val="#ppt_y"/>
                                          </p:val>
                                        </p:tav>
                                      </p:tavLst>
                                    </p:anim>
                                  </p:childTnLst>
                                </p:cTn>
                              </p:par>
                              <p:par>
                                <p:cTn id="86" presetID="47" presetClass="entr" presetSubtype="0" fill="hold" grpId="0" nodeType="withEffect">
                                  <p:stCondLst>
                                    <p:cond delay="0"/>
                                  </p:stCondLst>
                                  <p:childTnLst>
                                    <p:set>
                                      <p:cBhvr>
                                        <p:cTn id="87" dur="1" fill="hold">
                                          <p:stCondLst>
                                            <p:cond delay="0"/>
                                          </p:stCondLst>
                                        </p:cTn>
                                        <p:tgtEl>
                                          <p:spTgt spid="33"/>
                                        </p:tgtEl>
                                        <p:attrNameLst>
                                          <p:attrName>style.visibility</p:attrName>
                                        </p:attrNameLst>
                                      </p:cBhvr>
                                      <p:to>
                                        <p:strVal val="visible"/>
                                      </p:to>
                                    </p:set>
                                    <p:animEffect transition="in" filter="fade">
                                      <p:cBhvr>
                                        <p:cTn id="88" dur="500"/>
                                        <p:tgtEl>
                                          <p:spTgt spid="33"/>
                                        </p:tgtEl>
                                      </p:cBhvr>
                                    </p:animEffect>
                                    <p:anim calcmode="lin" valueType="num">
                                      <p:cBhvr>
                                        <p:cTn id="89" dur="500" fill="hold"/>
                                        <p:tgtEl>
                                          <p:spTgt spid="33"/>
                                        </p:tgtEl>
                                        <p:attrNameLst>
                                          <p:attrName>ppt_x</p:attrName>
                                        </p:attrNameLst>
                                      </p:cBhvr>
                                      <p:tavLst>
                                        <p:tav tm="0">
                                          <p:val>
                                            <p:strVal val="#ppt_x"/>
                                          </p:val>
                                        </p:tav>
                                        <p:tav tm="100000">
                                          <p:val>
                                            <p:strVal val="#ppt_x"/>
                                          </p:val>
                                        </p:tav>
                                      </p:tavLst>
                                    </p:anim>
                                    <p:anim calcmode="lin" valueType="num">
                                      <p:cBhvr>
                                        <p:cTn id="90" dur="500" fill="hold"/>
                                        <p:tgtEl>
                                          <p:spTgt spid="33"/>
                                        </p:tgtEl>
                                        <p:attrNameLst>
                                          <p:attrName>ppt_y</p:attrName>
                                        </p:attrNameLst>
                                      </p:cBhvr>
                                      <p:tavLst>
                                        <p:tav tm="0">
                                          <p:val>
                                            <p:strVal val="#ppt_y-.1"/>
                                          </p:val>
                                        </p:tav>
                                        <p:tav tm="100000">
                                          <p:val>
                                            <p:strVal val="#ppt_y"/>
                                          </p:val>
                                        </p:tav>
                                      </p:tavLst>
                                    </p:anim>
                                  </p:childTnLst>
                                </p:cTn>
                              </p:par>
                              <p:par>
                                <p:cTn id="91" presetID="47" presetClass="entr" presetSubtype="0" fill="hold" grpId="0" nodeType="withEffect">
                                  <p:stCondLst>
                                    <p:cond delay="0"/>
                                  </p:stCondLst>
                                  <p:childTnLst>
                                    <p:set>
                                      <p:cBhvr>
                                        <p:cTn id="92" dur="1" fill="hold">
                                          <p:stCondLst>
                                            <p:cond delay="0"/>
                                          </p:stCondLst>
                                        </p:cTn>
                                        <p:tgtEl>
                                          <p:spTgt spid="19"/>
                                        </p:tgtEl>
                                        <p:attrNameLst>
                                          <p:attrName>style.visibility</p:attrName>
                                        </p:attrNameLst>
                                      </p:cBhvr>
                                      <p:to>
                                        <p:strVal val="visible"/>
                                      </p:to>
                                    </p:set>
                                    <p:animEffect transition="in" filter="fade">
                                      <p:cBhvr>
                                        <p:cTn id="93" dur="500"/>
                                        <p:tgtEl>
                                          <p:spTgt spid="19"/>
                                        </p:tgtEl>
                                      </p:cBhvr>
                                    </p:animEffect>
                                    <p:anim calcmode="lin" valueType="num">
                                      <p:cBhvr>
                                        <p:cTn id="94" dur="500" fill="hold"/>
                                        <p:tgtEl>
                                          <p:spTgt spid="19"/>
                                        </p:tgtEl>
                                        <p:attrNameLst>
                                          <p:attrName>ppt_x</p:attrName>
                                        </p:attrNameLst>
                                      </p:cBhvr>
                                      <p:tavLst>
                                        <p:tav tm="0">
                                          <p:val>
                                            <p:strVal val="#ppt_x"/>
                                          </p:val>
                                        </p:tav>
                                        <p:tav tm="100000">
                                          <p:val>
                                            <p:strVal val="#ppt_x"/>
                                          </p:val>
                                        </p:tav>
                                      </p:tavLst>
                                    </p:anim>
                                    <p:anim calcmode="lin" valueType="num">
                                      <p:cBhvr>
                                        <p:cTn id="95" dur="500" fill="hold"/>
                                        <p:tgtEl>
                                          <p:spTgt spid="19"/>
                                        </p:tgtEl>
                                        <p:attrNameLst>
                                          <p:attrName>ppt_y</p:attrName>
                                        </p:attrNameLst>
                                      </p:cBhvr>
                                      <p:tavLst>
                                        <p:tav tm="0">
                                          <p:val>
                                            <p:strVal val="#ppt_y-.1"/>
                                          </p:val>
                                        </p:tav>
                                        <p:tav tm="100000">
                                          <p:val>
                                            <p:strVal val="#ppt_y"/>
                                          </p:val>
                                        </p:tav>
                                      </p:tavLst>
                                    </p:anim>
                                  </p:childTnLst>
                                </p:cTn>
                              </p:par>
                              <p:par>
                                <p:cTn id="96" presetID="47" presetClass="entr" presetSubtype="0" fill="hold" grpId="0" nodeType="withEffect">
                                  <p:stCondLst>
                                    <p:cond delay="0"/>
                                  </p:stCondLst>
                                  <p:childTnLst>
                                    <p:set>
                                      <p:cBhvr>
                                        <p:cTn id="97" dur="1" fill="hold">
                                          <p:stCondLst>
                                            <p:cond delay="0"/>
                                          </p:stCondLst>
                                        </p:cTn>
                                        <p:tgtEl>
                                          <p:spTgt spid="23"/>
                                        </p:tgtEl>
                                        <p:attrNameLst>
                                          <p:attrName>style.visibility</p:attrName>
                                        </p:attrNameLst>
                                      </p:cBhvr>
                                      <p:to>
                                        <p:strVal val="visible"/>
                                      </p:to>
                                    </p:set>
                                    <p:animEffect transition="in" filter="fade">
                                      <p:cBhvr>
                                        <p:cTn id="98" dur="500"/>
                                        <p:tgtEl>
                                          <p:spTgt spid="23"/>
                                        </p:tgtEl>
                                      </p:cBhvr>
                                    </p:animEffect>
                                    <p:anim calcmode="lin" valueType="num">
                                      <p:cBhvr>
                                        <p:cTn id="99" dur="500" fill="hold"/>
                                        <p:tgtEl>
                                          <p:spTgt spid="23"/>
                                        </p:tgtEl>
                                        <p:attrNameLst>
                                          <p:attrName>ppt_x</p:attrName>
                                        </p:attrNameLst>
                                      </p:cBhvr>
                                      <p:tavLst>
                                        <p:tav tm="0">
                                          <p:val>
                                            <p:strVal val="#ppt_x"/>
                                          </p:val>
                                        </p:tav>
                                        <p:tav tm="100000">
                                          <p:val>
                                            <p:strVal val="#ppt_x"/>
                                          </p:val>
                                        </p:tav>
                                      </p:tavLst>
                                    </p:anim>
                                    <p:anim calcmode="lin" valueType="num">
                                      <p:cBhvr>
                                        <p:cTn id="100" dur="500" fill="hold"/>
                                        <p:tgtEl>
                                          <p:spTgt spid="23"/>
                                        </p:tgtEl>
                                        <p:attrNameLst>
                                          <p:attrName>ppt_y</p:attrName>
                                        </p:attrNameLst>
                                      </p:cBhvr>
                                      <p:tavLst>
                                        <p:tav tm="0">
                                          <p:val>
                                            <p:strVal val="#ppt_y-.1"/>
                                          </p:val>
                                        </p:tav>
                                        <p:tav tm="100000">
                                          <p:val>
                                            <p:strVal val="#ppt_y"/>
                                          </p:val>
                                        </p:tav>
                                      </p:tavLst>
                                    </p:anim>
                                  </p:childTnLst>
                                </p:cTn>
                              </p:par>
                              <p:par>
                                <p:cTn id="101" presetID="47" presetClass="entr" presetSubtype="0" fill="hold" grpId="0" nodeType="withEffect">
                                  <p:stCondLst>
                                    <p:cond delay="0"/>
                                  </p:stCondLst>
                                  <p:childTnLst>
                                    <p:set>
                                      <p:cBhvr>
                                        <p:cTn id="102" dur="1" fill="hold">
                                          <p:stCondLst>
                                            <p:cond delay="0"/>
                                          </p:stCondLst>
                                        </p:cTn>
                                        <p:tgtEl>
                                          <p:spTgt spid="21"/>
                                        </p:tgtEl>
                                        <p:attrNameLst>
                                          <p:attrName>style.visibility</p:attrName>
                                        </p:attrNameLst>
                                      </p:cBhvr>
                                      <p:to>
                                        <p:strVal val="visible"/>
                                      </p:to>
                                    </p:set>
                                    <p:animEffect transition="in" filter="fade">
                                      <p:cBhvr>
                                        <p:cTn id="103" dur="500"/>
                                        <p:tgtEl>
                                          <p:spTgt spid="21"/>
                                        </p:tgtEl>
                                      </p:cBhvr>
                                    </p:animEffect>
                                    <p:anim calcmode="lin" valueType="num">
                                      <p:cBhvr>
                                        <p:cTn id="104" dur="500" fill="hold"/>
                                        <p:tgtEl>
                                          <p:spTgt spid="21"/>
                                        </p:tgtEl>
                                        <p:attrNameLst>
                                          <p:attrName>ppt_x</p:attrName>
                                        </p:attrNameLst>
                                      </p:cBhvr>
                                      <p:tavLst>
                                        <p:tav tm="0">
                                          <p:val>
                                            <p:strVal val="#ppt_x"/>
                                          </p:val>
                                        </p:tav>
                                        <p:tav tm="100000">
                                          <p:val>
                                            <p:strVal val="#ppt_x"/>
                                          </p:val>
                                        </p:tav>
                                      </p:tavLst>
                                    </p:anim>
                                    <p:anim calcmode="lin" valueType="num">
                                      <p:cBhvr>
                                        <p:cTn id="105" dur="500" fill="hold"/>
                                        <p:tgtEl>
                                          <p:spTgt spid="21"/>
                                        </p:tgtEl>
                                        <p:attrNameLst>
                                          <p:attrName>ppt_y</p:attrName>
                                        </p:attrNameLst>
                                      </p:cBhvr>
                                      <p:tavLst>
                                        <p:tav tm="0">
                                          <p:val>
                                            <p:strVal val="#ppt_y-.1"/>
                                          </p:val>
                                        </p:tav>
                                        <p:tav tm="100000">
                                          <p:val>
                                            <p:strVal val="#ppt_y"/>
                                          </p:val>
                                        </p:tav>
                                      </p:tavLst>
                                    </p:anim>
                                  </p:childTnLst>
                                </p:cTn>
                              </p:par>
                            </p:childTnLst>
                          </p:cTn>
                        </p:par>
                        <p:par>
                          <p:cTn id="106" fill="hold">
                            <p:stCondLst>
                              <p:cond delay="2500"/>
                            </p:stCondLst>
                            <p:childTnLst>
                              <p:par>
                                <p:cTn id="107" presetID="42" presetClass="entr" presetSubtype="0" fill="hold" grpId="0" nodeType="afterEffect">
                                  <p:stCondLst>
                                    <p:cond delay="0"/>
                                  </p:stCondLst>
                                  <p:childTnLst>
                                    <p:set>
                                      <p:cBhvr>
                                        <p:cTn id="108" dur="1" fill="hold">
                                          <p:stCondLst>
                                            <p:cond delay="0"/>
                                          </p:stCondLst>
                                        </p:cTn>
                                        <p:tgtEl>
                                          <p:spTgt spid="18"/>
                                        </p:tgtEl>
                                        <p:attrNameLst>
                                          <p:attrName>style.visibility</p:attrName>
                                        </p:attrNameLst>
                                      </p:cBhvr>
                                      <p:to>
                                        <p:strVal val="visible"/>
                                      </p:to>
                                    </p:set>
                                    <p:animEffect transition="in" filter="fade">
                                      <p:cBhvr>
                                        <p:cTn id="109" dur="500"/>
                                        <p:tgtEl>
                                          <p:spTgt spid="18"/>
                                        </p:tgtEl>
                                      </p:cBhvr>
                                    </p:animEffect>
                                    <p:anim calcmode="lin" valueType="num">
                                      <p:cBhvr>
                                        <p:cTn id="110" dur="500" fill="hold"/>
                                        <p:tgtEl>
                                          <p:spTgt spid="18"/>
                                        </p:tgtEl>
                                        <p:attrNameLst>
                                          <p:attrName>ppt_x</p:attrName>
                                        </p:attrNameLst>
                                      </p:cBhvr>
                                      <p:tavLst>
                                        <p:tav tm="0">
                                          <p:val>
                                            <p:strVal val="#ppt_x"/>
                                          </p:val>
                                        </p:tav>
                                        <p:tav tm="100000">
                                          <p:val>
                                            <p:strVal val="#ppt_x"/>
                                          </p:val>
                                        </p:tav>
                                      </p:tavLst>
                                    </p:anim>
                                    <p:anim calcmode="lin" valueType="num">
                                      <p:cBhvr>
                                        <p:cTn id="111" dur="500" fill="hold"/>
                                        <p:tgtEl>
                                          <p:spTgt spid="18"/>
                                        </p:tgtEl>
                                        <p:attrNameLst>
                                          <p:attrName>ppt_y</p:attrName>
                                        </p:attrNameLst>
                                      </p:cBhvr>
                                      <p:tavLst>
                                        <p:tav tm="0">
                                          <p:val>
                                            <p:strVal val="#ppt_y+.1"/>
                                          </p:val>
                                        </p:tav>
                                        <p:tav tm="100000">
                                          <p:val>
                                            <p:strVal val="#ppt_y"/>
                                          </p:val>
                                        </p:tav>
                                      </p:tavLst>
                                    </p:anim>
                                  </p:childTnLst>
                                </p:cTn>
                              </p:par>
                              <p:par>
                                <p:cTn id="112" presetID="42" presetClass="entr" presetSubtype="0" fill="hold" grpId="0" nodeType="withEffect">
                                  <p:stCondLst>
                                    <p:cond delay="0"/>
                                  </p:stCondLst>
                                  <p:childTnLst>
                                    <p:set>
                                      <p:cBhvr>
                                        <p:cTn id="113" dur="1" fill="hold">
                                          <p:stCondLst>
                                            <p:cond delay="0"/>
                                          </p:stCondLst>
                                        </p:cTn>
                                        <p:tgtEl>
                                          <p:spTgt spid="14"/>
                                        </p:tgtEl>
                                        <p:attrNameLst>
                                          <p:attrName>style.visibility</p:attrName>
                                        </p:attrNameLst>
                                      </p:cBhvr>
                                      <p:to>
                                        <p:strVal val="visible"/>
                                      </p:to>
                                    </p:set>
                                    <p:animEffect transition="in" filter="fade">
                                      <p:cBhvr>
                                        <p:cTn id="114" dur="500"/>
                                        <p:tgtEl>
                                          <p:spTgt spid="14"/>
                                        </p:tgtEl>
                                      </p:cBhvr>
                                    </p:animEffect>
                                    <p:anim calcmode="lin" valueType="num">
                                      <p:cBhvr>
                                        <p:cTn id="115" dur="500" fill="hold"/>
                                        <p:tgtEl>
                                          <p:spTgt spid="14"/>
                                        </p:tgtEl>
                                        <p:attrNameLst>
                                          <p:attrName>ppt_x</p:attrName>
                                        </p:attrNameLst>
                                      </p:cBhvr>
                                      <p:tavLst>
                                        <p:tav tm="0">
                                          <p:val>
                                            <p:strVal val="#ppt_x"/>
                                          </p:val>
                                        </p:tav>
                                        <p:tav tm="100000">
                                          <p:val>
                                            <p:strVal val="#ppt_x"/>
                                          </p:val>
                                        </p:tav>
                                      </p:tavLst>
                                    </p:anim>
                                    <p:anim calcmode="lin" valueType="num">
                                      <p:cBhvr>
                                        <p:cTn id="116" dur="500" fill="hold"/>
                                        <p:tgtEl>
                                          <p:spTgt spid="14"/>
                                        </p:tgtEl>
                                        <p:attrNameLst>
                                          <p:attrName>ppt_y</p:attrName>
                                        </p:attrNameLst>
                                      </p:cBhvr>
                                      <p:tavLst>
                                        <p:tav tm="0">
                                          <p:val>
                                            <p:strVal val="#ppt_y+.1"/>
                                          </p:val>
                                        </p:tav>
                                        <p:tav tm="100000">
                                          <p:val>
                                            <p:strVal val="#ppt_y"/>
                                          </p:val>
                                        </p:tav>
                                      </p:tavLst>
                                    </p:anim>
                                  </p:childTnLst>
                                </p:cTn>
                              </p:par>
                              <p:par>
                                <p:cTn id="117" presetID="42" presetClass="entr" presetSubtype="0" fill="hold" grpId="0" nodeType="withEffect">
                                  <p:stCondLst>
                                    <p:cond delay="0"/>
                                  </p:stCondLst>
                                  <p:childTnLst>
                                    <p:set>
                                      <p:cBhvr>
                                        <p:cTn id="118" dur="1" fill="hold">
                                          <p:stCondLst>
                                            <p:cond delay="0"/>
                                          </p:stCondLst>
                                        </p:cTn>
                                        <p:tgtEl>
                                          <p:spTgt spid="16"/>
                                        </p:tgtEl>
                                        <p:attrNameLst>
                                          <p:attrName>style.visibility</p:attrName>
                                        </p:attrNameLst>
                                      </p:cBhvr>
                                      <p:to>
                                        <p:strVal val="visible"/>
                                      </p:to>
                                    </p:set>
                                    <p:animEffect transition="in" filter="fade">
                                      <p:cBhvr>
                                        <p:cTn id="119" dur="500"/>
                                        <p:tgtEl>
                                          <p:spTgt spid="16"/>
                                        </p:tgtEl>
                                      </p:cBhvr>
                                    </p:animEffect>
                                    <p:anim calcmode="lin" valueType="num">
                                      <p:cBhvr>
                                        <p:cTn id="120" dur="500" fill="hold"/>
                                        <p:tgtEl>
                                          <p:spTgt spid="16"/>
                                        </p:tgtEl>
                                        <p:attrNameLst>
                                          <p:attrName>ppt_x</p:attrName>
                                        </p:attrNameLst>
                                      </p:cBhvr>
                                      <p:tavLst>
                                        <p:tav tm="0">
                                          <p:val>
                                            <p:strVal val="#ppt_x"/>
                                          </p:val>
                                        </p:tav>
                                        <p:tav tm="100000">
                                          <p:val>
                                            <p:strVal val="#ppt_x"/>
                                          </p:val>
                                        </p:tav>
                                      </p:tavLst>
                                    </p:anim>
                                    <p:anim calcmode="lin" valueType="num">
                                      <p:cBhvr>
                                        <p:cTn id="121" dur="500" fill="hold"/>
                                        <p:tgtEl>
                                          <p:spTgt spid="16"/>
                                        </p:tgtEl>
                                        <p:attrNameLst>
                                          <p:attrName>ppt_y</p:attrName>
                                        </p:attrNameLst>
                                      </p:cBhvr>
                                      <p:tavLst>
                                        <p:tav tm="0">
                                          <p:val>
                                            <p:strVal val="#ppt_y+.1"/>
                                          </p:val>
                                        </p:tav>
                                        <p:tav tm="100000">
                                          <p:val>
                                            <p:strVal val="#ppt_y"/>
                                          </p:val>
                                        </p:tav>
                                      </p:tavLst>
                                    </p:anim>
                                  </p:childTnLst>
                                </p:cTn>
                              </p:par>
                              <p:par>
                                <p:cTn id="122" presetID="42" presetClass="entr" presetSubtype="0" fill="hold" grpId="0" nodeType="withEffect">
                                  <p:stCondLst>
                                    <p:cond delay="0"/>
                                  </p:stCondLst>
                                  <p:childTnLst>
                                    <p:set>
                                      <p:cBhvr>
                                        <p:cTn id="123" dur="1" fill="hold">
                                          <p:stCondLst>
                                            <p:cond delay="0"/>
                                          </p:stCondLst>
                                        </p:cTn>
                                        <p:tgtEl>
                                          <p:spTgt spid="31"/>
                                        </p:tgtEl>
                                        <p:attrNameLst>
                                          <p:attrName>style.visibility</p:attrName>
                                        </p:attrNameLst>
                                      </p:cBhvr>
                                      <p:to>
                                        <p:strVal val="visible"/>
                                      </p:to>
                                    </p:set>
                                    <p:animEffect transition="in" filter="fade">
                                      <p:cBhvr>
                                        <p:cTn id="124" dur="500"/>
                                        <p:tgtEl>
                                          <p:spTgt spid="31"/>
                                        </p:tgtEl>
                                      </p:cBhvr>
                                    </p:animEffect>
                                    <p:anim calcmode="lin" valueType="num">
                                      <p:cBhvr>
                                        <p:cTn id="125" dur="500" fill="hold"/>
                                        <p:tgtEl>
                                          <p:spTgt spid="31"/>
                                        </p:tgtEl>
                                        <p:attrNameLst>
                                          <p:attrName>ppt_x</p:attrName>
                                        </p:attrNameLst>
                                      </p:cBhvr>
                                      <p:tavLst>
                                        <p:tav tm="0">
                                          <p:val>
                                            <p:strVal val="#ppt_x"/>
                                          </p:val>
                                        </p:tav>
                                        <p:tav tm="100000">
                                          <p:val>
                                            <p:strVal val="#ppt_x"/>
                                          </p:val>
                                        </p:tav>
                                      </p:tavLst>
                                    </p:anim>
                                    <p:anim calcmode="lin" valueType="num">
                                      <p:cBhvr>
                                        <p:cTn id="126" dur="500" fill="hold"/>
                                        <p:tgtEl>
                                          <p:spTgt spid="31"/>
                                        </p:tgtEl>
                                        <p:attrNameLst>
                                          <p:attrName>ppt_y</p:attrName>
                                        </p:attrNameLst>
                                      </p:cBhvr>
                                      <p:tavLst>
                                        <p:tav tm="0">
                                          <p:val>
                                            <p:strVal val="#ppt_y+.1"/>
                                          </p:val>
                                        </p:tav>
                                        <p:tav tm="100000">
                                          <p:val>
                                            <p:strVal val="#ppt_y"/>
                                          </p:val>
                                        </p:tav>
                                      </p:tavLst>
                                    </p:anim>
                                  </p:childTnLst>
                                </p:cTn>
                              </p:par>
                              <p:par>
                                <p:cTn id="127" presetID="42" presetClass="entr" presetSubtype="0" fill="hold" grpId="0" nodeType="withEffect">
                                  <p:stCondLst>
                                    <p:cond delay="0"/>
                                  </p:stCondLst>
                                  <p:childTnLst>
                                    <p:set>
                                      <p:cBhvr>
                                        <p:cTn id="128" dur="1" fill="hold">
                                          <p:stCondLst>
                                            <p:cond delay="0"/>
                                          </p:stCondLst>
                                        </p:cTn>
                                        <p:tgtEl>
                                          <p:spTgt spid="30"/>
                                        </p:tgtEl>
                                        <p:attrNameLst>
                                          <p:attrName>style.visibility</p:attrName>
                                        </p:attrNameLst>
                                      </p:cBhvr>
                                      <p:to>
                                        <p:strVal val="visible"/>
                                      </p:to>
                                    </p:set>
                                    <p:animEffect transition="in" filter="fade">
                                      <p:cBhvr>
                                        <p:cTn id="129" dur="500"/>
                                        <p:tgtEl>
                                          <p:spTgt spid="30"/>
                                        </p:tgtEl>
                                      </p:cBhvr>
                                    </p:animEffect>
                                    <p:anim calcmode="lin" valueType="num">
                                      <p:cBhvr>
                                        <p:cTn id="130" dur="500" fill="hold"/>
                                        <p:tgtEl>
                                          <p:spTgt spid="30"/>
                                        </p:tgtEl>
                                        <p:attrNameLst>
                                          <p:attrName>ppt_x</p:attrName>
                                        </p:attrNameLst>
                                      </p:cBhvr>
                                      <p:tavLst>
                                        <p:tav tm="0">
                                          <p:val>
                                            <p:strVal val="#ppt_x"/>
                                          </p:val>
                                        </p:tav>
                                        <p:tav tm="100000">
                                          <p:val>
                                            <p:strVal val="#ppt_x"/>
                                          </p:val>
                                        </p:tav>
                                      </p:tavLst>
                                    </p:anim>
                                    <p:anim calcmode="lin" valueType="num">
                                      <p:cBhvr>
                                        <p:cTn id="131" dur="500" fill="hold"/>
                                        <p:tgtEl>
                                          <p:spTgt spid="30"/>
                                        </p:tgtEl>
                                        <p:attrNameLst>
                                          <p:attrName>ppt_y</p:attrName>
                                        </p:attrNameLst>
                                      </p:cBhvr>
                                      <p:tavLst>
                                        <p:tav tm="0">
                                          <p:val>
                                            <p:strVal val="#ppt_y+.1"/>
                                          </p:val>
                                        </p:tav>
                                        <p:tav tm="100000">
                                          <p:val>
                                            <p:strVal val="#ppt_y"/>
                                          </p:val>
                                        </p:tav>
                                      </p:tavLst>
                                    </p:anim>
                                  </p:childTnLst>
                                </p:cTn>
                              </p:par>
                              <p:par>
                                <p:cTn id="132" presetID="42" presetClass="entr" presetSubtype="0" fill="hold" grpId="0" nodeType="withEffect">
                                  <p:stCondLst>
                                    <p:cond delay="0"/>
                                  </p:stCondLst>
                                  <p:childTnLst>
                                    <p:set>
                                      <p:cBhvr>
                                        <p:cTn id="133" dur="1" fill="hold">
                                          <p:stCondLst>
                                            <p:cond delay="0"/>
                                          </p:stCondLst>
                                        </p:cTn>
                                        <p:tgtEl>
                                          <p:spTgt spid="28"/>
                                        </p:tgtEl>
                                        <p:attrNameLst>
                                          <p:attrName>style.visibility</p:attrName>
                                        </p:attrNameLst>
                                      </p:cBhvr>
                                      <p:to>
                                        <p:strVal val="visible"/>
                                      </p:to>
                                    </p:set>
                                    <p:animEffect transition="in" filter="fade">
                                      <p:cBhvr>
                                        <p:cTn id="134" dur="500"/>
                                        <p:tgtEl>
                                          <p:spTgt spid="28"/>
                                        </p:tgtEl>
                                      </p:cBhvr>
                                    </p:animEffect>
                                    <p:anim calcmode="lin" valueType="num">
                                      <p:cBhvr>
                                        <p:cTn id="135" dur="500" fill="hold"/>
                                        <p:tgtEl>
                                          <p:spTgt spid="28"/>
                                        </p:tgtEl>
                                        <p:attrNameLst>
                                          <p:attrName>ppt_x</p:attrName>
                                        </p:attrNameLst>
                                      </p:cBhvr>
                                      <p:tavLst>
                                        <p:tav tm="0">
                                          <p:val>
                                            <p:strVal val="#ppt_x"/>
                                          </p:val>
                                        </p:tav>
                                        <p:tav tm="100000">
                                          <p:val>
                                            <p:strVal val="#ppt_x"/>
                                          </p:val>
                                        </p:tav>
                                      </p:tavLst>
                                    </p:anim>
                                    <p:anim calcmode="lin" valueType="num">
                                      <p:cBhvr>
                                        <p:cTn id="136" dur="500" fill="hold"/>
                                        <p:tgtEl>
                                          <p:spTgt spid="28"/>
                                        </p:tgtEl>
                                        <p:attrNameLst>
                                          <p:attrName>ppt_y</p:attrName>
                                        </p:attrNameLst>
                                      </p:cBhvr>
                                      <p:tavLst>
                                        <p:tav tm="0">
                                          <p:val>
                                            <p:strVal val="#ppt_y+.1"/>
                                          </p:val>
                                        </p:tav>
                                        <p:tav tm="100000">
                                          <p:val>
                                            <p:strVal val="#ppt_y"/>
                                          </p:val>
                                        </p:tav>
                                      </p:tavLst>
                                    </p:anim>
                                  </p:childTnLst>
                                </p:cTn>
                              </p:par>
                              <p:par>
                                <p:cTn id="137" presetID="42" presetClass="entr" presetSubtype="0" fill="hold" grpId="0" nodeType="withEffect">
                                  <p:stCondLst>
                                    <p:cond delay="0"/>
                                  </p:stCondLst>
                                  <p:childTnLst>
                                    <p:set>
                                      <p:cBhvr>
                                        <p:cTn id="138" dur="1" fill="hold">
                                          <p:stCondLst>
                                            <p:cond delay="0"/>
                                          </p:stCondLst>
                                        </p:cTn>
                                        <p:tgtEl>
                                          <p:spTgt spid="37"/>
                                        </p:tgtEl>
                                        <p:attrNameLst>
                                          <p:attrName>style.visibility</p:attrName>
                                        </p:attrNameLst>
                                      </p:cBhvr>
                                      <p:to>
                                        <p:strVal val="visible"/>
                                      </p:to>
                                    </p:set>
                                    <p:animEffect transition="in" filter="fade">
                                      <p:cBhvr>
                                        <p:cTn id="139" dur="500"/>
                                        <p:tgtEl>
                                          <p:spTgt spid="37"/>
                                        </p:tgtEl>
                                      </p:cBhvr>
                                    </p:animEffect>
                                    <p:anim calcmode="lin" valueType="num">
                                      <p:cBhvr>
                                        <p:cTn id="140" dur="500" fill="hold"/>
                                        <p:tgtEl>
                                          <p:spTgt spid="37"/>
                                        </p:tgtEl>
                                        <p:attrNameLst>
                                          <p:attrName>ppt_x</p:attrName>
                                        </p:attrNameLst>
                                      </p:cBhvr>
                                      <p:tavLst>
                                        <p:tav tm="0">
                                          <p:val>
                                            <p:strVal val="#ppt_x"/>
                                          </p:val>
                                        </p:tav>
                                        <p:tav tm="100000">
                                          <p:val>
                                            <p:strVal val="#ppt_x"/>
                                          </p:val>
                                        </p:tav>
                                      </p:tavLst>
                                    </p:anim>
                                    <p:anim calcmode="lin" valueType="num">
                                      <p:cBhvr>
                                        <p:cTn id="141" dur="500" fill="hold"/>
                                        <p:tgtEl>
                                          <p:spTgt spid="37"/>
                                        </p:tgtEl>
                                        <p:attrNameLst>
                                          <p:attrName>ppt_y</p:attrName>
                                        </p:attrNameLst>
                                      </p:cBhvr>
                                      <p:tavLst>
                                        <p:tav tm="0">
                                          <p:val>
                                            <p:strVal val="#ppt_y+.1"/>
                                          </p:val>
                                        </p:tav>
                                        <p:tav tm="100000">
                                          <p:val>
                                            <p:strVal val="#ppt_y"/>
                                          </p:val>
                                        </p:tav>
                                      </p:tavLst>
                                    </p:anim>
                                  </p:childTnLst>
                                </p:cTn>
                              </p:par>
                              <p:par>
                                <p:cTn id="142" presetID="42" presetClass="entr" presetSubtype="0" fill="hold" grpId="0" nodeType="withEffect">
                                  <p:stCondLst>
                                    <p:cond delay="0"/>
                                  </p:stCondLst>
                                  <p:childTnLst>
                                    <p:set>
                                      <p:cBhvr>
                                        <p:cTn id="143" dur="1" fill="hold">
                                          <p:stCondLst>
                                            <p:cond delay="0"/>
                                          </p:stCondLst>
                                        </p:cTn>
                                        <p:tgtEl>
                                          <p:spTgt spid="26"/>
                                        </p:tgtEl>
                                        <p:attrNameLst>
                                          <p:attrName>style.visibility</p:attrName>
                                        </p:attrNameLst>
                                      </p:cBhvr>
                                      <p:to>
                                        <p:strVal val="visible"/>
                                      </p:to>
                                    </p:set>
                                    <p:animEffect transition="in" filter="fade">
                                      <p:cBhvr>
                                        <p:cTn id="144" dur="500"/>
                                        <p:tgtEl>
                                          <p:spTgt spid="26"/>
                                        </p:tgtEl>
                                      </p:cBhvr>
                                    </p:animEffect>
                                    <p:anim calcmode="lin" valueType="num">
                                      <p:cBhvr>
                                        <p:cTn id="145" dur="500" fill="hold"/>
                                        <p:tgtEl>
                                          <p:spTgt spid="26"/>
                                        </p:tgtEl>
                                        <p:attrNameLst>
                                          <p:attrName>ppt_x</p:attrName>
                                        </p:attrNameLst>
                                      </p:cBhvr>
                                      <p:tavLst>
                                        <p:tav tm="0">
                                          <p:val>
                                            <p:strVal val="#ppt_x"/>
                                          </p:val>
                                        </p:tav>
                                        <p:tav tm="100000">
                                          <p:val>
                                            <p:strVal val="#ppt_x"/>
                                          </p:val>
                                        </p:tav>
                                      </p:tavLst>
                                    </p:anim>
                                    <p:anim calcmode="lin" valueType="num">
                                      <p:cBhvr>
                                        <p:cTn id="146" dur="500" fill="hold"/>
                                        <p:tgtEl>
                                          <p:spTgt spid="26"/>
                                        </p:tgtEl>
                                        <p:attrNameLst>
                                          <p:attrName>ppt_y</p:attrName>
                                        </p:attrNameLst>
                                      </p:cBhvr>
                                      <p:tavLst>
                                        <p:tav tm="0">
                                          <p:val>
                                            <p:strVal val="#ppt_y+.1"/>
                                          </p:val>
                                        </p:tav>
                                        <p:tav tm="100000">
                                          <p:val>
                                            <p:strVal val="#ppt_y"/>
                                          </p:val>
                                        </p:tav>
                                      </p:tavLst>
                                    </p:anim>
                                  </p:childTnLst>
                                </p:cTn>
                              </p:par>
                              <p:par>
                                <p:cTn id="147" presetID="42" presetClass="entr" presetSubtype="0" fill="hold" grpId="0" nodeType="withEffect">
                                  <p:stCondLst>
                                    <p:cond delay="0"/>
                                  </p:stCondLst>
                                  <p:childTnLst>
                                    <p:set>
                                      <p:cBhvr>
                                        <p:cTn id="148" dur="1" fill="hold">
                                          <p:stCondLst>
                                            <p:cond delay="0"/>
                                          </p:stCondLst>
                                        </p:cTn>
                                        <p:tgtEl>
                                          <p:spTgt spid="36"/>
                                        </p:tgtEl>
                                        <p:attrNameLst>
                                          <p:attrName>style.visibility</p:attrName>
                                        </p:attrNameLst>
                                      </p:cBhvr>
                                      <p:to>
                                        <p:strVal val="visible"/>
                                      </p:to>
                                    </p:set>
                                    <p:animEffect transition="in" filter="fade">
                                      <p:cBhvr>
                                        <p:cTn id="149" dur="500"/>
                                        <p:tgtEl>
                                          <p:spTgt spid="36"/>
                                        </p:tgtEl>
                                      </p:cBhvr>
                                    </p:animEffect>
                                    <p:anim calcmode="lin" valueType="num">
                                      <p:cBhvr>
                                        <p:cTn id="150" dur="500" fill="hold"/>
                                        <p:tgtEl>
                                          <p:spTgt spid="36"/>
                                        </p:tgtEl>
                                        <p:attrNameLst>
                                          <p:attrName>ppt_x</p:attrName>
                                        </p:attrNameLst>
                                      </p:cBhvr>
                                      <p:tavLst>
                                        <p:tav tm="0">
                                          <p:val>
                                            <p:strVal val="#ppt_x"/>
                                          </p:val>
                                        </p:tav>
                                        <p:tav tm="100000">
                                          <p:val>
                                            <p:strVal val="#ppt_x"/>
                                          </p:val>
                                        </p:tav>
                                      </p:tavLst>
                                    </p:anim>
                                    <p:anim calcmode="lin" valueType="num">
                                      <p:cBhvr>
                                        <p:cTn id="151" dur="500" fill="hold"/>
                                        <p:tgtEl>
                                          <p:spTgt spid="36"/>
                                        </p:tgtEl>
                                        <p:attrNameLst>
                                          <p:attrName>ppt_y</p:attrName>
                                        </p:attrNameLst>
                                      </p:cBhvr>
                                      <p:tavLst>
                                        <p:tav tm="0">
                                          <p:val>
                                            <p:strVal val="#ppt_y+.1"/>
                                          </p:val>
                                        </p:tav>
                                        <p:tav tm="100000">
                                          <p:val>
                                            <p:strVal val="#ppt_y"/>
                                          </p:val>
                                        </p:tav>
                                      </p:tavLst>
                                    </p:anim>
                                  </p:childTnLst>
                                </p:cTn>
                              </p:par>
                              <p:par>
                                <p:cTn id="152" presetID="42" presetClass="entr" presetSubtype="0" fill="hold" grpId="0" nodeType="withEffect">
                                  <p:stCondLst>
                                    <p:cond delay="0"/>
                                  </p:stCondLst>
                                  <p:childTnLst>
                                    <p:set>
                                      <p:cBhvr>
                                        <p:cTn id="153" dur="1" fill="hold">
                                          <p:stCondLst>
                                            <p:cond delay="0"/>
                                          </p:stCondLst>
                                        </p:cTn>
                                        <p:tgtEl>
                                          <p:spTgt spid="24"/>
                                        </p:tgtEl>
                                        <p:attrNameLst>
                                          <p:attrName>style.visibility</p:attrName>
                                        </p:attrNameLst>
                                      </p:cBhvr>
                                      <p:to>
                                        <p:strVal val="visible"/>
                                      </p:to>
                                    </p:set>
                                    <p:animEffect transition="in" filter="fade">
                                      <p:cBhvr>
                                        <p:cTn id="154" dur="500"/>
                                        <p:tgtEl>
                                          <p:spTgt spid="24"/>
                                        </p:tgtEl>
                                      </p:cBhvr>
                                    </p:animEffect>
                                    <p:anim calcmode="lin" valueType="num">
                                      <p:cBhvr>
                                        <p:cTn id="155" dur="500" fill="hold"/>
                                        <p:tgtEl>
                                          <p:spTgt spid="24"/>
                                        </p:tgtEl>
                                        <p:attrNameLst>
                                          <p:attrName>ppt_x</p:attrName>
                                        </p:attrNameLst>
                                      </p:cBhvr>
                                      <p:tavLst>
                                        <p:tav tm="0">
                                          <p:val>
                                            <p:strVal val="#ppt_x"/>
                                          </p:val>
                                        </p:tav>
                                        <p:tav tm="100000">
                                          <p:val>
                                            <p:strVal val="#ppt_x"/>
                                          </p:val>
                                        </p:tav>
                                      </p:tavLst>
                                    </p:anim>
                                    <p:anim calcmode="lin" valueType="num">
                                      <p:cBhvr>
                                        <p:cTn id="156" dur="500" fill="hold"/>
                                        <p:tgtEl>
                                          <p:spTgt spid="24"/>
                                        </p:tgtEl>
                                        <p:attrNameLst>
                                          <p:attrName>ppt_y</p:attrName>
                                        </p:attrNameLst>
                                      </p:cBhvr>
                                      <p:tavLst>
                                        <p:tav tm="0">
                                          <p:val>
                                            <p:strVal val="#ppt_y+.1"/>
                                          </p:val>
                                        </p:tav>
                                        <p:tav tm="100000">
                                          <p:val>
                                            <p:strVal val="#ppt_y"/>
                                          </p:val>
                                        </p:tav>
                                      </p:tavLst>
                                    </p:anim>
                                  </p:childTnLst>
                                </p:cTn>
                              </p:par>
                              <p:par>
                                <p:cTn id="157" presetID="21" presetClass="entr" presetSubtype="1" fill="hold" nodeType="withEffect">
                                  <p:stCondLst>
                                    <p:cond delay="0"/>
                                  </p:stCondLst>
                                  <p:childTnLst>
                                    <p:set>
                                      <p:cBhvr>
                                        <p:cTn id="158" dur="1" fill="hold">
                                          <p:stCondLst>
                                            <p:cond delay="0"/>
                                          </p:stCondLst>
                                        </p:cTn>
                                        <p:tgtEl>
                                          <p:spTgt spid="13"/>
                                        </p:tgtEl>
                                        <p:attrNameLst>
                                          <p:attrName>style.visibility</p:attrName>
                                        </p:attrNameLst>
                                      </p:cBhvr>
                                      <p:to>
                                        <p:strVal val="visible"/>
                                      </p:to>
                                    </p:set>
                                    <p:animEffect transition="in" filter="wheel(1)">
                                      <p:cBhvr>
                                        <p:cTn id="159" dur="500"/>
                                        <p:tgtEl>
                                          <p:spTgt spid="13"/>
                                        </p:tgtEl>
                                      </p:cBhvr>
                                    </p:animEffect>
                                  </p:childTnLst>
                                </p:cTn>
                              </p:par>
                            </p:childTnLst>
                          </p:cTn>
                        </p:par>
                        <p:par>
                          <p:cTn id="160" fill="hold">
                            <p:stCondLst>
                              <p:cond delay="3000"/>
                            </p:stCondLst>
                            <p:childTnLst>
                              <p:par>
                                <p:cTn id="161" presetID="1" presetClass="entr" presetSubtype="0" fill="hold" nodeType="afterEffect">
                                  <p:stCondLst>
                                    <p:cond delay="0"/>
                                  </p:stCondLst>
                                  <p:childTnLst>
                                    <p:set>
                                      <p:cBhvr>
                                        <p:cTn id="162" dur="1" fill="hold">
                                          <p:stCondLst>
                                            <p:cond delay="0"/>
                                          </p:stCondLst>
                                        </p:cTn>
                                        <p:tgtEl>
                                          <p:spTgt spid="10"/>
                                        </p:tgtEl>
                                        <p:attrNameLst>
                                          <p:attrName>style.visibility</p:attrName>
                                        </p:attrNameLst>
                                      </p:cBhvr>
                                      <p:to>
                                        <p:strVal val="visible"/>
                                      </p:to>
                                    </p:set>
                                  </p:childTnLst>
                                </p:cTn>
                              </p:par>
                              <p:par>
                                <p:cTn id="163" presetID="10" presetClass="entr" presetSubtype="0" fill="hold" grpId="0" nodeType="withEffect">
                                  <p:stCondLst>
                                    <p:cond delay="0"/>
                                  </p:stCondLst>
                                  <p:childTnLst>
                                    <p:set>
                                      <p:cBhvr>
                                        <p:cTn id="164" dur="1" fill="hold">
                                          <p:stCondLst>
                                            <p:cond delay="0"/>
                                          </p:stCondLst>
                                        </p:cTn>
                                        <p:tgtEl>
                                          <p:spTgt spid="42"/>
                                        </p:tgtEl>
                                        <p:attrNameLst>
                                          <p:attrName>style.visibility</p:attrName>
                                        </p:attrNameLst>
                                      </p:cBhvr>
                                      <p:to>
                                        <p:strVal val="visible"/>
                                      </p:to>
                                    </p:set>
                                    <p:animEffect transition="in" filter="fade">
                                      <p:cBhvr>
                                        <p:cTn id="165" dur="500"/>
                                        <p:tgtEl>
                                          <p:spTgt spid="42"/>
                                        </p:tgtEl>
                                      </p:cBhvr>
                                    </p:animEffect>
                                  </p:childTnLst>
                                </p:cTn>
                              </p:par>
                            </p:childTnLst>
                          </p:cTn>
                        </p:par>
                        <p:par>
                          <p:cTn id="166" fill="hold">
                            <p:stCondLst>
                              <p:cond delay="3500"/>
                            </p:stCondLst>
                            <p:childTnLst>
                              <p:par>
                                <p:cTn id="167" presetID="1" presetClass="entr" presetSubtype="0" fill="hold" nodeType="afterEffect">
                                  <p:stCondLst>
                                    <p:cond delay="0"/>
                                  </p:stCondLst>
                                  <p:childTnLst>
                                    <p:set>
                                      <p:cBhvr>
                                        <p:cTn id="168" dur="1" fill="hold">
                                          <p:stCondLst>
                                            <p:cond delay="0"/>
                                          </p:stCondLst>
                                        </p:cTn>
                                        <p:tgtEl>
                                          <p:spTgt spid="11"/>
                                        </p:tgtEl>
                                        <p:attrNameLst>
                                          <p:attrName>style.visibility</p:attrName>
                                        </p:attrNameLst>
                                      </p:cBhvr>
                                      <p:to>
                                        <p:strVal val="visible"/>
                                      </p:to>
                                    </p:set>
                                  </p:childTnLst>
                                </p:cTn>
                              </p:par>
                              <p:par>
                                <p:cTn id="169" presetID="22" presetClass="entr" presetSubtype="2" fill="hold" nodeType="withEffect">
                                  <p:stCondLst>
                                    <p:cond delay="0"/>
                                  </p:stCondLst>
                                  <p:childTnLst>
                                    <p:set>
                                      <p:cBhvr>
                                        <p:cTn id="170" dur="1" fill="hold">
                                          <p:stCondLst>
                                            <p:cond delay="0"/>
                                          </p:stCondLst>
                                        </p:cTn>
                                        <p:tgtEl>
                                          <p:spTgt spid="43"/>
                                        </p:tgtEl>
                                        <p:attrNameLst>
                                          <p:attrName>style.visibility</p:attrName>
                                        </p:attrNameLst>
                                      </p:cBhvr>
                                      <p:to>
                                        <p:strVal val="visible"/>
                                      </p:to>
                                    </p:set>
                                    <p:animEffect transition="in" filter="wipe(right)">
                                      <p:cBhvr>
                                        <p:cTn id="171" dur="500"/>
                                        <p:tgtEl>
                                          <p:spTgt spid="43"/>
                                        </p:tgtEl>
                                      </p:cBhvr>
                                    </p:animEffect>
                                  </p:childTnLst>
                                </p:cTn>
                              </p:par>
                              <p:par>
                                <p:cTn id="172" presetID="10" presetClass="entr" presetSubtype="0" fill="hold" grpId="0" nodeType="withEffect">
                                  <p:stCondLst>
                                    <p:cond delay="0"/>
                                  </p:stCondLst>
                                  <p:childTnLst>
                                    <p:set>
                                      <p:cBhvr>
                                        <p:cTn id="173" dur="1" fill="hold">
                                          <p:stCondLst>
                                            <p:cond delay="0"/>
                                          </p:stCondLst>
                                        </p:cTn>
                                        <p:tgtEl>
                                          <p:spTgt spid="46"/>
                                        </p:tgtEl>
                                        <p:attrNameLst>
                                          <p:attrName>style.visibility</p:attrName>
                                        </p:attrNameLst>
                                      </p:cBhvr>
                                      <p:to>
                                        <p:strVal val="visible"/>
                                      </p:to>
                                    </p:set>
                                    <p:animEffect transition="in" filter="fade">
                                      <p:cBhvr>
                                        <p:cTn id="174" dur="500"/>
                                        <p:tgtEl>
                                          <p:spTgt spid="46"/>
                                        </p:tgtEl>
                                      </p:cBhvr>
                                    </p:animEffect>
                                  </p:childTnLst>
                                </p:cTn>
                              </p:par>
                            </p:childTnLst>
                          </p:cTn>
                        </p:par>
                        <p:par>
                          <p:cTn id="175" fill="hold">
                            <p:stCondLst>
                              <p:cond delay="4000"/>
                            </p:stCondLst>
                            <p:childTnLst>
                              <p:par>
                                <p:cTn id="176" presetID="1" presetClass="entr" presetSubtype="0" fill="hold" nodeType="afterEffect">
                                  <p:stCondLst>
                                    <p:cond delay="0"/>
                                  </p:stCondLst>
                                  <p:childTnLst>
                                    <p:set>
                                      <p:cBhvr>
                                        <p:cTn id="177" dur="1" fill="hold">
                                          <p:stCondLst>
                                            <p:cond delay="0"/>
                                          </p:stCondLst>
                                        </p:cTn>
                                        <p:tgtEl>
                                          <p:spTgt spid="12"/>
                                        </p:tgtEl>
                                        <p:attrNameLst>
                                          <p:attrName>style.visibility</p:attrName>
                                        </p:attrNameLst>
                                      </p:cBhvr>
                                      <p:to>
                                        <p:strVal val="visible"/>
                                      </p:to>
                                    </p:set>
                                  </p:childTnLst>
                                </p:cTn>
                              </p:par>
                              <p:par>
                                <p:cTn id="178" presetID="22" presetClass="entr" presetSubtype="8" fill="hold" nodeType="withEffect">
                                  <p:stCondLst>
                                    <p:cond delay="0"/>
                                  </p:stCondLst>
                                  <p:childTnLst>
                                    <p:set>
                                      <p:cBhvr>
                                        <p:cTn id="179" dur="1" fill="hold">
                                          <p:stCondLst>
                                            <p:cond delay="0"/>
                                          </p:stCondLst>
                                        </p:cTn>
                                        <p:tgtEl>
                                          <p:spTgt spid="47"/>
                                        </p:tgtEl>
                                        <p:attrNameLst>
                                          <p:attrName>style.visibility</p:attrName>
                                        </p:attrNameLst>
                                      </p:cBhvr>
                                      <p:to>
                                        <p:strVal val="visible"/>
                                      </p:to>
                                    </p:set>
                                    <p:animEffect transition="in" filter="wipe(left)">
                                      <p:cBhvr>
                                        <p:cTn id="180" dur="500"/>
                                        <p:tgtEl>
                                          <p:spTgt spid="47"/>
                                        </p:tgtEl>
                                      </p:cBhvr>
                                    </p:animEffect>
                                  </p:childTnLst>
                                </p:cTn>
                              </p:par>
                              <p:par>
                                <p:cTn id="181" presetID="10" presetClass="entr" presetSubtype="0" fill="hold" grpId="0" nodeType="withEffect">
                                  <p:stCondLst>
                                    <p:cond delay="0"/>
                                  </p:stCondLst>
                                  <p:childTnLst>
                                    <p:set>
                                      <p:cBhvr>
                                        <p:cTn id="182" dur="1" fill="hold">
                                          <p:stCondLst>
                                            <p:cond delay="0"/>
                                          </p:stCondLst>
                                        </p:cTn>
                                        <p:tgtEl>
                                          <p:spTgt spid="50"/>
                                        </p:tgtEl>
                                        <p:attrNameLst>
                                          <p:attrName>style.visibility</p:attrName>
                                        </p:attrNameLst>
                                      </p:cBhvr>
                                      <p:to>
                                        <p:strVal val="visible"/>
                                      </p:to>
                                    </p:set>
                                    <p:animEffect transition="in" filter="fade">
                                      <p:cBhvr>
                                        <p:cTn id="183" dur="500"/>
                                        <p:tgtEl>
                                          <p:spTgt spid="50"/>
                                        </p:tgtEl>
                                      </p:cBhvr>
                                    </p:animEffect>
                                  </p:childTnLst>
                                </p:cTn>
                              </p:par>
                              <p:par>
                                <p:cTn id="184" presetID="22" presetClass="entr" presetSubtype="8" fill="hold" nodeType="withEffect">
                                  <p:stCondLst>
                                    <p:cond delay="0"/>
                                  </p:stCondLst>
                                  <p:childTnLst>
                                    <p:set>
                                      <p:cBhvr>
                                        <p:cTn id="185" dur="1" fill="hold">
                                          <p:stCondLst>
                                            <p:cond delay="0"/>
                                          </p:stCondLst>
                                        </p:cTn>
                                        <p:tgtEl>
                                          <p:spTgt spid="57"/>
                                        </p:tgtEl>
                                        <p:attrNameLst>
                                          <p:attrName>style.visibility</p:attrName>
                                        </p:attrNameLst>
                                      </p:cBhvr>
                                      <p:to>
                                        <p:strVal val="visible"/>
                                      </p:to>
                                    </p:set>
                                    <p:animEffect transition="in" filter="wipe(left)">
                                      <p:cBhvr>
                                        <p:cTn id="186"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42" grpId="0"/>
      <p:bldP spid="46" grpId="0"/>
      <p:bldP spid="50" grpId="0"/>
      <p:bldP spid="5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1"/>
          <p:cNvSpPr>
            <a:spLocks noGrp="1"/>
          </p:cNvSpPr>
          <p:nvPr>
            <p:ph type="title"/>
          </p:nvPr>
        </p:nvSpPr>
        <p:spPr>
          <a:xfrm>
            <a:off x="712493" y="1055930"/>
            <a:ext cx="4436532" cy="640080"/>
          </a:xfrm>
        </p:spPr>
        <p:txBody>
          <a:bodyPr>
            <a:normAutofit/>
          </a:bodyPr>
          <a:lstStyle/>
          <a:p>
            <a:r>
              <a:rPr lang="fr-FR" sz="3200" dirty="0" smtClean="0"/>
              <a:t>Outils de développement</a:t>
            </a:r>
            <a:endParaRPr lang="fr-FR" sz="3200" dirty="0"/>
          </a:p>
        </p:txBody>
      </p:sp>
      <p:sp>
        <p:nvSpPr>
          <p:cNvPr id="9" name="Espace réservé du contenu 2"/>
          <p:cNvSpPr>
            <a:spLocks noGrp="1"/>
          </p:cNvSpPr>
          <p:nvPr>
            <p:ph idx="1"/>
          </p:nvPr>
        </p:nvSpPr>
        <p:spPr>
          <a:xfrm>
            <a:off x="-63496" y="1797779"/>
            <a:ext cx="10515600" cy="4351338"/>
          </a:xfrm>
        </p:spPr>
        <p:txBody>
          <a:bodyPr>
            <a:normAutofit/>
          </a:bodyPr>
          <a:lstStyle/>
          <a:p>
            <a:pPr marL="137160" indent="0" defTabSz="457200">
              <a:lnSpc>
                <a:spcPct val="150000"/>
              </a:lnSpc>
              <a:buSzPct val="100000"/>
              <a:buNone/>
            </a:pPr>
            <a:r>
              <a:rPr lang="fr-FR" altLang="zh-CN" dirty="0" smtClean="0">
                <a:solidFill>
                  <a:srgbClr val="3F3F3F"/>
                </a:solidFill>
                <a:latin typeface="Century Gothic" panose="020B0502020202020204" pitchFamily="34" charset="0"/>
                <a:ea typeface="幼圆" charset="-122"/>
              </a:rPr>
              <a:t>       Message instantanée</a:t>
            </a:r>
            <a:endParaRPr lang="fr-FR" altLang="zh-CN" dirty="0">
              <a:solidFill>
                <a:srgbClr val="3F3F3F"/>
              </a:solidFill>
              <a:latin typeface="Century Gothic" panose="020B0502020202020204" pitchFamily="34" charset="0"/>
              <a:ea typeface="幼圆" charset="-122"/>
            </a:endParaRPr>
          </a:p>
        </p:txBody>
      </p:sp>
      <p:sp>
        <p:nvSpPr>
          <p:cNvPr id="38" name="Freeform 72"/>
          <p:cNvSpPr>
            <a:spLocks/>
          </p:cNvSpPr>
          <p:nvPr/>
        </p:nvSpPr>
        <p:spPr bwMode="auto">
          <a:xfrm>
            <a:off x="4843344" y="2130244"/>
            <a:ext cx="3725795" cy="3993604"/>
          </a:xfrm>
          <a:custGeom>
            <a:avLst/>
            <a:gdLst>
              <a:gd name="T0" fmla="*/ 3318 w 3325"/>
              <a:gd name="T1" fmla="*/ 1363 h 3564"/>
              <a:gd name="T2" fmla="*/ 1141 w 3325"/>
              <a:gd name="T3" fmla="*/ 1541 h 3564"/>
              <a:gd name="T4" fmla="*/ 15 w 3325"/>
              <a:gd name="T5" fmla="*/ 0 h 3564"/>
              <a:gd name="T6" fmla="*/ 3 w 3325"/>
              <a:gd name="T7" fmla="*/ 0 h 3564"/>
              <a:gd name="T8" fmla="*/ 0 w 3325"/>
              <a:gd name="T9" fmla="*/ 12 h 3564"/>
              <a:gd name="T10" fmla="*/ 1127 w 3325"/>
              <a:gd name="T11" fmla="*/ 1550 h 3564"/>
              <a:gd name="T12" fmla="*/ 426 w 3325"/>
              <a:gd name="T13" fmla="*/ 3555 h 3564"/>
              <a:gd name="T14" fmla="*/ 434 w 3325"/>
              <a:gd name="T15" fmla="*/ 3564 h 3564"/>
              <a:gd name="T16" fmla="*/ 443 w 3325"/>
              <a:gd name="T17" fmla="*/ 3564 h 3564"/>
              <a:gd name="T18" fmla="*/ 1143 w 3325"/>
              <a:gd name="T19" fmla="*/ 1557 h 3564"/>
              <a:gd name="T20" fmla="*/ 3321 w 3325"/>
              <a:gd name="T21" fmla="*/ 1380 h 3564"/>
              <a:gd name="T22" fmla="*/ 3325 w 3325"/>
              <a:gd name="T23" fmla="*/ 1370 h 3564"/>
              <a:gd name="T24" fmla="*/ 3318 w 3325"/>
              <a:gd name="T25" fmla="*/ 1363 h 3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25" h="3564">
                <a:moveTo>
                  <a:pt x="3318" y="1363"/>
                </a:moveTo>
                <a:lnTo>
                  <a:pt x="1141" y="1541"/>
                </a:lnTo>
                <a:lnTo>
                  <a:pt x="15" y="0"/>
                </a:lnTo>
                <a:lnTo>
                  <a:pt x="3" y="0"/>
                </a:lnTo>
                <a:lnTo>
                  <a:pt x="0" y="12"/>
                </a:lnTo>
                <a:lnTo>
                  <a:pt x="1127" y="1550"/>
                </a:lnTo>
                <a:lnTo>
                  <a:pt x="426" y="3555"/>
                </a:lnTo>
                <a:lnTo>
                  <a:pt x="434" y="3564"/>
                </a:lnTo>
                <a:lnTo>
                  <a:pt x="443" y="3564"/>
                </a:lnTo>
                <a:lnTo>
                  <a:pt x="1143" y="1557"/>
                </a:lnTo>
                <a:lnTo>
                  <a:pt x="3321" y="1380"/>
                </a:lnTo>
                <a:lnTo>
                  <a:pt x="3325" y="1370"/>
                </a:lnTo>
                <a:lnTo>
                  <a:pt x="3318" y="1363"/>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42" name="TextBox 41"/>
          <p:cNvSpPr txBox="1"/>
          <p:nvPr/>
        </p:nvSpPr>
        <p:spPr>
          <a:xfrm>
            <a:off x="4994385" y="2629475"/>
            <a:ext cx="2657556" cy="461665"/>
          </a:xfrm>
          <a:prstGeom prst="rect">
            <a:avLst/>
          </a:prstGeom>
          <a:noFill/>
        </p:spPr>
        <p:txBody>
          <a:bodyPr wrap="square" rtlCol="0">
            <a:spAutoFit/>
          </a:bodyPr>
          <a:lstStyle/>
          <a:p>
            <a:r>
              <a:rPr lang="fr-FR" sz="2400" dirty="0">
                <a:solidFill>
                  <a:srgbClr val="FF0000"/>
                </a:solidFill>
              </a:rPr>
              <a:t>SQL Developer </a:t>
            </a:r>
            <a:endParaRPr lang="id-ID" sz="2400" dirty="0">
              <a:solidFill>
                <a:srgbClr val="FF0000"/>
              </a:solidFill>
            </a:endParaRPr>
          </a:p>
        </p:txBody>
      </p:sp>
      <p:graphicFrame>
        <p:nvGraphicFramePr>
          <p:cNvPr id="51" name="Diagramme 5"/>
          <p:cNvGraphicFramePr/>
          <p:nvPr>
            <p:extLst/>
          </p:nvPr>
        </p:nvGraphicFramePr>
        <p:xfrm>
          <a:off x="750618" y="642"/>
          <a:ext cx="10781739" cy="10081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2" name="TextBox 51"/>
          <p:cNvSpPr txBox="1"/>
          <p:nvPr/>
        </p:nvSpPr>
        <p:spPr>
          <a:xfrm>
            <a:off x="5276756" y="1280677"/>
            <a:ext cx="1907895" cy="400110"/>
          </a:xfrm>
          <a:prstGeom prst="rect">
            <a:avLst/>
          </a:prstGeom>
          <a:noFill/>
        </p:spPr>
        <p:txBody>
          <a:bodyPr wrap="none" rtlCol="0">
            <a:spAutoFit/>
          </a:bodyPr>
          <a:lstStyle/>
          <a:p>
            <a:r>
              <a:rPr lang="fr-FR" sz="2000" dirty="0" smtClean="0">
                <a:solidFill>
                  <a:schemeClr val="accent1">
                    <a:lumMod val="75000"/>
                  </a:schemeClr>
                </a:solidFill>
              </a:rPr>
              <a:t>Base de donnée </a:t>
            </a:r>
            <a:endParaRPr lang="fr-FR" sz="2000" dirty="0">
              <a:solidFill>
                <a:schemeClr val="accent1">
                  <a:lumMod val="75000"/>
                </a:schemeClr>
              </a:solidFill>
            </a:endParaRPr>
          </a:p>
        </p:txBody>
      </p:sp>
      <p:cxnSp>
        <p:nvCxnSpPr>
          <p:cNvPr id="53" name="Straight Connector 52"/>
          <p:cNvCxnSpPr/>
          <p:nvPr/>
        </p:nvCxnSpPr>
        <p:spPr>
          <a:xfrm>
            <a:off x="3558472" y="1525561"/>
            <a:ext cx="231390" cy="193458"/>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3789862" y="1714690"/>
            <a:ext cx="2808003" cy="7669"/>
          </a:xfrm>
          <a:prstGeom prst="line">
            <a:avLst/>
          </a:prstGeom>
        </p:spPr>
        <p:style>
          <a:lnRef idx="1">
            <a:schemeClr val="accent1"/>
          </a:lnRef>
          <a:fillRef idx="0">
            <a:schemeClr val="accent1"/>
          </a:fillRef>
          <a:effectRef idx="0">
            <a:schemeClr val="accent1"/>
          </a:effectRef>
          <a:fontRef idx="minor">
            <a:schemeClr val="tx1"/>
          </a:fontRef>
        </p:style>
      </p:cxnSp>
      <p:sp>
        <p:nvSpPr>
          <p:cNvPr id="55" name="Espace réservé du pied de page 7"/>
          <p:cNvSpPr>
            <a:spLocks noGrp="1"/>
          </p:cNvSpPr>
          <p:nvPr>
            <p:ph type="ftr" sz="quarter" idx="11"/>
          </p:nvPr>
        </p:nvSpPr>
        <p:spPr>
          <a:xfrm>
            <a:off x="2912051" y="6351029"/>
            <a:ext cx="5423281" cy="646331"/>
          </a:xfrm>
          <a:prstGeom prst="rect">
            <a:avLst/>
          </a:prstGeom>
        </p:spPr>
        <p:txBody>
          <a:bodyPr wrap="none">
            <a:spAutoFit/>
          </a:bodyPr>
          <a:lstStyle/>
          <a:p>
            <a:r>
              <a:rPr lang="fr-FR" sz="1800" dirty="0">
                <a:solidFill>
                  <a:schemeClr val="tx1"/>
                </a:solidFill>
                <a:latin typeface="Times New Roman" panose="02020603050405020304" pitchFamily="18" charset="0"/>
                <a:cs typeface="Times New Roman" panose="02020603050405020304" pitchFamily="18" charset="0"/>
              </a:rPr>
              <a:t>Système de gestion de Service d’électricité / gaz «ndes »</a:t>
            </a:r>
            <a:endParaRPr lang="en-US" sz="1800" dirty="0">
              <a:solidFill>
                <a:schemeClr val="tx1"/>
              </a:solidFill>
              <a:latin typeface="Times New Roman" panose="02020603050405020304" pitchFamily="18" charset="0"/>
              <a:cs typeface="Times New Roman" panose="02020603050405020304" pitchFamily="18" charset="0"/>
            </a:endParaRPr>
          </a:p>
          <a:p>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56" name="Flowchart: Off-page Connector 36">
            <a:extLst>
              <a:ext uri="{FF2B5EF4-FFF2-40B4-BE49-F238E27FC236}">
                <a16:creationId xmlns:a16="http://schemas.microsoft.com/office/drawing/2014/main" id="{E34E4F2F-2E67-4692-9EB5-843046579063}"/>
              </a:ext>
            </a:extLst>
          </p:cNvPr>
          <p:cNvSpPr/>
          <p:nvPr/>
        </p:nvSpPr>
        <p:spPr>
          <a:xfrm>
            <a:off x="11163918" y="6385024"/>
            <a:ext cx="327273" cy="393600"/>
          </a:xfrm>
          <a:prstGeom prst="flowChartOffpageConnector">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solidFill>
                  <a:schemeClr val="bg1"/>
                </a:solidFill>
              </a:rPr>
              <a:t>18</a:t>
            </a:r>
            <a:endParaRPr lang="en-US" sz="1100" b="1" dirty="0">
              <a:solidFill>
                <a:schemeClr val="bg1"/>
              </a:solidFill>
            </a:endParaRPr>
          </a:p>
        </p:txBody>
      </p:sp>
      <p:grpSp>
        <p:nvGrpSpPr>
          <p:cNvPr id="1028" name="Group 4"/>
          <p:cNvGrpSpPr>
            <a:grpSpLocks noChangeAspect="1"/>
          </p:cNvGrpSpPr>
          <p:nvPr/>
        </p:nvGrpSpPr>
        <p:grpSpPr bwMode="auto">
          <a:xfrm>
            <a:off x="3307198" y="4770066"/>
            <a:ext cx="5205412" cy="1147762"/>
            <a:chOff x="1991" y="3175"/>
            <a:chExt cx="3279" cy="723"/>
          </a:xfrm>
        </p:grpSpPr>
        <p:sp>
          <p:nvSpPr>
            <p:cNvPr id="1027" name="AutoShape 3"/>
            <p:cNvSpPr>
              <a:spLocks noChangeAspect="1" noChangeArrowheads="1" noTextEdit="1"/>
            </p:cNvSpPr>
            <p:nvPr/>
          </p:nvSpPr>
          <p:spPr bwMode="auto">
            <a:xfrm>
              <a:off x="1991" y="3175"/>
              <a:ext cx="3279" cy="7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fr-FR"/>
            </a:p>
          </p:txBody>
        </p:sp>
        <p:sp>
          <p:nvSpPr>
            <p:cNvPr id="1029" name="Freeform 5"/>
            <p:cNvSpPr>
              <a:spLocks/>
            </p:cNvSpPr>
            <p:nvPr/>
          </p:nvSpPr>
          <p:spPr bwMode="auto">
            <a:xfrm>
              <a:off x="1987" y="3171"/>
              <a:ext cx="3283" cy="731"/>
            </a:xfrm>
            <a:custGeom>
              <a:avLst/>
              <a:gdLst/>
              <a:ahLst/>
              <a:cxnLst>
                <a:cxn ang="0">
                  <a:pos x="455" y="0"/>
                </a:cxn>
                <a:cxn ang="0">
                  <a:pos x="133" y="29"/>
                </a:cxn>
                <a:cxn ang="0">
                  <a:pos x="0" y="100"/>
                </a:cxn>
                <a:cxn ang="0">
                  <a:pos x="455" y="200"/>
                </a:cxn>
                <a:cxn ang="0">
                  <a:pos x="777" y="170"/>
                </a:cxn>
                <a:cxn ang="0">
                  <a:pos x="910" y="100"/>
                </a:cxn>
                <a:cxn ang="0">
                  <a:pos x="777" y="29"/>
                </a:cxn>
                <a:cxn ang="0">
                  <a:pos x="455" y="0"/>
                </a:cxn>
              </a:cxnLst>
              <a:rect l="0" t="0" r="r" b="b"/>
              <a:pathLst>
                <a:path w="910" h="200">
                  <a:moveTo>
                    <a:pt x="455" y="0"/>
                  </a:moveTo>
                  <a:cubicBezTo>
                    <a:pt x="329" y="0"/>
                    <a:pt x="216" y="11"/>
                    <a:pt x="133" y="29"/>
                  </a:cubicBezTo>
                  <a:cubicBezTo>
                    <a:pt x="51" y="47"/>
                    <a:pt x="0" y="72"/>
                    <a:pt x="0" y="100"/>
                  </a:cubicBezTo>
                  <a:cubicBezTo>
                    <a:pt x="0" y="155"/>
                    <a:pt x="204" y="200"/>
                    <a:pt x="455" y="200"/>
                  </a:cubicBezTo>
                  <a:cubicBezTo>
                    <a:pt x="581" y="200"/>
                    <a:pt x="694" y="188"/>
                    <a:pt x="777" y="170"/>
                  </a:cubicBezTo>
                  <a:cubicBezTo>
                    <a:pt x="859" y="152"/>
                    <a:pt x="910" y="127"/>
                    <a:pt x="910" y="100"/>
                  </a:cubicBezTo>
                  <a:cubicBezTo>
                    <a:pt x="910" y="72"/>
                    <a:pt x="859" y="47"/>
                    <a:pt x="777" y="29"/>
                  </a:cubicBezTo>
                  <a:cubicBezTo>
                    <a:pt x="694" y="11"/>
                    <a:pt x="581" y="0"/>
                    <a:pt x="45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030" name="Freeform 6"/>
            <p:cNvSpPr>
              <a:spLocks/>
            </p:cNvSpPr>
            <p:nvPr/>
          </p:nvSpPr>
          <p:spPr bwMode="auto">
            <a:xfrm>
              <a:off x="2002" y="3175"/>
              <a:ext cx="3250" cy="723"/>
            </a:xfrm>
            <a:custGeom>
              <a:avLst/>
              <a:gdLst/>
              <a:ahLst/>
              <a:cxnLst>
                <a:cxn ang="0">
                  <a:pos x="130" y="29"/>
                </a:cxn>
                <a:cxn ang="0">
                  <a:pos x="451" y="0"/>
                </a:cxn>
                <a:cxn ang="0">
                  <a:pos x="452" y="0"/>
                </a:cxn>
                <a:cxn ang="0">
                  <a:pos x="457" y="0"/>
                </a:cxn>
                <a:cxn ang="0">
                  <a:pos x="769" y="29"/>
                </a:cxn>
                <a:cxn ang="0">
                  <a:pos x="901" y="99"/>
                </a:cxn>
                <a:cxn ang="0">
                  <a:pos x="786" y="165"/>
                </a:cxn>
                <a:cxn ang="0">
                  <a:pos x="779" y="167"/>
                </a:cxn>
                <a:cxn ang="0">
                  <a:pos x="772" y="169"/>
                </a:cxn>
                <a:cxn ang="0">
                  <a:pos x="452" y="198"/>
                </a:cxn>
                <a:cxn ang="0">
                  <a:pos x="121" y="166"/>
                </a:cxn>
                <a:cxn ang="0">
                  <a:pos x="121" y="166"/>
                </a:cxn>
                <a:cxn ang="0">
                  <a:pos x="116" y="165"/>
                </a:cxn>
                <a:cxn ang="0">
                  <a:pos x="0" y="99"/>
                </a:cxn>
                <a:cxn ang="0">
                  <a:pos x="108" y="34"/>
                </a:cxn>
                <a:cxn ang="0">
                  <a:pos x="118" y="31"/>
                </a:cxn>
                <a:cxn ang="0">
                  <a:pos x="130" y="29"/>
                </a:cxn>
              </a:cxnLst>
              <a:rect l="0" t="0" r="r" b="b"/>
              <a:pathLst>
                <a:path w="901" h="198">
                  <a:moveTo>
                    <a:pt x="130" y="29"/>
                  </a:moveTo>
                  <a:cubicBezTo>
                    <a:pt x="211" y="11"/>
                    <a:pt x="327" y="0"/>
                    <a:pt x="451" y="0"/>
                  </a:cubicBezTo>
                  <a:cubicBezTo>
                    <a:pt x="451" y="0"/>
                    <a:pt x="452" y="0"/>
                    <a:pt x="452" y="0"/>
                  </a:cubicBezTo>
                  <a:cubicBezTo>
                    <a:pt x="454" y="0"/>
                    <a:pt x="455" y="0"/>
                    <a:pt x="457" y="0"/>
                  </a:cubicBezTo>
                  <a:cubicBezTo>
                    <a:pt x="578" y="0"/>
                    <a:pt x="689" y="11"/>
                    <a:pt x="769" y="29"/>
                  </a:cubicBezTo>
                  <a:cubicBezTo>
                    <a:pt x="850" y="47"/>
                    <a:pt x="901" y="71"/>
                    <a:pt x="901" y="99"/>
                  </a:cubicBezTo>
                  <a:cubicBezTo>
                    <a:pt x="901" y="124"/>
                    <a:pt x="859" y="148"/>
                    <a:pt x="786" y="165"/>
                  </a:cubicBezTo>
                  <a:cubicBezTo>
                    <a:pt x="784" y="166"/>
                    <a:pt x="782" y="166"/>
                    <a:pt x="779" y="167"/>
                  </a:cubicBezTo>
                  <a:cubicBezTo>
                    <a:pt x="777" y="168"/>
                    <a:pt x="774" y="168"/>
                    <a:pt x="772" y="169"/>
                  </a:cubicBezTo>
                  <a:cubicBezTo>
                    <a:pt x="691" y="187"/>
                    <a:pt x="576" y="198"/>
                    <a:pt x="452" y="198"/>
                  </a:cubicBezTo>
                  <a:cubicBezTo>
                    <a:pt x="323" y="198"/>
                    <a:pt x="203" y="186"/>
                    <a:pt x="121" y="166"/>
                  </a:cubicBezTo>
                  <a:cubicBezTo>
                    <a:pt x="121" y="166"/>
                    <a:pt x="121" y="166"/>
                    <a:pt x="121" y="166"/>
                  </a:cubicBezTo>
                  <a:cubicBezTo>
                    <a:pt x="119" y="166"/>
                    <a:pt x="117" y="165"/>
                    <a:pt x="116" y="165"/>
                  </a:cubicBezTo>
                  <a:cubicBezTo>
                    <a:pt x="45" y="148"/>
                    <a:pt x="0" y="124"/>
                    <a:pt x="0" y="99"/>
                  </a:cubicBezTo>
                  <a:cubicBezTo>
                    <a:pt x="0" y="74"/>
                    <a:pt x="40" y="51"/>
                    <a:pt x="108" y="34"/>
                  </a:cubicBezTo>
                  <a:cubicBezTo>
                    <a:pt x="111" y="33"/>
                    <a:pt x="115" y="32"/>
                    <a:pt x="118" y="31"/>
                  </a:cubicBezTo>
                  <a:cubicBezTo>
                    <a:pt x="122" y="30"/>
                    <a:pt x="126" y="30"/>
                    <a:pt x="130" y="29"/>
                  </a:cubicBez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031" name="Freeform 7"/>
            <p:cNvSpPr>
              <a:spLocks/>
            </p:cNvSpPr>
            <p:nvPr/>
          </p:nvSpPr>
          <p:spPr bwMode="auto">
            <a:xfrm>
              <a:off x="2020" y="3179"/>
              <a:ext cx="3210" cy="715"/>
            </a:xfrm>
            <a:custGeom>
              <a:avLst/>
              <a:gdLst/>
              <a:ahLst/>
              <a:cxnLst>
                <a:cxn ang="0">
                  <a:pos x="126" y="29"/>
                </a:cxn>
                <a:cxn ang="0">
                  <a:pos x="445" y="0"/>
                </a:cxn>
                <a:cxn ang="0">
                  <a:pos x="447" y="0"/>
                </a:cxn>
                <a:cxn ang="0">
                  <a:pos x="451" y="0"/>
                </a:cxn>
                <a:cxn ang="0">
                  <a:pos x="760" y="29"/>
                </a:cxn>
                <a:cxn ang="0">
                  <a:pos x="890" y="98"/>
                </a:cxn>
                <a:cxn ang="0">
                  <a:pos x="780" y="164"/>
                </a:cxn>
                <a:cxn ang="0">
                  <a:pos x="774" y="165"/>
                </a:cxn>
                <a:cxn ang="0">
                  <a:pos x="766" y="167"/>
                </a:cxn>
                <a:cxn ang="0">
                  <a:pos x="448" y="196"/>
                </a:cxn>
                <a:cxn ang="0">
                  <a:pos x="120" y="165"/>
                </a:cxn>
                <a:cxn ang="0">
                  <a:pos x="119" y="165"/>
                </a:cxn>
                <a:cxn ang="0">
                  <a:pos x="114" y="164"/>
                </a:cxn>
                <a:cxn ang="0">
                  <a:pos x="0" y="98"/>
                </a:cxn>
                <a:cxn ang="0">
                  <a:pos x="104" y="34"/>
                </a:cxn>
                <a:cxn ang="0">
                  <a:pos x="114" y="31"/>
                </a:cxn>
                <a:cxn ang="0">
                  <a:pos x="126" y="29"/>
                </a:cxn>
              </a:cxnLst>
              <a:rect l="0" t="0" r="r" b="b"/>
              <a:pathLst>
                <a:path w="890" h="196">
                  <a:moveTo>
                    <a:pt x="126" y="29"/>
                  </a:moveTo>
                  <a:cubicBezTo>
                    <a:pt x="206" y="11"/>
                    <a:pt x="324" y="0"/>
                    <a:pt x="445" y="0"/>
                  </a:cubicBezTo>
                  <a:cubicBezTo>
                    <a:pt x="446" y="0"/>
                    <a:pt x="446" y="0"/>
                    <a:pt x="447" y="0"/>
                  </a:cubicBezTo>
                  <a:cubicBezTo>
                    <a:pt x="448" y="0"/>
                    <a:pt x="450" y="0"/>
                    <a:pt x="451" y="0"/>
                  </a:cubicBezTo>
                  <a:cubicBezTo>
                    <a:pt x="571" y="0"/>
                    <a:pt x="681" y="12"/>
                    <a:pt x="760" y="29"/>
                  </a:cubicBezTo>
                  <a:cubicBezTo>
                    <a:pt x="839" y="46"/>
                    <a:pt x="890" y="71"/>
                    <a:pt x="890" y="98"/>
                  </a:cubicBezTo>
                  <a:cubicBezTo>
                    <a:pt x="890" y="123"/>
                    <a:pt x="851" y="146"/>
                    <a:pt x="780" y="164"/>
                  </a:cubicBezTo>
                  <a:cubicBezTo>
                    <a:pt x="778" y="164"/>
                    <a:pt x="776" y="165"/>
                    <a:pt x="774" y="165"/>
                  </a:cubicBezTo>
                  <a:cubicBezTo>
                    <a:pt x="771" y="166"/>
                    <a:pt x="769" y="167"/>
                    <a:pt x="766" y="167"/>
                  </a:cubicBezTo>
                  <a:cubicBezTo>
                    <a:pt x="686" y="185"/>
                    <a:pt x="570" y="196"/>
                    <a:pt x="448" y="196"/>
                  </a:cubicBezTo>
                  <a:cubicBezTo>
                    <a:pt x="321" y="196"/>
                    <a:pt x="200" y="184"/>
                    <a:pt x="120" y="165"/>
                  </a:cubicBezTo>
                  <a:cubicBezTo>
                    <a:pt x="119" y="165"/>
                    <a:pt x="119" y="165"/>
                    <a:pt x="119" y="165"/>
                  </a:cubicBezTo>
                  <a:cubicBezTo>
                    <a:pt x="118" y="164"/>
                    <a:pt x="116" y="164"/>
                    <a:pt x="114" y="164"/>
                  </a:cubicBezTo>
                  <a:cubicBezTo>
                    <a:pt x="44" y="146"/>
                    <a:pt x="0" y="123"/>
                    <a:pt x="0" y="98"/>
                  </a:cubicBezTo>
                  <a:cubicBezTo>
                    <a:pt x="0" y="74"/>
                    <a:pt x="37" y="51"/>
                    <a:pt x="104" y="34"/>
                  </a:cubicBezTo>
                  <a:cubicBezTo>
                    <a:pt x="108" y="33"/>
                    <a:pt x="111" y="32"/>
                    <a:pt x="114" y="31"/>
                  </a:cubicBezTo>
                  <a:cubicBezTo>
                    <a:pt x="118" y="30"/>
                    <a:pt x="122" y="29"/>
                    <a:pt x="126" y="29"/>
                  </a:cubicBezTo>
                  <a:close/>
                </a:path>
              </a:pathLst>
            </a:custGeom>
            <a:solidFill>
              <a:srgbClr val="FDFDFD"/>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032" name="Freeform 8"/>
            <p:cNvSpPr>
              <a:spLocks/>
            </p:cNvSpPr>
            <p:nvPr/>
          </p:nvSpPr>
          <p:spPr bwMode="auto">
            <a:xfrm>
              <a:off x="2034" y="3182"/>
              <a:ext cx="3178" cy="709"/>
            </a:xfrm>
            <a:custGeom>
              <a:avLst/>
              <a:gdLst/>
              <a:ahLst/>
              <a:cxnLst>
                <a:cxn ang="0">
                  <a:pos x="123" y="28"/>
                </a:cxn>
                <a:cxn ang="0">
                  <a:pos x="441" y="0"/>
                </a:cxn>
                <a:cxn ang="0">
                  <a:pos x="442" y="0"/>
                </a:cxn>
                <a:cxn ang="0">
                  <a:pos x="447" y="0"/>
                </a:cxn>
                <a:cxn ang="0">
                  <a:pos x="752" y="29"/>
                </a:cxn>
                <a:cxn ang="0">
                  <a:pos x="881" y="97"/>
                </a:cxn>
                <a:cxn ang="0">
                  <a:pos x="775" y="162"/>
                </a:cxn>
                <a:cxn ang="0">
                  <a:pos x="769" y="164"/>
                </a:cxn>
                <a:cxn ang="0">
                  <a:pos x="761" y="166"/>
                </a:cxn>
                <a:cxn ang="0">
                  <a:pos x="446" y="194"/>
                </a:cxn>
                <a:cxn ang="0">
                  <a:pos x="119" y="164"/>
                </a:cxn>
                <a:cxn ang="0">
                  <a:pos x="119" y="163"/>
                </a:cxn>
                <a:cxn ang="0">
                  <a:pos x="114" y="162"/>
                </a:cxn>
                <a:cxn ang="0">
                  <a:pos x="0" y="97"/>
                </a:cxn>
                <a:cxn ang="0">
                  <a:pos x="101" y="34"/>
                </a:cxn>
                <a:cxn ang="0">
                  <a:pos x="111" y="31"/>
                </a:cxn>
                <a:cxn ang="0">
                  <a:pos x="123" y="28"/>
                </a:cxn>
              </a:cxnLst>
              <a:rect l="0" t="0" r="r" b="b"/>
              <a:pathLst>
                <a:path w="881" h="194">
                  <a:moveTo>
                    <a:pt x="123" y="28"/>
                  </a:moveTo>
                  <a:cubicBezTo>
                    <a:pt x="201" y="11"/>
                    <a:pt x="322" y="0"/>
                    <a:pt x="441" y="0"/>
                  </a:cubicBezTo>
                  <a:cubicBezTo>
                    <a:pt x="442" y="0"/>
                    <a:pt x="442" y="0"/>
                    <a:pt x="442" y="0"/>
                  </a:cubicBezTo>
                  <a:cubicBezTo>
                    <a:pt x="444" y="0"/>
                    <a:pt x="445" y="0"/>
                    <a:pt x="447" y="0"/>
                  </a:cubicBezTo>
                  <a:cubicBezTo>
                    <a:pt x="564" y="0"/>
                    <a:pt x="675" y="12"/>
                    <a:pt x="752" y="29"/>
                  </a:cubicBezTo>
                  <a:cubicBezTo>
                    <a:pt x="830" y="46"/>
                    <a:pt x="881" y="70"/>
                    <a:pt x="881" y="97"/>
                  </a:cubicBezTo>
                  <a:cubicBezTo>
                    <a:pt x="881" y="121"/>
                    <a:pt x="845" y="145"/>
                    <a:pt x="775" y="162"/>
                  </a:cubicBezTo>
                  <a:cubicBezTo>
                    <a:pt x="773" y="163"/>
                    <a:pt x="771" y="163"/>
                    <a:pt x="769" y="164"/>
                  </a:cubicBezTo>
                  <a:cubicBezTo>
                    <a:pt x="766" y="165"/>
                    <a:pt x="764" y="165"/>
                    <a:pt x="761" y="166"/>
                  </a:cubicBezTo>
                  <a:cubicBezTo>
                    <a:pt x="683" y="183"/>
                    <a:pt x="565" y="194"/>
                    <a:pt x="446" y="194"/>
                  </a:cubicBezTo>
                  <a:cubicBezTo>
                    <a:pt x="321" y="194"/>
                    <a:pt x="198" y="182"/>
                    <a:pt x="119" y="164"/>
                  </a:cubicBezTo>
                  <a:cubicBezTo>
                    <a:pt x="119" y="163"/>
                    <a:pt x="119" y="163"/>
                    <a:pt x="119" y="163"/>
                  </a:cubicBezTo>
                  <a:cubicBezTo>
                    <a:pt x="117" y="163"/>
                    <a:pt x="115" y="163"/>
                    <a:pt x="114" y="162"/>
                  </a:cubicBezTo>
                  <a:cubicBezTo>
                    <a:pt x="45" y="145"/>
                    <a:pt x="0" y="122"/>
                    <a:pt x="0" y="97"/>
                  </a:cubicBezTo>
                  <a:cubicBezTo>
                    <a:pt x="0" y="74"/>
                    <a:pt x="36" y="50"/>
                    <a:pt x="101" y="34"/>
                  </a:cubicBezTo>
                  <a:cubicBezTo>
                    <a:pt x="105" y="33"/>
                    <a:pt x="108" y="32"/>
                    <a:pt x="111" y="31"/>
                  </a:cubicBezTo>
                  <a:cubicBezTo>
                    <a:pt x="115" y="30"/>
                    <a:pt x="119" y="29"/>
                    <a:pt x="123" y="28"/>
                  </a:cubicBezTo>
                  <a:close/>
                </a:path>
              </a:pathLst>
            </a:custGeom>
            <a:solidFill>
              <a:srgbClr val="FCFCFC"/>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033" name="Freeform 9"/>
            <p:cNvSpPr>
              <a:spLocks/>
            </p:cNvSpPr>
            <p:nvPr/>
          </p:nvSpPr>
          <p:spPr bwMode="auto">
            <a:xfrm>
              <a:off x="2049" y="3186"/>
              <a:ext cx="3142" cy="701"/>
            </a:xfrm>
            <a:custGeom>
              <a:avLst/>
              <a:gdLst/>
              <a:ahLst/>
              <a:cxnLst>
                <a:cxn ang="0">
                  <a:pos x="120" y="28"/>
                </a:cxn>
                <a:cxn ang="0">
                  <a:pos x="437" y="0"/>
                </a:cxn>
                <a:cxn ang="0">
                  <a:pos x="438" y="0"/>
                </a:cxn>
                <a:cxn ang="0">
                  <a:pos x="443" y="0"/>
                </a:cxn>
                <a:cxn ang="0">
                  <a:pos x="744" y="29"/>
                </a:cxn>
                <a:cxn ang="0">
                  <a:pos x="871" y="96"/>
                </a:cxn>
                <a:cxn ang="0">
                  <a:pos x="770" y="160"/>
                </a:cxn>
                <a:cxn ang="0">
                  <a:pos x="764" y="162"/>
                </a:cxn>
                <a:cxn ang="0">
                  <a:pos x="756" y="164"/>
                </a:cxn>
                <a:cxn ang="0">
                  <a:pos x="443" y="192"/>
                </a:cxn>
                <a:cxn ang="0">
                  <a:pos x="119" y="162"/>
                </a:cxn>
                <a:cxn ang="0">
                  <a:pos x="118" y="162"/>
                </a:cxn>
                <a:cxn ang="0">
                  <a:pos x="113" y="161"/>
                </a:cxn>
                <a:cxn ang="0">
                  <a:pos x="0" y="97"/>
                </a:cxn>
                <a:cxn ang="0">
                  <a:pos x="99" y="34"/>
                </a:cxn>
                <a:cxn ang="0">
                  <a:pos x="108" y="31"/>
                </a:cxn>
                <a:cxn ang="0">
                  <a:pos x="120" y="28"/>
                </a:cxn>
              </a:cxnLst>
              <a:rect l="0" t="0" r="r" b="b"/>
              <a:pathLst>
                <a:path w="871" h="192">
                  <a:moveTo>
                    <a:pt x="120" y="28"/>
                  </a:moveTo>
                  <a:cubicBezTo>
                    <a:pt x="197" y="11"/>
                    <a:pt x="319" y="0"/>
                    <a:pt x="437" y="0"/>
                  </a:cubicBezTo>
                  <a:cubicBezTo>
                    <a:pt x="437" y="0"/>
                    <a:pt x="438" y="0"/>
                    <a:pt x="438" y="0"/>
                  </a:cubicBezTo>
                  <a:cubicBezTo>
                    <a:pt x="440" y="0"/>
                    <a:pt x="441" y="0"/>
                    <a:pt x="443" y="0"/>
                  </a:cubicBezTo>
                  <a:cubicBezTo>
                    <a:pt x="558" y="1"/>
                    <a:pt x="668" y="12"/>
                    <a:pt x="744" y="29"/>
                  </a:cubicBezTo>
                  <a:cubicBezTo>
                    <a:pt x="821" y="46"/>
                    <a:pt x="871" y="70"/>
                    <a:pt x="871" y="96"/>
                  </a:cubicBezTo>
                  <a:cubicBezTo>
                    <a:pt x="871" y="120"/>
                    <a:pt x="839" y="144"/>
                    <a:pt x="770" y="160"/>
                  </a:cubicBezTo>
                  <a:cubicBezTo>
                    <a:pt x="768" y="161"/>
                    <a:pt x="766" y="162"/>
                    <a:pt x="764" y="162"/>
                  </a:cubicBezTo>
                  <a:cubicBezTo>
                    <a:pt x="761" y="163"/>
                    <a:pt x="759" y="164"/>
                    <a:pt x="756" y="164"/>
                  </a:cubicBezTo>
                  <a:cubicBezTo>
                    <a:pt x="679" y="181"/>
                    <a:pt x="560" y="192"/>
                    <a:pt x="443" y="192"/>
                  </a:cubicBezTo>
                  <a:cubicBezTo>
                    <a:pt x="320" y="192"/>
                    <a:pt x="197" y="181"/>
                    <a:pt x="119" y="162"/>
                  </a:cubicBezTo>
                  <a:cubicBezTo>
                    <a:pt x="118" y="162"/>
                    <a:pt x="118" y="162"/>
                    <a:pt x="118" y="162"/>
                  </a:cubicBezTo>
                  <a:cubicBezTo>
                    <a:pt x="117" y="162"/>
                    <a:pt x="115" y="161"/>
                    <a:pt x="113" y="161"/>
                  </a:cubicBezTo>
                  <a:cubicBezTo>
                    <a:pt x="46" y="144"/>
                    <a:pt x="0" y="121"/>
                    <a:pt x="0" y="97"/>
                  </a:cubicBezTo>
                  <a:cubicBezTo>
                    <a:pt x="0" y="73"/>
                    <a:pt x="34" y="50"/>
                    <a:pt x="99" y="34"/>
                  </a:cubicBezTo>
                  <a:cubicBezTo>
                    <a:pt x="102" y="33"/>
                    <a:pt x="105" y="32"/>
                    <a:pt x="108" y="31"/>
                  </a:cubicBezTo>
                  <a:cubicBezTo>
                    <a:pt x="112" y="30"/>
                    <a:pt x="116" y="29"/>
                    <a:pt x="120" y="28"/>
                  </a:cubicBezTo>
                  <a:close/>
                </a:path>
              </a:pathLst>
            </a:custGeom>
            <a:solidFill>
              <a:srgbClr val="FBFBFB"/>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034" name="Freeform 10"/>
            <p:cNvSpPr>
              <a:spLocks/>
            </p:cNvSpPr>
            <p:nvPr/>
          </p:nvSpPr>
          <p:spPr bwMode="auto">
            <a:xfrm>
              <a:off x="2063" y="3190"/>
              <a:ext cx="3110" cy="693"/>
            </a:xfrm>
            <a:custGeom>
              <a:avLst/>
              <a:gdLst/>
              <a:ahLst/>
              <a:cxnLst>
                <a:cxn ang="0">
                  <a:pos x="116" y="28"/>
                </a:cxn>
                <a:cxn ang="0">
                  <a:pos x="432" y="0"/>
                </a:cxn>
                <a:cxn ang="0">
                  <a:pos x="434" y="0"/>
                </a:cxn>
                <a:cxn ang="0">
                  <a:pos x="438" y="0"/>
                </a:cxn>
                <a:cxn ang="0">
                  <a:pos x="736" y="29"/>
                </a:cxn>
                <a:cxn ang="0">
                  <a:pos x="862" y="95"/>
                </a:cxn>
                <a:cxn ang="0">
                  <a:pos x="765" y="159"/>
                </a:cxn>
                <a:cxn ang="0">
                  <a:pos x="759" y="161"/>
                </a:cxn>
                <a:cxn ang="0">
                  <a:pos x="751" y="163"/>
                </a:cxn>
                <a:cxn ang="0">
                  <a:pos x="440" y="190"/>
                </a:cxn>
                <a:cxn ang="0">
                  <a:pos x="119" y="161"/>
                </a:cxn>
                <a:cxn ang="0">
                  <a:pos x="118" y="161"/>
                </a:cxn>
                <a:cxn ang="0">
                  <a:pos x="113" y="160"/>
                </a:cxn>
                <a:cxn ang="0">
                  <a:pos x="0" y="96"/>
                </a:cxn>
                <a:cxn ang="0">
                  <a:pos x="96" y="34"/>
                </a:cxn>
                <a:cxn ang="0">
                  <a:pos x="105" y="31"/>
                </a:cxn>
                <a:cxn ang="0">
                  <a:pos x="116" y="28"/>
                </a:cxn>
              </a:cxnLst>
              <a:rect l="0" t="0" r="r" b="b"/>
              <a:pathLst>
                <a:path w="862" h="190">
                  <a:moveTo>
                    <a:pt x="116" y="28"/>
                  </a:moveTo>
                  <a:cubicBezTo>
                    <a:pt x="192" y="11"/>
                    <a:pt x="317" y="0"/>
                    <a:pt x="432" y="0"/>
                  </a:cubicBezTo>
                  <a:cubicBezTo>
                    <a:pt x="433" y="0"/>
                    <a:pt x="433" y="0"/>
                    <a:pt x="434" y="0"/>
                  </a:cubicBezTo>
                  <a:cubicBezTo>
                    <a:pt x="435" y="0"/>
                    <a:pt x="437" y="0"/>
                    <a:pt x="438" y="0"/>
                  </a:cubicBezTo>
                  <a:cubicBezTo>
                    <a:pt x="551" y="1"/>
                    <a:pt x="661" y="13"/>
                    <a:pt x="736" y="29"/>
                  </a:cubicBezTo>
                  <a:cubicBezTo>
                    <a:pt x="811" y="46"/>
                    <a:pt x="862" y="69"/>
                    <a:pt x="862" y="95"/>
                  </a:cubicBezTo>
                  <a:cubicBezTo>
                    <a:pt x="862" y="118"/>
                    <a:pt x="833" y="142"/>
                    <a:pt x="765" y="159"/>
                  </a:cubicBezTo>
                  <a:cubicBezTo>
                    <a:pt x="763" y="159"/>
                    <a:pt x="761" y="160"/>
                    <a:pt x="759" y="161"/>
                  </a:cubicBezTo>
                  <a:cubicBezTo>
                    <a:pt x="757" y="161"/>
                    <a:pt x="754" y="162"/>
                    <a:pt x="751" y="163"/>
                  </a:cubicBezTo>
                  <a:cubicBezTo>
                    <a:pt x="676" y="179"/>
                    <a:pt x="556" y="190"/>
                    <a:pt x="440" y="190"/>
                  </a:cubicBezTo>
                  <a:cubicBezTo>
                    <a:pt x="319" y="190"/>
                    <a:pt x="195" y="179"/>
                    <a:pt x="119" y="161"/>
                  </a:cubicBezTo>
                  <a:cubicBezTo>
                    <a:pt x="118" y="161"/>
                    <a:pt x="118" y="161"/>
                    <a:pt x="118" y="161"/>
                  </a:cubicBezTo>
                  <a:cubicBezTo>
                    <a:pt x="116" y="160"/>
                    <a:pt x="115" y="160"/>
                    <a:pt x="113" y="160"/>
                  </a:cubicBezTo>
                  <a:cubicBezTo>
                    <a:pt x="47" y="143"/>
                    <a:pt x="0" y="120"/>
                    <a:pt x="0" y="96"/>
                  </a:cubicBezTo>
                  <a:cubicBezTo>
                    <a:pt x="0" y="73"/>
                    <a:pt x="32" y="50"/>
                    <a:pt x="96" y="34"/>
                  </a:cubicBezTo>
                  <a:cubicBezTo>
                    <a:pt x="99" y="33"/>
                    <a:pt x="102" y="32"/>
                    <a:pt x="105" y="31"/>
                  </a:cubicBezTo>
                  <a:cubicBezTo>
                    <a:pt x="109" y="30"/>
                    <a:pt x="112" y="29"/>
                    <a:pt x="116" y="28"/>
                  </a:cubicBezTo>
                  <a:close/>
                </a:path>
              </a:pathLst>
            </a:custGeom>
            <a:solidFill>
              <a:srgbClr val="FAFAFA"/>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035" name="Freeform 11"/>
            <p:cNvSpPr>
              <a:spLocks/>
            </p:cNvSpPr>
            <p:nvPr/>
          </p:nvSpPr>
          <p:spPr bwMode="auto">
            <a:xfrm>
              <a:off x="2077" y="3197"/>
              <a:ext cx="3078" cy="683"/>
            </a:xfrm>
            <a:custGeom>
              <a:avLst/>
              <a:gdLst/>
              <a:ahLst/>
              <a:cxnLst>
                <a:cxn ang="0">
                  <a:pos x="113" y="27"/>
                </a:cxn>
                <a:cxn ang="0">
                  <a:pos x="428" y="0"/>
                </a:cxn>
                <a:cxn ang="0">
                  <a:pos x="429" y="0"/>
                </a:cxn>
                <a:cxn ang="0">
                  <a:pos x="434" y="0"/>
                </a:cxn>
                <a:cxn ang="0">
                  <a:pos x="728" y="28"/>
                </a:cxn>
                <a:cxn ang="0">
                  <a:pos x="853" y="93"/>
                </a:cxn>
                <a:cxn ang="0">
                  <a:pos x="760" y="156"/>
                </a:cxn>
                <a:cxn ang="0">
                  <a:pos x="754" y="158"/>
                </a:cxn>
                <a:cxn ang="0">
                  <a:pos x="747" y="160"/>
                </a:cxn>
                <a:cxn ang="0">
                  <a:pos x="437" y="187"/>
                </a:cxn>
                <a:cxn ang="0">
                  <a:pos x="118" y="158"/>
                </a:cxn>
                <a:cxn ang="0">
                  <a:pos x="117" y="158"/>
                </a:cxn>
                <a:cxn ang="0">
                  <a:pos x="113" y="157"/>
                </a:cxn>
                <a:cxn ang="0">
                  <a:pos x="0" y="94"/>
                </a:cxn>
                <a:cxn ang="0">
                  <a:pos x="93" y="33"/>
                </a:cxn>
                <a:cxn ang="0">
                  <a:pos x="102" y="30"/>
                </a:cxn>
                <a:cxn ang="0">
                  <a:pos x="113" y="27"/>
                </a:cxn>
              </a:cxnLst>
              <a:rect l="0" t="0" r="r" b="b"/>
              <a:pathLst>
                <a:path w="853" h="187">
                  <a:moveTo>
                    <a:pt x="113" y="27"/>
                  </a:moveTo>
                  <a:cubicBezTo>
                    <a:pt x="187" y="11"/>
                    <a:pt x="315" y="0"/>
                    <a:pt x="428" y="0"/>
                  </a:cubicBezTo>
                  <a:cubicBezTo>
                    <a:pt x="429" y="0"/>
                    <a:pt x="429" y="0"/>
                    <a:pt x="429" y="0"/>
                  </a:cubicBezTo>
                  <a:cubicBezTo>
                    <a:pt x="431" y="0"/>
                    <a:pt x="432" y="0"/>
                    <a:pt x="434" y="0"/>
                  </a:cubicBezTo>
                  <a:cubicBezTo>
                    <a:pt x="545" y="0"/>
                    <a:pt x="655" y="12"/>
                    <a:pt x="728" y="28"/>
                  </a:cubicBezTo>
                  <a:cubicBezTo>
                    <a:pt x="802" y="44"/>
                    <a:pt x="853" y="68"/>
                    <a:pt x="853" y="93"/>
                  </a:cubicBezTo>
                  <a:cubicBezTo>
                    <a:pt x="853" y="116"/>
                    <a:pt x="826" y="140"/>
                    <a:pt x="760" y="156"/>
                  </a:cubicBezTo>
                  <a:cubicBezTo>
                    <a:pt x="758" y="157"/>
                    <a:pt x="756" y="157"/>
                    <a:pt x="754" y="158"/>
                  </a:cubicBezTo>
                  <a:cubicBezTo>
                    <a:pt x="752" y="159"/>
                    <a:pt x="749" y="160"/>
                    <a:pt x="747" y="160"/>
                  </a:cubicBezTo>
                  <a:cubicBezTo>
                    <a:pt x="672" y="176"/>
                    <a:pt x="551" y="187"/>
                    <a:pt x="437" y="187"/>
                  </a:cubicBezTo>
                  <a:cubicBezTo>
                    <a:pt x="319" y="187"/>
                    <a:pt x="193" y="176"/>
                    <a:pt x="118" y="158"/>
                  </a:cubicBezTo>
                  <a:cubicBezTo>
                    <a:pt x="117" y="158"/>
                    <a:pt x="117" y="158"/>
                    <a:pt x="117" y="158"/>
                  </a:cubicBezTo>
                  <a:cubicBezTo>
                    <a:pt x="116" y="158"/>
                    <a:pt x="114" y="158"/>
                    <a:pt x="113" y="157"/>
                  </a:cubicBezTo>
                  <a:cubicBezTo>
                    <a:pt x="47" y="141"/>
                    <a:pt x="0" y="117"/>
                    <a:pt x="0" y="94"/>
                  </a:cubicBezTo>
                  <a:cubicBezTo>
                    <a:pt x="0" y="72"/>
                    <a:pt x="31" y="48"/>
                    <a:pt x="93" y="33"/>
                  </a:cubicBezTo>
                  <a:cubicBezTo>
                    <a:pt x="96" y="32"/>
                    <a:pt x="99" y="31"/>
                    <a:pt x="102" y="30"/>
                  </a:cubicBezTo>
                  <a:cubicBezTo>
                    <a:pt x="105" y="29"/>
                    <a:pt x="109" y="28"/>
                    <a:pt x="113" y="27"/>
                  </a:cubicBezTo>
                  <a:close/>
                </a:path>
              </a:pathLst>
            </a:custGeom>
            <a:solidFill>
              <a:srgbClr val="F8F9F9"/>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036" name="Freeform 12"/>
            <p:cNvSpPr>
              <a:spLocks/>
            </p:cNvSpPr>
            <p:nvPr/>
          </p:nvSpPr>
          <p:spPr bwMode="auto">
            <a:xfrm>
              <a:off x="2095" y="3201"/>
              <a:ext cx="3038" cy="675"/>
            </a:xfrm>
            <a:custGeom>
              <a:avLst/>
              <a:gdLst/>
              <a:ahLst/>
              <a:cxnLst>
                <a:cxn ang="0">
                  <a:pos x="109" y="27"/>
                </a:cxn>
                <a:cxn ang="0">
                  <a:pos x="423" y="0"/>
                </a:cxn>
                <a:cxn ang="0">
                  <a:pos x="424" y="0"/>
                </a:cxn>
                <a:cxn ang="0">
                  <a:pos x="429" y="0"/>
                </a:cxn>
                <a:cxn ang="0">
                  <a:pos x="719" y="28"/>
                </a:cxn>
                <a:cxn ang="0">
                  <a:pos x="842" y="92"/>
                </a:cxn>
                <a:cxn ang="0">
                  <a:pos x="754" y="155"/>
                </a:cxn>
                <a:cxn ang="0">
                  <a:pos x="748" y="157"/>
                </a:cxn>
                <a:cxn ang="0">
                  <a:pos x="741" y="159"/>
                </a:cxn>
                <a:cxn ang="0">
                  <a:pos x="434" y="185"/>
                </a:cxn>
                <a:cxn ang="0">
                  <a:pos x="117" y="157"/>
                </a:cxn>
                <a:cxn ang="0">
                  <a:pos x="116" y="157"/>
                </a:cxn>
                <a:cxn ang="0">
                  <a:pos x="111" y="156"/>
                </a:cxn>
                <a:cxn ang="0">
                  <a:pos x="0" y="94"/>
                </a:cxn>
                <a:cxn ang="0">
                  <a:pos x="89" y="32"/>
                </a:cxn>
                <a:cxn ang="0">
                  <a:pos x="98" y="30"/>
                </a:cxn>
                <a:cxn ang="0">
                  <a:pos x="109" y="27"/>
                </a:cxn>
              </a:cxnLst>
              <a:rect l="0" t="0" r="r" b="b"/>
              <a:pathLst>
                <a:path w="842" h="185">
                  <a:moveTo>
                    <a:pt x="109" y="27"/>
                  </a:moveTo>
                  <a:cubicBezTo>
                    <a:pt x="182" y="11"/>
                    <a:pt x="312" y="0"/>
                    <a:pt x="423" y="0"/>
                  </a:cubicBezTo>
                  <a:cubicBezTo>
                    <a:pt x="423" y="0"/>
                    <a:pt x="424" y="0"/>
                    <a:pt x="424" y="0"/>
                  </a:cubicBezTo>
                  <a:cubicBezTo>
                    <a:pt x="426" y="0"/>
                    <a:pt x="427" y="0"/>
                    <a:pt x="429" y="0"/>
                  </a:cubicBezTo>
                  <a:cubicBezTo>
                    <a:pt x="538" y="0"/>
                    <a:pt x="647" y="12"/>
                    <a:pt x="719" y="28"/>
                  </a:cubicBezTo>
                  <a:cubicBezTo>
                    <a:pt x="792" y="44"/>
                    <a:pt x="842" y="67"/>
                    <a:pt x="842" y="92"/>
                  </a:cubicBezTo>
                  <a:cubicBezTo>
                    <a:pt x="842" y="115"/>
                    <a:pt x="819" y="139"/>
                    <a:pt x="754" y="155"/>
                  </a:cubicBezTo>
                  <a:cubicBezTo>
                    <a:pt x="752" y="155"/>
                    <a:pt x="750" y="156"/>
                    <a:pt x="748" y="157"/>
                  </a:cubicBezTo>
                  <a:cubicBezTo>
                    <a:pt x="746" y="157"/>
                    <a:pt x="743" y="158"/>
                    <a:pt x="741" y="159"/>
                  </a:cubicBezTo>
                  <a:cubicBezTo>
                    <a:pt x="668" y="175"/>
                    <a:pt x="545" y="185"/>
                    <a:pt x="434" y="185"/>
                  </a:cubicBezTo>
                  <a:cubicBezTo>
                    <a:pt x="317" y="185"/>
                    <a:pt x="190" y="174"/>
                    <a:pt x="117" y="157"/>
                  </a:cubicBezTo>
                  <a:cubicBezTo>
                    <a:pt x="116" y="157"/>
                    <a:pt x="116" y="157"/>
                    <a:pt x="116" y="157"/>
                  </a:cubicBezTo>
                  <a:cubicBezTo>
                    <a:pt x="114" y="157"/>
                    <a:pt x="113" y="156"/>
                    <a:pt x="111" y="156"/>
                  </a:cubicBezTo>
                  <a:cubicBezTo>
                    <a:pt x="47" y="140"/>
                    <a:pt x="0" y="116"/>
                    <a:pt x="0" y="94"/>
                  </a:cubicBezTo>
                  <a:cubicBezTo>
                    <a:pt x="0" y="71"/>
                    <a:pt x="28" y="48"/>
                    <a:pt x="89" y="32"/>
                  </a:cubicBezTo>
                  <a:cubicBezTo>
                    <a:pt x="92" y="32"/>
                    <a:pt x="95" y="31"/>
                    <a:pt x="98" y="30"/>
                  </a:cubicBezTo>
                  <a:cubicBezTo>
                    <a:pt x="101" y="29"/>
                    <a:pt x="105" y="28"/>
                    <a:pt x="109" y="27"/>
                  </a:cubicBezTo>
                  <a:close/>
                </a:path>
              </a:pathLst>
            </a:custGeom>
            <a:solidFill>
              <a:srgbClr val="F7F8F8"/>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037" name="Freeform 13"/>
            <p:cNvSpPr>
              <a:spLocks/>
            </p:cNvSpPr>
            <p:nvPr/>
          </p:nvSpPr>
          <p:spPr bwMode="auto">
            <a:xfrm>
              <a:off x="2110" y="3204"/>
              <a:ext cx="3005" cy="668"/>
            </a:xfrm>
            <a:custGeom>
              <a:avLst/>
              <a:gdLst/>
              <a:ahLst/>
              <a:cxnLst>
                <a:cxn ang="0">
                  <a:pos x="106" y="27"/>
                </a:cxn>
                <a:cxn ang="0">
                  <a:pos x="419" y="0"/>
                </a:cxn>
                <a:cxn ang="0">
                  <a:pos x="420" y="0"/>
                </a:cxn>
                <a:cxn ang="0">
                  <a:pos x="424" y="0"/>
                </a:cxn>
                <a:cxn ang="0">
                  <a:pos x="711" y="28"/>
                </a:cxn>
                <a:cxn ang="0">
                  <a:pos x="833" y="91"/>
                </a:cxn>
                <a:cxn ang="0">
                  <a:pos x="749" y="153"/>
                </a:cxn>
                <a:cxn ang="0">
                  <a:pos x="743" y="155"/>
                </a:cxn>
                <a:cxn ang="0">
                  <a:pos x="736" y="157"/>
                </a:cxn>
                <a:cxn ang="0">
                  <a:pos x="431" y="183"/>
                </a:cxn>
                <a:cxn ang="0">
                  <a:pos x="116" y="156"/>
                </a:cxn>
                <a:cxn ang="0">
                  <a:pos x="115" y="156"/>
                </a:cxn>
                <a:cxn ang="0">
                  <a:pos x="111" y="154"/>
                </a:cxn>
                <a:cxn ang="0">
                  <a:pos x="0" y="93"/>
                </a:cxn>
                <a:cxn ang="0">
                  <a:pos x="86" y="32"/>
                </a:cxn>
                <a:cxn ang="0">
                  <a:pos x="95" y="30"/>
                </a:cxn>
                <a:cxn ang="0">
                  <a:pos x="106" y="27"/>
                </a:cxn>
              </a:cxnLst>
              <a:rect l="0" t="0" r="r" b="b"/>
              <a:pathLst>
                <a:path w="833" h="183">
                  <a:moveTo>
                    <a:pt x="106" y="27"/>
                  </a:moveTo>
                  <a:cubicBezTo>
                    <a:pt x="177" y="11"/>
                    <a:pt x="309" y="0"/>
                    <a:pt x="419" y="0"/>
                  </a:cubicBezTo>
                  <a:cubicBezTo>
                    <a:pt x="419" y="0"/>
                    <a:pt x="419" y="0"/>
                    <a:pt x="420" y="0"/>
                  </a:cubicBezTo>
                  <a:cubicBezTo>
                    <a:pt x="421" y="0"/>
                    <a:pt x="423" y="0"/>
                    <a:pt x="424" y="0"/>
                  </a:cubicBezTo>
                  <a:cubicBezTo>
                    <a:pt x="531" y="0"/>
                    <a:pt x="641" y="12"/>
                    <a:pt x="711" y="28"/>
                  </a:cubicBezTo>
                  <a:cubicBezTo>
                    <a:pt x="782" y="44"/>
                    <a:pt x="833" y="67"/>
                    <a:pt x="833" y="91"/>
                  </a:cubicBezTo>
                  <a:cubicBezTo>
                    <a:pt x="833" y="113"/>
                    <a:pt x="813" y="137"/>
                    <a:pt x="749" y="153"/>
                  </a:cubicBezTo>
                  <a:cubicBezTo>
                    <a:pt x="747" y="153"/>
                    <a:pt x="745" y="154"/>
                    <a:pt x="743" y="155"/>
                  </a:cubicBezTo>
                  <a:cubicBezTo>
                    <a:pt x="741" y="156"/>
                    <a:pt x="739" y="156"/>
                    <a:pt x="736" y="157"/>
                  </a:cubicBezTo>
                  <a:cubicBezTo>
                    <a:pt x="664" y="173"/>
                    <a:pt x="540" y="183"/>
                    <a:pt x="431" y="183"/>
                  </a:cubicBezTo>
                  <a:cubicBezTo>
                    <a:pt x="317" y="183"/>
                    <a:pt x="188" y="173"/>
                    <a:pt x="116" y="156"/>
                  </a:cubicBezTo>
                  <a:cubicBezTo>
                    <a:pt x="115" y="156"/>
                    <a:pt x="115" y="156"/>
                    <a:pt x="115" y="156"/>
                  </a:cubicBezTo>
                  <a:cubicBezTo>
                    <a:pt x="114" y="155"/>
                    <a:pt x="112" y="155"/>
                    <a:pt x="111" y="154"/>
                  </a:cubicBezTo>
                  <a:cubicBezTo>
                    <a:pt x="48" y="139"/>
                    <a:pt x="0" y="115"/>
                    <a:pt x="0" y="93"/>
                  </a:cubicBezTo>
                  <a:cubicBezTo>
                    <a:pt x="0" y="71"/>
                    <a:pt x="26" y="48"/>
                    <a:pt x="86" y="32"/>
                  </a:cubicBezTo>
                  <a:cubicBezTo>
                    <a:pt x="89" y="31"/>
                    <a:pt x="92" y="30"/>
                    <a:pt x="95" y="30"/>
                  </a:cubicBezTo>
                  <a:cubicBezTo>
                    <a:pt x="98" y="28"/>
                    <a:pt x="102" y="27"/>
                    <a:pt x="106" y="27"/>
                  </a:cubicBezTo>
                  <a:close/>
                </a:path>
              </a:pathLst>
            </a:custGeom>
            <a:solidFill>
              <a:srgbClr val="F6F6F7"/>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038" name="Freeform 14"/>
            <p:cNvSpPr>
              <a:spLocks/>
            </p:cNvSpPr>
            <p:nvPr/>
          </p:nvSpPr>
          <p:spPr bwMode="auto">
            <a:xfrm>
              <a:off x="2124" y="3208"/>
              <a:ext cx="2973" cy="661"/>
            </a:xfrm>
            <a:custGeom>
              <a:avLst/>
              <a:gdLst/>
              <a:ahLst/>
              <a:cxnLst>
                <a:cxn ang="0">
                  <a:pos x="103" y="27"/>
                </a:cxn>
                <a:cxn ang="0">
                  <a:pos x="414" y="0"/>
                </a:cxn>
                <a:cxn ang="0">
                  <a:pos x="416" y="0"/>
                </a:cxn>
                <a:cxn ang="0">
                  <a:pos x="420" y="0"/>
                </a:cxn>
                <a:cxn ang="0">
                  <a:pos x="703" y="28"/>
                </a:cxn>
                <a:cxn ang="0">
                  <a:pos x="824" y="90"/>
                </a:cxn>
                <a:cxn ang="0">
                  <a:pos x="744" y="151"/>
                </a:cxn>
                <a:cxn ang="0">
                  <a:pos x="738" y="153"/>
                </a:cxn>
                <a:cxn ang="0">
                  <a:pos x="731" y="155"/>
                </a:cxn>
                <a:cxn ang="0">
                  <a:pos x="428" y="181"/>
                </a:cxn>
                <a:cxn ang="0">
                  <a:pos x="116" y="154"/>
                </a:cxn>
                <a:cxn ang="0">
                  <a:pos x="115" y="154"/>
                </a:cxn>
                <a:cxn ang="0">
                  <a:pos x="110" y="153"/>
                </a:cxn>
                <a:cxn ang="0">
                  <a:pos x="0" y="92"/>
                </a:cxn>
                <a:cxn ang="0">
                  <a:pos x="83" y="32"/>
                </a:cxn>
                <a:cxn ang="0">
                  <a:pos x="92" y="29"/>
                </a:cxn>
                <a:cxn ang="0">
                  <a:pos x="103" y="27"/>
                </a:cxn>
              </a:cxnLst>
              <a:rect l="0" t="0" r="r" b="b"/>
              <a:pathLst>
                <a:path w="824" h="181">
                  <a:moveTo>
                    <a:pt x="103" y="27"/>
                  </a:moveTo>
                  <a:cubicBezTo>
                    <a:pt x="173" y="11"/>
                    <a:pt x="307" y="0"/>
                    <a:pt x="414" y="0"/>
                  </a:cubicBezTo>
                  <a:cubicBezTo>
                    <a:pt x="415" y="0"/>
                    <a:pt x="415" y="0"/>
                    <a:pt x="416" y="0"/>
                  </a:cubicBezTo>
                  <a:cubicBezTo>
                    <a:pt x="417" y="0"/>
                    <a:pt x="418" y="0"/>
                    <a:pt x="420" y="0"/>
                  </a:cubicBezTo>
                  <a:cubicBezTo>
                    <a:pt x="525" y="0"/>
                    <a:pt x="634" y="13"/>
                    <a:pt x="703" y="28"/>
                  </a:cubicBezTo>
                  <a:cubicBezTo>
                    <a:pt x="773" y="43"/>
                    <a:pt x="824" y="66"/>
                    <a:pt x="824" y="90"/>
                  </a:cubicBezTo>
                  <a:cubicBezTo>
                    <a:pt x="824" y="112"/>
                    <a:pt x="806" y="136"/>
                    <a:pt x="744" y="151"/>
                  </a:cubicBezTo>
                  <a:cubicBezTo>
                    <a:pt x="742" y="152"/>
                    <a:pt x="740" y="153"/>
                    <a:pt x="738" y="153"/>
                  </a:cubicBezTo>
                  <a:cubicBezTo>
                    <a:pt x="736" y="154"/>
                    <a:pt x="734" y="155"/>
                    <a:pt x="731" y="155"/>
                  </a:cubicBezTo>
                  <a:cubicBezTo>
                    <a:pt x="661" y="171"/>
                    <a:pt x="535" y="181"/>
                    <a:pt x="428" y="181"/>
                  </a:cubicBezTo>
                  <a:cubicBezTo>
                    <a:pt x="316" y="181"/>
                    <a:pt x="186" y="171"/>
                    <a:pt x="116" y="154"/>
                  </a:cubicBezTo>
                  <a:cubicBezTo>
                    <a:pt x="115" y="154"/>
                    <a:pt x="115" y="154"/>
                    <a:pt x="115" y="154"/>
                  </a:cubicBezTo>
                  <a:cubicBezTo>
                    <a:pt x="113" y="154"/>
                    <a:pt x="112" y="153"/>
                    <a:pt x="110" y="153"/>
                  </a:cubicBezTo>
                  <a:cubicBezTo>
                    <a:pt x="49" y="138"/>
                    <a:pt x="0" y="114"/>
                    <a:pt x="0" y="92"/>
                  </a:cubicBezTo>
                  <a:cubicBezTo>
                    <a:pt x="0" y="71"/>
                    <a:pt x="24" y="47"/>
                    <a:pt x="83" y="32"/>
                  </a:cubicBezTo>
                  <a:cubicBezTo>
                    <a:pt x="86" y="31"/>
                    <a:pt x="89" y="30"/>
                    <a:pt x="92" y="29"/>
                  </a:cubicBezTo>
                  <a:cubicBezTo>
                    <a:pt x="95" y="28"/>
                    <a:pt x="99" y="27"/>
                    <a:pt x="103" y="27"/>
                  </a:cubicBezTo>
                  <a:close/>
                </a:path>
              </a:pathLst>
            </a:custGeom>
            <a:solidFill>
              <a:srgbClr val="F5F5F6"/>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039" name="Freeform 15"/>
            <p:cNvSpPr>
              <a:spLocks/>
            </p:cNvSpPr>
            <p:nvPr/>
          </p:nvSpPr>
          <p:spPr bwMode="auto">
            <a:xfrm>
              <a:off x="2139" y="3212"/>
              <a:ext cx="2936" cy="653"/>
            </a:xfrm>
            <a:custGeom>
              <a:avLst/>
              <a:gdLst/>
              <a:ahLst/>
              <a:cxnLst>
                <a:cxn ang="0">
                  <a:pos x="99" y="26"/>
                </a:cxn>
                <a:cxn ang="0">
                  <a:pos x="410" y="0"/>
                </a:cxn>
                <a:cxn ang="0">
                  <a:pos x="411" y="0"/>
                </a:cxn>
                <a:cxn ang="0">
                  <a:pos x="415" y="0"/>
                </a:cxn>
                <a:cxn ang="0">
                  <a:pos x="695" y="28"/>
                </a:cxn>
                <a:cxn ang="0">
                  <a:pos x="814" y="89"/>
                </a:cxn>
                <a:cxn ang="0">
                  <a:pos x="739" y="150"/>
                </a:cxn>
                <a:cxn ang="0">
                  <a:pos x="734" y="152"/>
                </a:cxn>
                <a:cxn ang="0">
                  <a:pos x="726" y="154"/>
                </a:cxn>
                <a:cxn ang="0">
                  <a:pos x="425" y="179"/>
                </a:cxn>
                <a:cxn ang="0">
                  <a:pos x="115" y="153"/>
                </a:cxn>
                <a:cxn ang="0">
                  <a:pos x="114" y="153"/>
                </a:cxn>
                <a:cxn ang="0">
                  <a:pos x="110" y="152"/>
                </a:cxn>
                <a:cxn ang="0">
                  <a:pos x="0" y="91"/>
                </a:cxn>
                <a:cxn ang="0">
                  <a:pos x="80" y="32"/>
                </a:cxn>
                <a:cxn ang="0">
                  <a:pos x="89" y="29"/>
                </a:cxn>
                <a:cxn ang="0">
                  <a:pos x="99" y="26"/>
                </a:cxn>
              </a:cxnLst>
              <a:rect l="0" t="0" r="r" b="b"/>
              <a:pathLst>
                <a:path w="814" h="179">
                  <a:moveTo>
                    <a:pt x="99" y="26"/>
                  </a:moveTo>
                  <a:cubicBezTo>
                    <a:pt x="168" y="11"/>
                    <a:pt x="305" y="0"/>
                    <a:pt x="410" y="0"/>
                  </a:cubicBezTo>
                  <a:cubicBezTo>
                    <a:pt x="410" y="0"/>
                    <a:pt x="411" y="0"/>
                    <a:pt x="411" y="0"/>
                  </a:cubicBezTo>
                  <a:cubicBezTo>
                    <a:pt x="413" y="0"/>
                    <a:pt x="414" y="0"/>
                    <a:pt x="415" y="0"/>
                  </a:cubicBezTo>
                  <a:cubicBezTo>
                    <a:pt x="518" y="1"/>
                    <a:pt x="627" y="13"/>
                    <a:pt x="695" y="28"/>
                  </a:cubicBezTo>
                  <a:cubicBezTo>
                    <a:pt x="764" y="43"/>
                    <a:pt x="814" y="66"/>
                    <a:pt x="814" y="89"/>
                  </a:cubicBezTo>
                  <a:cubicBezTo>
                    <a:pt x="814" y="110"/>
                    <a:pt x="800" y="135"/>
                    <a:pt x="739" y="150"/>
                  </a:cubicBezTo>
                  <a:cubicBezTo>
                    <a:pt x="737" y="150"/>
                    <a:pt x="736" y="151"/>
                    <a:pt x="734" y="152"/>
                  </a:cubicBezTo>
                  <a:cubicBezTo>
                    <a:pt x="731" y="153"/>
                    <a:pt x="729" y="153"/>
                    <a:pt x="726" y="154"/>
                  </a:cubicBezTo>
                  <a:cubicBezTo>
                    <a:pt x="657" y="169"/>
                    <a:pt x="530" y="179"/>
                    <a:pt x="425" y="179"/>
                  </a:cubicBezTo>
                  <a:cubicBezTo>
                    <a:pt x="315" y="179"/>
                    <a:pt x="185" y="169"/>
                    <a:pt x="115" y="153"/>
                  </a:cubicBezTo>
                  <a:cubicBezTo>
                    <a:pt x="114" y="153"/>
                    <a:pt x="114" y="153"/>
                    <a:pt x="114" y="153"/>
                  </a:cubicBezTo>
                  <a:cubicBezTo>
                    <a:pt x="113" y="152"/>
                    <a:pt x="111" y="152"/>
                    <a:pt x="110" y="152"/>
                  </a:cubicBezTo>
                  <a:cubicBezTo>
                    <a:pt x="49" y="137"/>
                    <a:pt x="0" y="113"/>
                    <a:pt x="0" y="91"/>
                  </a:cubicBezTo>
                  <a:cubicBezTo>
                    <a:pt x="0" y="70"/>
                    <a:pt x="23" y="47"/>
                    <a:pt x="80" y="32"/>
                  </a:cubicBezTo>
                  <a:cubicBezTo>
                    <a:pt x="83" y="31"/>
                    <a:pt x="86" y="30"/>
                    <a:pt x="89" y="29"/>
                  </a:cubicBezTo>
                  <a:cubicBezTo>
                    <a:pt x="92" y="28"/>
                    <a:pt x="96" y="27"/>
                    <a:pt x="99" y="26"/>
                  </a:cubicBezTo>
                  <a:close/>
                </a:path>
              </a:pathLst>
            </a:custGeom>
            <a:solidFill>
              <a:srgbClr val="F4F4F5"/>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040" name="Freeform 16"/>
            <p:cNvSpPr>
              <a:spLocks/>
            </p:cNvSpPr>
            <p:nvPr/>
          </p:nvSpPr>
          <p:spPr bwMode="auto">
            <a:xfrm>
              <a:off x="2153" y="3219"/>
              <a:ext cx="2904" cy="642"/>
            </a:xfrm>
            <a:custGeom>
              <a:avLst/>
              <a:gdLst/>
              <a:ahLst/>
              <a:cxnLst>
                <a:cxn ang="0">
                  <a:pos x="96" y="25"/>
                </a:cxn>
                <a:cxn ang="0">
                  <a:pos x="406" y="0"/>
                </a:cxn>
                <a:cxn ang="0">
                  <a:pos x="407" y="0"/>
                </a:cxn>
                <a:cxn ang="0">
                  <a:pos x="411" y="0"/>
                </a:cxn>
                <a:cxn ang="0">
                  <a:pos x="687" y="27"/>
                </a:cxn>
                <a:cxn ang="0">
                  <a:pos x="805" y="87"/>
                </a:cxn>
                <a:cxn ang="0">
                  <a:pos x="734" y="147"/>
                </a:cxn>
                <a:cxn ang="0">
                  <a:pos x="729" y="149"/>
                </a:cxn>
                <a:cxn ang="0">
                  <a:pos x="721" y="151"/>
                </a:cxn>
                <a:cxn ang="0">
                  <a:pos x="423" y="176"/>
                </a:cxn>
                <a:cxn ang="0">
                  <a:pos x="115" y="151"/>
                </a:cxn>
                <a:cxn ang="0">
                  <a:pos x="114" y="150"/>
                </a:cxn>
                <a:cxn ang="0">
                  <a:pos x="109" y="149"/>
                </a:cxn>
                <a:cxn ang="0">
                  <a:pos x="0" y="90"/>
                </a:cxn>
                <a:cxn ang="0">
                  <a:pos x="78" y="31"/>
                </a:cxn>
                <a:cxn ang="0">
                  <a:pos x="85" y="28"/>
                </a:cxn>
                <a:cxn ang="0">
                  <a:pos x="96" y="25"/>
                </a:cxn>
              </a:cxnLst>
              <a:rect l="0" t="0" r="r" b="b"/>
              <a:pathLst>
                <a:path w="805" h="176">
                  <a:moveTo>
                    <a:pt x="96" y="25"/>
                  </a:moveTo>
                  <a:cubicBezTo>
                    <a:pt x="164" y="10"/>
                    <a:pt x="303" y="0"/>
                    <a:pt x="406" y="0"/>
                  </a:cubicBezTo>
                  <a:cubicBezTo>
                    <a:pt x="406" y="0"/>
                    <a:pt x="407" y="0"/>
                    <a:pt x="407" y="0"/>
                  </a:cubicBezTo>
                  <a:cubicBezTo>
                    <a:pt x="408" y="0"/>
                    <a:pt x="410" y="0"/>
                    <a:pt x="411" y="0"/>
                  </a:cubicBezTo>
                  <a:cubicBezTo>
                    <a:pt x="512" y="0"/>
                    <a:pt x="621" y="12"/>
                    <a:pt x="687" y="27"/>
                  </a:cubicBezTo>
                  <a:cubicBezTo>
                    <a:pt x="754" y="42"/>
                    <a:pt x="805" y="64"/>
                    <a:pt x="805" y="87"/>
                  </a:cubicBezTo>
                  <a:cubicBezTo>
                    <a:pt x="805" y="108"/>
                    <a:pt x="794" y="132"/>
                    <a:pt x="734" y="147"/>
                  </a:cubicBezTo>
                  <a:cubicBezTo>
                    <a:pt x="732" y="148"/>
                    <a:pt x="731" y="148"/>
                    <a:pt x="729" y="149"/>
                  </a:cubicBezTo>
                  <a:cubicBezTo>
                    <a:pt x="727" y="150"/>
                    <a:pt x="724" y="151"/>
                    <a:pt x="721" y="151"/>
                  </a:cubicBezTo>
                  <a:cubicBezTo>
                    <a:pt x="654" y="166"/>
                    <a:pt x="526" y="176"/>
                    <a:pt x="423" y="176"/>
                  </a:cubicBezTo>
                  <a:cubicBezTo>
                    <a:pt x="315" y="176"/>
                    <a:pt x="183" y="167"/>
                    <a:pt x="115" y="151"/>
                  </a:cubicBezTo>
                  <a:cubicBezTo>
                    <a:pt x="114" y="150"/>
                    <a:pt x="114" y="150"/>
                    <a:pt x="114" y="150"/>
                  </a:cubicBezTo>
                  <a:cubicBezTo>
                    <a:pt x="112" y="150"/>
                    <a:pt x="111" y="150"/>
                    <a:pt x="109" y="149"/>
                  </a:cubicBezTo>
                  <a:cubicBezTo>
                    <a:pt x="50" y="135"/>
                    <a:pt x="0" y="111"/>
                    <a:pt x="0" y="90"/>
                  </a:cubicBezTo>
                  <a:cubicBezTo>
                    <a:pt x="0" y="69"/>
                    <a:pt x="21" y="45"/>
                    <a:pt x="78" y="31"/>
                  </a:cubicBezTo>
                  <a:cubicBezTo>
                    <a:pt x="80" y="30"/>
                    <a:pt x="82" y="29"/>
                    <a:pt x="85" y="28"/>
                  </a:cubicBezTo>
                  <a:cubicBezTo>
                    <a:pt x="89" y="27"/>
                    <a:pt x="92" y="26"/>
                    <a:pt x="96" y="25"/>
                  </a:cubicBezTo>
                  <a:close/>
                </a:path>
              </a:pathLst>
            </a:custGeom>
            <a:solidFill>
              <a:srgbClr val="F3F3F4"/>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041" name="Freeform 17"/>
            <p:cNvSpPr>
              <a:spLocks/>
            </p:cNvSpPr>
            <p:nvPr/>
          </p:nvSpPr>
          <p:spPr bwMode="auto">
            <a:xfrm>
              <a:off x="2171" y="3223"/>
              <a:ext cx="2865" cy="635"/>
            </a:xfrm>
            <a:custGeom>
              <a:avLst/>
              <a:gdLst/>
              <a:ahLst/>
              <a:cxnLst>
                <a:cxn ang="0">
                  <a:pos x="92" y="25"/>
                </a:cxn>
                <a:cxn ang="0">
                  <a:pos x="400" y="0"/>
                </a:cxn>
                <a:cxn ang="0">
                  <a:pos x="402" y="0"/>
                </a:cxn>
                <a:cxn ang="0">
                  <a:pos x="406" y="0"/>
                </a:cxn>
                <a:cxn ang="0">
                  <a:pos x="678" y="27"/>
                </a:cxn>
                <a:cxn ang="0">
                  <a:pos x="794" y="86"/>
                </a:cxn>
                <a:cxn ang="0">
                  <a:pos x="728" y="145"/>
                </a:cxn>
                <a:cxn ang="0">
                  <a:pos x="723" y="148"/>
                </a:cxn>
                <a:cxn ang="0">
                  <a:pos x="715" y="150"/>
                </a:cxn>
                <a:cxn ang="0">
                  <a:pos x="419" y="174"/>
                </a:cxn>
                <a:cxn ang="0">
                  <a:pos x="113" y="149"/>
                </a:cxn>
                <a:cxn ang="0">
                  <a:pos x="113" y="149"/>
                </a:cxn>
                <a:cxn ang="0">
                  <a:pos x="108" y="148"/>
                </a:cxn>
                <a:cxn ang="0">
                  <a:pos x="0" y="89"/>
                </a:cxn>
                <a:cxn ang="0">
                  <a:pos x="74" y="31"/>
                </a:cxn>
                <a:cxn ang="0">
                  <a:pos x="81" y="28"/>
                </a:cxn>
                <a:cxn ang="0">
                  <a:pos x="92" y="25"/>
                </a:cxn>
              </a:cxnLst>
              <a:rect l="0" t="0" r="r" b="b"/>
              <a:pathLst>
                <a:path w="794" h="174">
                  <a:moveTo>
                    <a:pt x="92" y="25"/>
                  </a:moveTo>
                  <a:cubicBezTo>
                    <a:pt x="158" y="11"/>
                    <a:pt x="299" y="0"/>
                    <a:pt x="400" y="0"/>
                  </a:cubicBezTo>
                  <a:cubicBezTo>
                    <a:pt x="401" y="0"/>
                    <a:pt x="401" y="0"/>
                    <a:pt x="402" y="0"/>
                  </a:cubicBezTo>
                  <a:cubicBezTo>
                    <a:pt x="403" y="0"/>
                    <a:pt x="404" y="0"/>
                    <a:pt x="406" y="0"/>
                  </a:cubicBezTo>
                  <a:cubicBezTo>
                    <a:pt x="505" y="0"/>
                    <a:pt x="613" y="13"/>
                    <a:pt x="678" y="27"/>
                  </a:cubicBezTo>
                  <a:cubicBezTo>
                    <a:pt x="744" y="42"/>
                    <a:pt x="794" y="64"/>
                    <a:pt x="794" y="86"/>
                  </a:cubicBezTo>
                  <a:cubicBezTo>
                    <a:pt x="794" y="107"/>
                    <a:pt x="787" y="131"/>
                    <a:pt x="728" y="145"/>
                  </a:cubicBezTo>
                  <a:cubicBezTo>
                    <a:pt x="726" y="146"/>
                    <a:pt x="725" y="147"/>
                    <a:pt x="723" y="148"/>
                  </a:cubicBezTo>
                  <a:cubicBezTo>
                    <a:pt x="721" y="149"/>
                    <a:pt x="718" y="149"/>
                    <a:pt x="715" y="150"/>
                  </a:cubicBezTo>
                  <a:cubicBezTo>
                    <a:pt x="649" y="164"/>
                    <a:pt x="520" y="174"/>
                    <a:pt x="419" y="174"/>
                  </a:cubicBezTo>
                  <a:cubicBezTo>
                    <a:pt x="313" y="174"/>
                    <a:pt x="180" y="165"/>
                    <a:pt x="113" y="149"/>
                  </a:cubicBezTo>
                  <a:cubicBezTo>
                    <a:pt x="113" y="149"/>
                    <a:pt x="113" y="149"/>
                    <a:pt x="113" y="149"/>
                  </a:cubicBezTo>
                  <a:cubicBezTo>
                    <a:pt x="111" y="149"/>
                    <a:pt x="109" y="148"/>
                    <a:pt x="108" y="148"/>
                  </a:cubicBezTo>
                  <a:cubicBezTo>
                    <a:pt x="50" y="134"/>
                    <a:pt x="0" y="110"/>
                    <a:pt x="0" y="89"/>
                  </a:cubicBezTo>
                  <a:cubicBezTo>
                    <a:pt x="0" y="69"/>
                    <a:pt x="18" y="45"/>
                    <a:pt x="74" y="31"/>
                  </a:cubicBezTo>
                  <a:cubicBezTo>
                    <a:pt x="76" y="30"/>
                    <a:pt x="78" y="29"/>
                    <a:pt x="81" y="28"/>
                  </a:cubicBezTo>
                  <a:cubicBezTo>
                    <a:pt x="85" y="27"/>
                    <a:pt x="88" y="26"/>
                    <a:pt x="92" y="25"/>
                  </a:cubicBezTo>
                  <a:close/>
                </a:path>
              </a:pathLst>
            </a:custGeom>
            <a:solidFill>
              <a:srgbClr val="F2F2F3"/>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042" name="Freeform 18"/>
            <p:cNvSpPr>
              <a:spLocks/>
            </p:cNvSpPr>
            <p:nvPr/>
          </p:nvSpPr>
          <p:spPr bwMode="auto">
            <a:xfrm>
              <a:off x="2186" y="3226"/>
              <a:ext cx="2832" cy="628"/>
            </a:xfrm>
            <a:custGeom>
              <a:avLst/>
              <a:gdLst/>
              <a:ahLst/>
              <a:cxnLst>
                <a:cxn ang="0">
                  <a:pos x="89" y="25"/>
                </a:cxn>
                <a:cxn ang="0">
                  <a:pos x="396" y="0"/>
                </a:cxn>
                <a:cxn ang="0">
                  <a:pos x="397" y="0"/>
                </a:cxn>
                <a:cxn ang="0">
                  <a:pos x="401" y="0"/>
                </a:cxn>
                <a:cxn ang="0">
                  <a:pos x="670" y="27"/>
                </a:cxn>
                <a:cxn ang="0">
                  <a:pos x="785" y="85"/>
                </a:cxn>
                <a:cxn ang="0">
                  <a:pos x="722" y="144"/>
                </a:cxn>
                <a:cxn ang="0">
                  <a:pos x="718" y="146"/>
                </a:cxn>
                <a:cxn ang="0">
                  <a:pos x="711" y="148"/>
                </a:cxn>
                <a:cxn ang="0">
                  <a:pos x="416" y="172"/>
                </a:cxn>
                <a:cxn ang="0">
                  <a:pos x="113" y="148"/>
                </a:cxn>
                <a:cxn ang="0">
                  <a:pos x="112" y="148"/>
                </a:cxn>
                <a:cxn ang="0">
                  <a:pos x="107" y="147"/>
                </a:cxn>
                <a:cxn ang="0">
                  <a:pos x="0" y="88"/>
                </a:cxn>
                <a:cxn ang="0">
                  <a:pos x="71" y="31"/>
                </a:cxn>
                <a:cxn ang="0">
                  <a:pos x="78" y="28"/>
                </a:cxn>
                <a:cxn ang="0">
                  <a:pos x="89" y="25"/>
                </a:cxn>
              </a:cxnLst>
              <a:rect l="0" t="0" r="r" b="b"/>
              <a:pathLst>
                <a:path w="785" h="172">
                  <a:moveTo>
                    <a:pt x="89" y="25"/>
                  </a:moveTo>
                  <a:cubicBezTo>
                    <a:pt x="154" y="11"/>
                    <a:pt x="297" y="0"/>
                    <a:pt x="396" y="0"/>
                  </a:cubicBezTo>
                  <a:cubicBezTo>
                    <a:pt x="396" y="0"/>
                    <a:pt x="397" y="0"/>
                    <a:pt x="397" y="0"/>
                  </a:cubicBezTo>
                  <a:cubicBezTo>
                    <a:pt x="399" y="0"/>
                    <a:pt x="400" y="0"/>
                    <a:pt x="401" y="0"/>
                  </a:cubicBezTo>
                  <a:cubicBezTo>
                    <a:pt x="498" y="0"/>
                    <a:pt x="606" y="13"/>
                    <a:pt x="670" y="27"/>
                  </a:cubicBezTo>
                  <a:cubicBezTo>
                    <a:pt x="735" y="41"/>
                    <a:pt x="785" y="63"/>
                    <a:pt x="785" y="85"/>
                  </a:cubicBezTo>
                  <a:cubicBezTo>
                    <a:pt x="785" y="105"/>
                    <a:pt x="780" y="130"/>
                    <a:pt x="722" y="144"/>
                  </a:cubicBezTo>
                  <a:cubicBezTo>
                    <a:pt x="721" y="144"/>
                    <a:pt x="720" y="145"/>
                    <a:pt x="718" y="146"/>
                  </a:cubicBezTo>
                  <a:cubicBezTo>
                    <a:pt x="716" y="147"/>
                    <a:pt x="713" y="148"/>
                    <a:pt x="711" y="148"/>
                  </a:cubicBezTo>
                  <a:cubicBezTo>
                    <a:pt x="646" y="163"/>
                    <a:pt x="515" y="172"/>
                    <a:pt x="416" y="172"/>
                  </a:cubicBezTo>
                  <a:cubicBezTo>
                    <a:pt x="313" y="172"/>
                    <a:pt x="178" y="163"/>
                    <a:pt x="113" y="148"/>
                  </a:cubicBezTo>
                  <a:cubicBezTo>
                    <a:pt x="112" y="148"/>
                    <a:pt x="112" y="148"/>
                    <a:pt x="112" y="148"/>
                  </a:cubicBezTo>
                  <a:cubicBezTo>
                    <a:pt x="111" y="147"/>
                    <a:pt x="109" y="147"/>
                    <a:pt x="107" y="147"/>
                  </a:cubicBezTo>
                  <a:cubicBezTo>
                    <a:pt x="51" y="133"/>
                    <a:pt x="0" y="108"/>
                    <a:pt x="0" y="88"/>
                  </a:cubicBezTo>
                  <a:cubicBezTo>
                    <a:pt x="0" y="69"/>
                    <a:pt x="16" y="45"/>
                    <a:pt x="71" y="31"/>
                  </a:cubicBezTo>
                  <a:cubicBezTo>
                    <a:pt x="73" y="30"/>
                    <a:pt x="75" y="29"/>
                    <a:pt x="78" y="28"/>
                  </a:cubicBezTo>
                  <a:cubicBezTo>
                    <a:pt x="81" y="27"/>
                    <a:pt x="85" y="26"/>
                    <a:pt x="89" y="25"/>
                  </a:cubicBezTo>
                  <a:close/>
                </a:path>
              </a:pathLst>
            </a:custGeom>
            <a:solidFill>
              <a:srgbClr val="F1F1F2"/>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043" name="Freeform 19"/>
            <p:cNvSpPr>
              <a:spLocks/>
            </p:cNvSpPr>
            <p:nvPr/>
          </p:nvSpPr>
          <p:spPr bwMode="auto">
            <a:xfrm>
              <a:off x="2200" y="3230"/>
              <a:ext cx="2800" cy="620"/>
            </a:xfrm>
            <a:custGeom>
              <a:avLst/>
              <a:gdLst/>
              <a:ahLst/>
              <a:cxnLst>
                <a:cxn ang="0">
                  <a:pos x="86" y="25"/>
                </a:cxn>
                <a:cxn ang="0">
                  <a:pos x="392" y="0"/>
                </a:cxn>
                <a:cxn ang="0">
                  <a:pos x="393" y="0"/>
                </a:cxn>
                <a:cxn ang="0">
                  <a:pos x="397" y="0"/>
                </a:cxn>
                <a:cxn ang="0">
                  <a:pos x="662" y="27"/>
                </a:cxn>
                <a:cxn ang="0">
                  <a:pos x="776" y="84"/>
                </a:cxn>
                <a:cxn ang="0">
                  <a:pos x="717" y="142"/>
                </a:cxn>
                <a:cxn ang="0">
                  <a:pos x="713" y="145"/>
                </a:cxn>
                <a:cxn ang="0">
                  <a:pos x="706" y="147"/>
                </a:cxn>
                <a:cxn ang="0">
                  <a:pos x="413" y="170"/>
                </a:cxn>
                <a:cxn ang="0">
                  <a:pos x="112" y="146"/>
                </a:cxn>
                <a:cxn ang="0">
                  <a:pos x="112" y="146"/>
                </a:cxn>
                <a:cxn ang="0">
                  <a:pos x="107" y="145"/>
                </a:cxn>
                <a:cxn ang="0">
                  <a:pos x="0" y="88"/>
                </a:cxn>
                <a:cxn ang="0">
                  <a:pos x="68" y="31"/>
                </a:cxn>
                <a:cxn ang="0">
                  <a:pos x="75" y="28"/>
                </a:cxn>
                <a:cxn ang="0">
                  <a:pos x="86" y="25"/>
                </a:cxn>
              </a:cxnLst>
              <a:rect l="0" t="0" r="r" b="b"/>
              <a:pathLst>
                <a:path w="776" h="170">
                  <a:moveTo>
                    <a:pt x="86" y="25"/>
                  </a:moveTo>
                  <a:cubicBezTo>
                    <a:pt x="149" y="11"/>
                    <a:pt x="295" y="0"/>
                    <a:pt x="392" y="0"/>
                  </a:cubicBezTo>
                  <a:cubicBezTo>
                    <a:pt x="392" y="0"/>
                    <a:pt x="393" y="0"/>
                    <a:pt x="393" y="0"/>
                  </a:cubicBezTo>
                  <a:cubicBezTo>
                    <a:pt x="394" y="0"/>
                    <a:pt x="396" y="0"/>
                    <a:pt x="397" y="0"/>
                  </a:cubicBezTo>
                  <a:cubicBezTo>
                    <a:pt x="492" y="0"/>
                    <a:pt x="600" y="13"/>
                    <a:pt x="662" y="27"/>
                  </a:cubicBezTo>
                  <a:cubicBezTo>
                    <a:pt x="726" y="41"/>
                    <a:pt x="776" y="62"/>
                    <a:pt x="776" y="84"/>
                  </a:cubicBezTo>
                  <a:cubicBezTo>
                    <a:pt x="776" y="104"/>
                    <a:pt x="774" y="128"/>
                    <a:pt x="717" y="142"/>
                  </a:cubicBezTo>
                  <a:cubicBezTo>
                    <a:pt x="716" y="143"/>
                    <a:pt x="715" y="144"/>
                    <a:pt x="713" y="145"/>
                  </a:cubicBezTo>
                  <a:cubicBezTo>
                    <a:pt x="711" y="145"/>
                    <a:pt x="709" y="146"/>
                    <a:pt x="706" y="147"/>
                  </a:cubicBezTo>
                  <a:cubicBezTo>
                    <a:pt x="642" y="161"/>
                    <a:pt x="510" y="170"/>
                    <a:pt x="413" y="170"/>
                  </a:cubicBezTo>
                  <a:cubicBezTo>
                    <a:pt x="312" y="170"/>
                    <a:pt x="176" y="162"/>
                    <a:pt x="112" y="146"/>
                  </a:cubicBezTo>
                  <a:cubicBezTo>
                    <a:pt x="112" y="146"/>
                    <a:pt x="112" y="146"/>
                    <a:pt x="112" y="146"/>
                  </a:cubicBezTo>
                  <a:cubicBezTo>
                    <a:pt x="110" y="146"/>
                    <a:pt x="109" y="146"/>
                    <a:pt x="107" y="145"/>
                  </a:cubicBezTo>
                  <a:cubicBezTo>
                    <a:pt x="51" y="132"/>
                    <a:pt x="0" y="107"/>
                    <a:pt x="0" y="88"/>
                  </a:cubicBezTo>
                  <a:cubicBezTo>
                    <a:pt x="0" y="68"/>
                    <a:pt x="15" y="44"/>
                    <a:pt x="68" y="31"/>
                  </a:cubicBezTo>
                  <a:cubicBezTo>
                    <a:pt x="70" y="30"/>
                    <a:pt x="72" y="29"/>
                    <a:pt x="75" y="28"/>
                  </a:cubicBezTo>
                  <a:cubicBezTo>
                    <a:pt x="78" y="27"/>
                    <a:pt x="82" y="26"/>
                    <a:pt x="86" y="25"/>
                  </a:cubicBezTo>
                  <a:close/>
                </a:path>
              </a:pathLst>
            </a:custGeom>
            <a:solidFill>
              <a:srgbClr val="F0F0F1"/>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044" name="Freeform 20"/>
            <p:cNvSpPr>
              <a:spLocks/>
            </p:cNvSpPr>
            <p:nvPr/>
          </p:nvSpPr>
          <p:spPr bwMode="auto">
            <a:xfrm>
              <a:off x="2214" y="3234"/>
              <a:ext cx="2771" cy="613"/>
            </a:xfrm>
            <a:custGeom>
              <a:avLst/>
              <a:gdLst/>
              <a:ahLst/>
              <a:cxnLst>
                <a:cxn ang="0">
                  <a:pos x="83" y="25"/>
                </a:cxn>
                <a:cxn ang="0">
                  <a:pos x="388" y="0"/>
                </a:cxn>
                <a:cxn ang="0">
                  <a:pos x="389" y="0"/>
                </a:cxn>
                <a:cxn ang="0">
                  <a:pos x="393" y="0"/>
                </a:cxn>
                <a:cxn ang="0">
                  <a:pos x="654" y="27"/>
                </a:cxn>
                <a:cxn ang="0">
                  <a:pos x="766" y="83"/>
                </a:cxn>
                <a:cxn ang="0">
                  <a:pos x="712" y="141"/>
                </a:cxn>
                <a:cxn ang="0">
                  <a:pos x="708" y="143"/>
                </a:cxn>
                <a:cxn ang="0">
                  <a:pos x="701" y="145"/>
                </a:cxn>
                <a:cxn ang="0">
                  <a:pos x="411" y="168"/>
                </a:cxn>
                <a:cxn ang="0">
                  <a:pos x="112" y="145"/>
                </a:cxn>
                <a:cxn ang="0">
                  <a:pos x="111" y="145"/>
                </a:cxn>
                <a:cxn ang="0">
                  <a:pos x="107" y="144"/>
                </a:cxn>
                <a:cxn ang="0">
                  <a:pos x="0" y="87"/>
                </a:cxn>
                <a:cxn ang="0">
                  <a:pos x="65" y="31"/>
                </a:cxn>
                <a:cxn ang="0">
                  <a:pos x="72" y="28"/>
                </a:cxn>
                <a:cxn ang="0">
                  <a:pos x="83" y="25"/>
                </a:cxn>
              </a:cxnLst>
              <a:rect l="0" t="0" r="r" b="b"/>
              <a:pathLst>
                <a:path w="768" h="168">
                  <a:moveTo>
                    <a:pt x="83" y="25"/>
                  </a:moveTo>
                  <a:cubicBezTo>
                    <a:pt x="145" y="11"/>
                    <a:pt x="293" y="0"/>
                    <a:pt x="388" y="0"/>
                  </a:cubicBezTo>
                  <a:cubicBezTo>
                    <a:pt x="388" y="0"/>
                    <a:pt x="388" y="0"/>
                    <a:pt x="389" y="0"/>
                  </a:cubicBezTo>
                  <a:cubicBezTo>
                    <a:pt x="390" y="0"/>
                    <a:pt x="391" y="0"/>
                    <a:pt x="393" y="0"/>
                  </a:cubicBezTo>
                  <a:cubicBezTo>
                    <a:pt x="485" y="1"/>
                    <a:pt x="593" y="14"/>
                    <a:pt x="654" y="27"/>
                  </a:cubicBezTo>
                  <a:cubicBezTo>
                    <a:pt x="716" y="41"/>
                    <a:pt x="766" y="62"/>
                    <a:pt x="766" y="83"/>
                  </a:cubicBezTo>
                  <a:cubicBezTo>
                    <a:pt x="766" y="102"/>
                    <a:pt x="768" y="127"/>
                    <a:pt x="712" y="141"/>
                  </a:cubicBezTo>
                  <a:cubicBezTo>
                    <a:pt x="711" y="141"/>
                    <a:pt x="710" y="142"/>
                    <a:pt x="708" y="143"/>
                  </a:cubicBezTo>
                  <a:cubicBezTo>
                    <a:pt x="706" y="144"/>
                    <a:pt x="704" y="145"/>
                    <a:pt x="701" y="145"/>
                  </a:cubicBezTo>
                  <a:cubicBezTo>
                    <a:pt x="639" y="159"/>
                    <a:pt x="505" y="168"/>
                    <a:pt x="411" y="168"/>
                  </a:cubicBezTo>
                  <a:cubicBezTo>
                    <a:pt x="311" y="168"/>
                    <a:pt x="174" y="160"/>
                    <a:pt x="112" y="145"/>
                  </a:cubicBezTo>
                  <a:cubicBezTo>
                    <a:pt x="111" y="145"/>
                    <a:pt x="111" y="145"/>
                    <a:pt x="111" y="145"/>
                  </a:cubicBezTo>
                  <a:cubicBezTo>
                    <a:pt x="110" y="145"/>
                    <a:pt x="108" y="144"/>
                    <a:pt x="107" y="144"/>
                  </a:cubicBezTo>
                  <a:cubicBezTo>
                    <a:pt x="52" y="131"/>
                    <a:pt x="0" y="106"/>
                    <a:pt x="0" y="87"/>
                  </a:cubicBezTo>
                  <a:cubicBezTo>
                    <a:pt x="0" y="68"/>
                    <a:pt x="13" y="44"/>
                    <a:pt x="65" y="31"/>
                  </a:cubicBezTo>
                  <a:cubicBezTo>
                    <a:pt x="67" y="30"/>
                    <a:pt x="69" y="29"/>
                    <a:pt x="72" y="28"/>
                  </a:cubicBezTo>
                  <a:cubicBezTo>
                    <a:pt x="75" y="26"/>
                    <a:pt x="79" y="25"/>
                    <a:pt x="83" y="25"/>
                  </a:cubicBezTo>
                  <a:close/>
                </a:path>
              </a:pathLst>
            </a:custGeom>
            <a:solidFill>
              <a:srgbClr val="EFEFF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045" name="Freeform 21"/>
            <p:cNvSpPr>
              <a:spLocks/>
            </p:cNvSpPr>
            <p:nvPr/>
          </p:nvSpPr>
          <p:spPr bwMode="auto">
            <a:xfrm>
              <a:off x="2229" y="3237"/>
              <a:ext cx="2749" cy="606"/>
            </a:xfrm>
            <a:custGeom>
              <a:avLst/>
              <a:gdLst/>
              <a:ahLst/>
              <a:cxnLst>
                <a:cxn ang="0">
                  <a:pos x="79" y="25"/>
                </a:cxn>
                <a:cxn ang="0">
                  <a:pos x="383" y="0"/>
                </a:cxn>
                <a:cxn ang="0">
                  <a:pos x="384" y="0"/>
                </a:cxn>
                <a:cxn ang="0">
                  <a:pos x="388" y="0"/>
                </a:cxn>
                <a:cxn ang="0">
                  <a:pos x="646" y="27"/>
                </a:cxn>
                <a:cxn ang="0">
                  <a:pos x="757" y="82"/>
                </a:cxn>
                <a:cxn ang="0">
                  <a:pos x="707" y="139"/>
                </a:cxn>
                <a:cxn ang="0">
                  <a:pos x="703" y="141"/>
                </a:cxn>
                <a:cxn ang="0">
                  <a:pos x="696" y="144"/>
                </a:cxn>
                <a:cxn ang="0">
                  <a:pos x="408" y="166"/>
                </a:cxn>
                <a:cxn ang="0">
                  <a:pos x="111" y="144"/>
                </a:cxn>
                <a:cxn ang="0">
                  <a:pos x="111" y="144"/>
                </a:cxn>
                <a:cxn ang="0">
                  <a:pos x="106" y="143"/>
                </a:cxn>
                <a:cxn ang="0">
                  <a:pos x="0" y="86"/>
                </a:cxn>
                <a:cxn ang="0">
                  <a:pos x="62" y="31"/>
                </a:cxn>
                <a:cxn ang="0">
                  <a:pos x="69" y="27"/>
                </a:cxn>
                <a:cxn ang="0">
                  <a:pos x="79" y="25"/>
                </a:cxn>
              </a:cxnLst>
              <a:rect l="0" t="0" r="r" b="b"/>
              <a:pathLst>
                <a:path w="762" h="166">
                  <a:moveTo>
                    <a:pt x="79" y="25"/>
                  </a:moveTo>
                  <a:cubicBezTo>
                    <a:pt x="140" y="11"/>
                    <a:pt x="291" y="0"/>
                    <a:pt x="383" y="0"/>
                  </a:cubicBezTo>
                  <a:cubicBezTo>
                    <a:pt x="384" y="0"/>
                    <a:pt x="384" y="0"/>
                    <a:pt x="384" y="0"/>
                  </a:cubicBezTo>
                  <a:cubicBezTo>
                    <a:pt x="386" y="0"/>
                    <a:pt x="387" y="0"/>
                    <a:pt x="388" y="0"/>
                  </a:cubicBezTo>
                  <a:cubicBezTo>
                    <a:pt x="479" y="1"/>
                    <a:pt x="586" y="14"/>
                    <a:pt x="646" y="27"/>
                  </a:cubicBezTo>
                  <a:cubicBezTo>
                    <a:pt x="707" y="40"/>
                    <a:pt x="757" y="61"/>
                    <a:pt x="757" y="82"/>
                  </a:cubicBezTo>
                  <a:cubicBezTo>
                    <a:pt x="757" y="101"/>
                    <a:pt x="762" y="126"/>
                    <a:pt x="707" y="139"/>
                  </a:cubicBezTo>
                  <a:cubicBezTo>
                    <a:pt x="706" y="139"/>
                    <a:pt x="705" y="140"/>
                    <a:pt x="703" y="141"/>
                  </a:cubicBezTo>
                  <a:cubicBezTo>
                    <a:pt x="701" y="142"/>
                    <a:pt x="699" y="143"/>
                    <a:pt x="696" y="144"/>
                  </a:cubicBezTo>
                  <a:cubicBezTo>
                    <a:pt x="635" y="157"/>
                    <a:pt x="501" y="166"/>
                    <a:pt x="408" y="166"/>
                  </a:cubicBezTo>
                  <a:cubicBezTo>
                    <a:pt x="311" y="166"/>
                    <a:pt x="173" y="158"/>
                    <a:pt x="111" y="144"/>
                  </a:cubicBezTo>
                  <a:cubicBezTo>
                    <a:pt x="111" y="144"/>
                    <a:pt x="111" y="144"/>
                    <a:pt x="111" y="144"/>
                  </a:cubicBezTo>
                  <a:cubicBezTo>
                    <a:pt x="109" y="143"/>
                    <a:pt x="108" y="143"/>
                    <a:pt x="106" y="143"/>
                  </a:cubicBezTo>
                  <a:cubicBezTo>
                    <a:pt x="53" y="129"/>
                    <a:pt x="0" y="105"/>
                    <a:pt x="0" y="86"/>
                  </a:cubicBezTo>
                  <a:cubicBezTo>
                    <a:pt x="0" y="68"/>
                    <a:pt x="11" y="44"/>
                    <a:pt x="62" y="31"/>
                  </a:cubicBezTo>
                  <a:cubicBezTo>
                    <a:pt x="64" y="30"/>
                    <a:pt x="66" y="29"/>
                    <a:pt x="69" y="27"/>
                  </a:cubicBezTo>
                  <a:cubicBezTo>
                    <a:pt x="72" y="26"/>
                    <a:pt x="76" y="25"/>
                    <a:pt x="79" y="25"/>
                  </a:cubicBezTo>
                  <a:close/>
                </a:path>
              </a:pathLst>
            </a:custGeom>
            <a:solidFill>
              <a:srgbClr val="EDEEEE"/>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046" name="Freeform 22"/>
            <p:cNvSpPr>
              <a:spLocks/>
            </p:cNvSpPr>
            <p:nvPr/>
          </p:nvSpPr>
          <p:spPr bwMode="auto">
            <a:xfrm>
              <a:off x="2247" y="3244"/>
              <a:ext cx="2720" cy="596"/>
            </a:xfrm>
            <a:custGeom>
              <a:avLst/>
              <a:gdLst/>
              <a:ahLst/>
              <a:cxnLst>
                <a:cxn ang="0">
                  <a:pos x="75" y="23"/>
                </a:cxn>
                <a:cxn ang="0">
                  <a:pos x="378" y="0"/>
                </a:cxn>
                <a:cxn ang="0">
                  <a:pos x="379" y="0"/>
                </a:cxn>
                <a:cxn ang="0">
                  <a:pos x="383" y="0"/>
                </a:cxn>
                <a:cxn ang="0">
                  <a:pos x="637" y="26"/>
                </a:cxn>
                <a:cxn ang="0">
                  <a:pos x="747" y="80"/>
                </a:cxn>
                <a:cxn ang="0">
                  <a:pos x="701" y="136"/>
                </a:cxn>
                <a:cxn ang="0">
                  <a:pos x="697" y="139"/>
                </a:cxn>
                <a:cxn ang="0">
                  <a:pos x="690" y="141"/>
                </a:cxn>
                <a:cxn ang="0">
                  <a:pos x="404" y="163"/>
                </a:cxn>
                <a:cxn ang="0">
                  <a:pos x="110" y="141"/>
                </a:cxn>
                <a:cxn ang="0">
                  <a:pos x="109" y="141"/>
                </a:cxn>
                <a:cxn ang="0">
                  <a:pos x="105" y="140"/>
                </a:cxn>
                <a:cxn ang="0">
                  <a:pos x="0" y="84"/>
                </a:cxn>
                <a:cxn ang="0">
                  <a:pos x="58" y="30"/>
                </a:cxn>
                <a:cxn ang="0">
                  <a:pos x="65" y="26"/>
                </a:cxn>
                <a:cxn ang="0">
                  <a:pos x="75" y="23"/>
                </a:cxn>
              </a:cxnLst>
              <a:rect l="0" t="0" r="r" b="b"/>
              <a:pathLst>
                <a:path w="754" h="163">
                  <a:moveTo>
                    <a:pt x="75" y="23"/>
                  </a:moveTo>
                  <a:cubicBezTo>
                    <a:pt x="135" y="10"/>
                    <a:pt x="287" y="0"/>
                    <a:pt x="378" y="0"/>
                  </a:cubicBezTo>
                  <a:cubicBezTo>
                    <a:pt x="378" y="0"/>
                    <a:pt x="379" y="0"/>
                    <a:pt x="379" y="0"/>
                  </a:cubicBezTo>
                  <a:cubicBezTo>
                    <a:pt x="380" y="0"/>
                    <a:pt x="382" y="0"/>
                    <a:pt x="383" y="0"/>
                  </a:cubicBezTo>
                  <a:cubicBezTo>
                    <a:pt x="472" y="0"/>
                    <a:pt x="579" y="13"/>
                    <a:pt x="637" y="26"/>
                  </a:cubicBezTo>
                  <a:cubicBezTo>
                    <a:pt x="697" y="39"/>
                    <a:pt x="747" y="60"/>
                    <a:pt x="747" y="80"/>
                  </a:cubicBezTo>
                  <a:cubicBezTo>
                    <a:pt x="747" y="98"/>
                    <a:pt x="754" y="123"/>
                    <a:pt x="701" y="136"/>
                  </a:cubicBezTo>
                  <a:cubicBezTo>
                    <a:pt x="700" y="137"/>
                    <a:pt x="699" y="138"/>
                    <a:pt x="697" y="139"/>
                  </a:cubicBezTo>
                  <a:cubicBezTo>
                    <a:pt x="696" y="140"/>
                    <a:pt x="693" y="141"/>
                    <a:pt x="690" y="141"/>
                  </a:cubicBezTo>
                  <a:cubicBezTo>
                    <a:pt x="631" y="154"/>
                    <a:pt x="495" y="163"/>
                    <a:pt x="404" y="163"/>
                  </a:cubicBezTo>
                  <a:cubicBezTo>
                    <a:pt x="309" y="163"/>
                    <a:pt x="170" y="155"/>
                    <a:pt x="110" y="141"/>
                  </a:cubicBezTo>
                  <a:cubicBezTo>
                    <a:pt x="109" y="141"/>
                    <a:pt x="109" y="141"/>
                    <a:pt x="109" y="141"/>
                  </a:cubicBezTo>
                  <a:cubicBezTo>
                    <a:pt x="108" y="141"/>
                    <a:pt x="106" y="141"/>
                    <a:pt x="105" y="140"/>
                  </a:cubicBezTo>
                  <a:cubicBezTo>
                    <a:pt x="53" y="127"/>
                    <a:pt x="0" y="103"/>
                    <a:pt x="0" y="84"/>
                  </a:cubicBezTo>
                  <a:cubicBezTo>
                    <a:pt x="0" y="66"/>
                    <a:pt x="9" y="42"/>
                    <a:pt x="58" y="30"/>
                  </a:cubicBezTo>
                  <a:cubicBezTo>
                    <a:pt x="60" y="29"/>
                    <a:pt x="62" y="27"/>
                    <a:pt x="65" y="26"/>
                  </a:cubicBezTo>
                  <a:cubicBezTo>
                    <a:pt x="68" y="25"/>
                    <a:pt x="71" y="24"/>
                    <a:pt x="75" y="23"/>
                  </a:cubicBezTo>
                  <a:close/>
                </a:path>
              </a:pathLst>
            </a:custGeom>
            <a:solidFill>
              <a:srgbClr val="ECEDED"/>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047" name="Freeform 23"/>
            <p:cNvSpPr>
              <a:spLocks/>
            </p:cNvSpPr>
            <p:nvPr/>
          </p:nvSpPr>
          <p:spPr bwMode="auto">
            <a:xfrm>
              <a:off x="2261" y="3248"/>
              <a:ext cx="2699" cy="588"/>
            </a:xfrm>
            <a:custGeom>
              <a:avLst/>
              <a:gdLst/>
              <a:ahLst/>
              <a:cxnLst>
                <a:cxn ang="0">
                  <a:pos x="72" y="23"/>
                </a:cxn>
                <a:cxn ang="0">
                  <a:pos x="374" y="0"/>
                </a:cxn>
                <a:cxn ang="0">
                  <a:pos x="375" y="0"/>
                </a:cxn>
                <a:cxn ang="0">
                  <a:pos x="378" y="0"/>
                </a:cxn>
                <a:cxn ang="0">
                  <a:pos x="629" y="26"/>
                </a:cxn>
                <a:cxn ang="0">
                  <a:pos x="737" y="79"/>
                </a:cxn>
                <a:cxn ang="0">
                  <a:pos x="696" y="135"/>
                </a:cxn>
                <a:cxn ang="0">
                  <a:pos x="693" y="137"/>
                </a:cxn>
                <a:cxn ang="0">
                  <a:pos x="685" y="140"/>
                </a:cxn>
                <a:cxn ang="0">
                  <a:pos x="401" y="161"/>
                </a:cxn>
                <a:cxn ang="0">
                  <a:pos x="109" y="140"/>
                </a:cxn>
                <a:cxn ang="0">
                  <a:pos x="109" y="140"/>
                </a:cxn>
                <a:cxn ang="0">
                  <a:pos x="104" y="139"/>
                </a:cxn>
                <a:cxn ang="0">
                  <a:pos x="0" y="84"/>
                </a:cxn>
                <a:cxn ang="0">
                  <a:pos x="56" y="29"/>
                </a:cxn>
                <a:cxn ang="0">
                  <a:pos x="62" y="26"/>
                </a:cxn>
                <a:cxn ang="0">
                  <a:pos x="72" y="23"/>
                </a:cxn>
              </a:cxnLst>
              <a:rect l="0" t="0" r="r" b="b"/>
              <a:pathLst>
                <a:path w="748" h="161">
                  <a:moveTo>
                    <a:pt x="72" y="23"/>
                  </a:moveTo>
                  <a:cubicBezTo>
                    <a:pt x="130" y="10"/>
                    <a:pt x="285" y="0"/>
                    <a:pt x="374" y="0"/>
                  </a:cubicBezTo>
                  <a:cubicBezTo>
                    <a:pt x="374" y="0"/>
                    <a:pt x="374" y="0"/>
                    <a:pt x="375" y="0"/>
                  </a:cubicBezTo>
                  <a:cubicBezTo>
                    <a:pt x="376" y="0"/>
                    <a:pt x="377" y="0"/>
                    <a:pt x="378" y="0"/>
                  </a:cubicBezTo>
                  <a:cubicBezTo>
                    <a:pt x="465" y="0"/>
                    <a:pt x="572" y="14"/>
                    <a:pt x="629" y="26"/>
                  </a:cubicBezTo>
                  <a:cubicBezTo>
                    <a:pt x="687" y="39"/>
                    <a:pt x="737" y="59"/>
                    <a:pt x="737" y="79"/>
                  </a:cubicBezTo>
                  <a:cubicBezTo>
                    <a:pt x="737" y="97"/>
                    <a:pt x="748" y="122"/>
                    <a:pt x="696" y="135"/>
                  </a:cubicBezTo>
                  <a:cubicBezTo>
                    <a:pt x="695" y="135"/>
                    <a:pt x="694" y="136"/>
                    <a:pt x="693" y="137"/>
                  </a:cubicBezTo>
                  <a:cubicBezTo>
                    <a:pt x="691" y="138"/>
                    <a:pt x="688" y="139"/>
                    <a:pt x="685" y="140"/>
                  </a:cubicBezTo>
                  <a:cubicBezTo>
                    <a:pt x="627" y="152"/>
                    <a:pt x="490" y="161"/>
                    <a:pt x="401" y="161"/>
                  </a:cubicBezTo>
                  <a:cubicBezTo>
                    <a:pt x="309" y="161"/>
                    <a:pt x="168" y="154"/>
                    <a:pt x="109" y="140"/>
                  </a:cubicBezTo>
                  <a:cubicBezTo>
                    <a:pt x="109" y="140"/>
                    <a:pt x="109" y="140"/>
                    <a:pt x="109" y="140"/>
                  </a:cubicBezTo>
                  <a:cubicBezTo>
                    <a:pt x="107" y="140"/>
                    <a:pt x="106" y="139"/>
                    <a:pt x="104" y="139"/>
                  </a:cubicBezTo>
                  <a:cubicBezTo>
                    <a:pt x="53" y="126"/>
                    <a:pt x="0" y="102"/>
                    <a:pt x="0" y="84"/>
                  </a:cubicBezTo>
                  <a:cubicBezTo>
                    <a:pt x="0" y="66"/>
                    <a:pt x="7" y="42"/>
                    <a:pt x="56" y="29"/>
                  </a:cubicBezTo>
                  <a:cubicBezTo>
                    <a:pt x="57" y="29"/>
                    <a:pt x="59" y="27"/>
                    <a:pt x="62" y="26"/>
                  </a:cubicBezTo>
                  <a:cubicBezTo>
                    <a:pt x="65" y="25"/>
                    <a:pt x="68" y="24"/>
                    <a:pt x="72" y="23"/>
                  </a:cubicBezTo>
                  <a:close/>
                </a:path>
              </a:pathLst>
            </a:custGeom>
            <a:solidFill>
              <a:srgbClr val="EBECEC"/>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048" name="Freeform 24"/>
            <p:cNvSpPr>
              <a:spLocks/>
            </p:cNvSpPr>
            <p:nvPr/>
          </p:nvSpPr>
          <p:spPr bwMode="auto">
            <a:xfrm>
              <a:off x="2276" y="3252"/>
              <a:ext cx="2677" cy="580"/>
            </a:xfrm>
            <a:custGeom>
              <a:avLst/>
              <a:gdLst/>
              <a:ahLst/>
              <a:cxnLst>
                <a:cxn ang="0">
                  <a:pos x="69" y="23"/>
                </a:cxn>
                <a:cxn ang="0">
                  <a:pos x="369" y="0"/>
                </a:cxn>
                <a:cxn ang="0">
                  <a:pos x="370" y="0"/>
                </a:cxn>
                <a:cxn ang="0">
                  <a:pos x="374" y="0"/>
                </a:cxn>
                <a:cxn ang="0">
                  <a:pos x="621" y="26"/>
                </a:cxn>
                <a:cxn ang="0">
                  <a:pos x="728" y="78"/>
                </a:cxn>
                <a:cxn ang="0">
                  <a:pos x="691" y="133"/>
                </a:cxn>
                <a:cxn ang="0">
                  <a:pos x="688" y="136"/>
                </a:cxn>
                <a:cxn ang="0">
                  <a:pos x="681" y="138"/>
                </a:cxn>
                <a:cxn ang="0">
                  <a:pos x="399" y="159"/>
                </a:cxn>
                <a:cxn ang="0">
                  <a:pos x="109" y="139"/>
                </a:cxn>
                <a:cxn ang="0">
                  <a:pos x="108" y="138"/>
                </a:cxn>
                <a:cxn ang="0">
                  <a:pos x="104" y="137"/>
                </a:cxn>
                <a:cxn ang="0">
                  <a:pos x="0" y="83"/>
                </a:cxn>
                <a:cxn ang="0">
                  <a:pos x="53" y="29"/>
                </a:cxn>
                <a:cxn ang="0">
                  <a:pos x="59" y="26"/>
                </a:cxn>
                <a:cxn ang="0">
                  <a:pos x="69" y="23"/>
                </a:cxn>
              </a:cxnLst>
              <a:rect l="0" t="0" r="r" b="b"/>
              <a:pathLst>
                <a:path w="742" h="159">
                  <a:moveTo>
                    <a:pt x="69" y="23"/>
                  </a:moveTo>
                  <a:cubicBezTo>
                    <a:pt x="125" y="11"/>
                    <a:pt x="283" y="0"/>
                    <a:pt x="369" y="0"/>
                  </a:cubicBezTo>
                  <a:cubicBezTo>
                    <a:pt x="370" y="0"/>
                    <a:pt x="370" y="0"/>
                    <a:pt x="370" y="0"/>
                  </a:cubicBezTo>
                  <a:cubicBezTo>
                    <a:pt x="372" y="0"/>
                    <a:pt x="373" y="0"/>
                    <a:pt x="374" y="0"/>
                  </a:cubicBezTo>
                  <a:cubicBezTo>
                    <a:pt x="459" y="0"/>
                    <a:pt x="565" y="14"/>
                    <a:pt x="621" y="26"/>
                  </a:cubicBezTo>
                  <a:cubicBezTo>
                    <a:pt x="678" y="39"/>
                    <a:pt x="728" y="59"/>
                    <a:pt x="728" y="78"/>
                  </a:cubicBezTo>
                  <a:cubicBezTo>
                    <a:pt x="728" y="96"/>
                    <a:pt x="742" y="121"/>
                    <a:pt x="691" y="133"/>
                  </a:cubicBezTo>
                  <a:cubicBezTo>
                    <a:pt x="690" y="134"/>
                    <a:pt x="689" y="135"/>
                    <a:pt x="688" y="136"/>
                  </a:cubicBezTo>
                  <a:cubicBezTo>
                    <a:pt x="686" y="137"/>
                    <a:pt x="683" y="138"/>
                    <a:pt x="681" y="138"/>
                  </a:cubicBezTo>
                  <a:cubicBezTo>
                    <a:pt x="624" y="151"/>
                    <a:pt x="485" y="159"/>
                    <a:pt x="399" y="159"/>
                  </a:cubicBezTo>
                  <a:cubicBezTo>
                    <a:pt x="308" y="159"/>
                    <a:pt x="166" y="152"/>
                    <a:pt x="109" y="139"/>
                  </a:cubicBezTo>
                  <a:cubicBezTo>
                    <a:pt x="108" y="138"/>
                    <a:pt x="108" y="138"/>
                    <a:pt x="108" y="138"/>
                  </a:cubicBezTo>
                  <a:cubicBezTo>
                    <a:pt x="107" y="138"/>
                    <a:pt x="105" y="138"/>
                    <a:pt x="104" y="137"/>
                  </a:cubicBezTo>
                  <a:cubicBezTo>
                    <a:pt x="54" y="125"/>
                    <a:pt x="0" y="101"/>
                    <a:pt x="0" y="83"/>
                  </a:cubicBezTo>
                  <a:cubicBezTo>
                    <a:pt x="0" y="66"/>
                    <a:pt x="5" y="41"/>
                    <a:pt x="53" y="29"/>
                  </a:cubicBezTo>
                  <a:cubicBezTo>
                    <a:pt x="54" y="28"/>
                    <a:pt x="56" y="27"/>
                    <a:pt x="59" y="26"/>
                  </a:cubicBezTo>
                  <a:cubicBezTo>
                    <a:pt x="62" y="25"/>
                    <a:pt x="65" y="24"/>
                    <a:pt x="69" y="23"/>
                  </a:cubicBezTo>
                  <a:close/>
                </a:path>
              </a:pathLst>
            </a:custGeom>
            <a:solidFill>
              <a:srgbClr val="EAEBEB"/>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049" name="Freeform 25"/>
            <p:cNvSpPr>
              <a:spLocks/>
            </p:cNvSpPr>
            <p:nvPr/>
          </p:nvSpPr>
          <p:spPr bwMode="auto">
            <a:xfrm>
              <a:off x="2290" y="3255"/>
              <a:ext cx="2652" cy="574"/>
            </a:xfrm>
            <a:custGeom>
              <a:avLst/>
              <a:gdLst/>
              <a:ahLst/>
              <a:cxnLst>
                <a:cxn ang="0">
                  <a:pos x="66" y="23"/>
                </a:cxn>
                <a:cxn ang="0">
                  <a:pos x="365" y="0"/>
                </a:cxn>
                <a:cxn ang="0">
                  <a:pos x="366" y="0"/>
                </a:cxn>
                <a:cxn ang="0">
                  <a:pos x="370" y="0"/>
                </a:cxn>
                <a:cxn ang="0">
                  <a:pos x="613" y="26"/>
                </a:cxn>
                <a:cxn ang="0">
                  <a:pos x="718" y="77"/>
                </a:cxn>
                <a:cxn ang="0">
                  <a:pos x="686" y="131"/>
                </a:cxn>
                <a:cxn ang="0">
                  <a:pos x="683" y="134"/>
                </a:cxn>
                <a:cxn ang="0">
                  <a:pos x="676" y="137"/>
                </a:cxn>
                <a:cxn ang="0">
                  <a:pos x="396" y="157"/>
                </a:cxn>
                <a:cxn ang="0">
                  <a:pos x="108" y="137"/>
                </a:cxn>
                <a:cxn ang="0">
                  <a:pos x="108" y="137"/>
                </a:cxn>
                <a:cxn ang="0">
                  <a:pos x="103" y="136"/>
                </a:cxn>
                <a:cxn ang="0">
                  <a:pos x="0" y="82"/>
                </a:cxn>
                <a:cxn ang="0">
                  <a:pos x="50" y="29"/>
                </a:cxn>
                <a:cxn ang="0">
                  <a:pos x="56" y="26"/>
                </a:cxn>
                <a:cxn ang="0">
                  <a:pos x="66" y="23"/>
                </a:cxn>
              </a:cxnLst>
              <a:rect l="0" t="0" r="r" b="b"/>
              <a:pathLst>
                <a:path w="735" h="157">
                  <a:moveTo>
                    <a:pt x="66" y="23"/>
                  </a:moveTo>
                  <a:cubicBezTo>
                    <a:pt x="121" y="11"/>
                    <a:pt x="281" y="0"/>
                    <a:pt x="365" y="0"/>
                  </a:cubicBezTo>
                  <a:cubicBezTo>
                    <a:pt x="366" y="0"/>
                    <a:pt x="366" y="0"/>
                    <a:pt x="366" y="0"/>
                  </a:cubicBezTo>
                  <a:cubicBezTo>
                    <a:pt x="367" y="0"/>
                    <a:pt x="369" y="0"/>
                    <a:pt x="370" y="0"/>
                  </a:cubicBezTo>
                  <a:cubicBezTo>
                    <a:pt x="453" y="0"/>
                    <a:pt x="559" y="14"/>
                    <a:pt x="613" y="26"/>
                  </a:cubicBezTo>
                  <a:cubicBezTo>
                    <a:pt x="669" y="38"/>
                    <a:pt x="718" y="58"/>
                    <a:pt x="718" y="77"/>
                  </a:cubicBezTo>
                  <a:cubicBezTo>
                    <a:pt x="718" y="94"/>
                    <a:pt x="735" y="119"/>
                    <a:pt x="686" y="131"/>
                  </a:cubicBezTo>
                  <a:cubicBezTo>
                    <a:pt x="685" y="132"/>
                    <a:pt x="684" y="133"/>
                    <a:pt x="683" y="134"/>
                  </a:cubicBezTo>
                  <a:cubicBezTo>
                    <a:pt x="681" y="135"/>
                    <a:pt x="678" y="136"/>
                    <a:pt x="676" y="137"/>
                  </a:cubicBezTo>
                  <a:cubicBezTo>
                    <a:pt x="620" y="149"/>
                    <a:pt x="480" y="157"/>
                    <a:pt x="396" y="157"/>
                  </a:cubicBezTo>
                  <a:cubicBezTo>
                    <a:pt x="307" y="157"/>
                    <a:pt x="164" y="150"/>
                    <a:pt x="108" y="137"/>
                  </a:cubicBezTo>
                  <a:cubicBezTo>
                    <a:pt x="108" y="137"/>
                    <a:pt x="108" y="137"/>
                    <a:pt x="108" y="137"/>
                  </a:cubicBezTo>
                  <a:cubicBezTo>
                    <a:pt x="106" y="137"/>
                    <a:pt x="105" y="136"/>
                    <a:pt x="103" y="136"/>
                  </a:cubicBezTo>
                  <a:cubicBezTo>
                    <a:pt x="55" y="124"/>
                    <a:pt x="0" y="99"/>
                    <a:pt x="0" y="82"/>
                  </a:cubicBezTo>
                  <a:cubicBezTo>
                    <a:pt x="0" y="65"/>
                    <a:pt x="3" y="41"/>
                    <a:pt x="50" y="29"/>
                  </a:cubicBezTo>
                  <a:cubicBezTo>
                    <a:pt x="51" y="28"/>
                    <a:pt x="53" y="27"/>
                    <a:pt x="56" y="26"/>
                  </a:cubicBezTo>
                  <a:cubicBezTo>
                    <a:pt x="58" y="25"/>
                    <a:pt x="62" y="24"/>
                    <a:pt x="66" y="23"/>
                  </a:cubicBezTo>
                  <a:close/>
                </a:path>
              </a:pathLst>
            </a:custGeom>
            <a:solidFill>
              <a:srgbClr val="E9EAEA"/>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050" name="Freeform 26"/>
            <p:cNvSpPr>
              <a:spLocks/>
            </p:cNvSpPr>
            <p:nvPr/>
          </p:nvSpPr>
          <p:spPr bwMode="auto">
            <a:xfrm>
              <a:off x="2308" y="3259"/>
              <a:ext cx="2627" cy="566"/>
            </a:xfrm>
            <a:custGeom>
              <a:avLst/>
              <a:gdLst/>
              <a:ahLst/>
              <a:cxnLst>
                <a:cxn ang="0">
                  <a:pos x="61" y="23"/>
                </a:cxn>
                <a:cxn ang="0">
                  <a:pos x="360" y="0"/>
                </a:cxn>
                <a:cxn ang="0">
                  <a:pos x="361" y="0"/>
                </a:cxn>
                <a:cxn ang="0">
                  <a:pos x="364" y="0"/>
                </a:cxn>
                <a:cxn ang="0">
                  <a:pos x="604" y="26"/>
                </a:cxn>
                <a:cxn ang="0">
                  <a:pos x="708" y="76"/>
                </a:cxn>
                <a:cxn ang="0">
                  <a:pos x="680" y="130"/>
                </a:cxn>
                <a:cxn ang="0">
                  <a:pos x="677" y="132"/>
                </a:cxn>
                <a:cxn ang="0">
                  <a:pos x="670" y="135"/>
                </a:cxn>
                <a:cxn ang="0">
                  <a:pos x="392" y="155"/>
                </a:cxn>
                <a:cxn ang="0">
                  <a:pos x="107" y="136"/>
                </a:cxn>
                <a:cxn ang="0">
                  <a:pos x="106" y="136"/>
                </a:cxn>
                <a:cxn ang="0">
                  <a:pos x="102" y="135"/>
                </a:cxn>
                <a:cxn ang="0">
                  <a:pos x="0" y="82"/>
                </a:cxn>
                <a:cxn ang="0">
                  <a:pos x="46" y="29"/>
                </a:cxn>
                <a:cxn ang="0">
                  <a:pos x="52" y="26"/>
                </a:cxn>
                <a:cxn ang="0">
                  <a:pos x="61" y="23"/>
                </a:cxn>
              </a:cxnLst>
              <a:rect l="0" t="0" r="r" b="b"/>
              <a:pathLst>
                <a:path w="728" h="155">
                  <a:moveTo>
                    <a:pt x="61" y="23"/>
                  </a:moveTo>
                  <a:cubicBezTo>
                    <a:pt x="115" y="11"/>
                    <a:pt x="277" y="0"/>
                    <a:pt x="360" y="0"/>
                  </a:cubicBezTo>
                  <a:cubicBezTo>
                    <a:pt x="361" y="0"/>
                    <a:pt x="361" y="0"/>
                    <a:pt x="361" y="0"/>
                  </a:cubicBezTo>
                  <a:cubicBezTo>
                    <a:pt x="362" y="0"/>
                    <a:pt x="363" y="0"/>
                    <a:pt x="364" y="0"/>
                  </a:cubicBezTo>
                  <a:cubicBezTo>
                    <a:pt x="445" y="1"/>
                    <a:pt x="551" y="14"/>
                    <a:pt x="604" y="26"/>
                  </a:cubicBezTo>
                  <a:cubicBezTo>
                    <a:pt x="658" y="38"/>
                    <a:pt x="708" y="58"/>
                    <a:pt x="708" y="76"/>
                  </a:cubicBezTo>
                  <a:cubicBezTo>
                    <a:pt x="708" y="93"/>
                    <a:pt x="728" y="118"/>
                    <a:pt x="680" y="130"/>
                  </a:cubicBezTo>
                  <a:cubicBezTo>
                    <a:pt x="679" y="130"/>
                    <a:pt x="679" y="131"/>
                    <a:pt x="677" y="132"/>
                  </a:cubicBezTo>
                  <a:cubicBezTo>
                    <a:pt x="675" y="134"/>
                    <a:pt x="673" y="135"/>
                    <a:pt x="670" y="135"/>
                  </a:cubicBezTo>
                  <a:cubicBezTo>
                    <a:pt x="616" y="147"/>
                    <a:pt x="475" y="155"/>
                    <a:pt x="392" y="155"/>
                  </a:cubicBezTo>
                  <a:cubicBezTo>
                    <a:pt x="306" y="155"/>
                    <a:pt x="161" y="149"/>
                    <a:pt x="107" y="136"/>
                  </a:cubicBezTo>
                  <a:cubicBezTo>
                    <a:pt x="106" y="136"/>
                    <a:pt x="106" y="136"/>
                    <a:pt x="106" y="136"/>
                  </a:cubicBezTo>
                  <a:cubicBezTo>
                    <a:pt x="105" y="135"/>
                    <a:pt x="103" y="135"/>
                    <a:pt x="102" y="135"/>
                  </a:cubicBezTo>
                  <a:cubicBezTo>
                    <a:pt x="55" y="123"/>
                    <a:pt x="0" y="98"/>
                    <a:pt x="0" y="82"/>
                  </a:cubicBezTo>
                  <a:cubicBezTo>
                    <a:pt x="0" y="65"/>
                    <a:pt x="1" y="41"/>
                    <a:pt x="46" y="29"/>
                  </a:cubicBezTo>
                  <a:cubicBezTo>
                    <a:pt x="47" y="28"/>
                    <a:pt x="49" y="27"/>
                    <a:pt x="52" y="26"/>
                  </a:cubicBezTo>
                  <a:cubicBezTo>
                    <a:pt x="54" y="25"/>
                    <a:pt x="58" y="23"/>
                    <a:pt x="61" y="23"/>
                  </a:cubicBezTo>
                  <a:close/>
                </a:path>
              </a:pathLst>
            </a:custGeom>
            <a:solidFill>
              <a:srgbClr val="E8E9E9"/>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051" name="Freeform 27"/>
            <p:cNvSpPr>
              <a:spLocks/>
            </p:cNvSpPr>
            <p:nvPr/>
          </p:nvSpPr>
          <p:spPr bwMode="auto">
            <a:xfrm>
              <a:off x="2319" y="3266"/>
              <a:ext cx="2608" cy="559"/>
            </a:xfrm>
            <a:custGeom>
              <a:avLst/>
              <a:gdLst/>
              <a:ahLst/>
              <a:cxnLst>
                <a:cxn ang="0">
                  <a:pos x="59" y="22"/>
                </a:cxn>
                <a:cxn ang="0">
                  <a:pos x="356" y="0"/>
                </a:cxn>
                <a:cxn ang="0">
                  <a:pos x="357" y="0"/>
                </a:cxn>
                <a:cxn ang="0">
                  <a:pos x="361" y="0"/>
                </a:cxn>
                <a:cxn ang="0">
                  <a:pos x="597" y="25"/>
                </a:cxn>
                <a:cxn ang="0">
                  <a:pos x="700" y="74"/>
                </a:cxn>
                <a:cxn ang="0">
                  <a:pos x="676" y="127"/>
                </a:cxn>
                <a:cxn ang="0">
                  <a:pos x="673" y="130"/>
                </a:cxn>
                <a:cxn ang="0">
                  <a:pos x="666" y="132"/>
                </a:cxn>
                <a:cxn ang="0">
                  <a:pos x="390" y="153"/>
                </a:cxn>
                <a:cxn ang="0">
                  <a:pos x="107" y="133"/>
                </a:cxn>
                <a:cxn ang="0">
                  <a:pos x="107" y="133"/>
                </a:cxn>
                <a:cxn ang="0">
                  <a:pos x="103" y="132"/>
                </a:cxn>
                <a:cxn ang="0">
                  <a:pos x="1" y="80"/>
                </a:cxn>
                <a:cxn ang="0">
                  <a:pos x="44" y="28"/>
                </a:cxn>
                <a:cxn ang="0">
                  <a:pos x="49" y="25"/>
                </a:cxn>
                <a:cxn ang="0">
                  <a:pos x="59" y="22"/>
                </a:cxn>
              </a:cxnLst>
              <a:rect l="0" t="0" r="r" b="b"/>
              <a:pathLst>
                <a:path w="723" h="153">
                  <a:moveTo>
                    <a:pt x="59" y="22"/>
                  </a:moveTo>
                  <a:cubicBezTo>
                    <a:pt x="112" y="10"/>
                    <a:pt x="276" y="0"/>
                    <a:pt x="356" y="0"/>
                  </a:cubicBezTo>
                  <a:cubicBezTo>
                    <a:pt x="357" y="0"/>
                    <a:pt x="357" y="0"/>
                    <a:pt x="357" y="0"/>
                  </a:cubicBezTo>
                  <a:cubicBezTo>
                    <a:pt x="359" y="0"/>
                    <a:pt x="360" y="0"/>
                    <a:pt x="361" y="0"/>
                  </a:cubicBezTo>
                  <a:cubicBezTo>
                    <a:pt x="440" y="0"/>
                    <a:pt x="546" y="14"/>
                    <a:pt x="597" y="25"/>
                  </a:cubicBezTo>
                  <a:cubicBezTo>
                    <a:pt x="650" y="37"/>
                    <a:pt x="700" y="56"/>
                    <a:pt x="700" y="74"/>
                  </a:cubicBezTo>
                  <a:cubicBezTo>
                    <a:pt x="700" y="90"/>
                    <a:pt x="723" y="116"/>
                    <a:pt x="676" y="127"/>
                  </a:cubicBezTo>
                  <a:cubicBezTo>
                    <a:pt x="675" y="128"/>
                    <a:pt x="675" y="129"/>
                    <a:pt x="673" y="130"/>
                  </a:cubicBezTo>
                  <a:cubicBezTo>
                    <a:pt x="671" y="131"/>
                    <a:pt x="669" y="132"/>
                    <a:pt x="666" y="132"/>
                  </a:cubicBezTo>
                  <a:cubicBezTo>
                    <a:pt x="613" y="144"/>
                    <a:pt x="471" y="153"/>
                    <a:pt x="390" y="153"/>
                  </a:cubicBezTo>
                  <a:cubicBezTo>
                    <a:pt x="306" y="153"/>
                    <a:pt x="161" y="146"/>
                    <a:pt x="107" y="133"/>
                  </a:cubicBezTo>
                  <a:cubicBezTo>
                    <a:pt x="107" y="133"/>
                    <a:pt x="107" y="133"/>
                    <a:pt x="107" y="133"/>
                  </a:cubicBezTo>
                  <a:cubicBezTo>
                    <a:pt x="105" y="133"/>
                    <a:pt x="104" y="133"/>
                    <a:pt x="103" y="132"/>
                  </a:cubicBezTo>
                  <a:cubicBezTo>
                    <a:pt x="56" y="121"/>
                    <a:pt x="1" y="96"/>
                    <a:pt x="1" y="80"/>
                  </a:cubicBezTo>
                  <a:cubicBezTo>
                    <a:pt x="1" y="64"/>
                    <a:pt x="0" y="39"/>
                    <a:pt x="44" y="28"/>
                  </a:cubicBezTo>
                  <a:cubicBezTo>
                    <a:pt x="45" y="27"/>
                    <a:pt x="47" y="26"/>
                    <a:pt x="49" y="25"/>
                  </a:cubicBezTo>
                  <a:cubicBezTo>
                    <a:pt x="52" y="23"/>
                    <a:pt x="56" y="22"/>
                    <a:pt x="59" y="22"/>
                  </a:cubicBezTo>
                  <a:close/>
                </a:path>
              </a:pathLst>
            </a:custGeom>
            <a:solidFill>
              <a:srgbClr val="E7E8E8"/>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052" name="Freeform 28"/>
            <p:cNvSpPr>
              <a:spLocks/>
            </p:cNvSpPr>
            <p:nvPr/>
          </p:nvSpPr>
          <p:spPr bwMode="auto">
            <a:xfrm>
              <a:off x="2326" y="3270"/>
              <a:ext cx="2594" cy="551"/>
            </a:xfrm>
            <a:custGeom>
              <a:avLst/>
              <a:gdLst/>
              <a:ahLst/>
              <a:cxnLst>
                <a:cxn ang="0">
                  <a:pos x="58" y="22"/>
                </a:cxn>
                <a:cxn ang="0">
                  <a:pos x="354" y="0"/>
                </a:cxn>
                <a:cxn ang="0">
                  <a:pos x="355" y="0"/>
                </a:cxn>
                <a:cxn ang="0">
                  <a:pos x="359" y="0"/>
                </a:cxn>
                <a:cxn ang="0">
                  <a:pos x="591" y="25"/>
                </a:cxn>
                <a:cxn ang="0">
                  <a:pos x="692" y="73"/>
                </a:cxn>
                <a:cxn ang="0">
                  <a:pos x="673" y="126"/>
                </a:cxn>
                <a:cxn ang="0">
                  <a:pos x="670" y="128"/>
                </a:cxn>
                <a:cxn ang="0">
                  <a:pos x="663" y="131"/>
                </a:cxn>
                <a:cxn ang="0">
                  <a:pos x="390" y="151"/>
                </a:cxn>
                <a:cxn ang="0">
                  <a:pos x="109" y="132"/>
                </a:cxn>
                <a:cxn ang="0">
                  <a:pos x="108" y="132"/>
                </a:cxn>
                <a:cxn ang="0">
                  <a:pos x="104" y="131"/>
                </a:cxn>
                <a:cxn ang="0">
                  <a:pos x="3" y="79"/>
                </a:cxn>
                <a:cxn ang="0">
                  <a:pos x="43" y="28"/>
                </a:cxn>
                <a:cxn ang="0">
                  <a:pos x="48" y="25"/>
                </a:cxn>
                <a:cxn ang="0">
                  <a:pos x="58" y="22"/>
                </a:cxn>
              </a:cxnLst>
              <a:rect l="0" t="0" r="r" b="b"/>
              <a:pathLst>
                <a:path w="719" h="151">
                  <a:moveTo>
                    <a:pt x="58" y="22"/>
                  </a:moveTo>
                  <a:cubicBezTo>
                    <a:pt x="109" y="10"/>
                    <a:pt x="276" y="0"/>
                    <a:pt x="354" y="0"/>
                  </a:cubicBezTo>
                  <a:cubicBezTo>
                    <a:pt x="355" y="0"/>
                    <a:pt x="355" y="0"/>
                    <a:pt x="355" y="0"/>
                  </a:cubicBezTo>
                  <a:cubicBezTo>
                    <a:pt x="356" y="0"/>
                    <a:pt x="357" y="0"/>
                    <a:pt x="359" y="0"/>
                  </a:cubicBezTo>
                  <a:cubicBezTo>
                    <a:pt x="435" y="0"/>
                    <a:pt x="541" y="14"/>
                    <a:pt x="591" y="25"/>
                  </a:cubicBezTo>
                  <a:cubicBezTo>
                    <a:pt x="643" y="36"/>
                    <a:pt x="692" y="56"/>
                    <a:pt x="692" y="73"/>
                  </a:cubicBezTo>
                  <a:cubicBezTo>
                    <a:pt x="692" y="89"/>
                    <a:pt x="719" y="114"/>
                    <a:pt x="673" y="126"/>
                  </a:cubicBezTo>
                  <a:cubicBezTo>
                    <a:pt x="672" y="126"/>
                    <a:pt x="672" y="127"/>
                    <a:pt x="670" y="128"/>
                  </a:cubicBezTo>
                  <a:cubicBezTo>
                    <a:pt x="668" y="129"/>
                    <a:pt x="666" y="131"/>
                    <a:pt x="663" y="131"/>
                  </a:cubicBezTo>
                  <a:cubicBezTo>
                    <a:pt x="612" y="142"/>
                    <a:pt x="468" y="151"/>
                    <a:pt x="390" y="151"/>
                  </a:cubicBezTo>
                  <a:cubicBezTo>
                    <a:pt x="308" y="151"/>
                    <a:pt x="161" y="144"/>
                    <a:pt x="109" y="132"/>
                  </a:cubicBezTo>
                  <a:cubicBezTo>
                    <a:pt x="108" y="132"/>
                    <a:pt x="108" y="132"/>
                    <a:pt x="108" y="132"/>
                  </a:cubicBezTo>
                  <a:cubicBezTo>
                    <a:pt x="107" y="132"/>
                    <a:pt x="105" y="131"/>
                    <a:pt x="104" y="131"/>
                  </a:cubicBezTo>
                  <a:cubicBezTo>
                    <a:pt x="59" y="120"/>
                    <a:pt x="3" y="95"/>
                    <a:pt x="3" y="79"/>
                  </a:cubicBezTo>
                  <a:cubicBezTo>
                    <a:pt x="3" y="63"/>
                    <a:pt x="0" y="39"/>
                    <a:pt x="43" y="28"/>
                  </a:cubicBezTo>
                  <a:cubicBezTo>
                    <a:pt x="44" y="27"/>
                    <a:pt x="46" y="26"/>
                    <a:pt x="48" y="25"/>
                  </a:cubicBezTo>
                  <a:cubicBezTo>
                    <a:pt x="51" y="23"/>
                    <a:pt x="54" y="22"/>
                    <a:pt x="58" y="22"/>
                  </a:cubicBezTo>
                  <a:close/>
                </a:path>
              </a:pathLst>
            </a:custGeom>
            <a:solidFill>
              <a:srgbClr val="E6E6E7"/>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053" name="Freeform 29"/>
            <p:cNvSpPr>
              <a:spLocks/>
            </p:cNvSpPr>
            <p:nvPr/>
          </p:nvSpPr>
          <p:spPr bwMode="auto">
            <a:xfrm>
              <a:off x="2334" y="3274"/>
              <a:ext cx="2575" cy="544"/>
            </a:xfrm>
            <a:custGeom>
              <a:avLst/>
              <a:gdLst/>
              <a:ahLst/>
              <a:cxnLst>
                <a:cxn ang="0">
                  <a:pos x="57" y="21"/>
                </a:cxn>
                <a:cxn ang="0">
                  <a:pos x="352" y="0"/>
                </a:cxn>
                <a:cxn ang="0">
                  <a:pos x="353" y="0"/>
                </a:cxn>
                <a:cxn ang="0">
                  <a:pos x="356" y="0"/>
                </a:cxn>
                <a:cxn ang="0">
                  <a:pos x="585" y="25"/>
                </a:cxn>
                <a:cxn ang="0">
                  <a:pos x="685" y="72"/>
                </a:cxn>
                <a:cxn ang="0">
                  <a:pos x="670" y="124"/>
                </a:cxn>
                <a:cxn ang="0">
                  <a:pos x="667" y="127"/>
                </a:cxn>
                <a:cxn ang="0">
                  <a:pos x="660" y="129"/>
                </a:cxn>
                <a:cxn ang="0">
                  <a:pos x="389" y="149"/>
                </a:cxn>
                <a:cxn ang="0">
                  <a:pos x="111" y="131"/>
                </a:cxn>
                <a:cxn ang="0">
                  <a:pos x="110" y="131"/>
                </a:cxn>
                <a:cxn ang="0">
                  <a:pos x="106" y="130"/>
                </a:cxn>
                <a:cxn ang="0">
                  <a:pos x="5" y="78"/>
                </a:cxn>
                <a:cxn ang="0">
                  <a:pos x="42" y="28"/>
                </a:cxn>
                <a:cxn ang="0">
                  <a:pos x="47" y="24"/>
                </a:cxn>
                <a:cxn ang="0">
                  <a:pos x="57" y="21"/>
                </a:cxn>
              </a:cxnLst>
              <a:rect l="0" t="0" r="r" b="b"/>
              <a:pathLst>
                <a:path w="714" h="149">
                  <a:moveTo>
                    <a:pt x="57" y="21"/>
                  </a:moveTo>
                  <a:cubicBezTo>
                    <a:pt x="107" y="10"/>
                    <a:pt x="276" y="0"/>
                    <a:pt x="352" y="0"/>
                  </a:cubicBezTo>
                  <a:cubicBezTo>
                    <a:pt x="353" y="0"/>
                    <a:pt x="353" y="0"/>
                    <a:pt x="353" y="0"/>
                  </a:cubicBezTo>
                  <a:cubicBezTo>
                    <a:pt x="354" y="0"/>
                    <a:pt x="355" y="0"/>
                    <a:pt x="356" y="0"/>
                  </a:cubicBezTo>
                  <a:cubicBezTo>
                    <a:pt x="431" y="0"/>
                    <a:pt x="536" y="14"/>
                    <a:pt x="585" y="25"/>
                  </a:cubicBezTo>
                  <a:cubicBezTo>
                    <a:pt x="635" y="36"/>
                    <a:pt x="685" y="55"/>
                    <a:pt x="685" y="72"/>
                  </a:cubicBezTo>
                  <a:cubicBezTo>
                    <a:pt x="685" y="88"/>
                    <a:pt x="714" y="113"/>
                    <a:pt x="670" y="124"/>
                  </a:cubicBezTo>
                  <a:cubicBezTo>
                    <a:pt x="669" y="124"/>
                    <a:pt x="669" y="126"/>
                    <a:pt x="667" y="127"/>
                  </a:cubicBezTo>
                  <a:cubicBezTo>
                    <a:pt x="666" y="128"/>
                    <a:pt x="663" y="129"/>
                    <a:pt x="660" y="129"/>
                  </a:cubicBezTo>
                  <a:cubicBezTo>
                    <a:pt x="610" y="140"/>
                    <a:pt x="465" y="149"/>
                    <a:pt x="389" y="149"/>
                  </a:cubicBezTo>
                  <a:cubicBezTo>
                    <a:pt x="309" y="149"/>
                    <a:pt x="161" y="143"/>
                    <a:pt x="111" y="131"/>
                  </a:cubicBezTo>
                  <a:cubicBezTo>
                    <a:pt x="110" y="131"/>
                    <a:pt x="110" y="131"/>
                    <a:pt x="110" y="131"/>
                  </a:cubicBezTo>
                  <a:cubicBezTo>
                    <a:pt x="108" y="130"/>
                    <a:pt x="107" y="130"/>
                    <a:pt x="106" y="130"/>
                  </a:cubicBezTo>
                  <a:cubicBezTo>
                    <a:pt x="62" y="119"/>
                    <a:pt x="5" y="94"/>
                    <a:pt x="5" y="78"/>
                  </a:cubicBezTo>
                  <a:cubicBezTo>
                    <a:pt x="5" y="63"/>
                    <a:pt x="0" y="39"/>
                    <a:pt x="42" y="28"/>
                  </a:cubicBezTo>
                  <a:cubicBezTo>
                    <a:pt x="43" y="27"/>
                    <a:pt x="45" y="26"/>
                    <a:pt x="47" y="24"/>
                  </a:cubicBezTo>
                  <a:cubicBezTo>
                    <a:pt x="50" y="23"/>
                    <a:pt x="53" y="22"/>
                    <a:pt x="57" y="21"/>
                  </a:cubicBezTo>
                  <a:close/>
                </a:path>
              </a:pathLst>
            </a:custGeom>
            <a:solidFill>
              <a:srgbClr val="E5E5E6"/>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054" name="Freeform 30"/>
            <p:cNvSpPr>
              <a:spLocks/>
            </p:cNvSpPr>
            <p:nvPr/>
          </p:nvSpPr>
          <p:spPr bwMode="auto">
            <a:xfrm>
              <a:off x="2344" y="3277"/>
              <a:ext cx="2558" cy="537"/>
            </a:xfrm>
            <a:custGeom>
              <a:avLst/>
              <a:gdLst/>
              <a:ahLst/>
              <a:cxnLst>
                <a:cxn ang="0">
                  <a:pos x="55" y="21"/>
                </a:cxn>
                <a:cxn ang="0">
                  <a:pos x="349" y="0"/>
                </a:cxn>
                <a:cxn ang="0">
                  <a:pos x="350" y="0"/>
                </a:cxn>
                <a:cxn ang="0">
                  <a:pos x="353" y="0"/>
                </a:cxn>
                <a:cxn ang="0">
                  <a:pos x="578" y="25"/>
                </a:cxn>
                <a:cxn ang="0">
                  <a:pos x="677" y="71"/>
                </a:cxn>
                <a:cxn ang="0">
                  <a:pos x="666" y="122"/>
                </a:cxn>
                <a:cxn ang="0">
                  <a:pos x="663" y="125"/>
                </a:cxn>
                <a:cxn ang="0">
                  <a:pos x="656" y="128"/>
                </a:cxn>
                <a:cxn ang="0">
                  <a:pos x="387" y="147"/>
                </a:cxn>
                <a:cxn ang="0">
                  <a:pos x="111" y="129"/>
                </a:cxn>
                <a:cxn ang="0">
                  <a:pos x="110" y="129"/>
                </a:cxn>
                <a:cxn ang="0">
                  <a:pos x="106" y="128"/>
                </a:cxn>
                <a:cxn ang="0">
                  <a:pos x="6" y="78"/>
                </a:cxn>
                <a:cxn ang="0">
                  <a:pos x="41" y="28"/>
                </a:cxn>
                <a:cxn ang="0">
                  <a:pos x="45" y="24"/>
                </a:cxn>
                <a:cxn ang="0">
                  <a:pos x="55" y="21"/>
                </a:cxn>
              </a:cxnLst>
              <a:rect l="0" t="0" r="r" b="b"/>
              <a:pathLst>
                <a:path w="709" h="147">
                  <a:moveTo>
                    <a:pt x="55" y="21"/>
                  </a:moveTo>
                  <a:cubicBezTo>
                    <a:pt x="103" y="11"/>
                    <a:pt x="274" y="0"/>
                    <a:pt x="349" y="0"/>
                  </a:cubicBezTo>
                  <a:cubicBezTo>
                    <a:pt x="350" y="0"/>
                    <a:pt x="350" y="0"/>
                    <a:pt x="350" y="0"/>
                  </a:cubicBezTo>
                  <a:cubicBezTo>
                    <a:pt x="351" y="0"/>
                    <a:pt x="352" y="0"/>
                    <a:pt x="353" y="0"/>
                  </a:cubicBezTo>
                  <a:cubicBezTo>
                    <a:pt x="426" y="0"/>
                    <a:pt x="531" y="15"/>
                    <a:pt x="578" y="25"/>
                  </a:cubicBezTo>
                  <a:cubicBezTo>
                    <a:pt x="627" y="36"/>
                    <a:pt x="677" y="55"/>
                    <a:pt x="677" y="71"/>
                  </a:cubicBezTo>
                  <a:cubicBezTo>
                    <a:pt x="677" y="86"/>
                    <a:pt x="709" y="112"/>
                    <a:pt x="666" y="122"/>
                  </a:cubicBezTo>
                  <a:cubicBezTo>
                    <a:pt x="665" y="123"/>
                    <a:pt x="665" y="124"/>
                    <a:pt x="663" y="125"/>
                  </a:cubicBezTo>
                  <a:cubicBezTo>
                    <a:pt x="662" y="126"/>
                    <a:pt x="659" y="127"/>
                    <a:pt x="656" y="128"/>
                  </a:cubicBezTo>
                  <a:cubicBezTo>
                    <a:pt x="608" y="139"/>
                    <a:pt x="461" y="147"/>
                    <a:pt x="387" y="147"/>
                  </a:cubicBezTo>
                  <a:cubicBezTo>
                    <a:pt x="309" y="147"/>
                    <a:pt x="160" y="141"/>
                    <a:pt x="111" y="129"/>
                  </a:cubicBezTo>
                  <a:cubicBezTo>
                    <a:pt x="110" y="129"/>
                    <a:pt x="110" y="129"/>
                    <a:pt x="110" y="129"/>
                  </a:cubicBezTo>
                  <a:cubicBezTo>
                    <a:pt x="109" y="129"/>
                    <a:pt x="108" y="129"/>
                    <a:pt x="106" y="128"/>
                  </a:cubicBezTo>
                  <a:cubicBezTo>
                    <a:pt x="64" y="118"/>
                    <a:pt x="6" y="93"/>
                    <a:pt x="6" y="78"/>
                  </a:cubicBezTo>
                  <a:cubicBezTo>
                    <a:pt x="6" y="63"/>
                    <a:pt x="0" y="38"/>
                    <a:pt x="41" y="28"/>
                  </a:cubicBezTo>
                  <a:cubicBezTo>
                    <a:pt x="41" y="27"/>
                    <a:pt x="43" y="26"/>
                    <a:pt x="45" y="24"/>
                  </a:cubicBezTo>
                  <a:cubicBezTo>
                    <a:pt x="48" y="23"/>
                    <a:pt x="51" y="22"/>
                    <a:pt x="55" y="21"/>
                  </a:cubicBezTo>
                  <a:close/>
                </a:path>
              </a:pathLst>
            </a:custGeom>
            <a:solidFill>
              <a:srgbClr val="E4E4E5"/>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055" name="Freeform 31"/>
            <p:cNvSpPr>
              <a:spLocks/>
            </p:cNvSpPr>
            <p:nvPr/>
          </p:nvSpPr>
          <p:spPr bwMode="auto">
            <a:xfrm>
              <a:off x="2352" y="3281"/>
              <a:ext cx="2543" cy="529"/>
            </a:xfrm>
            <a:custGeom>
              <a:avLst/>
              <a:gdLst/>
              <a:ahLst/>
              <a:cxnLst>
                <a:cxn ang="0">
                  <a:pos x="53" y="21"/>
                </a:cxn>
                <a:cxn ang="0">
                  <a:pos x="346" y="0"/>
                </a:cxn>
                <a:cxn ang="0">
                  <a:pos x="347" y="0"/>
                </a:cxn>
                <a:cxn ang="0">
                  <a:pos x="351" y="0"/>
                </a:cxn>
                <a:cxn ang="0">
                  <a:pos x="572" y="25"/>
                </a:cxn>
                <a:cxn ang="0">
                  <a:pos x="669" y="70"/>
                </a:cxn>
                <a:cxn ang="0">
                  <a:pos x="662" y="121"/>
                </a:cxn>
                <a:cxn ang="0">
                  <a:pos x="661" y="124"/>
                </a:cxn>
                <a:cxn ang="0">
                  <a:pos x="654" y="126"/>
                </a:cxn>
                <a:cxn ang="0">
                  <a:pos x="386" y="145"/>
                </a:cxn>
                <a:cxn ang="0">
                  <a:pos x="113" y="128"/>
                </a:cxn>
                <a:cxn ang="0">
                  <a:pos x="112" y="128"/>
                </a:cxn>
                <a:cxn ang="0">
                  <a:pos x="108" y="127"/>
                </a:cxn>
                <a:cxn ang="0">
                  <a:pos x="9" y="77"/>
                </a:cxn>
                <a:cxn ang="0">
                  <a:pos x="40" y="28"/>
                </a:cxn>
                <a:cxn ang="0">
                  <a:pos x="44" y="24"/>
                </a:cxn>
                <a:cxn ang="0">
                  <a:pos x="53" y="21"/>
                </a:cxn>
              </a:cxnLst>
              <a:rect l="0" t="0" r="r" b="b"/>
              <a:pathLst>
                <a:path w="705" h="145">
                  <a:moveTo>
                    <a:pt x="53" y="21"/>
                  </a:moveTo>
                  <a:cubicBezTo>
                    <a:pt x="101" y="11"/>
                    <a:pt x="274" y="0"/>
                    <a:pt x="346" y="0"/>
                  </a:cubicBezTo>
                  <a:cubicBezTo>
                    <a:pt x="347" y="0"/>
                    <a:pt x="347" y="0"/>
                    <a:pt x="347" y="0"/>
                  </a:cubicBezTo>
                  <a:cubicBezTo>
                    <a:pt x="348" y="0"/>
                    <a:pt x="349" y="0"/>
                    <a:pt x="351" y="0"/>
                  </a:cubicBezTo>
                  <a:cubicBezTo>
                    <a:pt x="421" y="1"/>
                    <a:pt x="526" y="15"/>
                    <a:pt x="572" y="25"/>
                  </a:cubicBezTo>
                  <a:cubicBezTo>
                    <a:pt x="620" y="36"/>
                    <a:pt x="669" y="54"/>
                    <a:pt x="669" y="70"/>
                  </a:cubicBezTo>
                  <a:cubicBezTo>
                    <a:pt x="669" y="85"/>
                    <a:pt x="705" y="110"/>
                    <a:pt x="662" y="121"/>
                  </a:cubicBezTo>
                  <a:cubicBezTo>
                    <a:pt x="662" y="121"/>
                    <a:pt x="662" y="122"/>
                    <a:pt x="661" y="124"/>
                  </a:cubicBezTo>
                  <a:cubicBezTo>
                    <a:pt x="659" y="125"/>
                    <a:pt x="656" y="126"/>
                    <a:pt x="654" y="126"/>
                  </a:cubicBezTo>
                  <a:cubicBezTo>
                    <a:pt x="606" y="137"/>
                    <a:pt x="458" y="145"/>
                    <a:pt x="386" y="145"/>
                  </a:cubicBezTo>
                  <a:cubicBezTo>
                    <a:pt x="311" y="145"/>
                    <a:pt x="160" y="139"/>
                    <a:pt x="113" y="128"/>
                  </a:cubicBezTo>
                  <a:cubicBezTo>
                    <a:pt x="112" y="128"/>
                    <a:pt x="112" y="128"/>
                    <a:pt x="112" y="128"/>
                  </a:cubicBezTo>
                  <a:cubicBezTo>
                    <a:pt x="111" y="128"/>
                    <a:pt x="109" y="127"/>
                    <a:pt x="108" y="127"/>
                  </a:cubicBezTo>
                  <a:cubicBezTo>
                    <a:pt x="66" y="117"/>
                    <a:pt x="9" y="92"/>
                    <a:pt x="9" y="77"/>
                  </a:cubicBezTo>
                  <a:cubicBezTo>
                    <a:pt x="9" y="63"/>
                    <a:pt x="0" y="38"/>
                    <a:pt x="40" y="28"/>
                  </a:cubicBezTo>
                  <a:cubicBezTo>
                    <a:pt x="40" y="27"/>
                    <a:pt x="42" y="25"/>
                    <a:pt x="44" y="24"/>
                  </a:cubicBezTo>
                  <a:cubicBezTo>
                    <a:pt x="47" y="23"/>
                    <a:pt x="50" y="22"/>
                    <a:pt x="53" y="21"/>
                  </a:cubicBezTo>
                  <a:close/>
                </a:path>
              </a:pathLst>
            </a:custGeom>
            <a:solidFill>
              <a:srgbClr val="E2E3E4"/>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056" name="Freeform 32"/>
            <p:cNvSpPr>
              <a:spLocks/>
            </p:cNvSpPr>
            <p:nvPr/>
          </p:nvSpPr>
          <p:spPr bwMode="auto">
            <a:xfrm>
              <a:off x="2359" y="3285"/>
              <a:ext cx="2525" cy="522"/>
            </a:xfrm>
            <a:custGeom>
              <a:avLst/>
              <a:gdLst/>
              <a:ahLst/>
              <a:cxnLst>
                <a:cxn ang="0">
                  <a:pos x="52" y="21"/>
                </a:cxn>
                <a:cxn ang="0">
                  <a:pos x="344" y="0"/>
                </a:cxn>
                <a:cxn ang="0">
                  <a:pos x="345" y="0"/>
                </a:cxn>
                <a:cxn ang="0">
                  <a:pos x="348" y="1"/>
                </a:cxn>
                <a:cxn ang="0">
                  <a:pos x="567" y="25"/>
                </a:cxn>
                <a:cxn ang="0">
                  <a:pos x="662" y="69"/>
                </a:cxn>
                <a:cxn ang="0">
                  <a:pos x="659" y="119"/>
                </a:cxn>
                <a:cxn ang="0">
                  <a:pos x="658" y="122"/>
                </a:cxn>
                <a:cxn ang="0">
                  <a:pos x="651" y="125"/>
                </a:cxn>
                <a:cxn ang="0">
                  <a:pos x="386" y="143"/>
                </a:cxn>
                <a:cxn ang="0">
                  <a:pos x="114" y="127"/>
                </a:cxn>
                <a:cxn ang="0">
                  <a:pos x="113" y="126"/>
                </a:cxn>
                <a:cxn ang="0">
                  <a:pos x="109" y="126"/>
                </a:cxn>
                <a:cxn ang="0">
                  <a:pos x="11" y="76"/>
                </a:cxn>
                <a:cxn ang="0">
                  <a:pos x="39" y="28"/>
                </a:cxn>
                <a:cxn ang="0">
                  <a:pos x="43" y="24"/>
                </a:cxn>
                <a:cxn ang="0">
                  <a:pos x="52" y="21"/>
                </a:cxn>
              </a:cxnLst>
              <a:rect l="0" t="0" r="r" b="b"/>
              <a:pathLst>
                <a:path w="700" h="143">
                  <a:moveTo>
                    <a:pt x="52" y="21"/>
                  </a:moveTo>
                  <a:cubicBezTo>
                    <a:pt x="98" y="11"/>
                    <a:pt x="274" y="0"/>
                    <a:pt x="344" y="0"/>
                  </a:cubicBezTo>
                  <a:cubicBezTo>
                    <a:pt x="345" y="0"/>
                    <a:pt x="345" y="0"/>
                    <a:pt x="345" y="0"/>
                  </a:cubicBezTo>
                  <a:cubicBezTo>
                    <a:pt x="346" y="0"/>
                    <a:pt x="347" y="0"/>
                    <a:pt x="348" y="1"/>
                  </a:cubicBezTo>
                  <a:cubicBezTo>
                    <a:pt x="417" y="1"/>
                    <a:pt x="521" y="15"/>
                    <a:pt x="567" y="25"/>
                  </a:cubicBezTo>
                  <a:cubicBezTo>
                    <a:pt x="612" y="35"/>
                    <a:pt x="662" y="53"/>
                    <a:pt x="662" y="69"/>
                  </a:cubicBezTo>
                  <a:cubicBezTo>
                    <a:pt x="662" y="83"/>
                    <a:pt x="700" y="109"/>
                    <a:pt x="659" y="119"/>
                  </a:cubicBezTo>
                  <a:cubicBezTo>
                    <a:pt x="659" y="120"/>
                    <a:pt x="659" y="121"/>
                    <a:pt x="658" y="122"/>
                  </a:cubicBezTo>
                  <a:cubicBezTo>
                    <a:pt x="656" y="123"/>
                    <a:pt x="654" y="124"/>
                    <a:pt x="651" y="125"/>
                  </a:cubicBezTo>
                  <a:cubicBezTo>
                    <a:pt x="605" y="135"/>
                    <a:pt x="456" y="143"/>
                    <a:pt x="386" y="143"/>
                  </a:cubicBezTo>
                  <a:cubicBezTo>
                    <a:pt x="312" y="143"/>
                    <a:pt x="160" y="137"/>
                    <a:pt x="114" y="127"/>
                  </a:cubicBezTo>
                  <a:cubicBezTo>
                    <a:pt x="113" y="126"/>
                    <a:pt x="113" y="126"/>
                    <a:pt x="113" y="126"/>
                  </a:cubicBezTo>
                  <a:cubicBezTo>
                    <a:pt x="112" y="126"/>
                    <a:pt x="111" y="126"/>
                    <a:pt x="109" y="126"/>
                  </a:cubicBezTo>
                  <a:cubicBezTo>
                    <a:pt x="69" y="116"/>
                    <a:pt x="11" y="91"/>
                    <a:pt x="11" y="76"/>
                  </a:cubicBezTo>
                  <a:cubicBezTo>
                    <a:pt x="11" y="62"/>
                    <a:pt x="0" y="37"/>
                    <a:pt x="39" y="28"/>
                  </a:cubicBezTo>
                  <a:cubicBezTo>
                    <a:pt x="40" y="27"/>
                    <a:pt x="41" y="25"/>
                    <a:pt x="43" y="24"/>
                  </a:cubicBezTo>
                  <a:cubicBezTo>
                    <a:pt x="45" y="23"/>
                    <a:pt x="49" y="22"/>
                    <a:pt x="52" y="21"/>
                  </a:cubicBezTo>
                  <a:close/>
                </a:path>
              </a:pathLst>
            </a:custGeom>
            <a:solidFill>
              <a:srgbClr val="E1E2E3"/>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057" name="Freeform 33"/>
            <p:cNvSpPr>
              <a:spLocks/>
            </p:cNvSpPr>
            <p:nvPr/>
          </p:nvSpPr>
          <p:spPr bwMode="auto">
            <a:xfrm>
              <a:off x="2370" y="3292"/>
              <a:ext cx="2507" cy="511"/>
            </a:xfrm>
            <a:custGeom>
              <a:avLst/>
              <a:gdLst/>
              <a:ahLst/>
              <a:cxnLst>
                <a:cxn ang="0">
                  <a:pos x="50" y="20"/>
                </a:cxn>
                <a:cxn ang="0">
                  <a:pos x="341" y="0"/>
                </a:cxn>
                <a:cxn ang="0">
                  <a:pos x="342" y="0"/>
                </a:cxn>
                <a:cxn ang="0">
                  <a:pos x="345" y="0"/>
                </a:cxn>
                <a:cxn ang="0">
                  <a:pos x="560" y="24"/>
                </a:cxn>
                <a:cxn ang="0">
                  <a:pos x="654" y="67"/>
                </a:cxn>
                <a:cxn ang="0">
                  <a:pos x="655" y="116"/>
                </a:cxn>
                <a:cxn ang="0">
                  <a:pos x="654" y="119"/>
                </a:cxn>
                <a:cxn ang="0">
                  <a:pos x="647" y="122"/>
                </a:cxn>
                <a:cxn ang="0">
                  <a:pos x="384" y="140"/>
                </a:cxn>
                <a:cxn ang="0">
                  <a:pos x="115" y="124"/>
                </a:cxn>
                <a:cxn ang="0">
                  <a:pos x="114" y="124"/>
                </a:cxn>
                <a:cxn ang="0">
                  <a:pos x="110" y="123"/>
                </a:cxn>
                <a:cxn ang="0">
                  <a:pos x="12" y="74"/>
                </a:cxn>
                <a:cxn ang="0">
                  <a:pos x="37" y="27"/>
                </a:cxn>
                <a:cxn ang="0">
                  <a:pos x="41" y="23"/>
                </a:cxn>
                <a:cxn ang="0">
                  <a:pos x="50" y="20"/>
                </a:cxn>
              </a:cxnLst>
              <a:rect l="0" t="0" r="r" b="b"/>
              <a:pathLst>
                <a:path w="695" h="140">
                  <a:moveTo>
                    <a:pt x="50" y="20"/>
                  </a:moveTo>
                  <a:cubicBezTo>
                    <a:pt x="95" y="10"/>
                    <a:pt x="273" y="0"/>
                    <a:pt x="341" y="0"/>
                  </a:cubicBezTo>
                  <a:cubicBezTo>
                    <a:pt x="342" y="0"/>
                    <a:pt x="342" y="0"/>
                    <a:pt x="342" y="0"/>
                  </a:cubicBezTo>
                  <a:cubicBezTo>
                    <a:pt x="343" y="0"/>
                    <a:pt x="344" y="0"/>
                    <a:pt x="345" y="0"/>
                  </a:cubicBezTo>
                  <a:cubicBezTo>
                    <a:pt x="411" y="0"/>
                    <a:pt x="516" y="15"/>
                    <a:pt x="560" y="24"/>
                  </a:cubicBezTo>
                  <a:cubicBezTo>
                    <a:pt x="604" y="34"/>
                    <a:pt x="654" y="52"/>
                    <a:pt x="654" y="67"/>
                  </a:cubicBezTo>
                  <a:cubicBezTo>
                    <a:pt x="654" y="81"/>
                    <a:pt x="695" y="107"/>
                    <a:pt x="655" y="116"/>
                  </a:cubicBezTo>
                  <a:cubicBezTo>
                    <a:pt x="655" y="117"/>
                    <a:pt x="655" y="118"/>
                    <a:pt x="654" y="119"/>
                  </a:cubicBezTo>
                  <a:cubicBezTo>
                    <a:pt x="652" y="121"/>
                    <a:pt x="650" y="122"/>
                    <a:pt x="647" y="122"/>
                  </a:cubicBezTo>
                  <a:cubicBezTo>
                    <a:pt x="602" y="132"/>
                    <a:pt x="452" y="140"/>
                    <a:pt x="384" y="140"/>
                  </a:cubicBezTo>
                  <a:cubicBezTo>
                    <a:pt x="313" y="140"/>
                    <a:pt x="160" y="135"/>
                    <a:pt x="115" y="124"/>
                  </a:cubicBezTo>
                  <a:cubicBezTo>
                    <a:pt x="114" y="124"/>
                    <a:pt x="114" y="124"/>
                    <a:pt x="114" y="124"/>
                  </a:cubicBezTo>
                  <a:cubicBezTo>
                    <a:pt x="113" y="124"/>
                    <a:pt x="111" y="124"/>
                    <a:pt x="110" y="123"/>
                  </a:cubicBezTo>
                  <a:cubicBezTo>
                    <a:pt x="71" y="114"/>
                    <a:pt x="12" y="88"/>
                    <a:pt x="12" y="74"/>
                  </a:cubicBezTo>
                  <a:cubicBezTo>
                    <a:pt x="12" y="61"/>
                    <a:pt x="0" y="36"/>
                    <a:pt x="37" y="27"/>
                  </a:cubicBezTo>
                  <a:cubicBezTo>
                    <a:pt x="38" y="26"/>
                    <a:pt x="39" y="24"/>
                    <a:pt x="41" y="23"/>
                  </a:cubicBezTo>
                  <a:cubicBezTo>
                    <a:pt x="43" y="22"/>
                    <a:pt x="47" y="20"/>
                    <a:pt x="50" y="20"/>
                  </a:cubicBezTo>
                  <a:close/>
                </a:path>
              </a:pathLst>
            </a:custGeom>
            <a:solidFill>
              <a:srgbClr val="E0E1E2"/>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058" name="Freeform 34"/>
            <p:cNvSpPr>
              <a:spLocks/>
            </p:cNvSpPr>
            <p:nvPr/>
          </p:nvSpPr>
          <p:spPr bwMode="auto">
            <a:xfrm>
              <a:off x="2377" y="3296"/>
              <a:ext cx="2493" cy="503"/>
            </a:xfrm>
            <a:custGeom>
              <a:avLst/>
              <a:gdLst/>
              <a:ahLst/>
              <a:cxnLst>
                <a:cxn ang="0">
                  <a:pos x="49" y="20"/>
                </a:cxn>
                <a:cxn ang="0">
                  <a:pos x="338" y="0"/>
                </a:cxn>
                <a:cxn ang="0">
                  <a:pos x="339" y="0"/>
                </a:cxn>
                <a:cxn ang="0">
                  <a:pos x="342" y="0"/>
                </a:cxn>
                <a:cxn ang="0">
                  <a:pos x="554" y="24"/>
                </a:cxn>
                <a:cxn ang="0">
                  <a:pos x="646" y="66"/>
                </a:cxn>
                <a:cxn ang="0">
                  <a:pos x="652" y="115"/>
                </a:cxn>
                <a:cxn ang="0">
                  <a:pos x="651" y="118"/>
                </a:cxn>
                <a:cxn ang="0">
                  <a:pos x="644" y="121"/>
                </a:cxn>
                <a:cxn ang="0">
                  <a:pos x="383" y="138"/>
                </a:cxn>
                <a:cxn ang="0">
                  <a:pos x="116" y="123"/>
                </a:cxn>
                <a:cxn ang="0">
                  <a:pos x="116" y="123"/>
                </a:cxn>
                <a:cxn ang="0">
                  <a:pos x="111" y="122"/>
                </a:cxn>
                <a:cxn ang="0">
                  <a:pos x="14" y="74"/>
                </a:cxn>
                <a:cxn ang="0">
                  <a:pos x="36" y="26"/>
                </a:cxn>
                <a:cxn ang="0">
                  <a:pos x="40" y="23"/>
                </a:cxn>
                <a:cxn ang="0">
                  <a:pos x="49" y="20"/>
                </a:cxn>
              </a:cxnLst>
              <a:rect l="0" t="0" r="r" b="b"/>
              <a:pathLst>
                <a:path w="691" h="138">
                  <a:moveTo>
                    <a:pt x="49" y="20"/>
                  </a:moveTo>
                  <a:cubicBezTo>
                    <a:pt x="92" y="10"/>
                    <a:pt x="272" y="0"/>
                    <a:pt x="338" y="0"/>
                  </a:cubicBezTo>
                  <a:cubicBezTo>
                    <a:pt x="339" y="0"/>
                    <a:pt x="339" y="0"/>
                    <a:pt x="339" y="0"/>
                  </a:cubicBezTo>
                  <a:cubicBezTo>
                    <a:pt x="340" y="0"/>
                    <a:pt x="341" y="0"/>
                    <a:pt x="342" y="0"/>
                  </a:cubicBezTo>
                  <a:cubicBezTo>
                    <a:pt x="407" y="0"/>
                    <a:pt x="511" y="15"/>
                    <a:pt x="554" y="24"/>
                  </a:cubicBezTo>
                  <a:cubicBezTo>
                    <a:pt x="597" y="34"/>
                    <a:pt x="646" y="51"/>
                    <a:pt x="646" y="66"/>
                  </a:cubicBezTo>
                  <a:cubicBezTo>
                    <a:pt x="646" y="80"/>
                    <a:pt x="691" y="105"/>
                    <a:pt x="652" y="115"/>
                  </a:cubicBezTo>
                  <a:cubicBezTo>
                    <a:pt x="652" y="115"/>
                    <a:pt x="652" y="117"/>
                    <a:pt x="651" y="118"/>
                  </a:cubicBezTo>
                  <a:cubicBezTo>
                    <a:pt x="649" y="119"/>
                    <a:pt x="647" y="120"/>
                    <a:pt x="644" y="121"/>
                  </a:cubicBezTo>
                  <a:cubicBezTo>
                    <a:pt x="601" y="130"/>
                    <a:pt x="449" y="138"/>
                    <a:pt x="383" y="138"/>
                  </a:cubicBezTo>
                  <a:cubicBezTo>
                    <a:pt x="314" y="138"/>
                    <a:pt x="160" y="133"/>
                    <a:pt x="116" y="123"/>
                  </a:cubicBezTo>
                  <a:cubicBezTo>
                    <a:pt x="116" y="123"/>
                    <a:pt x="116" y="123"/>
                    <a:pt x="116" y="123"/>
                  </a:cubicBezTo>
                  <a:cubicBezTo>
                    <a:pt x="114" y="122"/>
                    <a:pt x="113" y="122"/>
                    <a:pt x="111" y="122"/>
                  </a:cubicBezTo>
                  <a:cubicBezTo>
                    <a:pt x="74" y="113"/>
                    <a:pt x="14" y="87"/>
                    <a:pt x="14" y="74"/>
                  </a:cubicBezTo>
                  <a:cubicBezTo>
                    <a:pt x="14" y="61"/>
                    <a:pt x="0" y="36"/>
                    <a:pt x="36" y="26"/>
                  </a:cubicBezTo>
                  <a:cubicBezTo>
                    <a:pt x="37" y="26"/>
                    <a:pt x="38" y="24"/>
                    <a:pt x="40" y="23"/>
                  </a:cubicBezTo>
                  <a:cubicBezTo>
                    <a:pt x="42" y="21"/>
                    <a:pt x="45" y="20"/>
                    <a:pt x="49" y="20"/>
                  </a:cubicBezTo>
                  <a:close/>
                </a:path>
              </a:pathLst>
            </a:custGeom>
            <a:solidFill>
              <a:srgbClr val="DFE0E1"/>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059" name="Freeform 35"/>
            <p:cNvSpPr>
              <a:spLocks/>
            </p:cNvSpPr>
            <p:nvPr/>
          </p:nvSpPr>
          <p:spPr bwMode="auto">
            <a:xfrm>
              <a:off x="2384" y="3299"/>
              <a:ext cx="2478" cy="497"/>
            </a:xfrm>
            <a:custGeom>
              <a:avLst/>
              <a:gdLst/>
              <a:ahLst/>
              <a:cxnLst>
                <a:cxn ang="0">
                  <a:pos x="48" y="20"/>
                </a:cxn>
                <a:cxn ang="0">
                  <a:pos x="336" y="0"/>
                </a:cxn>
                <a:cxn ang="0">
                  <a:pos x="337" y="0"/>
                </a:cxn>
                <a:cxn ang="0">
                  <a:pos x="340" y="0"/>
                </a:cxn>
                <a:cxn ang="0">
                  <a:pos x="548" y="24"/>
                </a:cxn>
                <a:cxn ang="0">
                  <a:pos x="639" y="65"/>
                </a:cxn>
                <a:cxn ang="0">
                  <a:pos x="649" y="113"/>
                </a:cxn>
                <a:cxn ang="0">
                  <a:pos x="648" y="116"/>
                </a:cxn>
                <a:cxn ang="0">
                  <a:pos x="641" y="119"/>
                </a:cxn>
                <a:cxn ang="0">
                  <a:pos x="382" y="136"/>
                </a:cxn>
                <a:cxn ang="0">
                  <a:pos x="118" y="121"/>
                </a:cxn>
                <a:cxn ang="0">
                  <a:pos x="117" y="121"/>
                </a:cxn>
                <a:cxn ang="0">
                  <a:pos x="113" y="120"/>
                </a:cxn>
                <a:cxn ang="0">
                  <a:pos x="16" y="73"/>
                </a:cxn>
                <a:cxn ang="0">
                  <a:pos x="35" y="26"/>
                </a:cxn>
                <a:cxn ang="0">
                  <a:pos x="39" y="23"/>
                </a:cxn>
                <a:cxn ang="0">
                  <a:pos x="48" y="20"/>
                </a:cxn>
              </a:cxnLst>
              <a:rect l="0" t="0" r="r" b="b"/>
              <a:pathLst>
                <a:path w="687" h="136">
                  <a:moveTo>
                    <a:pt x="48" y="20"/>
                  </a:moveTo>
                  <a:cubicBezTo>
                    <a:pt x="90" y="10"/>
                    <a:pt x="272" y="0"/>
                    <a:pt x="336" y="0"/>
                  </a:cubicBezTo>
                  <a:cubicBezTo>
                    <a:pt x="337" y="0"/>
                    <a:pt x="337" y="0"/>
                    <a:pt x="337" y="0"/>
                  </a:cubicBezTo>
                  <a:cubicBezTo>
                    <a:pt x="338" y="0"/>
                    <a:pt x="339" y="0"/>
                    <a:pt x="340" y="0"/>
                  </a:cubicBezTo>
                  <a:cubicBezTo>
                    <a:pt x="403" y="0"/>
                    <a:pt x="506" y="15"/>
                    <a:pt x="548" y="24"/>
                  </a:cubicBezTo>
                  <a:cubicBezTo>
                    <a:pt x="589" y="34"/>
                    <a:pt x="639" y="51"/>
                    <a:pt x="639" y="65"/>
                  </a:cubicBezTo>
                  <a:cubicBezTo>
                    <a:pt x="639" y="78"/>
                    <a:pt x="687" y="104"/>
                    <a:pt x="649" y="113"/>
                  </a:cubicBezTo>
                  <a:cubicBezTo>
                    <a:pt x="650" y="114"/>
                    <a:pt x="649" y="115"/>
                    <a:pt x="648" y="116"/>
                  </a:cubicBezTo>
                  <a:cubicBezTo>
                    <a:pt x="647" y="118"/>
                    <a:pt x="644" y="119"/>
                    <a:pt x="641" y="119"/>
                  </a:cubicBezTo>
                  <a:cubicBezTo>
                    <a:pt x="599" y="128"/>
                    <a:pt x="446" y="136"/>
                    <a:pt x="382" y="136"/>
                  </a:cubicBezTo>
                  <a:cubicBezTo>
                    <a:pt x="315" y="136"/>
                    <a:pt x="160" y="131"/>
                    <a:pt x="118" y="121"/>
                  </a:cubicBezTo>
                  <a:cubicBezTo>
                    <a:pt x="117" y="121"/>
                    <a:pt x="117" y="121"/>
                    <a:pt x="117" y="121"/>
                  </a:cubicBezTo>
                  <a:cubicBezTo>
                    <a:pt x="116" y="121"/>
                    <a:pt x="114" y="121"/>
                    <a:pt x="113" y="120"/>
                  </a:cubicBezTo>
                  <a:cubicBezTo>
                    <a:pt x="76" y="111"/>
                    <a:pt x="16" y="86"/>
                    <a:pt x="16" y="73"/>
                  </a:cubicBezTo>
                  <a:cubicBezTo>
                    <a:pt x="16" y="60"/>
                    <a:pt x="0" y="35"/>
                    <a:pt x="35" y="26"/>
                  </a:cubicBezTo>
                  <a:cubicBezTo>
                    <a:pt x="36" y="25"/>
                    <a:pt x="37" y="24"/>
                    <a:pt x="39" y="23"/>
                  </a:cubicBezTo>
                  <a:cubicBezTo>
                    <a:pt x="41" y="21"/>
                    <a:pt x="44" y="20"/>
                    <a:pt x="48" y="20"/>
                  </a:cubicBezTo>
                  <a:close/>
                </a:path>
              </a:pathLst>
            </a:custGeom>
            <a:solidFill>
              <a:srgbClr val="DEDFE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060" name="Freeform 36"/>
            <p:cNvSpPr>
              <a:spLocks/>
            </p:cNvSpPr>
            <p:nvPr/>
          </p:nvSpPr>
          <p:spPr bwMode="auto">
            <a:xfrm>
              <a:off x="2391" y="3303"/>
              <a:ext cx="2461" cy="489"/>
            </a:xfrm>
            <a:custGeom>
              <a:avLst/>
              <a:gdLst/>
              <a:ahLst/>
              <a:cxnLst>
                <a:cxn ang="0">
                  <a:pos x="47" y="19"/>
                </a:cxn>
                <a:cxn ang="0">
                  <a:pos x="334" y="0"/>
                </a:cxn>
                <a:cxn ang="0">
                  <a:pos x="335" y="0"/>
                </a:cxn>
                <a:cxn ang="0">
                  <a:pos x="338" y="0"/>
                </a:cxn>
                <a:cxn ang="0">
                  <a:pos x="542" y="24"/>
                </a:cxn>
                <a:cxn ang="0">
                  <a:pos x="631" y="64"/>
                </a:cxn>
                <a:cxn ang="0">
                  <a:pos x="646" y="111"/>
                </a:cxn>
                <a:cxn ang="0">
                  <a:pos x="645" y="115"/>
                </a:cxn>
                <a:cxn ang="0">
                  <a:pos x="638" y="118"/>
                </a:cxn>
                <a:cxn ang="0">
                  <a:pos x="382" y="134"/>
                </a:cxn>
                <a:cxn ang="0">
                  <a:pos x="119" y="120"/>
                </a:cxn>
                <a:cxn ang="0">
                  <a:pos x="119" y="120"/>
                </a:cxn>
                <a:cxn ang="0">
                  <a:pos x="115" y="119"/>
                </a:cxn>
                <a:cxn ang="0">
                  <a:pos x="19" y="72"/>
                </a:cxn>
                <a:cxn ang="0">
                  <a:pos x="34" y="26"/>
                </a:cxn>
                <a:cxn ang="0">
                  <a:pos x="38" y="23"/>
                </a:cxn>
                <a:cxn ang="0">
                  <a:pos x="47" y="19"/>
                </a:cxn>
              </a:cxnLst>
              <a:rect l="0" t="0" r="r" b="b"/>
              <a:pathLst>
                <a:path w="682" h="134">
                  <a:moveTo>
                    <a:pt x="47" y="19"/>
                  </a:moveTo>
                  <a:cubicBezTo>
                    <a:pt x="87" y="11"/>
                    <a:pt x="272" y="0"/>
                    <a:pt x="334" y="0"/>
                  </a:cubicBezTo>
                  <a:cubicBezTo>
                    <a:pt x="335" y="0"/>
                    <a:pt x="335" y="0"/>
                    <a:pt x="335" y="0"/>
                  </a:cubicBezTo>
                  <a:cubicBezTo>
                    <a:pt x="336" y="0"/>
                    <a:pt x="337" y="0"/>
                    <a:pt x="338" y="0"/>
                  </a:cubicBezTo>
                  <a:cubicBezTo>
                    <a:pt x="398" y="0"/>
                    <a:pt x="502" y="16"/>
                    <a:pt x="542" y="24"/>
                  </a:cubicBezTo>
                  <a:cubicBezTo>
                    <a:pt x="582" y="33"/>
                    <a:pt x="631" y="50"/>
                    <a:pt x="631" y="64"/>
                  </a:cubicBezTo>
                  <a:cubicBezTo>
                    <a:pt x="631" y="77"/>
                    <a:pt x="682" y="103"/>
                    <a:pt x="646" y="111"/>
                  </a:cubicBezTo>
                  <a:cubicBezTo>
                    <a:pt x="647" y="112"/>
                    <a:pt x="646" y="113"/>
                    <a:pt x="645" y="115"/>
                  </a:cubicBezTo>
                  <a:cubicBezTo>
                    <a:pt x="644" y="116"/>
                    <a:pt x="641" y="117"/>
                    <a:pt x="638" y="118"/>
                  </a:cubicBezTo>
                  <a:cubicBezTo>
                    <a:pt x="598" y="127"/>
                    <a:pt x="443" y="134"/>
                    <a:pt x="382" y="134"/>
                  </a:cubicBezTo>
                  <a:cubicBezTo>
                    <a:pt x="317" y="134"/>
                    <a:pt x="160" y="130"/>
                    <a:pt x="119" y="120"/>
                  </a:cubicBezTo>
                  <a:cubicBezTo>
                    <a:pt x="119" y="120"/>
                    <a:pt x="119" y="120"/>
                    <a:pt x="119" y="120"/>
                  </a:cubicBezTo>
                  <a:cubicBezTo>
                    <a:pt x="117" y="120"/>
                    <a:pt x="116" y="119"/>
                    <a:pt x="115" y="119"/>
                  </a:cubicBezTo>
                  <a:cubicBezTo>
                    <a:pt x="79" y="110"/>
                    <a:pt x="19" y="85"/>
                    <a:pt x="19" y="72"/>
                  </a:cubicBezTo>
                  <a:cubicBezTo>
                    <a:pt x="19" y="60"/>
                    <a:pt x="0" y="35"/>
                    <a:pt x="34" y="26"/>
                  </a:cubicBezTo>
                  <a:cubicBezTo>
                    <a:pt x="35" y="25"/>
                    <a:pt x="36" y="24"/>
                    <a:pt x="38" y="23"/>
                  </a:cubicBezTo>
                  <a:cubicBezTo>
                    <a:pt x="40" y="21"/>
                    <a:pt x="43" y="20"/>
                    <a:pt x="47" y="19"/>
                  </a:cubicBezTo>
                  <a:close/>
                </a:path>
              </a:pathLst>
            </a:custGeom>
            <a:solidFill>
              <a:srgbClr val="DDDEDF"/>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061" name="Freeform 37"/>
            <p:cNvSpPr>
              <a:spLocks/>
            </p:cNvSpPr>
            <p:nvPr/>
          </p:nvSpPr>
          <p:spPr bwMode="auto">
            <a:xfrm>
              <a:off x="2402" y="3307"/>
              <a:ext cx="2442" cy="481"/>
            </a:xfrm>
            <a:custGeom>
              <a:avLst/>
              <a:gdLst/>
              <a:ahLst/>
              <a:cxnLst>
                <a:cxn ang="0">
                  <a:pos x="44" y="19"/>
                </a:cxn>
                <a:cxn ang="0">
                  <a:pos x="330" y="0"/>
                </a:cxn>
                <a:cxn ang="0">
                  <a:pos x="331" y="0"/>
                </a:cxn>
                <a:cxn ang="0">
                  <a:pos x="334" y="0"/>
                </a:cxn>
                <a:cxn ang="0">
                  <a:pos x="535" y="24"/>
                </a:cxn>
                <a:cxn ang="0">
                  <a:pos x="623" y="63"/>
                </a:cxn>
                <a:cxn ang="0">
                  <a:pos x="642" y="110"/>
                </a:cxn>
                <a:cxn ang="0">
                  <a:pos x="641" y="113"/>
                </a:cxn>
                <a:cxn ang="0">
                  <a:pos x="635" y="116"/>
                </a:cxn>
                <a:cxn ang="0">
                  <a:pos x="380" y="132"/>
                </a:cxn>
                <a:cxn ang="0">
                  <a:pos x="120" y="119"/>
                </a:cxn>
                <a:cxn ang="0">
                  <a:pos x="119" y="119"/>
                </a:cxn>
                <a:cxn ang="0">
                  <a:pos x="115" y="118"/>
                </a:cxn>
                <a:cxn ang="0">
                  <a:pos x="20" y="72"/>
                </a:cxn>
                <a:cxn ang="0">
                  <a:pos x="32" y="26"/>
                </a:cxn>
                <a:cxn ang="0">
                  <a:pos x="36" y="22"/>
                </a:cxn>
                <a:cxn ang="0">
                  <a:pos x="44" y="19"/>
                </a:cxn>
              </a:cxnLst>
              <a:rect l="0" t="0" r="r" b="b"/>
              <a:pathLst>
                <a:path w="677" h="132">
                  <a:moveTo>
                    <a:pt x="44" y="19"/>
                  </a:moveTo>
                  <a:cubicBezTo>
                    <a:pt x="84" y="11"/>
                    <a:pt x="271" y="0"/>
                    <a:pt x="330" y="0"/>
                  </a:cubicBezTo>
                  <a:cubicBezTo>
                    <a:pt x="331" y="0"/>
                    <a:pt x="331" y="0"/>
                    <a:pt x="331" y="0"/>
                  </a:cubicBezTo>
                  <a:cubicBezTo>
                    <a:pt x="332" y="0"/>
                    <a:pt x="333" y="0"/>
                    <a:pt x="334" y="0"/>
                  </a:cubicBezTo>
                  <a:cubicBezTo>
                    <a:pt x="393" y="1"/>
                    <a:pt x="496" y="16"/>
                    <a:pt x="535" y="24"/>
                  </a:cubicBezTo>
                  <a:cubicBezTo>
                    <a:pt x="574" y="33"/>
                    <a:pt x="623" y="50"/>
                    <a:pt x="623" y="63"/>
                  </a:cubicBezTo>
                  <a:cubicBezTo>
                    <a:pt x="623" y="75"/>
                    <a:pt x="677" y="101"/>
                    <a:pt x="642" y="110"/>
                  </a:cubicBezTo>
                  <a:cubicBezTo>
                    <a:pt x="643" y="110"/>
                    <a:pt x="643" y="112"/>
                    <a:pt x="641" y="113"/>
                  </a:cubicBezTo>
                  <a:cubicBezTo>
                    <a:pt x="640" y="115"/>
                    <a:pt x="637" y="116"/>
                    <a:pt x="635" y="116"/>
                  </a:cubicBezTo>
                  <a:cubicBezTo>
                    <a:pt x="595" y="125"/>
                    <a:pt x="440" y="132"/>
                    <a:pt x="380" y="132"/>
                  </a:cubicBezTo>
                  <a:cubicBezTo>
                    <a:pt x="317" y="132"/>
                    <a:pt x="159" y="128"/>
                    <a:pt x="120" y="119"/>
                  </a:cubicBezTo>
                  <a:cubicBezTo>
                    <a:pt x="119" y="119"/>
                    <a:pt x="119" y="119"/>
                    <a:pt x="119" y="119"/>
                  </a:cubicBezTo>
                  <a:cubicBezTo>
                    <a:pt x="118" y="118"/>
                    <a:pt x="116" y="118"/>
                    <a:pt x="115" y="118"/>
                  </a:cubicBezTo>
                  <a:cubicBezTo>
                    <a:pt x="81" y="109"/>
                    <a:pt x="20" y="84"/>
                    <a:pt x="20" y="72"/>
                  </a:cubicBezTo>
                  <a:cubicBezTo>
                    <a:pt x="20" y="60"/>
                    <a:pt x="0" y="34"/>
                    <a:pt x="32" y="26"/>
                  </a:cubicBezTo>
                  <a:cubicBezTo>
                    <a:pt x="33" y="25"/>
                    <a:pt x="34" y="24"/>
                    <a:pt x="36" y="22"/>
                  </a:cubicBezTo>
                  <a:cubicBezTo>
                    <a:pt x="38" y="21"/>
                    <a:pt x="41" y="20"/>
                    <a:pt x="44" y="19"/>
                  </a:cubicBezTo>
                  <a:close/>
                </a:path>
              </a:pathLst>
            </a:custGeom>
            <a:solidFill>
              <a:srgbClr val="DCDDDE"/>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062" name="Freeform 38"/>
            <p:cNvSpPr>
              <a:spLocks/>
            </p:cNvSpPr>
            <p:nvPr/>
          </p:nvSpPr>
          <p:spPr bwMode="auto">
            <a:xfrm>
              <a:off x="2409" y="3314"/>
              <a:ext cx="2428" cy="471"/>
            </a:xfrm>
            <a:custGeom>
              <a:avLst/>
              <a:gdLst/>
              <a:ahLst/>
              <a:cxnLst>
                <a:cxn ang="0">
                  <a:pos x="43" y="18"/>
                </a:cxn>
                <a:cxn ang="0">
                  <a:pos x="328" y="0"/>
                </a:cxn>
                <a:cxn ang="0">
                  <a:pos x="329" y="0"/>
                </a:cxn>
                <a:cxn ang="0">
                  <a:pos x="332" y="0"/>
                </a:cxn>
                <a:cxn ang="0">
                  <a:pos x="529" y="23"/>
                </a:cxn>
                <a:cxn ang="0">
                  <a:pos x="616" y="61"/>
                </a:cxn>
                <a:cxn ang="0">
                  <a:pos x="639" y="107"/>
                </a:cxn>
                <a:cxn ang="0">
                  <a:pos x="638" y="111"/>
                </a:cxn>
                <a:cxn ang="0">
                  <a:pos x="632" y="114"/>
                </a:cxn>
                <a:cxn ang="0">
                  <a:pos x="379" y="129"/>
                </a:cxn>
                <a:cxn ang="0">
                  <a:pos x="121" y="116"/>
                </a:cxn>
                <a:cxn ang="0">
                  <a:pos x="121" y="116"/>
                </a:cxn>
                <a:cxn ang="0">
                  <a:pos x="117" y="115"/>
                </a:cxn>
                <a:cxn ang="0">
                  <a:pos x="22" y="70"/>
                </a:cxn>
                <a:cxn ang="0">
                  <a:pos x="32" y="25"/>
                </a:cxn>
                <a:cxn ang="0">
                  <a:pos x="35" y="21"/>
                </a:cxn>
                <a:cxn ang="0">
                  <a:pos x="43" y="18"/>
                </a:cxn>
              </a:cxnLst>
              <a:rect l="0" t="0" r="r" b="b"/>
              <a:pathLst>
                <a:path w="673" h="129">
                  <a:moveTo>
                    <a:pt x="43" y="18"/>
                  </a:moveTo>
                  <a:cubicBezTo>
                    <a:pt x="81" y="10"/>
                    <a:pt x="270" y="0"/>
                    <a:pt x="328" y="0"/>
                  </a:cubicBezTo>
                  <a:cubicBezTo>
                    <a:pt x="329" y="0"/>
                    <a:pt x="329" y="0"/>
                    <a:pt x="329" y="0"/>
                  </a:cubicBezTo>
                  <a:cubicBezTo>
                    <a:pt x="330" y="0"/>
                    <a:pt x="331" y="0"/>
                    <a:pt x="332" y="0"/>
                  </a:cubicBezTo>
                  <a:cubicBezTo>
                    <a:pt x="389" y="0"/>
                    <a:pt x="492" y="15"/>
                    <a:pt x="529" y="23"/>
                  </a:cubicBezTo>
                  <a:cubicBezTo>
                    <a:pt x="566" y="32"/>
                    <a:pt x="616" y="48"/>
                    <a:pt x="616" y="61"/>
                  </a:cubicBezTo>
                  <a:cubicBezTo>
                    <a:pt x="616" y="73"/>
                    <a:pt x="673" y="99"/>
                    <a:pt x="639" y="107"/>
                  </a:cubicBezTo>
                  <a:cubicBezTo>
                    <a:pt x="640" y="108"/>
                    <a:pt x="640" y="109"/>
                    <a:pt x="638" y="111"/>
                  </a:cubicBezTo>
                  <a:cubicBezTo>
                    <a:pt x="637" y="112"/>
                    <a:pt x="635" y="113"/>
                    <a:pt x="632" y="114"/>
                  </a:cubicBezTo>
                  <a:cubicBezTo>
                    <a:pt x="594" y="122"/>
                    <a:pt x="437" y="129"/>
                    <a:pt x="379" y="129"/>
                  </a:cubicBezTo>
                  <a:cubicBezTo>
                    <a:pt x="319" y="129"/>
                    <a:pt x="159" y="125"/>
                    <a:pt x="121" y="116"/>
                  </a:cubicBezTo>
                  <a:cubicBezTo>
                    <a:pt x="121" y="116"/>
                    <a:pt x="121" y="116"/>
                    <a:pt x="121" y="116"/>
                  </a:cubicBezTo>
                  <a:cubicBezTo>
                    <a:pt x="119" y="116"/>
                    <a:pt x="118" y="116"/>
                    <a:pt x="117" y="115"/>
                  </a:cubicBezTo>
                  <a:cubicBezTo>
                    <a:pt x="84" y="107"/>
                    <a:pt x="22" y="82"/>
                    <a:pt x="22" y="70"/>
                  </a:cubicBezTo>
                  <a:cubicBezTo>
                    <a:pt x="22" y="58"/>
                    <a:pt x="0" y="33"/>
                    <a:pt x="32" y="25"/>
                  </a:cubicBezTo>
                  <a:cubicBezTo>
                    <a:pt x="32" y="24"/>
                    <a:pt x="33" y="23"/>
                    <a:pt x="35" y="21"/>
                  </a:cubicBezTo>
                  <a:cubicBezTo>
                    <a:pt x="37" y="20"/>
                    <a:pt x="40" y="19"/>
                    <a:pt x="43" y="18"/>
                  </a:cubicBezTo>
                  <a:close/>
                </a:path>
              </a:pathLst>
            </a:custGeom>
            <a:solidFill>
              <a:srgbClr val="DBDCDD"/>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063" name="Freeform 39"/>
            <p:cNvSpPr>
              <a:spLocks/>
            </p:cNvSpPr>
            <p:nvPr/>
          </p:nvSpPr>
          <p:spPr bwMode="auto">
            <a:xfrm>
              <a:off x="2417" y="3317"/>
              <a:ext cx="2409" cy="464"/>
            </a:xfrm>
            <a:custGeom>
              <a:avLst/>
              <a:gdLst/>
              <a:ahLst/>
              <a:cxnLst>
                <a:cxn ang="0">
                  <a:pos x="42" y="18"/>
                </a:cxn>
                <a:cxn ang="0">
                  <a:pos x="326" y="0"/>
                </a:cxn>
                <a:cxn ang="0">
                  <a:pos x="327" y="0"/>
                </a:cxn>
                <a:cxn ang="0">
                  <a:pos x="330" y="0"/>
                </a:cxn>
                <a:cxn ang="0">
                  <a:pos x="523" y="23"/>
                </a:cxn>
                <a:cxn ang="0">
                  <a:pos x="608" y="60"/>
                </a:cxn>
                <a:cxn ang="0">
                  <a:pos x="636" y="106"/>
                </a:cxn>
                <a:cxn ang="0">
                  <a:pos x="635" y="109"/>
                </a:cxn>
                <a:cxn ang="0">
                  <a:pos x="629" y="112"/>
                </a:cxn>
                <a:cxn ang="0">
                  <a:pos x="378" y="127"/>
                </a:cxn>
                <a:cxn ang="0">
                  <a:pos x="123" y="115"/>
                </a:cxn>
                <a:cxn ang="0">
                  <a:pos x="122" y="115"/>
                </a:cxn>
                <a:cxn ang="0">
                  <a:pos x="118" y="114"/>
                </a:cxn>
                <a:cxn ang="0">
                  <a:pos x="24" y="69"/>
                </a:cxn>
                <a:cxn ang="0">
                  <a:pos x="31" y="25"/>
                </a:cxn>
                <a:cxn ang="0">
                  <a:pos x="33" y="21"/>
                </a:cxn>
                <a:cxn ang="0">
                  <a:pos x="42" y="18"/>
                </a:cxn>
              </a:cxnLst>
              <a:rect l="0" t="0" r="r" b="b"/>
              <a:pathLst>
                <a:path w="668" h="127">
                  <a:moveTo>
                    <a:pt x="42" y="18"/>
                  </a:moveTo>
                  <a:cubicBezTo>
                    <a:pt x="78" y="10"/>
                    <a:pt x="270" y="0"/>
                    <a:pt x="326" y="0"/>
                  </a:cubicBezTo>
                  <a:cubicBezTo>
                    <a:pt x="327" y="0"/>
                    <a:pt x="327" y="0"/>
                    <a:pt x="327" y="0"/>
                  </a:cubicBezTo>
                  <a:cubicBezTo>
                    <a:pt x="328" y="0"/>
                    <a:pt x="329" y="0"/>
                    <a:pt x="330" y="0"/>
                  </a:cubicBezTo>
                  <a:cubicBezTo>
                    <a:pt x="384" y="0"/>
                    <a:pt x="487" y="15"/>
                    <a:pt x="523" y="23"/>
                  </a:cubicBezTo>
                  <a:cubicBezTo>
                    <a:pt x="559" y="31"/>
                    <a:pt x="608" y="48"/>
                    <a:pt x="608" y="60"/>
                  </a:cubicBezTo>
                  <a:cubicBezTo>
                    <a:pt x="608" y="71"/>
                    <a:pt x="668" y="98"/>
                    <a:pt x="636" y="106"/>
                  </a:cubicBezTo>
                  <a:cubicBezTo>
                    <a:pt x="637" y="106"/>
                    <a:pt x="637" y="107"/>
                    <a:pt x="635" y="109"/>
                  </a:cubicBezTo>
                  <a:cubicBezTo>
                    <a:pt x="634" y="110"/>
                    <a:pt x="632" y="112"/>
                    <a:pt x="629" y="112"/>
                  </a:cubicBezTo>
                  <a:cubicBezTo>
                    <a:pt x="592" y="120"/>
                    <a:pt x="434" y="127"/>
                    <a:pt x="378" y="127"/>
                  </a:cubicBezTo>
                  <a:cubicBezTo>
                    <a:pt x="320" y="127"/>
                    <a:pt x="160" y="124"/>
                    <a:pt x="123" y="115"/>
                  </a:cubicBezTo>
                  <a:cubicBezTo>
                    <a:pt x="122" y="115"/>
                    <a:pt x="122" y="115"/>
                    <a:pt x="122" y="115"/>
                  </a:cubicBezTo>
                  <a:cubicBezTo>
                    <a:pt x="121" y="115"/>
                    <a:pt x="120" y="114"/>
                    <a:pt x="118" y="114"/>
                  </a:cubicBezTo>
                  <a:cubicBezTo>
                    <a:pt x="86" y="106"/>
                    <a:pt x="24" y="81"/>
                    <a:pt x="24" y="69"/>
                  </a:cubicBezTo>
                  <a:cubicBezTo>
                    <a:pt x="24" y="58"/>
                    <a:pt x="0" y="33"/>
                    <a:pt x="31" y="25"/>
                  </a:cubicBezTo>
                  <a:cubicBezTo>
                    <a:pt x="31" y="24"/>
                    <a:pt x="32" y="23"/>
                    <a:pt x="33" y="21"/>
                  </a:cubicBezTo>
                  <a:cubicBezTo>
                    <a:pt x="35" y="20"/>
                    <a:pt x="39" y="18"/>
                    <a:pt x="42" y="18"/>
                  </a:cubicBezTo>
                  <a:close/>
                </a:path>
              </a:pathLst>
            </a:custGeom>
            <a:solidFill>
              <a:srgbClr val="DADBDC"/>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064" name="Freeform 40"/>
            <p:cNvSpPr>
              <a:spLocks/>
            </p:cNvSpPr>
            <p:nvPr/>
          </p:nvSpPr>
          <p:spPr bwMode="auto">
            <a:xfrm>
              <a:off x="2424" y="3321"/>
              <a:ext cx="2395" cy="456"/>
            </a:xfrm>
            <a:custGeom>
              <a:avLst/>
              <a:gdLst/>
              <a:ahLst/>
              <a:cxnLst>
                <a:cxn ang="0">
                  <a:pos x="41" y="18"/>
                </a:cxn>
                <a:cxn ang="0">
                  <a:pos x="324" y="0"/>
                </a:cxn>
                <a:cxn ang="0">
                  <a:pos x="324" y="0"/>
                </a:cxn>
                <a:cxn ang="0">
                  <a:pos x="327" y="0"/>
                </a:cxn>
                <a:cxn ang="0">
                  <a:pos x="517" y="23"/>
                </a:cxn>
                <a:cxn ang="0">
                  <a:pos x="601" y="59"/>
                </a:cxn>
                <a:cxn ang="0">
                  <a:pos x="633" y="104"/>
                </a:cxn>
                <a:cxn ang="0">
                  <a:pos x="633" y="107"/>
                </a:cxn>
                <a:cxn ang="0">
                  <a:pos x="626" y="110"/>
                </a:cxn>
                <a:cxn ang="0">
                  <a:pos x="378" y="125"/>
                </a:cxn>
                <a:cxn ang="0">
                  <a:pos x="124" y="113"/>
                </a:cxn>
                <a:cxn ang="0">
                  <a:pos x="124" y="113"/>
                </a:cxn>
                <a:cxn ang="0">
                  <a:pos x="120" y="113"/>
                </a:cxn>
                <a:cxn ang="0">
                  <a:pos x="26" y="68"/>
                </a:cxn>
                <a:cxn ang="0">
                  <a:pos x="30" y="25"/>
                </a:cxn>
                <a:cxn ang="0">
                  <a:pos x="32" y="21"/>
                </a:cxn>
                <a:cxn ang="0">
                  <a:pos x="41" y="18"/>
                </a:cxn>
              </a:cxnLst>
              <a:rect l="0" t="0" r="r" b="b"/>
              <a:pathLst>
                <a:path w="664" h="125">
                  <a:moveTo>
                    <a:pt x="41" y="18"/>
                  </a:moveTo>
                  <a:cubicBezTo>
                    <a:pt x="76" y="10"/>
                    <a:pt x="270" y="0"/>
                    <a:pt x="324" y="0"/>
                  </a:cubicBezTo>
                  <a:cubicBezTo>
                    <a:pt x="324" y="0"/>
                    <a:pt x="324" y="0"/>
                    <a:pt x="324" y="0"/>
                  </a:cubicBezTo>
                  <a:cubicBezTo>
                    <a:pt x="325" y="0"/>
                    <a:pt x="326" y="0"/>
                    <a:pt x="327" y="0"/>
                  </a:cubicBezTo>
                  <a:cubicBezTo>
                    <a:pt x="380" y="0"/>
                    <a:pt x="482" y="16"/>
                    <a:pt x="517" y="23"/>
                  </a:cubicBezTo>
                  <a:cubicBezTo>
                    <a:pt x="552" y="31"/>
                    <a:pt x="601" y="47"/>
                    <a:pt x="601" y="59"/>
                  </a:cubicBezTo>
                  <a:cubicBezTo>
                    <a:pt x="601" y="70"/>
                    <a:pt x="664" y="96"/>
                    <a:pt x="633" y="104"/>
                  </a:cubicBezTo>
                  <a:cubicBezTo>
                    <a:pt x="634" y="105"/>
                    <a:pt x="634" y="106"/>
                    <a:pt x="633" y="107"/>
                  </a:cubicBezTo>
                  <a:cubicBezTo>
                    <a:pt x="631" y="109"/>
                    <a:pt x="629" y="110"/>
                    <a:pt x="626" y="110"/>
                  </a:cubicBezTo>
                  <a:cubicBezTo>
                    <a:pt x="591" y="118"/>
                    <a:pt x="431" y="125"/>
                    <a:pt x="378" y="125"/>
                  </a:cubicBezTo>
                  <a:cubicBezTo>
                    <a:pt x="322" y="125"/>
                    <a:pt x="160" y="122"/>
                    <a:pt x="124" y="113"/>
                  </a:cubicBezTo>
                  <a:cubicBezTo>
                    <a:pt x="124" y="113"/>
                    <a:pt x="124" y="113"/>
                    <a:pt x="124" y="113"/>
                  </a:cubicBezTo>
                  <a:cubicBezTo>
                    <a:pt x="122" y="113"/>
                    <a:pt x="121" y="113"/>
                    <a:pt x="120" y="113"/>
                  </a:cubicBezTo>
                  <a:cubicBezTo>
                    <a:pt x="89" y="105"/>
                    <a:pt x="26" y="79"/>
                    <a:pt x="26" y="68"/>
                  </a:cubicBezTo>
                  <a:cubicBezTo>
                    <a:pt x="26" y="58"/>
                    <a:pt x="0" y="32"/>
                    <a:pt x="30" y="25"/>
                  </a:cubicBezTo>
                  <a:cubicBezTo>
                    <a:pt x="30" y="24"/>
                    <a:pt x="31" y="22"/>
                    <a:pt x="32" y="21"/>
                  </a:cubicBezTo>
                  <a:cubicBezTo>
                    <a:pt x="34" y="19"/>
                    <a:pt x="37" y="18"/>
                    <a:pt x="41" y="18"/>
                  </a:cubicBezTo>
                  <a:close/>
                </a:path>
              </a:pathLst>
            </a:custGeom>
            <a:solidFill>
              <a:srgbClr val="D9DADB"/>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065" name="Freeform 41"/>
            <p:cNvSpPr>
              <a:spLocks/>
            </p:cNvSpPr>
            <p:nvPr/>
          </p:nvSpPr>
          <p:spPr bwMode="auto">
            <a:xfrm>
              <a:off x="2435" y="3325"/>
              <a:ext cx="2377" cy="449"/>
            </a:xfrm>
            <a:custGeom>
              <a:avLst/>
              <a:gdLst/>
              <a:ahLst/>
              <a:cxnLst>
                <a:cxn ang="0">
                  <a:pos x="39" y="18"/>
                </a:cxn>
                <a:cxn ang="0">
                  <a:pos x="320" y="0"/>
                </a:cxn>
                <a:cxn ang="0">
                  <a:pos x="321" y="0"/>
                </a:cxn>
                <a:cxn ang="0">
                  <a:pos x="324" y="0"/>
                </a:cxn>
                <a:cxn ang="0">
                  <a:pos x="510" y="23"/>
                </a:cxn>
                <a:cxn ang="0">
                  <a:pos x="593" y="58"/>
                </a:cxn>
                <a:cxn ang="0">
                  <a:pos x="629" y="102"/>
                </a:cxn>
                <a:cxn ang="0">
                  <a:pos x="629" y="106"/>
                </a:cxn>
                <a:cxn ang="0">
                  <a:pos x="622" y="109"/>
                </a:cxn>
                <a:cxn ang="0">
                  <a:pos x="376" y="123"/>
                </a:cxn>
                <a:cxn ang="0">
                  <a:pos x="125" y="112"/>
                </a:cxn>
                <a:cxn ang="0">
                  <a:pos x="124" y="112"/>
                </a:cxn>
                <a:cxn ang="0">
                  <a:pos x="120" y="111"/>
                </a:cxn>
                <a:cxn ang="0">
                  <a:pos x="28" y="68"/>
                </a:cxn>
                <a:cxn ang="0">
                  <a:pos x="28" y="25"/>
                </a:cxn>
                <a:cxn ang="0">
                  <a:pos x="30" y="21"/>
                </a:cxn>
                <a:cxn ang="0">
                  <a:pos x="39" y="18"/>
                </a:cxn>
              </a:cxnLst>
              <a:rect l="0" t="0" r="r" b="b"/>
              <a:pathLst>
                <a:path w="659" h="123">
                  <a:moveTo>
                    <a:pt x="39" y="18"/>
                  </a:moveTo>
                  <a:cubicBezTo>
                    <a:pt x="72" y="10"/>
                    <a:pt x="269" y="0"/>
                    <a:pt x="320" y="0"/>
                  </a:cubicBezTo>
                  <a:cubicBezTo>
                    <a:pt x="321" y="0"/>
                    <a:pt x="321" y="0"/>
                    <a:pt x="321" y="0"/>
                  </a:cubicBezTo>
                  <a:cubicBezTo>
                    <a:pt x="322" y="0"/>
                    <a:pt x="323" y="0"/>
                    <a:pt x="324" y="0"/>
                  </a:cubicBezTo>
                  <a:cubicBezTo>
                    <a:pt x="374" y="0"/>
                    <a:pt x="477" y="16"/>
                    <a:pt x="510" y="23"/>
                  </a:cubicBezTo>
                  <a:cubicBezTo>
                    <a:pt x="544" y="31"/>
                    <a:pt x="593" y="47"/>
                    <a:pt x="593" y="58"/>
                  </a:cubicBezTo>
                  <a:cubicBezTo>
                    <a:pt x="593" y="69"/>
                    <a:pt x="659" y="95"/>
                    <a:pt x="629" y="102"/>
                  </a:cubicBezTo>
                  <a:cubicBezTo>
                    <a:pt x="630" y="103"/>
                    <a:pt x="630" y="104"/>
                    <a:pt x="629" y="106"/>
                  </a:cubicBezTo>
                  <a:cubicBezTo>
                    <a:pt x="628" y="107"/>
                    <a:pt x="625" y="109"/>
                    <a:pt x="622" y="109"/>
                  </a:cubicBezTo>
                  <a:cubicBezTo>
                    <a:pt x="588" y="116"/>
                    <a:pt x="427" y="123"/>
                    <a:pt x="376" y="123"/>
                  </a:cubicBezTo>
                  <a:cubicBezTo>
                    <a:pt x="322" y="123"/>
                    <a:pt x="159" y="120"/>
                    <a:pt x="125" y="112"/>
                  </a:cubicBezTo>
                  <a:cubicBezTo>
                    <a:pt x="124" y="112"/>
                    <a:pt x="124" y="112"/>
                    <a:pt x="124" y="112"/>
                  </a:cubicBezTo>
                  <a:cubicBezTo>
                    <a:pt x="123" y="112"/>
                    <a:pt x="122" y="112"/>
                    <a:pt x="120" y="111"/>
                  </a:cubicBezTo>
                  <a:cubicBezTo>
                    <a:pt x="91" y="104"/>
                    <a:pt x="28" y="78"/>
                    <a:pt x="28" y="68"/>
                  </a:cubicBezTo>
                  <a:cubicBezTo>
                    <a:pt x="28" y="57"/>
                    <a:pt x="0" y="32"/>
                    <a:pt x="28" y="25"/>
                  </a:cubicBezTo>
                  <a:cubicBezTo>
                    <a:pt x="28" y="24"/>
                    <a:pt x="28" y="22"/>
                    <a:pt x="30" y="21"/>
                  </a:cubicBezTo>
                  <a:cubicBezTo>
                    <a:pt x="32" y="19"/>
                    <a:pt x="35" y="18"/>
                    <a:pt x="39" y="18"/>
                  </a:cubicBezTo>
                  <a:close/>
                </a:path>
              </a:pathLst>
            </a:custGeom>
            <a:solidFill>
              <a:srgbClr val="D7D9DA"/>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066" name="Freeform 42"/>
            <p:cNvSpPr>
              <a:spLocks/>
            </p:cNvSpPr>
            <p:nvPr/>
          </p:nvSpPr>
          <p:spPr bwMode="auto">
            <a:xfrm>
              <a:off x="2442" y="3328"/>
              <a:ext cx="2363" cy="442"/>
            </a:xfrm>
            <a:custGeom>
              <a:avLst/>
              <a:gdLst/>
              <a:ahLst/>
              <a:cxnLst>
                <a:cxn ang="0">
                  <a:pos x="37" y="18"/>
                </a:cxn>
                <a:cxn ang="0">
                  <a:pos x="318" y="0"/>
                </a:cxn>
                <a:cxn ang="0">
                  <a:pos x="319" y="0"/>
                </a:cxn>
                <a:cxn ang="0">
                  <a:pos x="321" y="0"/>
                </a:cxn>
                <a:cxn ang="0">
                  <a:pos x="504" y="23"/>
                </a:cxn>
                <a:cxn ang="0">
                  <a:pos x="585" y="57"/>
                </a:cxn>
                <a:cxn ang="0">
                  <a:pos x="626" y="101"/>
                </a:cxn>
                <a:cxn ang="0">
                  <a:pos x="626" y="104"/>
                </a:cxn>
                <a:cxn ang="0">
                  <a:pos x="619" y="107"/>
                </a:cxn>
                <a:cxn ang="0">
                  <a:pos x="375" y="121"/>
                </a:cxn>
                <a:cxn ang="0">
                  <a:pos x="126" y="111"/>
                </a:cxn>
                <a:cxn ang="0">
                  <a:pos x="126" y="111"/>
                </a:cxn>
                <a:cxn ang="0">
                  <a:pos x="122" y="110"/>
                </a:cxn>
                <a:cxn ang="0">
                  <a:pos x="30" y="67"/>
                </a:cxn>
                <a:cxn ang="0">
                  <a:pos x="27" y="25"/>
                </a:cxn>
                <a:cxn ang="0">
                  <a:pos x="29" y="21"/>
                </a:cxn>
                <a:cxn ang="0">
                  <a:pos x="37" y="18"/>
                </a:cxn>
              </a:cxnLst>
              <a:rect l="0" t="0" r="r" b="b"/>
              <a:pathLst>
                <a:path w="655" h="121">
                  <a:moveTo>
                    <a:pt x="37" y="18"/>
                  </a:moveTo>
                  <a:cubicBezTo>
                    <a:pt x="70" y="10"/>
                    <a:pt x="268" y="0"/>
                    <a:pt x="318" y="0"/>
                  </a:cubicBezTo>
                  <a:cubicBezTo>
                    <a:pt x="319" y="0"/>
                    <a:pt x="319" y="0"/>
                    <a:pt x="319" y="0"/>
                  </a:cubicBezTo>
                  <a:cubicBezTo>
                    <a:pt x="320" y="0"/>
                    <a:pt x="321" y="0"/>
                    <a:pt x="321" y="0"/>
                  </a:cubicBezTo>
                  <a:cubicBezTo>
                    <a:pt x="370" y="1"/>
                    <a:pt x="472" y="16"/>
                    <a:pt x="504" y="23"/>
                  </a:cubicBezTo>
                  <a:cubicBezTo>
                    <a:pt x="536" y="31"/>
                    <a:pt x="585" y="46"/>
                    <a:pt x="585" y="57"/>
                  </a:cubicBezTo>
                  <a:cubicBezTo>
                    <a:pt x="585" y="67"/>
                    <a:pt x="655" y="94"/>
                    <a:pt x="626" y="101"/>
                  </a:cubicBezTo>
                  <a:cubicBezTo>
                    <a:pt x="627" y="101"/>
                    <a:pt x="627" y="103"/>
                    <a:pt x="626" y="104"/>
                  </a:cubicBezTo>
                  <a:cubicBezTo>
                    <a:pt x="625" y="106"/>
                    <a:pt x="622" y="107"/>
                    <a:pt x="619" y="107"/>
                  </a:cubicBezTo>
                  <a:cubicBezTo>
                    <a:pt x="587" y="114"/>
                    <a:pt x="424" y="121"/>
                    <a:pt x="375" y="121"/>
                  </a:cubicBezTo>
                  <a:cubicBezTo>
                    <a:pt x="323" y="121"/>
                    <a:pt x="159" y="118"/>
                    <a:pt x="126" y="111"/>
                  </a:cubicBezTo>
                  <a:cubicBezTo>
                    <a:pt x="126" y="111"/>
                    <a:pt x="126" y="111"/>
                    <a:pt x="126" y="111"/>
                  </a:cubicBezTo>
                  <a:cubicBezTo>
                    <a:pt x="124" y="111"/>
                    <a:pt x="123" y="110"/>
                    <a:pt x="122" y="110"/>
                  </a:cubicBezTo>
                  <a:cubicBezTo>
                    <a:pt x="94" y="103"/>
                    <a:pt x="30" y="77"/>
                    <a:pt x="30" y="67"/>
                  </a:cubicBezTo>
                  <a:cubicBezTo>
                    <a:pt x="30" y="57"/>
                    <a:pt x="0" y="32"/>
                    <a:pt x="27" y="25"/>
                  </a:cubicBezTo>
                  <a:cubicBezTo>
                    <a:pt x="27" y="24"/>
                    <a:pt x="27" y="22"/>
                    <a:pt x="29" y="21"/>
                  </a:cubicBezTo>
                  <a:cubicBezTo>
                    <a:pt x="31" y="19"/>
                    <a:pt x="34" y="18"/>
                    <a:pt x="37" y="18"/>
                  </a:cubicBezTo>
                  <a:close/>
                </a:path>
              </a:pathLst>
            </a:custGeom>
            <a:solidFill>
              <a:srgbClr val="D6D8D9"/>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067" name="Freeform 43"/>
            <p:cNvSpPr>
              <a:spLocks/>
            </p:cNvSpPr>
            <p:nvPr/>
          </p:nvSpPr>
          <p:spPr bwMode="auto">
            <a:xfrm>
              <a:off x="2449" y="3332"/>
              <a:ext cx="2345" cy="435"/>
            </a:xfrm>
            <a:custGeom>
              <a:avLst/>
              <a:gdLst/>
              <a:ahLst/>
              <a:cxnLst>
                <a:cxn ang="0">
                  <a:pos x="36" y="17"/>
                </a:cxn>
                <a:cxn ang="0">
                  <a:pos x="316" y="0"/>
                </a:cxn>
                <a:cxn ang="0">
                  <a:pos x="316" y="0"/>
                </a:cxn>
                <a:cxn ang="0">
                  <a:pos x="319" y="1"/>
                </a:cxn>
                <a:cxn ang="0">
                  <a:pos x="498" y="23"/>
                </a:cxn>
                <a:cxn ang="0">
                  <a:pos x="578" y="56"/>
                </a:cxn>
                <a:cxn ang="0">
                  <a:pos x="623" y="99"/>
                </a:cxn>
                <a:cxn ang="0">
                  <a:pos x="623" y="103"/>
                </a:cxn>
                <a:cxn ang="0">
                  <a:pos x="616" y="106"/>
                </a:cxn>
                <a:cxn ang="0">
                  <a:pos x="374" y="119"/>
                </a:cxn>
                <a:cxn ang="0">
                  <a:pos x="128" y="109"/>
                </a:cxn>
                <a:cxn ang="0">
                  <a:pos x="127" y="109"/>
                </a:cxn>
                <a:cxn ang="0">
                  <a:pos x="124" y="109"/>
                </a:cxn>
                <a:cxn ang="0">
                  <a:pos x="32" y="66"/>
                </a:cxn>
                <a:cxn ang="0">
                  <a:pos x="26" y="25"/>
                </a:cxn>
                <a:cxn ang="0">
                  <a:pos x="28" y="21"/>
                </a:cxn>
                <a:cxn ang="0">
                  <a:pos x="36" y="17"/>
                </a:cxn>
              </a:cxnLst>
              <a:rect l="0" t="0" r="r" b="b"/>
              <a:pathLst>
                <a:path w="650" h="119">
                  <a:moveTo>
                    <a:pt x="36" y="17"/>
                  </a:moveTo>
                  <a:cubicBezTo>
                    <a:pt x="67" y="11"/>
                    <a:pt x="268" y="0"/>
                    <a:pt x="316" y="0"/>
                  </a:cubicBezTo>
                  <a:cubicBezTo>
                    <a:pt x="316" y="0"/>
                    <a:pt x="316" y="0"/>
                    <a:pt x="316" y="0"/>
                  </a:cubicBezTo>
                  <a:cubicBezTo>
                    <a:pt x="317" y="0"/>
                    <a:pt x="318" y="1"/>
                    <a:pt x="319" y="1"/>
                  </a:cubicBezTo>
                  <a:cubicBezTo>
                    <a:pt x="366" y="1"/>
                    <a:pt x="467" y="17"/>
                    <a:pt x="498" y="23"/>
                  </a:cubicBezTo>
                  <a:cubicBezTo>
                    <a:pt x="529" y="30"/>
                    <a:pt x="578" y="46"/>
                    <a:pt x="578" y="56"/>
                  </a:cubicBezTo>
                  <a:cubicBezTo>
                    <a:pt x="578" y="66"/>
                    <a:pt x="650" y="92"/>
                    <a:pt x="623" y="99"/>
                  </a:cubicBezTo>
                  <a:cubicBezTo>
                    <a:pt x="624" y="100"/>
                    <a:pt x="624" y="101"/>
                    <a:pt x="623" y="103"/>
                  </a:cubicBezTo>
                  <a:cubicBezTo>
                    <a:pt x="622" y="104"/>
                    <a:pt x="619" y="106"/>
                    <a:pt x="616" y="106"/>
                  </a:cubicBezTo>
                  <a:cubicBezTo>
                    <a:pt x="585" y="113"/>
                    <a:pt x="422" y="119"/>
                    <a:pt x="374" y="119"/>
                  </a:cubicBezTo>
                  <a:cubicBezTo>
                    <a:pt x="325" y="119"/>
                    <a:pt x="159" y="117"/>
                    <a:pt x="128" y="109"/>
                  </a:cubicBezTo>
                  <a:cubicBezTo>
                    <a:pt x="127" y="109"/>
                    <a:pt x="127" y="109"/>
                    <a:pt x="127" y="109"/>
                  </a:cubicBezTo>
                  <a:cubicBezTo>
                    <a:pt x="126" y="109"/>
                    <a:pt x="125" y="109"/>
                    <a:pt x="124" y="109"/>
                  </a:cubicBezTo>
                  <a:cubicBezTo>
                    <a:pt x="96" y="102"/>
                    <a:pt x="32" y="76"/>
                    <a:pt x="32" y="66"/>
                  </a:cubicBezTo>
                  <a:cubicBezTo>
                    <a:pt x="32" y="57"/>
                    <a:pt x="0" y="31"/>
                    <a:pt x="26" y="25"/>
                  </a:cubicBezTo>
                  <a:cubicBezTo>
                    <a:pt x="26" y="24"/>
                    <a:pt x="26" y="22"/>
                    <a:pt x="28" y="21"/>
                  </a:cubicBezTo>
                  <a:cubicBezTo>
                    <a:pt x="30" y="19"/>
                    <a:pt x="33" y="18"/>
                    <a:pt x="36" y="17"/>
                  </a:cubicBezTo>
                  <a:close/>
                </a:path>
              </a:pathLst>
            </a:custGeom>
            <a:solidFill>
              <a:srgbClr val="D5D7D8"/>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068" name="Freeform 44"/>
            <p:cNvSpPr>
              <a:spLocks/>
            </p:cNvSpPr>
            <p:nvPr/>
          </p:nvSpPr>
          <p:spPr bwMode="auto">
            <a:xfrm>
              <a:off x="2456" y="3339"/>
              <a:ext cx="2331" cy="424"/>
            </a:xfrm>
            <a:custGeom>
              <a:avLst/>
              <a:gdLst/>
              <a:ahLst/>
              <a:cxnLst>
                <a:cxn ang="0">
                  <a:pos x="35" y="16"/>
                </a:cxn>
                <a:cxn ang="0">
                  <a:pos x="313" y="0"/>
                </a:cxn>
                <a:cxn ang="0">
                  <a:pos x="314" y="0"/>
                </a:cxn>
                <a:cxn ang="0">
                  <a:pos x="317" y="0"/>
                </a:cxn>
                <a:cxn ang="0">
                  <a:pos x="492" y="22"/>
                </a:cxn>
                <a:cxn ang="0">
                  <a:pos x="570" y="54"/>
                </a:cxn>
                <a:cxn ang="0">
                  <a:pos x="619" y="96"/>
                </a:cxn>
                <a:cxn ang="0">
                  <a:pos x="620" y="100"/>
                </a:cxn>
                <a:cxn ang="0">
                  <a:pos x="614" y="103"/>
                </a:cxn>
                <a:cxn ang="0">
                  <a:pos x="374" y="116"/>
                </a:cxn>
                <a:cxn ang="0">
                  <a:pos x="129" y="107"/>
                </a:cxn>
                <a:cxn ang="0">
                  <a:pos x="129" y="107"/>
                </a:cxn>
                <a:cxn ang="0">
                  <a:pos x="125" y="106"/>
                </a:cxn>
                <a:cxn ang="0">
                  <a:pos x="34" y="65"/>
                </a:cxn>
                <a:cxn ang="0">
                  <a:pos x="25" y="24"/>
                </a:cxn>
                <a:cxn ang="0">
                  <a:pos x="27" y="19"/>
                </a:cxn>
                <a:cxn ang="0">
                  <a:pos x="35" y="16"/>
                </a:cxn>
              </a:cxnLst>
              <a:rect l="0" t="0" r="r" b="b"/>
              <a:pathLst>
                <a:path w="646" h="116">
                  <a:moveTo>
                    <a:pt x="35" y="16"/>
                  </a:moveTo>
                  <a:cubicBezTo>
                    <a:pt x="65" y="10"/>
                    <a:pt x="268" y="0"/>
                    <a:pt x="313" y="0"/>
                  </a:cubicBezTo>
                  <a:cubicBezTo>
                    <a:pt x="314" y="0"/>
                    <a:pt x="314" y="0"/>
                    <a:pt x="314" y="0"/>
                  </a:cubicBezTo>
                  <a:cubicBezTo>
                    <a:pt x="315" y="0"/>
                    <a:pt x="316" y="0"/>
                    <a:pt x="317" y="0"/>
                  </a:cubicBezTo>
                  <a:cubicBezTo>
                    <a:pt x="361" y="0"/>
                    <a:pt x="463" y="16"/>
                    <a:pt x="492" y="22"/>
                  </a:cubicBezTo>
                  <a:cubicBezTo>
                    <a:pt x="522" y="29"/>
                    <a:pt x="570" y="44"/>
                    <a:pt x="570" y="54"/>
                  </a:cubicBezTo>
                  <a:cubicBezTo>
                    <a:pt x="570" y="63"/>
                    <a:pt x="646" y="90"/>
                    <a:pt x="619" y="96"/>
                  </a:cubicBezTo>
                  <a:cubicBezTo>
                    <a:pt x="621" y="97"/>
                    <a:pt x="621" y="98"/>
                    <a:pt x="620" y="100"/>
                  </a:cubicBezTo>
                  <a:cubicBezTo>
                    <a:pt x="619" y="102"/>
                    <a:pt x="617" y="103"/>
                    <a:pt x="614" y="103"/>
                  </a:cubicBezTo>
                  <a:cubicBezTo>
                    <a:pt x="584" y="110"/>
                    <a:pt x="419" y="116"/>
                    <a:pt x="374" y="116"/>
                  </a:cubicBezTo>
                  <a:cubicBezTo>
                    <a:pt x="326" y="116"/>
                    <a:pt x="159" y="114"/>
                    <a:pt x="129" y="107"/>
                  </a:cubicBezTo>
                  <a:cubicBezTo>
                    <a:pt x="129" y="107"/>
                    <a:pt x="129" y="107"/>
                    <a:pt x="129" y="107"/>
                  </a:cubicBezTo>
                  <a:cubicBezTo>
                    <a:pt x="128" y="107"/>
                    <a:pt x="126" y="107"/>
                    <a:pt x="125" y="106"/>
                  </a:cubicBezTo>
                  <a:cubicBezTo>
                    <a:pt x="99" y="100"/>
                    <a:pt x="34" y="74"/>
                    <a:pt x="34" y="65"/>
                  </a:cubicBezTo>
                  <a:cubicBezTo>
                    <a:pt x="34" y="56"/>
                    <a:pt x="0" y="30"/>
                    <a:pt x="25" y="24"/>
                  </a:cubicBezTo>
                  <a:cubicBezTo>
                    <a:pt x="25" y="23"/>
                    <a:pt x="25" y="21"/>
                    <a:pt x="27" y="19"/>
                  </a:cubicBezTo>
                  <a:cubicBezTo>
                    <a:pt x="29" y="18"/>
                    <a:pt x="32" y="17"/>
                    <a:pt x="35" y="16"/>
                  </a:cubicBezTo>
                  <a:close/>
                </a:path>
              </a:pathLst>
            </a:custGeom>
            <a:solidFill>
              <a:srgbClr val="D4D5D7"/>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069" name="Freeform 45"/>
            <p:cNvSpPr>
              <a:spLocks/>
            </p:cNvSpPr>
            <p:nvPr/>
          </p:nvSpPr>
          <p:spPr bwMode="auto">
            <a:xfrm>
              <a:off x="2467" y="3343"/>
              <a:ext cx="2312" cy="416"/>
            </a:xfrm>
            <a:custGeom>
              <a:avLst/>
              <a:gdLst/>
              <a:ahLst/>
              <a:cxnLst>
                <a:cxn ang="0">
                  <a:pos x="33" y="16"/>
                </a:cxn>
                <a:cxn ang="0">
                  <a:pos x="310" y="0"/>
                </a:cxn>
                <a:cxn ang="0">
                  <a:pos x="311" y="0"/>
                </a:cxn>
                <a:cxn ang="0">
                  <a:pos x="313" y="0"/>
                </a:cxn>
                <a:cxn ang="0">
                  <a:pos x="485" y="22"/>
                </a:cxn>
                <a:cxn ang="0">
                  <a:pos x="562" y="53"/>
                </a:cxn>
                <a:cxn ang="0">
                  <a:pos x="615" y="95"/>
                </a:cxn>
                <a:cxn ang="0">
                  <a:pos x="616" y="98"/>
                </a:cxn>
                <a:cxn ang="0">
                  <a:pos x="610" y="102"/>
                </a:cxn>
                <a:cxn ang="0">
                  <a:pos x="372" y="114"/>
                </a:cxn>
                <a:cxn ang="0">
                  <a:pos x="130" y="106"/>
                </a:cxn>
                <a:cxn ang="0">
                  <a:pos x="129" y="106"/>
                </a:cxn>
                <a:cxn ang="0">
                  <a:pos x="126" y="105"/>
                </a:cxn>
                <a:cxn ang="0">
                  <a:pos x="36" y="64"/>
                </a:cxn>
                <a:cxn ang="0">
                  <a:pos x="24" y="23"/>
                </a:cxn>
                <a:cxn ang="0">
                  <a:pos x="25" y="19"/>
                </a:cxn>
                <a:cxn ang="0">
                  <a:pos x="33" y="16"/>
                </a:cxn>
              </a:cxnLst>
              <a:rect l="0" t="0" r="r" b="b"/>
              <a:pathLst>
                <a:path w="641" h="114">
                  <a:moveTo>
                    <a:pt x="33" y="16"/>
                  </a:moveTo>
                  <a:cubicBezTo>
                    <a:pt x="61" y="10"/>
                    <a:pt x="267" y="0"/>
                    <a:pt x="310" y="0"/>
                  </a:cubicBezTo>
                  <a:cubicBezTo>
                    <a:pt x="311" y="0"/>
                    <a:pt x="311" y="0"/>
                    <a:pt x="311" y="0"/>
                  </a:cubicBezTo>
                  <a:cubicBezTo>
                    <a:pt x="312" y="0"/>
                    <a:pt x="313" y="0"/>
                    <a:pt x="313" y="0"/>
                  </a:cubicBezTo>
                  <a:cubicBezTo>
                    <a:pt x="356" y="0"/>
                    <a:pt x="457" y="16"/>
                    <a:pt x="485" y="22"/>
                  </a:cubicBezTo>
                  <a:cubicBezTo>
                    <a:pt x="513" y="29"/>
                    <a:pt x="562" y="44"/>
                    <a:pt x="562" y="53"/>
                  </a:cubicBezTo>
                  <a:cubicBezTo>
                    <a:pt x="562" y="62"/>
                    <a:pt x="641" y="89"/>
                    <a:pt x="615" y="95"/>
                  </a:cubicBezTo>
                  <a:cubicBezTo>
                    <a:pt x="617" y="95"/>
                    <a:pt x="617" y="97"/>
                    <a:pt x="616" y="98"/>
                  </a:cubicBezTo>
                  <a:cubicBezTo>
                    <a:pt x="615" y="100"/>
                    <a:pt x="613" y="101"/>
                    <a:pt x="610" y="102"/>
                  </a:cubicBezTo>
                  <a:cubicBezTo>
                    <a:pt x="581" y="108"/>
                    <a:pt x="415" y="114"/>
                    <a:pt x="372" y="114"/>
                  </a:cubicBezTo>
                  <a:cubicBezTo>
                    <a:pt x="327" y="114"/>
                    <a:pt x="159" y="112"/>
                    <a:pt x="130" y="106"/>
                  </a:cubicBezTo>
                  <a:cubicBezTo>
                    <a:pt x="129" y="106"/>
                    <a:pt x="129" y="106"/>
                    <a:pt x="129" y="106"/>
                  </a:cubicBezTo>
                  <a:cubicBezTo>
                    <a:pt x="128" y="105"/>
                    <a:pt x="127" y="105"/>
                    <a:pt x="126" y="105"/>
                  </a:cubicBezTo>
                  <a:cubicBezTo>
                    <a:pt x="101" y="99"/>
                    <a:pt x="36" y="73"/>
                    <a:pt x="36" y="64"/>
                  </a:cubicBezTo>
                  <a:cubicBezTo>
                    <a:pt x="36" y="55"/>
                    <a:pt x="0" y="29"/>
                    <a:pt x="24" y="23"/>
                  </a:cubicBezTo>
                  <a:cubicBezTo>
                    <a:pt x="23" y="23"/>
                    <a:pt x="23" y="21"/>
                    <a:pt x="25" y="19"/>
                  </a:cubicBezTo>
                  <a:cubicBezTo>
                    <a:pt x="27" y="18"/>
                    <a:pt x="30" y="17"/>
                    <a:pt x="33" y="16"/>
                  </a:cubicBezTo>
                  <a:close/>
                </a:path>
              </a:pathLst>
            </a:custGeom>
            <a:solidFill>
              <a:srgbClr val="D3D4D6"/>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070" name="Freeform 46"/>
            <p:cNvSpPr>
              <a:spLocks/>
            </p:cNvSpPr>
            <p:nvPr/>
          </p:nvSpPr>
          <p:spPr bwMode="auto">
            <a:xfrm>
              <a:off x="2474" y="3347"/>
              <a:ext cx="2295" cy="409"/>
            </a:xfrm>
            <a:custGeom>
              <a:avLst/>
              <a:gdLst/>
              <a:ahLst/>
              <a:cxnLst>
                <a:cxn ang="0">
                  <a:pos x="32" y="16"/>
                </a:cxn>
                <a:cxn ang="0">
                  <a:pos x="308" y="0"/>
                </a:cxn>
                <a:cxn ang="0">
                  <a:pos x="308" y="0"/>
                </a:cxn>
                <a:cxn ang="0">
                  <a:pos x="311" y="0"/>
                </a:cxn>
                <a:cxn ang="0">
                  <a:pos x="479" y="22"/>
                </a:cxn>
                <a:cxn ang="0">
                  <a:pos x="555" y="52"/>
                </a:cxn>
                <a:cxn ang="0">
                  <a:pos x="612" y="93"/>
                </a:cxn>
                <a:cxn ang="0">
                  <a:pos x="613" y="97"/>
                </a:cxn>
                <a:cxn ang="0">
                  <a:pos x="607" y="100"/>
                </a:cxn>
                <a:cxn ang="0">
                  <a:pos x="371" y="112"/>
                </a:cxn>
                <a:cxn ang="0">
                  <a:pos x="131" y="104"/>
                </a:cxn>
                <a:cxn ang="0">
                  <a:pos x="131" y="104"/>
                </a:cxn>
                <a:cxn ang="0">
                  <a:pos x="127" y="103"/>
                </a:cxn>
                <a:cxn ang="0">
                  <a:pos x="38" y="63"/>
                </a:cxn>
                <a:cxn ang="0">
                  <a:pos x="23" y="23"/>
                </a:cxn>
                <a:cxn ang="0">
                  <a:pos x="24" y="19"/>
                </a:cxn>
                <a:cxn ang="0">
                  <a:pos x="32" y="16"/>
                </a:cxn>
              </a:cxnLst>
              <a:rect l="0" t="0" r="r" b="b"/>
              <a:pathLst>
                <a:path w="636" h="112">
                  <a:moveTo>
                    <a:pt x="32" y="16"/>
                  </a:moveTo>
                  <a:cubicBezTo>
                    <a:pt x="59" y="10"/>
                    <a:pt x="267" y="0"/>
                    <a:pt x="308" y="0"/>
                  </a:cubicBezTo>
                  <a:cubicBezTo>
                    <a:pt x="308" y="0"/>
                    <a:pt x="308" y="0"/>
                    <a:pt x="308" y="0"/>
                  </a:cubicBezTo>
                  <a:cubicBezTo>
                    <a:pt x="309" y="0"/>
                    <a:pt x="310" y="0"/>
                    <a:pt x="311" y="0"/>
                  </a:cubicBezTo>
                  <a:cubicBezTo>
                    <a:pt x="351" y="0"/>
                    <a:pt x="452" y="17"/>
                    <a:pt x="479" y="22"/>
                  </a:cubicBezTo>
                  <a:cubicBezTo>
                    <a:pt x="506" y="28"/>
                    <a:pt x="555" y="43"/>
                    <a:pt x="555" y="52"/>
                  </a:cubicBezTo>
                  <a:cubicBezTo>
                    <a:pt x="555" y="61"/>
                    <a:pt x="636" y="87"/>
                    <a:pt x="612" y="93"/>
                  </a:cubicBezTo>
                  <a:cubicBezTo>
                    <a:pt x="614" y="94"/>
                    <a:pt x="614" y="95"/>
                    <a:pt x="613" y="97"/>
                  </a:cubicBezTo>
                  <a:cubicBezTo>
                    <a:pt x="612" y="99"/>
                    <a:pt x="610" y="100"/>
                    <a:pt x="607" y="100"/>
                  </a:cubicBezTo>
                  <a:cubicBezTo>
                    <a:pt x="580" y="106"/>
                    <a:pt x="412" y="112"/>
                    <a:pt x="371" y="112"/>
                  </a:cubicBezTo>
                  <a:cubicBezTo>
                    <a:pt x="328" y="112"/>
                    <a:pt x="159" y="111"/>
                    <a:pt x="131" y="104"/>
                  </a:cubicBezTo>
                  <a:cubicBezTo>
                    <a:pt x="131" y="104"/>
                    <a:pt x="131" y="104"/>
                    <a:pt x="131" y="104"/>
                  </a:cubicBezTo>
                  <a:cubicBezTo>
                    <a:pt x="130" y="104"/>
                    <a:pt x="128" y="104"/>
                    <a:pt x="127" y="103"/>
                  </a:cubicBezTo>
                  <a:cubicBezTo>
                    <a:pt x="104" y="98"/>
                    <a:pt x="38" y="72"/>
                    <a:pt x="38" y="63"/>
                  </a:cubicBezTo>
                  <a:cubicBezTo>
                    <a:pt x="38" y="55"/>
                    <a:pt x="0" y="29"/>
                    <a:pt x="23" y="23"/>
                  </a:cubicBezTo>
                  <a:cubicBezTo>
                    <a:pt x="22" y="22"/>
                    <a:pt x="22" y="21"/>
                    <a:pt x="24" y="19"/>
                  </a:cubicBezTo>
                  <a:cubicBezTo>
                    <a:pt x="25" y="18"/>
                    <a:pt x="28" y="16"/>
                    <a:pt x="32" y="16"/>
                  </a:cubicBezTo>
                  <a:close/>
                </a:path>
              </a:pathLst>
            </a:custGeom>
            <a:solidFill>
              <a:srgbClr val="D2D3D5"/>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071" name="Freeform 47"/>
            <p:cNvSpPr>
              <a:spLocks/>
            </p:cNvSpPr>
            <p:nvPr/>
          </p:nvSpPr>
          <p:spPr bwMode="auto">
            <a:xfrm>
              <a:off x="2481" y="3350"/>
              <a:ext cx="2280" cy="402"/>
            </a:xfrm>
            <a:custGeom>
              <a:avLst/>
              <a:gdLst/>
              <a:ahLst/>
              <a:cxnLst>
                <a:cxn ang="0">
                  <a:pos x="30" y="16"/>
                </a:cxn>
                <a:cxn ang="0">
                  <a:pos x="305" y="0"/>
                </a:cxn>
                <a:cxn ang="0">
                  <a:pos x="306" y="0"/>
                </a:cxn>
                <a:cxn ang="0">
                  <a:pos x="309" y="0"/>
                </a:cxn>
                <a:cxn ang="0">
                  <a:pos x="473" y="23"/>
                </a:cxn>
                <a:cxn ang="0">
                  <a:pos x="547" y="51"/>
                </a:cxn>
                <a:cxn ang="0">
                  <a:pos x="609" y="92"/>
                </a:cxn>
                <a:cxn ang="0">
                  <a:pos x="610" y="95"/>
                </a:cxn>
                <a:cxn ang="0">
                  <a:pos x="604" y="99"/>
                </a:cxn>
                <a:cxn ang="0">
                  <a:pos x="370" y="110"/>
                </a:cxn>
                <a:cxn ang="0">
                  <a:pos x="133" y="103"/>
                </a:cxn>
                <a:cxn ang="0">
                  <a:pos x="132" y="103"/>
                </a:cxn>
                <a:cxn ang="0">
                  <a:pos x="129" y="102"/>
                </a:cxn>
                <a:cxn ang="0">
                  <a:pos x="40" y="62"/>
                </a:cxn>
                <a:cxn ang="0">
                  <a:pos x="22" y="23"/>
                </a:cxn>
                <a:cxn ang="0">
                  <a:pos x="23" y="19"/>
                </a:cxn>
                <a:cxn ang="0">
                  <a:pos x="30" y="16"/>
                </a:cxn>
              </a:cxnLst>
              <a:rect l="0" t="0" r="r" b="b"/>
              <a:pathLst>
                <a:path w="632" h="110">
                  <a:moveTo>
                    <a:pt x="30" y="16"/>
                  </a:moveTo>
                  <a:cubicBezTo>
                    <a:pt x="56" y="10"/>
                    <a:pt x="266" y="0"/>
                    <a:pt x="305" y="0"/>
                  </a:cubicBezTo>
                  <a:cubicBezTo>
                    <a:pt x="306" y="0"/>
                    <a:pt x="306" y="0"/>
                    <a:pt x="306" y="0"/>
                  </a:cubicBezTo>
                  <a:cubicBezTo>
                    <a:pt x="307" y="0"/>
                    <a:pt x="308" y="0"/>
                    <a:pt x="309" y="0"/>
                  </a:cubicBezTo>
                  <a:cubicBezTo>
                    <a:pt x="347" y="0"/>
                    <a:pt x="448" y="17"/>
                    <a:pt x="473" y="23"/>
                  </a:cubicBezTo>
                  <a:cubicBezTo>
                    <a:pt x="499" y="28"/>
                    <a:pt x="547" y="42"/>
                    <a:pt x="547" y="51"/>
                  </a:cubicBezTo>
                  <a:cubicBezTo>
                    <a:pt x="547" y="59"/>
                    <a:pt x="632" y="86"/>
                    <a:pt x="609" y="92"/>
                  </a:cubicBezTo>
                  <a:cubicBezTo>
                    <a:pt x="611" y="92"/>
                    <a:pt x="611" y="94"/>
                    <a:pt x="610" y="95"/>
                  </a:cubicBezTo>
                  <a:cubicBezTo>
                    <a:pt x="610" y="97"/>
                    <a:pt x="607" y="98"/>
                    <a:pt x="604" y="99"/>
                  </a:cubicBezTo>
                  <a:cubicBezTo>
                    <a:pt x="578" y="104"/>
                    <a:pt x="409" y="110"/>
                    <a:pt x="370" y="110"/>
                  </a:cubicBezTo>
                  <a:cubicBezTo>
                    <a:pt x="329" y="110"/>
                    <a:pt x="159" y="109"/>
                    <a:pt x="133" y="103"/>
                  </a:cubicBezTo>
                  <a:cubicBezTo>
                    <a:pt x="132" y="103"/>
                    <a:pt x="132" y="103"/>
                    <a:pt x="132" y="103"/>
                  </a:cubicBezTo>
                  <a:cubicBezTo>
                    <a:pt x="131" y="103"/>
                    <a:pt x="130" y="102"/>
                    <a:pt x="129" y="102"/>
                  </a:cubicBezTo>
                  <a:cubicBezTo>
                    <a:pt x="106" y="97"/>
                    <a:pt x="40" y="70"/>
                    <a:pt x="40" y="62"/>
                  </a:cubicBezTo>
                  <a:cubicBezTo>
                    <a:pt x="40" y="55"/>
                    <a:pt x="0" y="29"/>
                    <a:pt x="22" y="23"/>
                  </a:cubicBezTo>
                  <a:cubicBezTo>
                    <a:pt x="21" y="22"/>
                    <a:pt x="21" y="21"/>
                    <a:pt x="23" y="19"/>
                  </a:cubicBezTo>
                  <a:cubicBezTo>
                    <a:pt x="24" y="17"/>
                    <a:pt x="27" y="16"/>
                    <a:pt x="30" y="16"/>
                  </a:cubicBezTo>
                  <a:close/>
                </a:path>
              </a:pathLst>
            </a:custGeom>
            <a:solidFill>
              <a:srgbClr val="D1D2D4"/>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072" name="Freeform 48"/>
            <p:cNvSpPr>
              <a:spLocks/>
            </p:cNvSpPr>
            <p:nvPr/>
          </p:nvSpPr>
          <p:spPr bwMode="auto">
            <a:xfrm>
              <a:off x="2492" y="3354"/>
              <a:ext cx="2262" cy="394"/>
            </a:xfrm>
            <a:custGeom>
              <a:avLst/>
              <a:gdLst/>
              <a:ahLst/>
              <a:cxnLst>
                <a:cxn ang="0">
                  <a:pos x="28" y="16"/>
                </a:cxn>
                <a:cxn ang="0">
                  <a:pos x="302" y="0"/>
                </a:cxn>
                <a:cxn ang="0">
                  <a:pos x="303" y="0"/>
                </a:cxn>
                <a:cxn ang="0">
                  <a:pos x="305" y="0"/>
                </a:cxn>
                <a:cxn ang="0">
                  <a:pos x="466" y="23"/>
                </a:cxn>
                <a:cxn ang="0">
                  <a:pos x="539" y="50"/>
                </a:cxn>
                <a:cxn ang="0">
                  <a:pos x="605" y="90"/>
                </a:cxn>
                <a:cxn ang="0">
                  <a:pos x="607" y="94"/>
                </a:cxn>
                <a:cxn ang="0">
                  <a:pos x="600" y="97"/>
                </a:cxn>
                <a:cxn ang="0">
                  <a:pos x="369" y="108"/>
                </a:cxn>
                <a:cxn ang="0">
                  <a:pos x="133" y="101"/>
                </a:cxn>
                <a:cxn ang="0">
                  <a:pos x="133" y="101"/>
                </a:cxn>
                <a:cxn ang="0">
                  <a:pos x="129" y="101"/>
                </a:cxn>
                <a:cxn ang="0">
                  <a:pos x="41" y="62"/>
                </a:cxn>
                <a:cxn ang="0">
                  <a:pos x="20" y="23"/>
                </a:cxn>
                <a:cxn ang="0">
                  <a:pos x="21" y="19"/>
                </a:cxn>
                <a:cxn ang="0">
                  <a:pos x="28" y="16"/>
                </a:cxn>
              </a:cxnLst>
              <a:rect l="0" t="0" r="r" b="b"/>
              <a:pathLst>
                <a:path w="627" h="108">
                  <a:moveTo>
                    <a:pt x="28" y="16"/>
                  </a:moveTo>
                  <a:cubicBezTo>
                    <a:pt x="53" y="10"/>
                    <a:pt x="265" y="0"/>
                    <a:pt x="302" y="0"/>
                  </a:cubicBezTo>
                  <a:cubicBezTo>
                    <a:pt x="303" y="0"/>
                    <a:pt x="303" y="0"/>
                    <a:pt x="303" y="0"/>
                  </a:cubicBezTo>
                  <a:cubicBezTo>
                    <a:pt x="304" y="0"/>
                    <a:pt x="304" y="0"/>
                    <a:pt x="305" y="0"/>
                  </a:cubicBezTo>
                  <a:cubicBezTo>
                    <a:pt x="342" y="1"/>
                    <a:pt x="442" y="17"/>
                    <a:pt x="466" y="23"/>
                  </a:cubicBezTo>
                  <a:cubicBezTo>
                    <a:pt x="490" y="28"/>
                    <a:pt x="539" y="42"/>
                    <a:pt x="539" y="50"/>
                  </a:cubicBezTo>
                  <a:cubicBezTo>
                    <a:pt x="539" y="58"/>
                    <a:pt x="627" y="85"/>
                    <a:pt x="605" y="90"/>
                  </a:cubicBezTo>
                  <a:cubicBezTo>
                    <a:pt x="607" y="90"/>
                    <a:pt x="607" y="92"/>
                    <a:pt x="607" y="94"/>
                  </a:cubicBezTo>
                  <a:cubicBezTo>
                    <a:pt x="606" y="95"/>
                    <a:pt x="603" y="97"/>
                    <a:pt x="600" y="97"/>
                  </a:cubicBezTo>
                  <a:cubicBezTo>
                    <a:pt x="576" y="102"/>
                    <a:pt x="406" y="108"/>
                    <a:pt x="369" y="108"/>
                  </a:cubicBezTo>
                  <a:cubicBezTo>
                    <a:pt x="330" y="108"/>
                    <a:pt x="158" y="107"/>
                    <a:pt x="133" y="101"/>
                  </a:cubicBezTo>
                  <a:cubicBezTo>
                    <a:pt x="133" y="101"/>
                    <a:pt x="133" y="101"/>
                    <a:pt x="133" y="101"/>
                  </a:cubicBezTo>
                  <a:cubicBezTo>
                    <a:pt x="132" y="101"/>
                    <a:pt x="130" y="101"/>
                    <a:pt x="129" y="101"/>
                  </a:cubicBezTo>
                  <a:cubicBezTo>
                    <a:pt x="108" y="95"/>
                    <a:pt x="41" y="69"/>
                    <a:pt x="41" y="62"/>
                  </a:cubicBezTo>
                  <a:cubicBezTo>
                    <a:pt x="41" y="54"/>
                    <a:pt x="0" y="28"/>
                    <a:pt x="20" y="23"/>
                  </a:cubicBezTo>
                  <a:cubicBezTo>
                    <a:pt x="19" y="22"/>
                    <a:pt x="19" y="21"/>
                    <a:pt x="21" y="19"/>
                  </a:cubicBezTo>
                  <a:cubicBezTo>
                    <a:pt x="22" y="17"/>
                    <a:pt x="25" y="16"/>
                    <a:pt x="28" y="16"/>
                  </a:cubicBezTo>
                  <a:close/>
                </a:path>
              </a:pathLst>
            </a:custGeom>
            <a:solidFill>
              <a:srgbClr val="D0D1D3"/>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073" name="Freeform 49"/>
            <p:cNvSpPr>
              <a:spLocks/>
            </p:cNvSpPr>
            <p:nvPr/>
          </p:nvSpPr>
          <p:spPr bwMode="auto">
            <a:xfrm>
              <a:off x="2499" y="3361"/>
              <a:ext cx="2248" cy="384"/>
            </a:xfrm>
            <a:custGeom>
              <a:avLst/>
              <a:gdLst/>
              <a:ahLst/>
              <a:cxnLst>
                <a:cxn ang="0">
                  <a:pos x="27" y="15"/>
                </a:cxn>
                <a:cxn ang="0">
                  <a:pos x="300" y="0"/>
                </a:cxn>
                <a:cxn ang="0">
                  <a:pos x="301" y="0"/>
                </a:cxn>
                <a:cxn ang="0">
                  <a:pos x="303" y="0"/>
                </a:cxn>
                <a:cxn ang="0">
                  <a:pos x="460" y="22"/>
                </a:cxn>
                <a:cxn ang="0">
                  <a:pos x="532" y="48"/>
                </a:cxn>
                <a:cxn ang="0">
                  <a:pos x="602" y="87"/>
                </a:cxn>
                <a:cxn ang="0">
                  <a:pos x="604" y="91"/>
                </a:cxn>
                <a:cxn ang="0">
                  <a:pos x="597" y="95"/>
                </a:cxn>
                <a:cxn ang="0">
                  <a:pos x="368" y="105"/>
                </a:cxn>
                <a:cxn ang="0">
                  <a:pos x="135" y="99"/>
                </a:cxn>
                <a:cxn ang="0">
                  <a:pos x="134" y="99"/>
                </a:cxn>
                <a:cxn ang="0">
                  <a:pos x="131" y="98"/>
                </a:cxn>
                <a:cxn ang="0">
                  <a:pos x="43" y="60"/>
                </a:cxn>
                <a:cxn ang="0">
                  <a:pos x="19" y="22"/>
                </a:cxn>
                <a:cxn ang="0">
                  <a:pos x="20" y="18"/>
                </a:cxn>
                <a:cxn ang="0">
                  <a:pos x="27" y="15"/>
                </a:cxn>
              </a:cxnLst>
              <a:rect l="0" t="0" r="r" b="b"/>
              <a:pathLst>
                <a:path w="623" h="105">
                  <a:moveTo>
                    <a:pt x="27" y="15"/>
                  </a:moveTo>
                  <a:cubicBezTo>
                    <a:pt x="50" y="10"/>
                    <a:pt x="265" y="0"/>
                    <a:pt x="300" y="0"/>
                  </a:cubicBezTo>
                  <a:cubicBezTo>
                    <a:pt x="301" y="0"/>
                    <a:pt x="301" y="0"/>
                    <a:pt x="301" y="0"/>
                  </a:cubicBezTo>
                  <a:cubicBezTo>
                    <a:pt x="301" y="0"/>
                    <a:pt x="302" y="0"/>
                    <a:pt x="303" y="0"/>
                  </a:cubicBezTo>
                  <a:cubicBezTo>
                    <a:pt x="337" y="0"/>
                    <a:pt x="437" y="17"/>
                    <a:pt x="460" y="22"/>
                  </a:cubicBezTo>
                  <a:cubicBezTo>
                    <a:pt x="483" y="27"/>
                    <a:pt x="532" y="40"/>
                    <a:pt x="532" y="48"/>
                  </a:cubicBezTo>
                  <a:cubicBezTo>
                    <a:pt x="532" y="55"/>
                    <a:pt x="623" y="82"/>
                    <a:pt x="602" y="87"/>
                  </a:cubicBezTo>
                  <a:cubicBezTo>
                    <a:pt x="604" y="88"/>
                    <a:pt x="605" y="89"/>
                    <a:pt x="604" y="91"/>
                  </a:cubicBezTo>
                  <a:cubicBezTo>
                    <a:pt x="603" y="93"/>
                    <a:pt x="600" y="94"/>
                    <a:pt x="597" y="95"/>
                  </a:cubicBezTo>
                  <a:cubicBezTo>
                    <a:pt x="574" y="100"/>
                    <a:pt x="403" y="105"/>
                    <a:pt x="368" y="105"/>
                  </a:cubicBezTo>
                  <a:cubicBezTo>
                    <a:pt x="331" y="105"/>
                    <a:pt x="158" y="105"/>
                    <a:pt x="135" y="99"/>
                  </a:cubicBezTo>
                  <a:cubicBezTo>
                    <a:pt x="134" y="99"/>
                    <a:pt x="134" y="99"/>
                    <a:pt x="134" y="99"/>
                  </a:cubicBezTo>
                  <a:cubicBezTo>
                    <a:pt x="133" y="99"/>
                    <a:pt x="132" y="99"/>
                    <a:pt x="131" y="98"/>
                  </a:cubicBezTo>
                  <a:cubicBezTo>
                    <a:pt x="111" y="93"/>
                    <a:pt x="43" y="67"/>
                    <a:pt x="43" y="60"/>
                  </a:cubicBezTo>
                  <a:cubicBezTo>
                    <a:pt x="43" y="53"/>
                    <a:pt x="0" y="27"/>
                    <a:pt x="19" y="22"/>
                  </a:cubicBezTo>
                  <a:cubicBezTo>
                    <a:pt x="18" y="21"/>
                    <a:pt x="18" y="19"/>
                    <a:pt x="20" y="18"/>
                  </a:cubicBezTo>
                  <a:cubicBezTo>
                    <a:pt x="21" y="16"/>
                    <a:pt x="24" y="15"/>
                    <a:pt x="27" y="15"/>
                  </a:cubicBezTo>
                  <a:close/>
                </a:path>
              </a:pathLst>
            </a:custGeom>
            <a:solidFill>
              <a:srgbClr val="CFD0D2"/>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074" name="Freeform 50"/>
            <p:cNvSpPr>
              <a:spLocks/>
            </p:cNvSpPr>
            <p:nvPr/>
          </p:nvSpPr>
          <p:spPr bwMode="auto">
            <a:xfrm>
              <a:off x="2507" y="3365"/>
              <a:ext cx="2229" cy="376"/>
            </a:xfrm>
            <a:custGeom>
              <a:avLst/>
              <a:gdLst/>
              <a:ahLst/>
              <a:cxnLst>
                <a:cxn ang="0">
                  <a:pos x="26" y="14"/>
                </a:cxn>
                <a:cxn ang="0">
                  <a:pos x="298" y="0"/>
                </a:cxn>
                <a:cxn ang="0">
                  <a:pos x="298" y="0"/>
                </a:cxn>
                <a:cxn ang="0">
                  <a:pos x="301" y="0"/>
                </a:cxn>
                <a:cxn ang="0">
                  <a:pos x="454" y="22"/>
                </a:cxn>
                <a:cxn ang="0">
                  <a:pos x="524" y="47"/>
                </a:cxn>
                <a:cxn ang="0">
                  <a:pos x="599" y="86"/>
                </a:cxn>
                <a:cxn ang="0">
                  <a:pos x="601" y="90"/>
                </a:cxn>
                <a:cxn ang="0">
                  <a:pos x="595" y="93"/>
                </a:cxn>
                <a:cxn ang="0">
                  <a:pos x="367" y="103"/>
                </a:cxn>
                <a:cxn ang="0">
                  <a:pos x="137" y="98"/>
                </a:cxn>
                <a:cxn ang="0">
                  <a:pos x="136" y="98"/>
                </a:cxn>
                <a:cxn ang="0">
                  <a:pos x="132" y="97"/>
                </a:cxn>
                <a:cxn ang="0">
                  <a:pos x="46" y="59"/>
                </a:cxn>
                <a:cxn ang="0">
                  <a:pos x="18" y="22"/>
                </a:cxn>
                <a:cxn ang="0">
                  <a:pos x="19" y="18"/>
                </a:cxn>
                <a:cxn ang="0">
                  <a:pos x="26" y="14"/>
                </a:cxn>
              </a:cxnLst>
              <a:rect l="0" t="0" r="r" b="b"/>
              <a:pathLst>
                <a:path w="618" h="103">
                  <a:moveTo>
                    <a:pt x="26" y="14"/>
                  </a:moveTo>
                  <a:cubicBezTo>
                    <a:pt x="48" y="10"/>
                    <a:pt x="265" y="0"/>
                    <a:pt x="298" y="0"/>
                  </a:cubicBezTo>
                  <a:cubicBezTo>
                    <a:pt x="298" y="0"/>
                    <a:pt x="298" y="0"/>
                    <a:pt x="298" y="0"/>
                  </a:cubicBezTo>
                  <a:cubicBezTo>
                    <a:pt x="299" y="0"/>
                    <a:pt x="300" y="0"/>
                    <a:pt x="301" y="0"/>
                  </a:cubicBezTo>
                  <a:cubicBezTo>
                    <a:pt x="333" y="0"/>
                    <a:pt x="433" y="17"/>
                    <a:pt x="454" y="22"/>
                  </a:cubicBezTo>
                  <a:cubicBezTo>
                    <a:pt x="476" y="26"/>
                    <a:pt x="524" y="40"/>
                    <a:pt x="524" y="47"/>
                  </a:cubicBezTo>
                  <a:cubicBezTo>
                    <a:pt x="524" y="54"/>
                    <a:pt x="618" y="81"/>
                    <a:pt x="599" y="86"/>
                  </a:cubicBezTo>
                  <a:cubicBezTo>
                    <a:pt x="601" y="86"/>
                    <a:pt x="602" y="88"/>
                    <a:pt x="601" y="90"/>
                  </a:cubicBezTo>
                  <a:cubicBezTo>
                    <a:pt x="600" y="91"/>
                    <a:pt x="598" y="93"/>
                    <a:pt x="595" y="93"/>
                  </a:cubicBezTo>
                  <a:cubicBezTo>
                    <a:pt x="573" y="98"/>
                    <a:pt x="400" y="103"/>
                    <a:pt x="367" y="103"/>
                  </a:cubicBezTo>
                  <a:cubicBezTo>
                    <a:pt x="333" y="103"/>
                    <a:pt x="158" y="103"/>
                    <a:pt x="137" y="98"/>
                  </a:cubicBezTo>
                  <a:cubicBezTo>
                    <a:pt x="136" y="98"/>
                    <a:pt x="136" y="98"/>
                    <a:pt x="136" y="98"/>
                  </a:cubicBezTo>
                  <a:cubicBezTo>
                    <a:pt x="135" y="98"/>
                    <a:pt x="134" y="97"/>
                    <a:pt x="132" y="97"/>
                  </a:cubicBezTo>
                  <a:cubicBezTo>
                    <a:pt x="114" y="92"/>
                    <a:pt x="46" y="66"/>
                    <a:pt x="46" y="59"/>
                  </a:cubicBezTo>
                  <a:cubicBezTo>
                    <a:pt x="46" y="53"/>
                    <a:pt x="0" y="27"/>
                    <a:pt x="18" y="22"/>
                  </a:cubicBezTo>
                  <a:cubicBezTo>
                    <a:pt x="17" y="21"/>
                    <a:pt x="17" y="19"/>
                    <a:pt x="19" y="18"/>
                  </a:cubicBezTo>
                  <a:cubicBezTo>
                    <a:pt x="20" y="16"/>
                    <a:pt x="23" y="15"/>
                    <a:pt x="26" y="14"/>
                  </a:cubicBezTo>
                  <a:close/>
                </a:path>
              </a:pathLst>
            </a:custGeom>
            <a:solidFill>
              <a:srgbClr val="CECFD1"/>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075" name="Freeform 51"/>
            <p:cNvSpPr>
              <a:spLocks/>
            </p:cNvSpPr>
            <p:nvPr/>
          </p:nvSpPr>
          <p:spPr bwMode="auto">
            <a:xfrm>
              <a:off x="2514" y="3369"/>
              <a:ext cx="2215" cy="368"/>
            </a:xfrm>
            <a:custGeom>
              <a:avLst/>
              <a:gdLst/>
              <a:ahLst/>
              <a:cxnLst>
                <a:cxn ang="0">
                  <a:pos x="25" y="14"/>
                </a:cxn>
                <a:cxn ang="0">
                  <a:pos x="295" y="0"/>
                </a:cxn>
                <a:cxn ang="0">
                  <a:pos x="296" y="0"/>
                </a:cxn>
                <a:cxn ang="0">
                  <a:pos x="298" y="0"/>
                </a:cxn>
                <a:cxn ang="0">
                  <a:pos x="448" y="22"/>
                </a:cxn>
                <a:cxn ang="0">
                  <a:pos x="517" y="46"/>
                </a:cxn>
                <a:cxn ang="0">
                  <a:pos x="596" y="84"/>
                </a:cxn>
                <a:cxn ang="0">
                  <a:pos x="598" y="88"/>
                </a:cxn>
                <a:cxn ang="0">
                  <a:pos x="592" y="92"/>
                </a:cxn>
                <a:cxn ang="0">
                  <a:pos x="366" y="101"/>
                </a:cxn>
                <a:cxn ang="0">
                  <a:pos x="138" y="96"/>
                </a:cxn>
                <a:cxn ang="0">
                  <a:pos x="138" y="96"/>
                </a:cxn>
                <a:cxn ang="0">
                  <a:pos x="134" y="96"/>
                </a:cxn>
                <a:cxn ang="0">
                  <a:pos x="48" y="59"/>
                </a:cxn>
                <a:cxn ang="0">
                  <a:pos x="17" y="22"/>
                </a:cxn>
                <a:cxn ang="0">
                  <a:pos x="17" y="18"/>
                </a:cxn>
                <a:cxn ang="0">
                  <a:pos x="25" y="14"/>
                </a:cxn>
              </a:cxnLst>
              <a:rect l="0" t="0" r="r" b="b"/>
              <a:pathLst>
                <a:path w="614" h="101">
                  <a:moveTo>
                    <a:pt x="25" y="14"/>
                  </a:moveTo>
                  <a:cubicBezTo>
                    <a:pt x="45" y="10"/>
                    <a:pt x="264" y="0"/>
                    <a:pt x="295" y="0"/>
                  </a:cubicBezTo>
                  <a:cubicBezTo>
                    <a:pt x="296" y="0"/>
                    <a:pt x="296" y="0"/>
                    <a:pt x="296" y="0"/>
                  </a:cubicBezTo>
                  <a:cubicBezTo>
                    <a:pt x="297" y="0"/>
                    <a:pt x="297" y="0"/>
                    <a:pt x="298" y="0"/>
                  </a:cubicBezTo>
                  <a:cubicBezTo>
                    <a:pt x="328" y="0"/>
                    <a:pt x="428" y="17"/>
                    <a:pt x="448" y="22"/>
                  </a:cubicBezTo>
                  <a:cubicBezTo>
                    <a:pt x="468" y="26"/>
                    <a:pt x="517" y="39"/>
                    <a:pt x="517" y="46"/>
                  </a:cubicBezTo>
                  <a:cubicBezTo>
                    <a:pt x="517" y="52"/>
                    <a:pt x="614" y="80"/>
                    <a:pt x="596" y="84"/>
                  </a:cubicBezTo>
                  <a:cubicBezTo>
                    <a:pt x="598" y="85"/>
                    <a:pt x="599" y="86"/>
                    <a:pt x="598" y="88"/>
                  </a:cubicBezTo>
                  <a:cubicBezTo>
                    <a:pt x="597" y="90"/>
                    <a:pt x="595" y="91"/>
                    <a:pt x="592" y="92"/>
                  </a:cubicBezTo>
                  <a:cubicBezTo>
                    <a:pt x="571" y="96"/>
                    <a:pt x="397" y="101"/>
                    <a:pt x="366" y="101"/>
                  </a:cubicBezTo>
                  <a:cubicBezTo>
                    <a:pt x="334" y="101"/>
                    <a:pt x="158" y="101"/>
                    <a:pt x="138" y="96"/>
                  </a:cubicBezTo>
                  <a:cubicBezTo>
                    <a:pt x="138" y="96"/>
                    <a:pt x="138" y="96"/>
                    <a:pt x="138" y="96"/>
                  </a:cubicBezTo>
                  <a:cubicBezTo>
                    <a:pt x="136" y="96"/>
                    <a:pt x="135" y="96"/>
                    <a:pt x="134" y="96"/>
                  </a:cubicBezTo>
                  <a:cubicBezTo>
                    <a:pt x="116" y="91"/>
                    <a:pt x="48" y="65"/>
                    <a:pt x="48" y="59"/>
                  </a:cubicBezTo>
                  <a:cubicBezTo>
                    <a:pt x="48" y="52"/>
                    <a:pt x="0" y="26"/>
                    <a:pt x="17" y="22"/>
                  </a:cubicBezTo>
                  <a:cubicBezTo>
                    <a:pt x="16" y="21"/>
                    <a:pt x="16" y="19"/>
                    <a:pt x="17" y="18"/>
                  </a:cubicBezTo>
                  <a:cubicBezTo>
                    <a:pt x="19" y="16"/>
                    <a:pt x="22" y="15"/>
                    <a:pt x="25" y="14"/>
                  </a:cubicBezTo>
                  <a:close/>
                </a:path>
              </a:pathLst>
            </a:custGeom>
            <a:solidFill>
              <a:srgbClr val="CCCECF"/>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076" name="Freeform 52"/>
            <p:cNvSpPr>
              <a:spLocks/>
            </p:cNvSpPr>
            <p:nvPr/>
          </p:nvSpPr>
          <p:spPr bwMode="auto">
            <a:xfrm>
              <a:off x="2525" y="3372"/>
              <a:ext cx="2197" cy="362"/>
            </a:xfrm>
            <a:custGeom>
              <a:avLst/>
              <a:gdLst/>
              <a:ahLst/>
              <a:cxnLst>
                <a:cxn ang="0">
                  <a:pos x="23" y="14"/>
                </a:cxn>
                <a:cxn ang="0">
                  <a:pos x="292" y="0"/>
                </a:cxn>
                <a:cxn ang="0">
                  <a:pos x="293" y="0"/>
                </a:cxn>
                <a:cxn ang="0">
                  <a:pos x="295" y="0"/>
                </a:cxn>
                <a:cxn ang="0">
                  <a:pos x="441" y="22"/>
                </a:cxn>
                <a:cxn ang="0">
                  <a:pos x="508" y="45"/>
                </a:cxn>
                <a:cxn ang="0">
                  <a:pos x="592" y="82"/>
                </a:cxn>
                <a:cxn ang="0">
                  <a:pos x="594" y="86"/>
                </a:cxn>
                <a:cxn ang="0">
                  <a:pos x="588" y="90"/>
                </a:cxn>
                <a:cxn ang="0">
                  <a:pos x="365" y="99"/>
                </a:cxn>
                <a:cxn ang="0">
                  <a:pos x="139" y="95"/>
                </a:cxn>
                <a:cxn ang="0">
                  <a:pos x="138" y="95"/>
                </a:cxn>
                <a:cxn ang="0">
                  <a:pos x="135" y="94"/>
                </a:cxn>
                <a:cxn ang="0">
                  <a:pos x="49" y="58"/>
                </a:cxn>
                <a:cxn ang="0">
                  <a:pos x="16" y="22"/>
                </a:cxn>
                <a:cxn ang="0">
                  <a:pos x="15" y="17"/>
                </a:cxn>
                <a:cxn ang="0">
                  <a:pos x="23" y="14"/>
                </a:cxn>
              </a:cxnLst>
              <a:rect l="0" t="0" r="r" b="b"/>
              <a:pathLst>
                <a:path w="609" h="99">
                  <a:moveTo>
                    <a:pt x="23" y="14"/>
                  </a:moveTo>
                  <a:cubicBezTo>
                    <a:pt x="41" y="10"/>
                    <a:pt x="263" y="0"/>
                    <a:pt x="292" y="0"/>
                  </a:cubicBezTo>
                  <a:cubicBezTo>
                    <a:pt x="293" y="0"/>
                    <a:pt x="293" y="0"/>
                    <a:pt x="293" y="0"/>
                  </a:cubicBezTo>
                  <a:cubicBezTo>
                    <a:pt x="293" y="0"/>
                    <a:pt x="294" y="0"/>
                    <a:pt x="295" y="0"/>
                  </a:cubicBezTo>
                  <a:cubicBezTo>
                    <a:pt x="323" y="0"/>
                    <a:pt x="423" y="17"/>
                    <a:pt x="441" y="22"/>
                  </a:cubicBezTo>
                  <a:cubicBezTo>
                    <a:pt x="460" y="26"/>
                    <a:pt x="508" y="39"/>
                    <a:pt x="508" y="45"/>
                  </a:cubicBezTo>
                  <a:cubicBezTo>
                    <a:pt x="508" y="51"/>
                    <a:pt x="609" y="78"/>
                    <a:pt x="592" y="82"/>
                  </a:cubicBezTo>
                  <a:cubicBezTo>
                    <a:pt x="594" y="83"/>
                    <a:pt x="595" y="85"/>
                    <a:pt x="594" y="86"/>
                  </a:cubicBezTo>
                  <a:cubicBezTo>
                    <a:pt x="593" y="88"/>
                    <a:pt x="591" y="90"/>
                    <a:pt x="588" y="90"/>
                  </a:cubicBezTo>
                  <a:cubicBezTo>
                    <a:pt x="569" y="94"/>
                    <a:pt x="393" y="99"/>
                    <a:pt x="365" y="99"/>
                  </a:cubicBezTo>
                  <a:cubicBezTo>
                    <a:pt x="334" y="99"/>
                    <a:pt x="158" y="99"/>
                    <a:pt x="139" y="95"/>
                  </a:cubicBezTo>
                  <a:cubicBezTo>
                    <a:pt x="138" y="95"/>
                    <a:pt x="138" y="95"/>
                    <a:pt x="138" y="95"/>
                  </a:cubicBezTo>
                  <a:cubicBezTo>
                    <a:pt x="137" y="95"/>
                    <a:pt x="136" y="95"/>
                    <a:pt x="135" y="94"/>
                  </a:cubicBezTo>
                  <a:cubicBezTo>
                    <a:pt x="118" y="90"/>
                    <a:pt x="49" y="64"/>
                    <a:pt x="49" y="58"/>
                  </a:cubicBezTo>
                  <a:cubicBezTo>
                    <a:pt x="49" y="52"/>
                    <a:pt x="0" y="26"/>
                    <a:pt x="16" y="22"/>
                  </a:cubicBezTo>
                  <a:cubicBezTo>
                    <a:pt x="14" y="21"/>
                    <a:pt x="14" y="19"/>
                    <a:pt x="15" y="17"/>
                  </a:cubicBezTo>
                  <a:cubicBezTo>
                    <a:pt x="17" y="16"/>
                    <a:pt x="19" y="14"/>
                    <a:pt x="23" y="14"/>
                  </a:cubicBezTo>
                  <a:close/>
                </a:path>
              </a:pathLst>
            </a:custGeom>
            <a:solidFill>
              <a:srgbClr val="CBCDCE"/>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077" name="Freeform 53"/>
            <p:cNvSpPr>
              <a:spLocks/>
            </p:cNvSpPr>
            <p:nvPr/>
          </p:nvSpPr>
          <p:spPr bwMode="auto">
            <a:xfrm>
              <a:off x="2532" y="3376"/>
              <a:ext cx="2183" cy="358"/>
            </a:xfrm>
            <a:custGeom>
              <a:avLst/>
              <a:gdLst/>
              <a:ahLst/>
              <a:cxnLst>
                <a:cxn ang="0">
                  <a:pos x="21" y="14"/>
                </a:cxn>
                <a:cxn ang="0">
                  <a:pos x="290" y="0"/>
                </a:cxn>
                <a:cxn ang="0">
                  <a:pos x="290" y="0"/>
                </a:cxn>
                <a:cxn ang="0">
                  <a:pos x="292" y="0"/>
                </a:cxn>
                <a:cxn ang="0">
                  <a:pos x="435" y="22"/>
                </a:cxn>
                <a:cxn ang="0">
                  <a:pos x="501" y="44"/>
                </a:cxn>
                <a:cxn ang="0">
                  <a:pos x="589" y="81"/>
                </a:cxn>
                <a:cxn ang="0">
                  <a:pos x="591" y="85"/>
                </a:cxn>
                <a:cxn ang="0">
                  <a:pos x="585" y="88"/>
                </a:cxn>
                <a:cxn ang="0">
                  <a:pos x="364" y="98"/>
                </a:cxn>
                <a:cxn ang="0">
                  <a:pos x="140" y="94"/>
                </a:cxn>
                <a:cxn ang="0">
                  <a:pos x="140" y="94"/>
                </a:cxn>
                <a:cxn ang="0">
                  <a:pos x="136" y="93"/>
                </a:cxn>
                <a:cxn ang="0">
                  <a:pos x="51" y="57"/>
                </a:cxn>
                <a:cxn ang="0">
                  <a:pos x="15" y="22"/>
                </a:cxn>
                <a:cxn ang="0">
                  <a:pos x="14" y="17"/>
                </a:cxn>
                <a:cxn ang="0">
                  <a:pos x="21" y="14"/>
                </a:cxn>
              </a:cxnLst>
              <a:rect l="0" t="0" r="r" b="b"/>
              <a:pathLst>
                <a:path w="605" h="98">
                  <a:moveTo>
                    <a:pt x="21" y="14"/>
                  </a:moveTo>
                  <a:cubicBezTo>
                    <a:pt x="39" y="10"/>
                    <a:pt x="263" y="0"/>
                    <a:pt x="290" y="0"/>
                  </a:cubicBezTo>
                  <a:cubicBezTo>
                    <a:pt x="290" y="0"/>
                    <a:pt x="290" y="0"/>
                    <a:pt x="290" y="0"/>
                  </a:cubicBezTo>
                  <a:cubicBezTo>
                    <a:pt x="291" y="0"/>
                    <a:pt x="292" y="0"/>
                    <a:pt x="292" y="0"/>
                  </a:cubicBezTo>
                  <a:cubicBezTo>
                    <a:pt x="319" y="0"/>
                    <a:pt x="418" y="18"/>
                    <a:pt x="435" y="22"/>
                  </a:cubicBezTo>
                  <a:cubicBezTo>
                    <a:pt x="453" y="25"/>
                    <a:pt x="501" y="38"/>
                    <a:pt x="501" y="44"/>
                  </a:cubicBezTo>
                  <a:cubicBezTo>
                    <a:pt x="501" y="50"/>
                    <a:pt x="605" y="77"/>
                    <a:pt x="589" y="81"/>
                  </a:cubicBezTo>
                  <a:cubicBezTo>
                    <a:pt x="591" y="81"/>
                    <a:pt x="592" y="83"/>
                    <a:pt x="591" y="85"/>
                  </a:cubicBezTo>
                  <a:cubicBezTo>
                    <a:pt x="591" y="87"/>
                    <a:pt x="588" y="88"/>
                    <a:pt x="585" y="88"/>
                  </a:cubicBezTo>
                  <a:cubicBezTo>
                    <a:pt x="567" y="92"/>
                    <a:pt x="391" y="98"/>
                    <a:pt x="364" y="98"/>
                  </a:cubicBezTo>
                  <a:cubicBezTo>
                    <a:pt x="336" y="98"/>
                    <a:pt x="158" y="98"/>
                    <a:pt x="140" y="94"/>
                  </a:cubicBezTo>
                  <a:cubicBezTo>
                    <a:pt x="140" y="94"/>
                    <a:pt x="140" y="94"/>
                    <a:pt x="140" y="94"/>
                  </a:cubicBezTo>
                  <a:cubicBezTo>
                    <a:pt x="138" y="93"/>
                    <a:pt x="137" y="93"/>
                    <a:pt x="136" y="93"/>
                  </a:cubicBezTo>
                  <a:cubicBezTo>
                    <a:pt x="121" y="89"/>
                    <a:pt x="51" y="63"/>
                    <a:pt x="51" y="57"/>
                  </a:cubicBezTo>
                  <a:cubicBezTo>
                    <a:pt x="51" y="52"/>
                    <a:pt x="0" y="25"/>
                    <a:pt x="15" y="22"/>
                  </a:cubicBezTo>
                  <a:cubicBezTo>
                    <a:pt x="13" y="21"/>
                    <a:pt x="13" y="19"/>
                    <a:pt x="14" y="17"/>
                  </a:cubicBezTo>
                  <a:cubicBezTo>
                    <a:pt x="16" y="16"/>
                    <a:pt x="18" y="14"/>
                    <a:pt x="21" y="14"/>
                  </a:cubicBezTo>
                  <a:close/>
                </a:path>
              </a:pathLst>
            </a:custGeom>
            <a:solidFill>
              <a:srgbClr val="CACCCD"/>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078" name="Freeform 54"/>
            <p:cNvSpPr>
              <a:spLocks/>
            </p:cNvSpPr>
            <p:nvPr/>
          </p:nvSpPr>
          <p:spPr bwMode="auto">
            <a:xfrm>
              <a:off x="2539" y="3383"/>
              <a:ext cx="2165" cy="347"/>
            </a:xfrm>
            <a:custGeom>
              <a:avLst/>
              <a:gdLst/>
              <a:ahLst/>
              <a:cxnLst>
                <a:cxn ang="0">
                  <a:pos x="20" y="13"/>
                </a:cxn>
                <a:cxn ang="0">
                  <a:pos x="287" y="0"/>
                </a:cxn>
                <a:cxn ang="0">
                  <a:pos x="288" y="0"/>
                </a:cxn>
                <a:cxn ang="0">
                  <a:pos x="290" y="0"/>
                </a:cxn>
                <a:cxn ang="0">
                  <a:pos x="429" y="21"/>
                </a:cxn>
                <a:cxn ang="0">
                  <a:pos x="494" y="42"/>
                </a:cxn>
                <a:cxn ang="0">
                  <a:pos x="586" y="78"/>
                </a:cxn>
                <a:cxn ang="0">
                  <a:pos x="588" y="82"/>
                </a:cxn>
                <a:cxn ang="0">
                  <a:pos x="582" y="86"/>
                </a:cxn>
                <a:cxn ang="0">
                  <a:pos x="363" y="95"/>
                </a:cxn>
                <a:cxn ang="0">
                  <a:pos x="142" y="91"/>
                </a:cxn>
                <a:cxn ang="0">
                  <a:pos x="141" y="91"/>
                </a:cxn>
                <a:cxn ang="0">
                  <a:pos x="138" y="91"/>
                </a:cxn>
                <a:cxn ang="0">
                  <a:pos x="53" y="55"/>
                </a:cxn>
                <a:cxn ang="0">
                  <a:pos x="14" y="21"/>
                </a:cxn>
                <a:cxn ang="0">
                  <a:pos x="13" y="16"/>
                </a:cxn>
                <a:cxn ang="0">
                  <a:pos x="20" y="13"/>
                </a:cxn>
              </a:cxnLst>
              <a:rect l="0" t="0" r="r" b="b"/>
              <a:pathLst>
                <a:path w="600" h="95">
                  <a:moveTo>
                    <a:pt x="20" y="13"/>
                  </a:moveTo>
                  <a:cubicBezTo>
                    <a:pt x="36" y="9"/>
                    <a:pt x="263" y="0"/>
                    <a:pt x="287" y="0"/>
                  </a:cubicBezTo>
                  <a:cubicBezTo>
                    <a:pt x="288" y="0"/>
                    <a:pt x="288" y="0"/>
                    <a:pt x="288" y="0"/>
                  </a:cubicBezTo>
                  <a:cubicBezTo>
                    <a:pt x="289" y="0"/>
                    <a:pt x="289" y="0"/>
                    <a:pt x="290" y="0"/>
                  </a:cubicBezTo>
                  <a:cubicBezTo>
                    <a:pt x="314" y="0"/>
                    <a:pt x="413" y="17"/>
                    <a:pt x="429" y="21"/>
                  </a:cubicBezTo>
                  <a:cubicBezTo>
                    <a:pt x="445" y="24"/>
                    <a:pt x="494" y="37"/>
                    <a:pt x="494" y="42"/>
                  </a:cubicBezTo>
                  <a:cubicBezTo>
                    <a:pt x="494" y="47"/>
                    <a:pt x="600" y="75"/>
                    <a:pt x="586" y="78"/>
                  </a:cubicBezTo>
                  <a:cubicBezTo>
                    <a:pt x="588" y="79"/>
                    <a:pt x="589" y="80"/>
                    <a:pt x="588" y="82"/>
                  </a:cubicBezTo>
                  <a:cubicBezTo>
                    <a:pt x="588" y="84"/>
                    <a:pt x="585" y="86"/>
                    <a:pt x="582" y="86"/>
                  </a:cubicBezTo>
                  <a:cubicBezTo>
                    <a:pt x="566" y="89"/>
                    <a:pt x="388" y="95"/>
                    <a:pt x="363" y="95"/>
                  </a:cubicBezTo>
                  <a:cubicBezTo>
                    <a:pt x="337" y="95"/>
                    <a:pt x="158" y="95"/>
                    <a:pt x="142" y="91"/>
                  </a:cubicBezTo>
                  <a:cubicBezTo>
                    <a:pt x="141" y="91"/>
                    <a:pt x="141" y="91"/>
                    <a:pt x="141" y="91"/>
                  </a:cubicBezTo>
                  <a:cubicBezTo>
                    <a:pt x="140" y="91"/>
                    <a:pt x="139" y="91"/>
                    <a:pt x="138" y="91"/>
                  </a:cubicBezTo>
                  <a:cubicBezTo>
                    <a:pt x="124" y="87"/>
                    <a:pt x="53" y="60"/>
                    <a:pt x="53" y="55"/>
                  </a:cubicBezTo>
                  <a:cubicBezTo>
                    <a:pt x="53" y="51"/>
                    <a:pt x="0" y="24"/>
                    <a:pt x="14" y="21"/>
                  </a:cubicBezTo>
                  <a:cubicBezTo>
                    <a:pt x="12" y="20"/>
                    <a:pt x="12" y="18"/>
                    <a:pt x="13" y="16"/>
                  </a:cubicBezTo>
                  <a:cubicBezTo>
                    <a:pt x="14" y="14"/>
                    <a:pt x="17" y="13"/>
                    <a:pt x="20" y="13"/>
                  </a:cubicBezTo>
                  <a:close/>
                </a:path>
              </a:pathLst>
            </a:custGeom>
            <a:solidFill>
              <a:srgbClr val="C9CBCC"/>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079" name="Freeform 55"/>
            <p:cNvSpPr>
              <a:spLocks/>
            </p:cNvSpPr>
            <p:nvPr/>
          </p:nvSpPr>
          <p:spPr bwMode="auto">
            <a:xfrm>
              <a:off x="2546" y="3387"/>
              <a:ext cx="2150" cy="339"/>
            </a:xfrm>
            <a:custGeom>
              <a:avLst/>
              <a:gdLst/>
              <a:ahLst/>
              <a:cxnLst>
                <a:cxn ang="0">
                  <a:pos x="19" y="13"/>
                </a:cxn>
                <a:cxn ang="0">
                  <a:pos x="285" y="0"/>
                </a:cxn>
                <a:cxn ang="0">
                  <a:pos x="286" y="0"/>
                </a:cxn>
                <a:cxn ang="0">
                  <a:pos x="288" y="0"/>
                </a:cxn>
                <a:cxn ang="0">
                  <a:pos x="423" y="21"/>
                </a:cxn>
                <a:cxn ang="0">
                  <a:pos x="486" y="41"/>
                </a:cxn>
                <a:cxn ang="0">
                  <a:pos x="583" y="77"/>
                </a:cxn>
                <a:cxn ang="0">
                  <a:pos x="585" y="81"/>
                </a:cxn>
                <a:cxn ang="0">
                  <a:pos x="579" y="84"/>
                </a:cxn>
                <a:cxn ang="0">
                  <a:pos x="362" y="93"/>
                </a:cxn>
                <a:cxn ang="0">
                  <a:pos x="143" y="90"/>
                </a:cxn>
                <a:cxn ang="0">
                  <a:pos x="143" y="90"/>
                </a:cxn>
                <a:cxn ang="0">
                  <a:pos x="139" y="89"/>
                </a:cxn>
                <a:cxn ang="0">
                  <a:pos x="56" y="55"/>
                </a:cxn>
                <a:cxn ang="0">
                  <a:pos x="13" y="20"/>
                </a:cxn>
                <a:cxn ang="0">
                  <a:pos x="12" y="16"/>
                </a:cxn>
                <a:cxn ang="0">
                  <a:pos x="19" y="13"/>
                </a:cxn>
              </a:cxnLst>
              <a:rect l="0" t="0" r="r" b="b"/>
              <a:pathLst>
                <a:path w="596" h="93">
                  <a:moveTo>
                    <a:pt x="19" y="13"/>
                  </a:moveTo>
                  <a:cubicBezTo>
                    <a:pt x="34" y="9"/>
                    <a:pt x="262" y="0"/>
                    <a:pt x="285" y="0"/>
                  </a:cubicBezTo>
                  <a:cubicBezTo>
                    <a:pt x="286" y="0"/>
                    <a:pt x="286" y="0"/>
                    <a:pt x="286" y="0"/>
                  </a:cubicBezTo>
                  <a:cubicBezTo>
                    <a:pt x="286" y="0"/>
                    <a:pt x="287" y="0"/>
                    <a:pt x="288" y="0"/>
                  </a:cubicBezTo>
                  <a:cubicBezTo>
                    <a:pt x="310" y="0"/>
                    <a:pt x="409" y="17"/>
                    <a:pt x="423" y="21"/>
                  </a:cubicBezTo>
                  <a:cubicBezTo>
                    <a:pt x="438" y="24"/>
                    <a:pt x="486" y="36"/>
                    <a:pt x="486" y="41"/>
                  </a:cubicBezTo>
                  <a:cubicBezTo>
                    <a:pt x="486" y="46"/>
                    <a:pt x="596" y="73"/>
                    <a:pt x="583" y="77"/>
                  </a:cubicBezTo>
                  <a:cubicBezTo>
                    <a:pt x="585" y="77"/>
                    <a:pt x="586" y="79"/>
                    <a:pt x="585" y="81"/>
                  </a:cubicBezTo>
                  <a:cubicBezTo>
                    <a:pt x="585" y="83"/>
                    <a:pt x="582" y="84"/>
                    <a:pt x="579" y="84"/>
                  </a:cubicBezTo>
                  <a:cubicBezTo>
                    <a:pt x="564" y="88"/>
                    <a:pt x="385" y="93"/>
                    <a:pt x="362" y="93"/>
                  </a:cubicBezTo>
                  <a:cubicBezTo>
                    <a:pt x="339" y="93"/>
                    <a:pt x="158" y="93"/>
                    <a:pt x="143" y="90"/>
                  </a:cubicBezTo>
                  <a:cubicBezTo>
                    <a:pt x="143" y="90"/>
                    <a:pt x="143" y="90"/>
                    <a:pt x="143" y="90"/>
                  </a:cubicBezTo>
                  <a:cubicBezTo>
                    <a:pt x="141" y="90"/>
                    <a:pt x="140" y="90"/>
                    <a:pt x="139" y="89"/>
                  </a:cubicBezTo>
                  <a:cubicBezTo>
                    <a:pt x="126" y="86"/>
                    <a:pt x="56" y="59"/>
                    <a:pt x="56" y="55"/>
                  </a:cubicBezTo>
                  <a:cubicBezTo>
                    <a:pt x="56" y="50"/>
                    <a:pt x="0" y="24"/>
                    <a:pt x="13" y="20"/>
                  </a:cubicBezTo>
                  <a:cubicBezTo>
                    <a:pt x="11" y="20"/>
                    <a:pt x="11" y="18"/>
                    <a:pt x="12" y="16"/>
                  </a:cubicBezTo>
                  <a:cubicBezTo>
                    <a:pt x="13" y="14"/>
                    <a:pt x="16" y="13"/>
                    <a:pt x="19" y="13"/>
                  </a:cubicBezTo>
                  <a:close/>
                </a:path>
              </a:pathLst>
            </a:custGeom>
            <a:solidFill>
              <a:srgbClr val="C8CACB"/>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080" name="Freeform 56"/>
            <p:cNvSpPr>
              <a:spLocks/>
            </p:cNvSpPr>
            <p:nvPr/>
          </p:nvSpPr>
          <p:spPr bwMode="auto">
            <a:xfrm>
              <a:off x="2557" y="3390"/>
              <a:ext cx="2132" cy="336"/>
            </a:xfrm>
            <a:custGeom>
              <a:avLst/>
              <a:gdLst/>
              <a:ahLst/>
              <a:cxnLst>
                <a:cxn ang="0">
                  <a:pos x="17" y="13"/>
                </a:cxn>
                <a:cxn ang="0">
                  <a:pos x="282" y="0"/>
                </a:cxn>
                <a:cxn ang="0">
                  <a:pos x="282" y="0"/>
                </a:cxn>
                <a:cxn ang="0">
                  <a:pos x="284" y="0"/>
                </a:cxn>
                <a:cxn ang="0">
                  <a:pos x="416" y="21"/>
                </a:cxn>
                <a:cxn ang="0">
                  <a:pos x="478" y="40"/>
                </a:cxn>
                <a:cxn ang="0">
                  <a:pos x="579" y="75"/>
                </a:cxn>
                <a:cxn ang="0">
                  <a:pos x="582" y="79"/>
                </a:cxn>
                <a:cxn ang="0">
                  <a:pos x="575" y="83"/>
                </a:cxn>
                <a:cxn ang="0">
                  <a:pos x="360" y="91"/>
                </a:cxn>
                <a:cxn ang="0">
                  <a:pos x="144" y="88"/>
                </a:cxn>
                <a:cxn ang="0">
                  <a:pos x="143" y="88"/>
                </a:cxn>
                <a:cxn ang="0">
                  <a:pos x="140" y="88"/>
                </a:cxn>
                <a:cxn ang="0">
                  <a:pos x="57" y="54"/>
                </a:cxn>
                <a:cxn ang="0">
                  <a:pos x="11" y="20"/>
                </a:cxn>
                <a:cxn ang="0">
                  <a:pos x="10" y="16"/>
                </a:cxn>
                <a:cxn ang="0">
                  <a:pos x="17" y="13"/>
                </a:cxn>
              </a:cxnLst>
              <a:rect l="0" t="0" r="r" b="b"/>
              <a:pathLst>
                <a:path w="591" h="92">
                  <a:moveTo>
                    <a:pt x="17" y="13"/>
                  </a:moveTo>
                  <a:cubicBezTo>
                    <a:pt x="30" y="10"/>
                    <a:pt x="261" y="0"/>
                    <a:pt x="282" y="0"/>
                  </a:cubicBezTo>
                  <a:cubicBezTo>
                    <a:pt x="282" y="0"/>
                    <a:pt x="282" y="0"/>
                    <a:pt x="282" y="0"/>
                  </a:cubicBezTo>
                  <a:cubicBezTo>
                    <a:pt x="283" y="0"/>
                    <a:pt x="284" y="0"/>
                    <a:pt x="284" y="0"/>
                  </a:cubicBezTo>
                  <a:cubicBezTo>
                    <a:pt x="305" y="0"/>
                    <a:pt x="403" y="18"/>
                    <a:pt x="416" y="21"/>
                  </a:cubicBezTo>
                  <a:cubicBezTo>
                    <a:pt x="430" y="24"/>
                    <a:pt x="478" y="36"/>
                    <a:pt x="478" y="40"/>
                  </a:cubicBezTo>
                  <a:cubicBezTo>
                    <a:pt x="478" y="44"/>
                    <a:pt x="591" y="72"/>
                    <a:pt x="579" y="75"/>
                  </a:cubicBezTo>
                  <a:cubicBezTo>
                    <a:pt x="581" y="75"/>
                    <a:pt x="582" y="77"/>
                    <a:pt x="582" y="79"/>
                  </a:cubicBezTo>
                  <a:cubicBezTo>
                    <a:pt x="581" y="81"/>
                    <a:pt x="578" y="83"/>
                    <a:pt x="575" y="83"/>
                  </a:cubicBezTo>
                  <a:cubicBezTo>
                    <a:pt x="562" y="86"/>
                    <a:pt x="381" y="91"/>
                    <a:pt x="360" y="91"/>
                  </a:cubicBezTo>
                  <a:cubicBezTo>
                    <a:pt x="339" y="91"/>
                    <a:pt x="157" y="92"/>
                    <a:pt x="144" y="88"/>
                  </a:cubicBezTo>
                  <a:cubicBezTo>
                    <a:pt x="143" y="88"/>
                    <a:pt x="143" y="88"/>
                    <a:pt x="143" y="88"/>
                  </a:cubicBezTo>
                  <a:cubicBezTo>
                    <a:pt x="142" y="88"/>
                    <a:pt x="141" y="88"/>
                    <a:pt x="140" y="88"/>
                  </a:cubicBezTo>
                  <a:cubicBezTo>
                    <a:pt x="128" y="85"/>
                    <a:pt x="57" y="58"/>
                    <a:pt x="57" y="54"/>
                  </a:cubicBezTo>
                  <a:cubicBezTo>
                    <a:pt x="57" y="50"/>
                    <a:pt x="0" y="23"/>
                    <a:pt x="11" y="20"/>
                  </a:cubicBezTo>
                  <a:cubicBezTo>
                    <a:pt x="9" y="19"/>
                    <a:pt x="9" y="18"/>
                    <a:pt x="10" y="16"/>
                  </a:cubicBezTo>
                  <a:cubicBezTo>
                    <a:pt x="11" y="14"/>
                    <a:pt x="14" y="13"/>
                    <a:pt x="17" y="13"/>
                  </a:cubicBezTo>
                  <a:close/>
                </a:path>
              </a:pathLst>
            </a:custGeom>
            <a:solidFill>
              <a:srgbClr val="C7C9CA"/>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081" name="Freeform 57"/>
            <p:cNvSpPr>
              <a:spLocks/>
            </p:cNvSpPr>
            <p:nvPr/>
          </p:nvSpPr>
          <p:spPr bwMode="auto">
            <a:xfrm>
              <a:off x="2564" y="3394"/>
              <a:ext cx="2114" cy="329"/>
            </a:xfrm>
            <a:custGeom>
              <a:avLst/>
              <a:gdLst/>
              <a:ahLst/>
              <a:cxnLst>
                <a:cxn ang="0">
                  <a:pos x="16" y="12"/>
                </a:cxn>
                <a:cxn ang="0">
                  <a:pos x="279" y="0"/>
                </a:cxn>
                <a:cxn ang="0">
                  <a:pos x="280" y="0"/>
                </a:cxn>
                <a:cxn ang="0">
                  <a:pos x="282" y="0"/>
                </a:cxn>
                <a:cxn ang="0">
                  <a:pos x="410" y="21"/>
                </a:cxn>
                <a:cxn ang="0">
                  <a:pos x="471" y="39"/>
                </a:cxn>
                <a:cxn ang="0">
                  <a:pos x="576" y="73"/>
                </a:cxn>
                <a:cxn ang="0">
                  <a:pos x="579" y="78"/>
                </a:cxn>
                <a:cxn ang="0">
                  <a:pos x="573" y="81"/>
                </a:cxn>
                <a:cxn ang="0">
                  <a:pos x="360" y="89"/>
                </a:cxn>
                <a:cxn ang="0">
                  <a:pos x="145" y="87"/>
                </a:cxn>
                <a:cxn ang="0">
                  <a:pos x="145" y="87"/>
                </a:cxn>
                <a:cxn ang="0">
                  <a:pos x="141" y="86"/>
                </a:cxn>
                <a:cxn ang="0">
                  <a:pos x="59" y="53"/>
                </a:cxn>
                <a:cxn ang="0">
                  <a:pos x="10" y="20"/>
                </a:cxn>
                <a:cxn ang="0">
                  <a:pos x="9" y="16"/>
                </a:cxn>
                <a:cxn ang="0">
                  <a:pos x="16" y="12"/>
                </a:cxn>
              </a:cxnLst>
              <a:rect l="0" t="0" r="r" b="b"/>
              <a:pathLst>
                <a:path w="586" h="90">
                  <a:moveTo>
                    <a:pt x="16" y="12"/>
                  </a:moveTo>
                  <a:cubicBezTo>
                    <a:pt x="28" y="10"/>
                    <a:pt x="261" y="0"/>
                    <a:pt x="279" y="0"/>
                  </a:cubicBezTo>
                  <a:cubicBezTo>
                    <a:pt x="280" y="0"/>
                    <a:pt x="280" y="0"/>
                    <a:pt x="280" y="0"/>
                  </a:cubicBezTo>
                  <a:cubicBezTo>
                    <a:pt x="281" y="0"/>
                    <a:pt x="281" y="0"/>
                    <a:pt x="282" y="0"/>
                  </a:cubicBezTo>
                  <a:cubicBezTo>
                    <a:pt x="300" y="0"/>
                    <a:pt x="398" y="18"/>
                    <a:pt x="410" y="21"/>
                  </a:cubicBezTo>
                  <a:cubicBezTo>
                    <a:pt x="422" y="23"/>
                    <a:pt x="471" y="35"/>
                    <a:pt x="471" y="39"/>
                  </a:cubicBezTo>
                  <a:cubicBezTo>
                    <a:pt x="471" y="43"/>
                    <a:pt x="586" y="71"/>
                    <a:pt x="576" y="73"/>
                  </a:cubicBezTo>
                  <a:cubicBezTo>
                    <a:pt x="578" y="74"/>
                    <a:pt x="579" y="76"/>
                    <a:pt x="579" y="78"/>
                  </a:cubicBezTo>
                  <a:cubicBezTo>
                    <a:pt x="578" y="79"/>
                    <a:pt x="576" y="81"/>
                    <a:pt x="573" y="81"/>
                  </a:cubicBezTo>
                  <a:cubicBezTo>
                    <a:pt x="560" y="84"/>
                    <a:pt x="378" y="89"/>
                    <a:pt x="360" y="89"/>
                  </a:cubicBezTo>
                  <a:cubicBezTo>
                    <a:pt x="340" y="89"/>
                    <a:pt x="157" y="90"/>
                    <a:pt x="145" y="87"/>
                  </a:cubicBezTo>
                  <a:cubicBezTo>
                    <a:pt x="145" y="87"/>
                    <a:pt x="145" y="87"/>
                    <a:pt x="145" y="87"/>
                  </a:cubicBezTo>
                  <a:cubicBezTo>
                    <a:pt x="144" y="87"/>
                    <a:pt x="142" y="87"/>
                    <a:pt x="141" y="86"/>
                  </a:cubicBezTo>
                  <a:cubicBezTo>
                    <a:pt x="131" y="84"/>
                    <a:pt x="59" y="57"/>
                    <a:pt x="59" y="53"/>
                  </a:cubicBezTo>
                  <a:cubicBezTo>
                    <a:pt x="59" y="50"/>
                    <a:pt x="0" y="23"/>
                    <a:pt x="10" y="20"/>
                  </a:cubicBezTo>
                  <a:cubicBezTo>
                    <a:pt x="9" y="19"/>
                    <a:pt x="8" y="18"/>
                    <a:pt x="9" y="16"/>
                  </a:cubicBezTo>
                  <a:cubicBezTo>
                    <a:pt x="10" y="14"/>
                    <a:pt x="13" y="13"/>
                    <a:pt x="16" y="12"/>
                  </a:cubicBezTo>
                  <a:close/>
                </a:path>
              </a:pathLst>
            </a:custGeom>
            <a:solidFill>
              <a:srgbClr val="C6C8C9"/>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082" name="Freeform 58"/>
            <p:cNvSpPr>
              <a:spLocks/>
            </p:cNvSpPr>
            <p:nvPr/>
          </p:nvSpPr>
          <p:spPr bwMode="auto">
            <a:xfrm>
              <a:off x="2572" y="3398"/>
              <a:ext cx="2099" cy="321"/>
            </a:xfrm>
            <a:custGeom>
              <a:avLst/>
              <a:gdLst/>
              <a:ahLst/>
              <a:cxnLst>
                <a:cxn ang="0">
                  <a:pos x="14" y="12"/>
                </a:cxn>
                <a:cxn ang="0">
                  <a:pos x="277" y="0"/>
                </a:cxn>
                <a:cxn ang="0">
                  <a:pos x="278" y="0"/>
                </a:cxn>
                <a:cxn ang="0">
                  <a:pos x="280" y="0"/>
                </a:cxn>
                <a:cxn ang="0">
                  <a:pos x="404" y="21"/>
                </a:cxn>
                <a:cxn ang="0">
                  <a:pos x="463" y="38"/>
                </a:cxn>
                <a:cxn ang="0">
                  <a:pos x="572" y="72"/>
                </a:cxn>
                <a:cxn ang="0">
                  <a:pos x="576" y="76"/>
                </a:cxn>
                <a:cxn ang="0">
                  <a:pos x="570" y="80"/>
                </a:cxn>
                <a:cxn ang="0">
                  <a:pos x="359" y="87"/>
                </a:cxn>
                <a:cxn ang="0">
                  <a:pos x="147" y="86"/>
                </a:cxn>
                <a:cxn ang="0">
                  <a:pos x="146" y="86"/>
                </a:cxn>
                <a:cxn ang="0">
                  <a:pos x="143" y="85"/>
                </a:cxn>
                <a:cxn ang="0">
                  <a:pos x="61" y="53"/>
                </a:cxn>
                <a:cxn ang="0">
                  <a:pos x="9" y="20"/>
                </a:cxn>
                <a:cxn ang="0">
                  <a:pos x="8" y="16"/>
                </a:cxn>
                <a:cxn ang="0">
                  <a:pos x="14" y="12"/>
                </a:cxn>
              </a:cxnLst>
              <a:rect l="0" t="0" r="r" b="b"/>
              <a:pathLst>
                <a:path w="582" h="88">
                  <a:moveTo>
                    <a:pt x="14" y="12"/>
                  </a:moveTo>
                  <a:cubicBezTo>
                    <a:pt x="25" y="10"/>
                    <a:pt x="261" y="0"/>
                    <a:pt x="277" y="0"/>
                  </a:cubicBezTo>
                  <a:cubicBezTo>
                    <a:pt x="278" y="0"/>
                    <a:pt x="278" y="0"/>
                    <a:pt x="278" y="0"/>
                  </a:cubicBezTo>
                  <a:cubicBezTo>
                    <a:pt x="278" y="0"/>
                    <a:pt x="279" y="0"/>
                    <a:pt x="280" y="0"/>
                  </a:cubicBezTo>
                  <a:cubicBezTo>
                    <a:pt x="296" y="0"/>
                    <a:pt x="394" y="18"/>
                    <a:pt x="404" y="21"/>
                  </a:cubicBezTo>
                  <a:cubicBezTo>
                    <a:pt x="415" y="23"/>
                    <a:pt x="463" y="35"/>
                    <a:pt x="463" y="38"/>
                  </a:cubicBezTo>
                  <a:cubicBezTo>
                    <a:pt x="463" y="42"/>
                    <a:pt x="582" y="69"/>
                    <a:pt x="572" y="72"/>
                  </a:cubicBezTo>
                  <a:cubicBezTo>
                    <a:pt x="575" y="72"/>
                    <a:pt x="576" y="74"/>
                    <a:pt x="576" y="76"/>
                  </a:cubicBezTo>
                  <a:cubicBezTo>
                    <a:pt x="575" y="78"/>
                    <a:pt x="573" y="80"/>
                    <a:pt x="570" y="80"/>
                  </a:cubicBezTo>
                  <a:cubicBezTo>
                    <a:pt x="559" y="82"/>
                    <a:pt x="375" y="87"/>
                    <a:pt x="359" y="87"/>
                  </a:cubicBezTo>
                  <a:cubicBezTo>
                    <a:pt x="342" y="87"/>
                    <a:pt x="158" y="88"/>
                    <a:pt x="147" y="86"/>
                  </a:cubicBezTo>
                  <a:cubicBezTo>
                    <a:pt x="146" y="86"/>
                    <a:pt x="146" y="86"/>
                    <a:pt x="146" y="86"/>
                  </a:cubicBezTo>
                  <a:cubicBezTo>
                    <a:pt x="145" y="86"/>
                    <a:pt x="144" y="85"/>
                    <a:pt x="143" y="85"/>
                  </a:cubicBezTo>
                  <a:cubicBezTo>
                    <a:pt x="133" y="83"/>
                    <a:pt x="61" y="56"/>
                    <a:pt x="61" y="53"/>
                  </a:cubicBezTo>
                  <a:cubicBezTo>
                    <a:pt x="61" y="49"/>
                    <a:pt x="0" y="23"/>
                    <a:pt x="9" y="20"/>
                  </a:cubicBezTo>
                  <a:cubicBezTo>
                    <a:pt x="8" y="19"/>
                    <a:pt x="7" y="17"/>
                    <a:pt x="8" y="16"/>
                  </a:cubicBezTo>
                  <a:cubicBezTo>
                    <a:pt x="9" y="14"/>
                    <a:pt x="11" y="13"/>
                    <a:pt x="14" y="12"/>
                  </a:cubicBezTo>
                  <a:close/>
                </a:path>
              </a:pathLst>
            </a:custGeom>
            <a:solidFill>
              <a:srgbClr val="C5C7C8"/>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083" name="Freeform 59"/>
            <p:cNvSpPr>
              <a:spLocks/>
            </p:cNvSpPr>
            <p:nvPr/>
          </p:nvSpPr>
          <p:spPr bwMode="auto">
            <a:xfrm>
              <a:off x="2582" y="3401"/>
              <a:ext cx="2082" cy="318"/>
            </a:xfrm>
            <a:custGeom>
              <a:avLst/>
              <a:gdLst/>
              <a:ahLst/>
              <a:cxnLst>
                <a:cxn ang="0">
                  <a:pos x="12" y="12"/>
                </a:cxn>
                <a:cxn ang="0">
                  <a:pos x="274" y="0"/>
                </a:cxn>
                <a:cxn ang="0">
                  <a:pos x="274" y="0"/>
                </a:cxn>
                <a:cxn ang="0">
                  <a:pos x="276" y="1"/>
                </a:cxn>
                <a:cxn ang="0">
                  <a:pos x="397" y="21"/>
                </a:cxn>
                <a:cxn ang="0">
                  <a:pos x="455" y="37"/>
                </a:cxn>
                <a:cxn ang="0">
                  <a:pos x="568" y="70"/>
                </a:cxn>
                <a:cxn ang="0">
                  <a:pos x="572" y="74"/>
                </a:cxn>
                <a:cxn ang="0">
                  <a:pos x="566" y="78"/>
                </a:cxn>
                <a:cxn ang="0">
                  <a:pos x="357" y="85"/>
                </a:cxn>
                <a:cxn ang="0">
                  <a:pos x="147" y="84"/>
                </a:cxn>
                <a:cxn ang="0">
                  <a:pos x="147" y="84"/>
                </a:cxn>
                <a:cxn ang="0">
                  <a:pos x="144" y="84"/>
                </a:cxn>
                <a:cxn ang="0">
                  <a:pos x="62" y="52"/>
                </a:cxn>
                <a:cxn ang="0">
                  <a:pos x="7" y="20"/>
                </a:cxn>
                <a:cxn ang="0">
                  <a:pos x="6" y="16"/>
                </a:cxn>
                <a:cxn ang="0">
                  <a:pos x="12" y="12"/>
                </a:cxn>
              </a:cxnLst>
              <a:rect l="0" t="0" r="r" b="b"/>
              <a:pathLst>
                <a:path w="577" h="87">
                  <a:moveTo>
                    <a:pt x="12" y="12"/>
                  </a:moveTo>
                  <a:cubicBezTo>
                    <a:pt x="22" y="10"/>
                    <a:pt x="259" y="0"/>
                    <a:pt x="274" y="0"/>
                  </a:cubicBezTo>
                  <a:cubicBezTo>
                    <a:pt x="274" y="0"/>
                    <a:pt x="274" y="0"/>
                    <a:pt x="274" y="0"/>
                  </a:cubicBezTo>
                  <a:cubicBezTo>
                    <a:pt x="275" y="0"/>
                    <a:pt x="276" y="0"/>
                    <a:pt x="276" y="1"/>
                  </a:cubicBezTo>
                  <a:cubicBezTo>
                    <a:pt x="290" y="1"/>
                    <a:pt x="388" y="19"/>
                    <a:pt x="397" y="21"/>
                  </a:cubicBezTo>
                  <a:cubicBezTo>
                    <a:pt x="407" y="23"/>
                    <a:pt x="455" y="34"/>
                    <a:pt x="455" y="37"/>
                  </a:cubicBezTo>
                  <a:cubicBezTo>
                    <a:pt x="455" y="40"/>
                    <a:pt x="577" y="68"/>
                    <a:pt x="568" y="70"/>
                  </a:cubicBezTo>
                  <a:cubicBezTo>
                    <a:pt x="571" y="71"/>
                    <a:pt x="572" y="72"/>
                    <a:pt x="572" y="74"/>
                  </a:cubicBezTo>
                  <a:cubicBezTo>
                    <a:pt x="571" y="76"/>
                    <a:pt x="569" y="78"/>
                    <a:pt x="566" y="78"/>
                  </a:cubicBezTo>
                  <a:cubicBezTo>
                    <a:pt x="556" y="80"/>
                    <a:pt x="372" y="85"/>
                    <a:pt x="357" y="85"/>
                  </a:cubicBezTo>
                  <a:cubicBezTo>
                    <a:pt x="342" y="85"/>
                    <a:pt x="157" y="87"/>
                    <a:pt x="147" y="84"/>
                  </a:cubicBezTo>
                  <a:cubicBezTo>
                    <a:pt x="147" y="84"/>
                    <a:pt x="147" y="84"/>
                    <a:pt x="147" y="84"/>
                  </a:cubicBezTo>
                  <a:cubicBezTo>
                    <a:pt x="146" y="84"/>
                    <a:pt x="145" y="84"/>
                    <a:pt x="144" y="84"/>
                  </a:cubicBezTo>
                  <a:cubicBezTo>
                    <a:pt x="135" y="82"/>
                    <a:pt x="62" y="55"/>
                    <a:pt x="62" y="52"/>
                  </a:cubicBezTo>
                  <a:cubicBezTo>
                    <a:pt x="62" y="49"/>
                    <a:pt x="0" y="22"/>
                    <a:pt x="7" y="20"/>
                  </a:cubicBezTo>
                  <a:cubicBezTo>
                    <a:pt x="6" y="19"/>
                    <a:pt x="5" y="17"/>
                    <a:pt x="6" y="16"/>
                  </a:cubicBezTo>
                  <a:cubicBezTo>
                    <a:pt x="7" y="14"/>
                    <a:pt x="9" y="12"/>
                    <a:pt x="12" y="12"/>
                  </a:cubicBezTo>
                  <a:close/>
                </a:path>
              </a:pathLst>
            </a:custGeom>
            <a:solidFill>
              <a:srgbClr val="C4C5C7"/>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084" name="Freeform 60"/>
            <p:cNvSpPr>
              <a:spLocks/>
            </p:cNvSpPr>
            <p:nvPr/>
          </p:nvSpPr>
          <p:spPr bwMode="auto">
            <a:xfrm>
              <a:off x="2590" y="3409"/>
              <a:ext cx="2067" cy="306"/>
            </a:xfrm>
            <a:custGeom>
              <a:avLst/>
              <a:gdLst/>
              <a:ahLst/>
              <a:cxnLst>
                <a:cxn ang="0">
                  <a:pos x="11" y="11"/>
                </a:cxn>
                <a:cxn ang="0">
                  <a:pos x="272" y="0"/>
                </a:cxn>
                <a:cxn ang="0">
                  <a:pos x="272" y="0"/>
                </a:cxn>
                <a:cxn ang="0">
                  <a:pos x="274" y="0"/>
                </a:cxn>
                <a:cxn ang="0">
                  <a:pos x="391" y="20"/>
                </a:cxn>
                <a:cxn ang="0">
                  <a:pos x="447" y="35"/>
                </a:cxn>
                <a:cxn ang="0">
                  <a:pos x="565" y="67"/>
                </a:cxn>
                <a:cxn ang="0">
                  <a:pos x="569" y="72"/>
                </a:cxn>
                <a:cxn ang="0">
                  <a:pos x="563" y="76"/>
                </a:cxn>
                <a:cxn ang="0">
                  <a:pos x="356" y="82"/>
                </a:cxn>
                <a:cxn ang="0">
                  <a:pos x="149" y="82"/>
                </a:cxn>
                <a:cxn ang="0">
                  <a:pos x="148" y="82"/>
                </a:cxn>
                <a:cxn ang="0">
                  <a:pos x="145" y="81"/>
                </a:cxn>
                <a:cxn ang="0">
                  <a:pos x="65" y="50"/>
                </a:cxn>
                <a:cxn ang="0">
                  <a:pos x="7" y="19"/>
                </a:cxn>
                <a:cxn ang="0">
                  <a:pos x="5" y="14"/>
                </a:cxn>
                <a:cxn ang="0">
                  <a:pos x="11" y="11"/>
                </a:cxn>
              </a:cxnLst>
              <a:rect l="0" t="0" r="r" b="b"/>
              <a:pathLst>
                <a:path w="573" h="84">
                  <a:moveTo>
                    <a:pt x="11" y="11"/>
                  </a:moveTo>
                  <a:cubicBezTo>
                    <a:pt x="19" y="9"/>
                    <a:pt x="259" y="0"/>
                    <a:pt x="272" y="0"/>
                  </a:cubicBezTo>
                  <a:cubicBezTo>
                    <a:pt x="272" y="0"/>
                    <a:pt x="272" y="0"/>
                    <a:pt x="272" y="0"/>
                  </a:cubicBezTo>
                  <a:cubicBezTo>
                    <a:pt x="273" y="0"/>
                    <a:pt x="273" y="0"/>
                    <a:pt x="274" y="0"/>
                  </a:cubicBezTo>
                  <a:cubicBezTo>
                    <a:pt x="286" y="0"/>
                    <a:pt x="383" y="18"/>
                    <a:pt x="391" y="20"/>
                  </a:cubicBezTo>
                  <a:cubicBezTo>
                    <a:pt x="399" y="22"/>
                    <a:pt x="447" y="32"/>
                    <a:pt x="447" y="35"/>
                  </a:cubicBezTo>
                  <a:cubicBezTo>
                    <a:pt x="447" y="38"/>
                    <a:pt x="573" y="66"/>
                    <a:pt x="565" y="67"/>
                  </a:cubicBezTo>
                  <a:cubicBezTo>
                    <a:pt x="568" y="68"/>
                    <a:pt x="570" y="70"/>
                    <a:pt x="569" y="72"/>
                  </a:cubicBezTo>
                  <a:cubicBezTo>
                    <a:pt x="569" y="74"/>
                    <a:pt x="566" y="75"/>
                    <a:pt x="563" y="76"/>
                  </a:cubicBezTo>
                  <a:cubicBezTo>
                    <a:pt x="555" y="77"/>
                    <a:pt x="369" y="82"/>
                    <a:pt x="356" y="82"/>
                  </a:cubicBezTo>
                  <a:cubicBezTo>
                    <a:pt x="344" y="82"/>
                    <a:pt x="157" y="84"/>
                    <a:pt x="149" y="82"/>
                  </a:cubicBezTo>
                  <a:cubicBezTo>
                    <a:pt x="148" y="82"/>
                    <a:pt x="148" y="82"/>
                    <a:pt x="148" y="82"/>
                  </a:cubicBezTo>
                  <a:cubicBezTo>
                    <a:pt x="147" y="82"/>
                    <a:pt x="146" y="82"/>
                    <a:pt x="145" y="81"/>
                  </a:cubicBezTo>
                  <a:cubicBezTo>
                    <a:pt x="138" y="80"/>
                    <a:pt x="65" y="53"/>
                    <a:pt x="65" y="50"/>
                  </a:cubicBezTo>
                  <a:cubicBezTo>
                    <a:pt x="65" y="48"/>
                    <a:pt x="0" y="21"/>
                    <a:pt x="7" y="19"/>
                  </a:cubicBezTo>
                  <a:cubicBezTo>
                    <a:pt x="5" y="18"/>
                    <a:pt x="4" y="16"/>
                    <a:pt x="5" y="14"/>
                  </a:cubicBezTo>
                  <a:cubicBezTo>
                    <a:pt x="6" y="13"/>
                    <a:pt x="8" y="11"/>
                    <a:pt x="11" y="11"/>
                  </a:cubicBezTo>
                  <a:close/>
                </a:path>
              </a:pathLst>
            </a:custGeom>
            <a:solidFill>
              <a:srgbClr val="C3C4C6"/>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085" name="Freeform 61"/>
            <p:cNvSpPr>
              <a:spLocks/>
            </p:cNvSpPr>
            <p:nvPr/>
          </p:nvSpPr>
          <p:spPr bwMode="auto">
            <a:xfrm>
              <a:off x="2597" y="3412"/>
              <a:ext cx="2049" cy="300"/>
            </a:xfrm>
            <a:custGeom>
              <a:avLst/>
              <a:gdLst/>
              <a:ahLst/>
              <a:cxnLst>
                <a:cxn ang="0">
                  <a:pos x="10" y="11"/>
                </a:cxn>
                <a:cxn ang="0">
                  <a:pos x="269" y="0"/>
                </a:cxn>
                <a:cxn ang="0">
                  <a:pos x="270" y="0"/>
                </a:cxn>
                <a:cxn ang="0">
                  <a:pos x="271" y="0"/>
                </a:cxn>
                <a:cxn ang="0">
                  <a:pos x="385" y="20"/>
                </a:cxn>
                <a:cxn ang="0">
                  <a:pos x="440" y="34"/>
                </a:cxn>
                <a:cxn ang="0">
                  <a:pos x="562" y="66"/>
                </a:cxn>
                <a:cxn ang="0">
                  <a:pos x="566" y="70"/>
                </a:cxn>
                <a:cxn ang="0">
                  <a:pos x="560" y="74"/>
                </a:cxn>
                <a:cxn ang="0">
                  <a:pos x="356" y="80"/>
                </a:cxn>
                <a:cxn ang="0">
                  <a:pos x="150" y="81"/>
                </a:cxn>
                <a:cxn ang="0">
                  <a:pos x="150" y="81"/>
                </a:cxn>
                <a:cxn ang="0">
                  <a:pos x="147" y="80"/>
                </a:cxn>
                <a:cxn ang="0">
                  <a:pos x="67" y="49"/>
                </a:cxn>
                <a:cxn ang="0">
                  <a:pos x="6" y="19"/>
                </a:cxn>
                <a:cxn ang="0">
                  <a:pos x="4" y="14"/>
                </a:cxn>
                <a:cxn ang="0">
                  <a:pos x="10" y="11"/>
                </a:cxn>
              </a:cxnLst>
              <a:rect l="0" t="0" r="r" b="b"/>
              <a:pathLst>
                <a:path w="568" h="82">
                  <a:moveTo>
                    <a:pt x="10" y="11"/>
                  </a:moveTo>
                  <a:cubicBezTo>
                    <a:pt x="17" y="9"/>
                    <a:pt x="259" y="0"/>
                    <a:pt x="269" y="0"/>
                  </a:cubicBezTo>
                  <a:cubicBezTo>
                    <a:pt x="270" y="0"/>
                    <a:pt x="270" y="0"/>
                    <a:pt x="270" y="0"/>
                  </a:cubicBezTo>
                  <a:cubicBezTo>
                    <a:pt x="270" y="0"/>
                    <a:pt x="271" y="0"/>
                    <a:pt x="271" y="0"/>
                  </a:cubicBezTo>
                  <a:cubicBezTo>
                    <a:pt x="282" y="0"/>
                    <a:pt x="379" y="18"/>
                    <a:pt x="385" y="20"/>
                  </a:cubicBezTo>
                  <a:cubicBezTo>
                    <a:pt x="392" y="21"/>
                    <a:pt x="440" y="32"/>
                    <a:pt x="440" y="34"/>
                  </a:cubicBezTo>
                  <a:cubicBezTo>
                    <a:pt x="440" y="36"/>
                    <a:pt x="568" y="64"/>
                    <a:pt x="562" y="66"/>
                  </a:cubicBezTo>
                  <a:cubicBezTo>
                    <a:pt x="565" y="66"/>
                    <a:pt x="567" y="68"/>
                    <a:pt x="566" y="70"/>
                  </a:cubicBezTo>
                  <a:cubicBezTo>
                    <a:pt x="566" y="72"/>
                    <a:pt x="563" y="74"/>
                    <a:pt x="560" y="74"/>
                  </a:cubicBezTo>
                  <a:cubicBezTo>
                    <a:pt x="553" y="76"/>
                    <a:pt x="366" y="80"/>
                    <a:pt x="356" y="80"/>
                  </a:cubicBezTo>
                  <a:cubicBezTo>
                    <a:pt x="345" y="80"/>
                    <a:pt x="157" y="82"/>
                    <a:pt x="150" y="81"/>
                  </a:cubicBezTo>
                  <a:cubicBezTo>
                    <a:pt x="150" y="81"/>
                    <a:pt x="150" y="81"/>
                    <a:pt x="150" y="81"/>
                  </a:cubicBezTo>
                  <a:cubicBezTo>
                    <a:pt x="149" y="81"/>
                    <a:pt x="148" y="80"/>
                    <a:pt x="147" y="80"/>
                  </a:cubicBezTo>
                  <a:cubicBezTo>
                    <a:pt x="141" y="79"/>
                    <a:pt x="67" y="52"/>
                    <a:pt x="67" y="49"/>
                  </a:cubicBezTo>
                  <a:cubicBezTo>
                    <a:pt x="67" y="47"/>
                    <a:pt x="0" y="20"/>
                    <a:pt x="6" y="19"/>
                  </a:cubicBezTo>
                  <a:cubicBezTo>
                    <a:pt x="4" y="18"/>
                    <a:pt x="3" y="16"/>
                    <a:pt x="4" y="14"/>
                  </a:cubicBezTo>
                  <a:cubicBezTo>
                    <a:pt x="4" y="12"/>
                    <a:pt x="7" y="11"/>
                    <a:pt x="10" y="11"/>
                  </a:cubicBezTo>
                  <a:close/>
                </a:path>
              </a:pathLst>
            </a:custGeom>
            <a:solidFill>
              <a:srgbClr val="C1C3C5"/>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086" name="Freeform 62"/>
            <p:cNvSpPr>
              <a:spLocks/>
            </p:cNvSpPr>
            <p:nvPr/>
          </p:nvSpPr>
          <p:spPr bwMode="auto">
            <a:xfrm>
              <a:off x="2604" y="3416"/>
              <a:ext cx="2035" cy="292"/>
            </a:xfrm>
            <a:custGeom>
              <a:avLst/>
              <a:gdLst/>
              <a:ahLst/>
              <a:cxnLst>
                <a:cxn ang="0">
                  <a:pos x="9" y="11"/>
                </a:cxn>
                <a:cxn ang="0">
                  <a:pos x="267" y="0"/>
                </a:cxn>
                <a:cxn ang="0">
                  <a:pos x="267" y="0"/>
                </a:cxn>
                <a:cxn ang="0">
                  <a:pos x="269" y="0"/>
                </a:cxn>
                <a:cxn ang="0">
                  <a:pos x="379" y="20"/>
                </a:cxn>
                <a:cxn ang="0">
                  <a:pos x="433" y="33"/>
                </a:cxn>
                <a:cxn ang="0">
                  <a:pos x="559" y="64"/>
                </a:cxn>
                <a:cxn ang="0">
                  <a:pos x="563" y="69"/>
                </a:cxn>
                <a:cxn ang="0">
                  <a:pos x="557" y="73"/>
                </a:cxn>
                <a:cxn ang="0">
                  <a:pos x="355" y="78"/>
                </a:cxn>
                <a:cxn ang="0">
                  <a:pos x="152" y="79"/>
                </a:cxn>
                <a:cxn ang="0">
                  <a:pos x="151" y="79"/>
                </a:cxn>
                <a:cxn ang="0">
                  <a:pos x="148" y="79"/>
                </a:cxn>
                <a:cxn ang="0">
                  <a:pos x="69" y="49"/>
                </a:cxn>
                <a:cxn ang="0">
                  <a:pos x="5" y="19"/>
                </a:cxn>
                <a:cxn ang="0">
                  <a:pos x="2" y="14"/>
                </a:cxn>
                <a:cxn ang="0">
                  <a:pos x="9" y="11"/>
                </a:cxn>
              </a:cxnLst>
              <a:rect l="0" t="0" r="r" b="b"/>
              <a:pathLst>
                <a:path w="564" h="80">
                  <a:moveTo>
                    <a:pt x="9" y="11"/>
                  </a:moveTo>
                  <a:cubicBezTo>
                    <a:pt x="14" y="10"/>
                    <a:pt x="259" y="0"/>
                    <a:pt x="267" y="0"/>
                  </a:cubicBezTo>
                  <a:cubicBezTo>
                    <a:pt x="267" y="0"/>
                    <a:pt x="267" y="0"/>
                    <a:pt x="267" y="0"/>
                  </a:cubicBezTo>
                  <a:cubicBezTo>
                    <a:pt x="268" y="0"/>
                    <a:pt x="269" y="0"/>
                    <a:pt x="269" y="0"/>
                  </a:cubicBezTo>
                  <a:cubicBezTo>
                    <a:pt x="277" y="0"/>
                    <a:pt x="374" y="19"/>
                    <a:pt x="379" y="20"/>
                  </a:cubicBezTo>
                  <a:cubicBezTo>
                    <a:pt x="385" y="21"/>
                    <a:pt x="433" y="31"/>
                    <a:pt x="433" y="33"/>
                  </a:cubicBezTo>
                  <a:cubicBezTo>
                    <a:pt x="433" y="35"/>
                    <a:pt x="564" y="63"/>
                    <a:pt x="559" y="64"/>
                  </a:cubicBezTo>
                  <a:cubicBezTo>
                    <a:pt x="562" y="65"/>
                    <a:pt x="564" y="67"/>
                    <a:pt x="563" y="69"/>
                  </a:cubicBezTo>
                  <a:cubicBezTo>
                    <a:pt x="563" y="71"/>
                    <a:pt x="560" y="72"/>
                    <a:pt x="557" y="73"/>
                  </a:cubicBezTo>
                  <a:cubicBezTo>
                    <a:pt x="552" y="74"/>
                    <a:pt x="363" y="78"/>
                    <a:pt x="355" y="78"/>
                  </a:cubicBezTo>
                  <a:cubicBezTo>
                    <a:pt x="346" y="78"/>
                    <a:pt x="157" y="80"/>
                    <a:pt x="152" y="79"/>
                  </a:cubicBezTo>
                  <a:cubicBezTo>
                    <a:pt x="151" y="79"/>
                    <a:pt x="151" y="79"/>
                    <a:pt x="151" y="79"/>
                  </a:cubicBezTo>
                  <a:cubicBezTo>
                    <a:pt x="150" y="79"/>
                    <a:pt x="149" y="79"/>
                    <a:pt x="148" y="79"/>
                  </a:cubicBezTo>
                  <a:cubicBezTo>
                    <a:pt x="143" y="77"/>
                    <a:pt x="69" y="50"/>
                    <a:pt x="69" y="49"/>
                  </a:cubicBezTo>
                  <a:cubicBezTo>
                    <a:pt x="69" y="47"/>
                    <a:pt x="0" y="20"/>
                    <a:pt x="5" y="19"/>
                  </a:cubicBezTo>
                  <a:cubicBezTo>
                    <a:pt x="3" y="18"/>
                    <a:pt x="2" y="16"/>
                    <a:pt x="2" y="14"/>
                  </a:cubicBezTo>
                  <a:cubicBezTo>
                    <a:pt x="3" y="12"/>
                    <a:pt x="6" y="11"/>
                    <a:pt x="9" y="11"/>
                  </a:cubicBezTo>
                  <a:close/>
                </a:path>
              </a:pathLst>
            </a:custGeom>
            <a:solidFill>
              <a:srgbClr val="C0C2C4"/>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087" name="Freeform 63"/>
            <p:cNvSpPr>
              <a:spLocks/>
            </p:cNvSpPr>
            <p:nvPr/>
          </p:nvSpPr>
          <p:spPr bwMode="auto">
            <a:xfrm>
              <a:off x="2615" y="3420"/>
              <a:ext cx="2020" cy="288"/>
            </a:xfrm>
            <a:custGeom>
              <a:avLst/>
              <a:gdLst/>
              <a:ahLst/>
              <a:cxnLst>
                <a:cxn ang="0">
                  <a:pos x="7" y="11"/>
                </a:cxn>
                <a:cxn ang="0">
                  <a:pos x="264" y="0"/>
                </a:cxn>
                <a:cxn ang="0">
                  <a:pos x="264" y="0"/>
                </a:cxn>
                <a:cxn ang="0">
                  <a:pos x="266" y="0"/>
                </a:cxn>
                <a:cxn ang="0">
                  <a:pos x="372" y="20"/>
                </a:cxn>
                <a:cxn ang="0">
                  <a:pos x="424" y="32"/>
                </a:cxn>
                <a:cxn ang="0">
                  <a:pos x="555" y="63"/>
                </a:cxn>
                <a:cxn ang="0">
                  <a:pos x="559" y="67"/>
                </a:cxn>
                <a:cxn ang="0">
                  <a:pos x="553" y="71"/>
                </a:cxn>
                <a:cxn ang="0">
                  <a:pos x="353" y="76"/>
                </a:cxn>
                <a:cxn ang="0">
                  <a:pos x="152" y="78"/>
                </a:cxn>
                <a:cxn ang="0">
                  <a:pos x="152" y="78"/>
                </a:cxn>
                <a:cxn ang="0">
                  <a:pos x="149" y="77"/>
                </a:cxn>
                <a:cxn ang="0">
                  <a:pos x="70" y="48"/>
                </a:cxn>
                <a:cxn ang="0">
                  <a:pos x="3" y="19"/>
                </a:cxn>
                <a:cxn ang="0">
                  <a:pos x="0" y="14"/>
                </a:cxn>
                <a:cxn ang="0">
                  <a:pos x="7" y="11"/>
                </a:cxn>
              </a:cxnLst>
              <a:rect l="0" t="0" r="r" b="b"/>
              <a:pathLst>
                <a:path w="560" h="79">
                  <a:moveTo>
                    <a:pt x="7" y="11"/>
                  </a:moveTo>
                  <a:cubicBezTo>
                    <a:pt x="11" y="10"/>
                    <a:pt x="257" y="0"/>
                    <a:pt x="264" y="0"/>
                  </a:cubicBezTo>
                  <a:cubicBezTo>
                    <a:pt x="264" y="0"/>
                    <a:pt x="264" y="0"/>
                    <a:pt x="264" y="0"/>
                  </a:cubicBezTo>
                  <a:cubicBezTo>
                    <a:pt x="265" y="0"/>
                    <a:pt x="265" y="0"/>
                    <a:pt x="266" y="0"/>
                  </a:cubicBezTo>
                  <a:cubicBezTo>
                    <a:pt x="272" y="0"/>
                    <a:pt x="368" y="19"/>
                    <a:pt x="372" y="20"/>
                  </a:cubicBezTo>
                  <a:cubicBezTo>
                    <a:pt x="377" y="21"/>
                    <a:pt x="424" y="31"/>
                    <a:pt x="424" y="32"/>
                  </a:cubicBezTo>
                  <a:cubicBezTo>
                    <a:pt x="424" y="33"/>
                    <a:pt x="559" y="62"/>
                    <a:pt x="555" y="63"/>
                  </a:cubicBezTo>
                  <a:cubicBezTo>
                    <a:pt x="558" y="63"/>
                    <a:pt x="560" y="65"/>
                    <a:pt x="559" y="67"/>
                  </a:cubicBezTo>
                  <a:cubicBezTo>
                    <a:pt x="559" y="69"/>
                    <a:pt x="557" y="71"/>
                    <a:pt x="553" y="71"/>
                  </a:cubicBezTo>
                  <a:cubicBezTo>
                    <a:pt x="549" y="72"/>
                    <a:pt x="359" y="76"/>
                    <a:pt x="353" y="76"/>
                  </a:cubicBezTo>
                  <a:cubicBezTo>
                    <a:pt x="347" y="76"/>
                    <a:pt x="156" y="79"/>
                    <a:pt x="152" y="78"/>
                  </a:cubicBezTo>
                  <a:cubicBezTo>
                    <a:pt x="152" y="78"/>
                    <a:pt x="152" y="78"/>
                    <a:pt x="152" y="78"/>
                  </a:cubicBezTo>
                  <a:cubicBezTo>
                    <a:pt x="151" y="78"/>
                    <a:pt x="150" y="78"/>
                    <a:pt x="149" y="77"/>
                  </a:cubicBezTo>
                  <a:cubicBezTo>
                    <a:pt x="145" y="76"/>
                    <a:pt x="70" y="49"/>
                    <a:pt x="70" y="48"/>
                  </a:cubicBezTo>
                  <a:cubicBezTo>
                    <a:pt x="70" y="47"/>
                    <a:pt x="0" y="20"/>
                    <a:pt x="3" y="19"/>
                  </a:cubicBezTo>
                  <a:cubicBezTo>
                    <a:pt x="1" y="18"/>
                    <a:pt x="0" y="16"/>
                    <a:pt x="0" y="14"/>
                  </a:cubicBezTo>
                  <a:cubicBezTo>
                    <a:pt x="1" y="12"/>
                    <a:pt x="4" y="11"/>
                    <a:pt x="7" y="11"/>
                  </a:cubicBezTo>
                  <a:close/>
                </a:path>
              </a:pathLst>
            </a:custGeom>
            <a:solidFill>
              <a:srgbClr val="BFC1C3"/>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088" name="Freeform 64"/>
            <p:cNvSpPr>
              <a:spLocks/>
            </p:cNvSpPr>
            <p:nvPr/>
          </p:nvSpPr>
          <p:spPr bwMode="auto">
            <a:xfrm>
              <a:off x="2619" y="3423"/>
              <a:ext cx="2013" cy="281"/>
            </a:xfrm>
            <a:custGeom>
              <a:avLst/>
              <a:gdLst/>
              <a:ahLst/>
              <a:cxnLst>
                <a:cxn ang="0">
                  <a:pos x="6" y="10"/>
                </a:cxn>
                <a:cxn ang="0">
                  <a:pos x="262" y="0"/>
                </a:cxn>
                <a:cxn ang="0">
                  <a:pos x="263" y="0"/>
                </a:cxn>
                <a:cxn ang="0">
                  <a:pos x="264" y="0"/>
                </a:cxn>
                <a:cxn ang="0">
                  <a:pos x="367" y="20"/>
                </a:cxn>
                <a:cxn ang="0">
                  <a:pos x="418" y="31"/>
                </a:cxn>
                <a:cxn ang="0">
                  <a:pos x="553" y="61"/>
                </a:cxn>
                <a:cxn ang="0">
                  <a:pos x="558" y="65"/>
                </a:cxn>
                <a:cxn ang="0">
                  <a:pos x="552" y="69"/>
                </a:cxn>
                <a:cxn ang="0">
                  <a:pos x="353" y="74"/>
                </a:cxn>
                <a:cxn ang="0">
                  <a:pos x="155" y="76"/>
                </a:cxn>
                <a:cxn ang="0">
                  <a:pos x="154" y="76"/>
                </a:cxn>
                <a:cxn ang="0">
                  <a:pos x="151" y="76"/>
                </a:cxn>
                <a:cxn ang="0">
                  <a:pos x="74" y="47"/>
                </a:cxn>
                <a:cxn ang="0">
                  <a:pos x="3" y="19"/>
                </a:cxn>
                <a:cxn ang="0">
                  <a:pos x="0" y="14"/>
                </a:cxn>
                <a:cxn ang="0">
                  <a:pos x="6" y="10"/>
                </a:cxn>
              </a:cxnLst>
              <a:rect l="0" t="0" r="r" b="b"/>
              <a:pathLst>
                <a:path w="558" h="77">
                  <a:moveTo>
                    <a:pt x="6" y="10"/>
                  </a:moveTo>
                  <a:cubicBezTo>
                    <a:pt x="9" y="10"/>
                    <a:pt x="258" y="0"/>
                    <a:pt x="262" y="0"/>
                  </a:cubicBezTo>
                  <a:cubicBezTo>
                    <a:pt x="263" y="0"/>
                    <a:pt x="263" y="0"/>
                    <a:pt x="263" y="0"/>
                  </a:cubicBezTo>
                  <a:cubicBezTo>
                    <a:pt x="263" y="0"/>
                    <a:pt x="264" y="0"/>
                    <a:pt x="264" y="0"/>
                  </a:cubicBezTo>
                  <a:cubicBezTo>
                    <a:pt x="268" y="0"/>
                    <a:pt x="365" y="19"/>
                    <a:pt x="367" y="20"/>
                  </a:cubicBezTo>
                  <a:cubicBezTo>
                    <a:pt x="370" y="20"/>
                    <a:pt x="418" y="30"/>
                    <a:pt x="418" y="31"/>
                  </a:cubicBezTo>
                  <a:cubicBezTo>
                    <a:pt x="418" y="32"/>
                    <a:pt x="555" y="60"/>
                    <a:pt x="553" y="61"/>
                  </a:cubicBezTo>
                  <a:cubicBezTo>
                    <a:pt x="556" y="61"/>
                    <a:pt x="558" y="63"/>
                    <a:pt x="558" y="65"/>
                  </a:cubicBezTo>
                  <a:cubicBezTo>
                    <a:pt x="557" y="68"/>
                    <a:pt x="555" y="69"/>
                    <a:pt x="552" y="69"/>
                  </a:cubicBezTo>
                  <a:cubicBezTo>
                    <a:pt x="549" y="70"/>
                    <a:pt x="358" y="74"/>
                    <a:pt x="353" y="74"/>
                  </a:cubicBezTo>
                  <a:cubicBezTo>
                    <a:pt x="349" y="74"/>
                    <a:pt x="158" y="77"/>
                    <a:pt x="155" y="76"/>
                  </a:cubicBezTo>
                  <a:cubicBezTo>
                    <a:pt x="154" y="76"/>
                    <a:pt x="154" y="76"/>
                    <a:pt x="154" y="76"/>
                  </a:cubicBezTo>
                  <a:cubicBezTo>
                    <a:pt x="153" y="76"/>
                    <a:pt x="152" y="76"/>
                    <a:pt x="151" y="76"/>
                  </a:cubicBezTo>
                  <a:cubicBezTo>
                    <a:pt x="149" y="75"/>
                    <a:pt x="74" y="48"/>
                    <a:pt x="74" y="47"/>
                  </a:cubicBezTo>
                  <a:cubicBezTo>
                    <a:pt x="74" y="46"/>
                    <a:pt x="1" y="19"/>
                    <a:pt x="3" y="19"/>
                  </a:cubicBezTo>
                  <a:cubicBezTo>
                    <a:pt x="1" y="18"/>
                    <a:pt x="0" y="16"/>
                    <a:pt x="0" y="14"/>
                  </a:cubicBezTo>
                  <a:cubicBezTo>
                    <a:pt x="1" y="12"/>
                    <a:pt x="3" y="11"/>
                    <a:pt x="6" y="10"/>
                  </a:cubicBezTo>
                  <a:close/>
                </a:path>
              </a:pathLst>
            </a:custGeom>
            <a:solidFill>
              <a:srgbClr val="BEC0C2"/>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089" name="Freeform 65"/>
            <p:cNvSpPr>
              <a:spLocks/>
            </p:cNvSpPr>
            <p:nvPr/>
          </p:nvSpPr>
          <p:spPr bwMode="auto">
            <a:xfrm>
              <a:off x="2622" y="3431"/>
              <a:ext cx="2006" cy="270"/>
            </a:xfrm>
            <a:custGeom>
              <a:avLst/>
              <a:gdLst/>
              <a:ahLst/>
              <a:cxnLst>
                <a:cxn ang="0">
                  <a:pos x="6" y="9"/>
                </a:cxn>
                <a:cxn ang="0">
                  <a:pos x="261" y="0"/>
                </a:cxn>
                <a:cxn ang="0">
                  <a:pos x="262" y="0"/>
                </a:cxn>
                <a:cxn ang="0">
                  <a:pos x="263" y="0"/>
                </a:cxn>
                <a:cxn ang="0">
                  <a:pos x="363" y="19"/>
                </a:cxn>
                <a:cxn ang="0">
                  <a:pos x="412" y="29"/>
                </a:cxn>
                <a:cxn ang="0">
                  <a:pos x="551" y="58"/>
                </a:cxn>
                <a:cxn ang="0">
                  <a:pos x="556" y="63"/>
                </a:cxn>
                <a:cxn ang="0">
                  <a:pos x="550" y="67"/>
                </a:cxn>
                <a:cxn ang="0">
                  <a:pos x="354" y="71"/>
                </a:cxn>
                <a:cxn ang="0">
                  <a:pos x="157" y="74"/>
                </a:cxn>
                <a:cxn ang="0">
                  <a:pos x="157" y="74"/>
                </a:cxn>
                <a:cxn ang="0">
                  <a:pos x="154" y="74"/>
                </a:cxn>
                <a:cxn ang="0">
                  <a:pos x="77" y="46"/>
                </a:cxn>
                <a:cxn ang="0">
                  <a:pos x="3" y="18"/>
                </a:cxn>
                <a:cxn ang="0">
                  <a:pos x="0" y="13"/>
                </a:cxn>
                <a:cxn ang="0">
                  <a:pos x="6" y="9"/>
                </a:cxn>
              </a:cxnLst>
              <a:rect l="0" t="0" r="r" b="b"/>
              <a:pathLst>
                <a:path w="556" h="74">
                  <a:moveTo>
                    <a:pt x="6" y="9"/>
                  </a:moveTo>
                  <a:cubicBezTo>
                    <a:pt x="7" y="9"/>
                    <a:pt x="259" y="0"/>
                    <a:pt x="261" y="0"/>
                  </a:cubicBezTo>
                  <a:cubicBezTo>
                    <a:pt x="262" y="0"/>
                    <a:pt x="262" y="0"/>
                    <a:pt x="262" y="0"/>
                  </a:cubicBezTo>
                  <a:cubicBezTo>
                    <a:pt x="262" y="0"/>
                    <a:pt x="263" y="0"/>
                    <a:pt x="263" y="0"/>
                  </a:cubicBezTo>
                  <a:cubicBezTo>
                    <a:pt x="265" y="0"/>
                    <a:pt x="361" y="19"/>
                    <a:pt x="363" y="19"/>
                  </a:cubicBezTo>
                  <a:cubicBezTo>
                    <a:pt x="364" y="19"/>
                    <a:pt x="412" y="29"/>
                    <a:pt x="412" y="29"/>
                  </a:cubicBezTo>
                  <a:cubicBezTo>
                    <a:pt x="412" y="30"/>
                    <a:pt x="552" y="58"/>
                    <a:pt x="551" y="58"/>
                  </a:cubicBezTo>
                  <a:cubicBezTo>
                    <a:pt x="554" y="59"/>
                    <a:pt x="556" y="61"/>
                    <a:pt x="556" y="63"/>
                  </a:cubicBezTo>
                  <a:cubicBezTo>
                    <a:pt x="555" y="65"/>
                    <a:pt x="553" y="67"/>
                    <a:pt x="550" y="67"/>
                  </a:cubicBezTo>
                  <a:cubicBezTo>
                    <a:pt x="548" y="67"/>
                    <a:pt x="356" y="71"/>
                    <a:pt x="354" y="71"/>
                  </a:cubicBezTo>
                  <a:cubicBezTo>
                    <a:pt x="352" y="71"/>
                    <a:pt x="159" y="74"/>
                    <a:pt x="157" y="74"/>
                  </a:cubicBezTo>
                  <a:cubicBezTo>
                    <a:pt x="157" y="74"/>
                    <a:pt x="157" y="74"/>
                    <a:pt x="157" y="74"/>
                  </a:cubicBezTo>
                  <a:cubicBezTo>
                    <a:pt x="156" y="74"/>
                    <a:pt x="155" y="74"/>
                    <a:pt x="154" y="74"/>
                  </a:cubicBezTo>
                  <a:cubicBezTo>
                    <a:pt x="153" y="73"/>
                    <a:pt x="77" y="46"/>
                    <a:pt x="77" y="46"/>
                  </a:cubicBezTo>
                  <a:cubicBezTo>
                    <a:pt x="77" y="45"/>
                    <a:pt x="2" y="18"/>
                    <a:pt x="3" y="18"/>
                  </a:cubicBezTo>
                  <a:cubicBezTo>
                    <a:pt x="1" y="17"/>
                    <a:pt x="0" y="15"/>
                    <a:pt x="0" y="13"/>
                  </a:cubicBezTo>
                  <a:cubicBezTo>
                    <a:pt x="1" y="11"/>
                    <a:pt x="3" y="9"/>
                    <a:pt x="6" y="9"/>
                  </a:cubicBezTo>
                  <a:close/>
                </a:path>
              </a:pathLst>
            </a:custGeom>
            <a:solidFill>
              <a:srgbClr val="BDBFC1"/>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090" name="Freeform 66"/>
            <p:cNvSpPr>
              <a:spLocks/>
            </p:cNvSpPr>
            <p:nvPr/>
          </p:nvSpPr>
          <p:spPr bwMode="auto">
            <a:xfrm>
              <a:off x="2626" y="3434"/>
              <a:ext cx="1998" cy="267"/>
            </a:xfrm>
            <a:custGeom>
              <a:avLst/>
              <a:gdLst/>
              <a:ahLst/>
              <a:cxnLst>
                <a:cxn ang="0">
                  <a:pos x="159" y="73"/>
                </a:cxn>
                <a:cxn ang="0">
                  <a:pos x="156" y="72"/>
                </a:cxn>
                <a:cxn ang="0">
                  <a:pos x="80" y="45"/>
                </a:cxn>
                <a:cxn ang="0">
                  <a:pos x="3" y="17"/>
                </a:cxn>
                <a:cxn ang="0">
                  <a:pos x="0" y="13"/>
                </a:cxn>
                <a:cxn ang="0">
                  <a:pos x="6" y="9"/>
                </a:cxn>
                <a:cxn ang="0">
                  <a:pos x="260" y="0"/>
                </a:cxn>
                <a:cxn ang="0">
                  <a:pos x="260" y="0"/>
                </a:cxn>
                <a:cxn ang="0">
                  <a:pos x="262" y="0"/>
                </a:cxn>
                <a:cxn ang="0">
                  <a:pos x="405" y="28"/>
                </a:cxn>
                <a:cxn ang="0">
                  <a:pos x="549" y="57"/>
                </a:cxn>
                <a:cxn ang="0">
                  <a:pos x="554" y="61"/>
                </a:cxn>
                <a:cxn ang="0">
                  <a:pos x="548" y="65"/>
                </a:cxn>
                <a:cxn ang="0">
                  <a:pos x="354" y="69"/>
                </a:cxn>
                <a:cxn ang="0">
                  <a:pos x="160" y="73"/>
                </a:cxn>
                <a:cxn ang="0">
                  <a:pos x="159" y="73"/>
                </a:cxn>
              </a:cxnLst>
              <a:rect l="0" t="0" r="r" b="b"/>
              <a:pathLst>
                <a:path w="554" h="73">
                  <a:moveTo>
                    <a:pt x="159" y="73"/>
                  </a:moveTo>
                  <a:cubicBezTo>
                    <a:pt x="158" y="73"/>
                    <a:pt x="157" y="72"/>
                    <a:pt x="156" y="72"/>
                  </a:cubicBezTo>
                  <a:cubicBezTo>
                    <a:pt x="80" y="45"/>
                    <a:pt x="80" y="45"/>
                    <a:pt x="80" y="45"/>
                  </a:cubicBezTo>
                  <a:cubicBezTo>
                    <a:pt x="3" y="17"/>
                    <a:pt x="3" y="17"/>
                    <a:pt x="3" y="17"/>
                  </a:cubicBezTo>
                  <a:cubicBezTo>
                    <a:pt x="1" y="17"/>
                    <a:pt x="0" y="15"/>
                    <a:pt x="0" y="13"/>
                  </a:cubicBezTo>
                  <a:cubicBezTo>
                    <a:pt x="1" y="11"/>
                    <a:pt x="3" y="9"/>
                    <a:pt x="6" y="9"/>
                  </a:cubicBezTo>
                  <a:cubicBezTo>
                    <a:pt x="260" y="0"/>
                    <a:pt x="260" y="0"/>
                    <a:pt x="260" y="0"/>
                  </a:cubicBezTo>
                  <a:cubicBezTo>
                    <a:pt x="260" y="0"/>
                    <a:pt x="260" y="0"/>
                    <a:pt x="260" y="0"/>
                  </a:cubicBezTo>
                  <a:cubicBezTo>
                    <a:pt x="261" y="0"/>
                    <a:pt x="261" y="0"/>
                    <a:pt x="262" y="0"/>
                  </a:cubicBezTo>
                  <a:cubicBezTo>
                    <a:pt x="405" y="28"/>
                    <a:pt x="405" y="28"/>
                    <a:pt x="405" y="28"/>
                  </a:cubicBezTo>
                  <a:cubicBezTo>
                    <a:pt x="549" y="57"/>
                    <a:pt x="549" y="57"/>
                    <a:pt x="549" y="57"/>
                  </a:cubicBezTo>
                  <a:cubicBezTo>
                    <a:pt x="552" y="57"/>
                    <a:pt x="554" y="59"/>
                    <a:pt x="554" y="61"/>
                  </a:cubicBezTo>
                  <a:cubicBezTo>
                    <a:pt x="554" y="63"/>
                    <a:pt x="551" y="65"/>
                    <a:pt x="548" y="65"/>
                  </a:cubicBezTo>
                  <a:cubicBezTo>
                    <a:pt x="354" y="69"/>
                    <a:pt x="354" y="69"/>
                    <a:pt x="354" y="69"/>
                  </a:cubicBezTo>
                  <a:cubicBezTo>
                    <a:pt x="160" y="73"/>
                    <a:pt x="160" y="73"/>
                    <a:pt x="160" y="73"/>
                  </a:cubicBezTo>
                  <a:lnTo>
                    <a:pt x="159" y="73"/>
                  </a:lnTo>
                  <a:close/>
                </a:path>
              </a:pathLst>
            </a:custGeom>
            <a:solidFill>
              <a:srgbClr val="BCBEC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091" name="Freeform 67"/>
            <p:cNvSpPr>
              <a:spLocks/>
            </p:cNvSpPr>
            <p:nvPr/>
          </p:nvSpPr>
          <p:spPr bwMode="auto">
            <a:xfrm>
              <a:off x="2633" y="3434"/>
              <a:ext cx="1981" cy="267"/>
            </a:xfrm>
            <a:custGeom>
              <a:avLst/>
              <a:gdLst/>
              <a:ahLst/>
              <a:cxnLst>
                <a:cxn ang="0">
                  <a:pos x="157" y="73"/>
                </a:cxn>
                <a:cxn ang="0">
                  <a:pos x="154" y="72"/>
                </a:cxn>
                <a:cxn ang="0">
                  <a:pos x="4" y="18"/>
                </a:cxn>
                <a:cxn ang="0">
                  <a:pos x="1" y="13"/>
                </a:cxn>
                <a:cxn ang="0">
                  <a:pos x="6" y="10"/>
                </a:cxn>
                <a:cxn ang="0">
                  <a:pos x="258" y="0"/>
                </a:cxn>
                <a:cxn ang="0">
                  <a:pos x="258" y="0"/>
                </a:cxn>
                <a:cxn ang="0">
                  <a:pos x="260" y="0"/>
                </a:cxn>
                <a:cxn ang="0">
                  <a:pos x="543" y="56"/>
                </a:cxn>
                <a:cxn ang="0">
                  <a:pos x="548" y="61"/>
                </a:cxn>
                <a:cxn ang="0">
                  <a:pos x="542" y="65"/>
                </a:cxn>
                <a:cxn ang="0">
                  <a:pos x="158" y="73"/>
                </a:cxn>
                <a:cxn ang="0">
                  <a:pos x="157" y="73"/>
                </a:cxn>
              </a:cxnLst>
              <a:rect l="0" t="0" r="r" b="b"/>
              <a:pathLst>
                <a:path w="549" h="73">
                  <a:moveTo>
                    <a:pt x="157" y="73"/>
                  </a:moveTo>
                  <a:cubicBezTo>
                    <a:pt x="156" y="73"/>
                    <a:pt x="155" y="72"/>
                    <a:pt x="154" y="72"/>
                  </a:cubicBezTo>
                  <a:cubicBezTo>
                    <a:pt x="4" y="18"/>
                    <a:pt x="4" y="18"/>
                    <a:pt x="4" y="18"/>
                  </a:cubicBezTo>
                  <a:cubicBezTo>
                    <a:pt x="1" y="17"/>
                    <a:pt x="0" y="15"/>
                    <a:pt x="1" y="13"/>
                  </a:cubicBezTo>
                  <a:cubicBezTo>
                    <a:pt x="1" y="11"/>
                    <a:pt x="4" y="10"/>
                    <a:pt x="6" y="10"/>
                  </a:cubicBezTo>
                  <a:cubicBezTo>
                    <a:pt x="258" y="0"/>
                    <a:pt x="258" y="0"/>
                    <a:pt x="258" y="0"/>
                  </a:cubicBezTo>
                  <a:cubicBezTo>
                    <a:pt x="258" y="0"/>
                    <a:pt x="258" y="0"/>
                    <a:pt x="258" y="0"/>
                  </a:cubicBezTo>
                  <a:cubicBezTo>
                    <a:pt x="259" y="0"/>
                    <a:pt x="259" y="0"/>
                    <a:pt x="260" y="0"/>
                  </a:cubicBezTo>
                  <a:cubicBezTo>
                    <a:pt x="543" y="56"/>
                    <a:pt x="543" y="56"/>
                    <a:pt x="543" y="56"/>
                  </a:cubicBezTo>
                  <a:cubicBezTo>
                    <a:pt x="547" y="57"/>
                    <a:pt x="549" y="59"/>
                    <a:pt x="548" y="61"/>
                  </a:cubicBezTo>
                  <a:cubicBezTo>
                    <a:pt x="548" y="63"/>
                    <a:pt x="546" y="65"/>
                    <a:pt x="542" y="65"/>
                  </a:cubicBezTo>
                  <a:cubicBezTo>
                    <a:pt x="158" y="73"/>
                    <a:pt x="158" y="73"/>
                    <a:pt x="158" y="73"/>
                  </a:cubicBezTo>
                  <a:lnTo>
                    <a:pt x="157" y="73"/>
                  </a:lnTo>
                  <a:close/>
                </a:path>
              </a:pathLst>
            </a:custGeom>
            <a:solidFill>
              <a:srgbClr val="BABCBE"/>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092" name="Freeform 68"/>
            <p:cNvSpPr>
              <a:spLocks/>
            </p:cNvSpPr>
            <p:nvPr/>
          </p:nvSpPr>
          <p:spPr bwMode="auto">
            <a:xfrm>
              <a:off x="2644" y="3434"/>
              <a:ext cx="1955" cy="263"/>
            </a:xfrm>
            <a:custGeom>
              <a:avLst/>
              <a:gdLst/>
              <a:ahLst/>
              <a:cxnLst>
                <a:cxn ang="0">
                  <a:pos x="154" y="72"/>
                </a:cxn>
                <a:cxn ang="0">
                  <a:pos x="151" y="72"/>
                </a:cxn>
                <a:cxn ang="0">
                  <a:pos x="3" y="19"/>
                </a:cxn>
                <a:cxn ang="0">
                  <a:pos x="0" y="14"/>
                </a:cxn>
                <a:cxn ang="0">
                  <a:pos x="6" y="10"/>
                </a:cxn>
                <a:cxn ang="0">
                  <a:pos x="255" y="0"/>
                </a:cxn>
                <a:cxn ang="0">
                  <a:pos x="255" y="0"/>
                </a:cxn>
                <a:cxn ang="0">
                  <a:pos x="257" y="0"/>
                </a:cxn>
                <a:cxn ang="0">
                  <a:pos x="537" y="56"/>
                </a:cxn>
                <a:cxn ang="0">
                  <a:pos x="542" y="61"/>
                </a:cxn>
                <a:cxn ang="0">
                  <a:pos x="536" y="65"/>
                </a:cxn>
                <a:cxn ang="0">
                  <a:pos x="155" y="72"/>
                </a:cxn>
                <a:cxn ang="0">
                  <a:pos x="154" y="72"/>
                </a:cxn>
              </a:cxnLst>
              <a:rect l="0" t="0" r="r" b="b"/>
              <a:pathLst>
                <a:path w="542" h="72">
                  <a:moveTo>
                    <a:pt x="154" y="72"/>
                  </a:moveTo>
                  <a:cubicBezTo>
                    <a:pt x="153" y="72"/>
                    <a:pt x="152" y="72"/>
                    <a:pt x="151" y="72"/>
                  </a:cubicBezTo>
                  <a:cubicBezTo>
                    <a:pt x="3" y="19"/>
                    <a:pt x="3" y="19"/>
                    <a:pt x="3" y="19"/>
                  </a:cubicBezTo>
                  <a:cubicBezTo>
                    <a:pt x="1" y="18"/>
                    <a:pt x="0" y="16"/>
                    <a:pt x="0" y="14"/>
                  </a:cubicBezTo>
                  <a:cubicBezTo>
                    <a:pt x="1" y="12"/>
                    <a:pt x="3" y="10"/>
                    <a:pt x="6" y="10"/>
                  </a:cubicBezTo>
                  <a:cubicBezTo>
                    <a:pt x="255" y="0"/>
                    <a:pt x="255" y="0"/>
                    <a:pt x="255" y="0"/>
                  </a:cubicBezTo>
                  <a:cubicBezTo>
                    <a:pt x="255" y="0"/>
                    <a:pt x="255" y="0"/>
                    <a:pt x="255" y="0"/>
                  </a:cubicBezTo>
                  <a:cubicBezTo>
                    <a:pt x="256" y="0"/>
                    <a:pt x="256" y="0"/>
                    <a:pt x="257" y="0"/>
                  </a:cubicBezTo>
                  <a:cubicBezTo>
                    <a:pt x="537" y="56"/>
                    <a:pt x="537" y="56"/>
                    <a:pt x="537" y="56"/>
                  </a:cubicBezTo>
                  <a:cubicBezTo>
                    <a:pt x="540" y="57"/>
                    <a:pt x="542" y="58"/>
                    <a:pt x="542" y="61"/>
                  </a:cubicBezTo>
                  <a:cubicBezTo>
                    <a:pt x="542" y="63"/>
                    <a:pt x="539" y="65"/>
                    <a:pt x="536" y="65"/>
                  </a:cubicBezTo>
                  <a:cubicBezTo>
                    <a:pt x="155" y="72"/>
                    <a:pt x="155" y="72"/>
                    <a:pt x="155" y="72"/>
                  </a:cubicBezTo>
                  <a:lnTo>
                    <a:pt x="154" y="72"/>
                  </a:lnTo>
                  <a:close/>
                </a:path>
              </a:pathLst>
            </a:custGeom>
            <a:solidFill>
              <a:srgbClr val="B8BABC"/>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093" name="Freeform 69"/>
            <p:cNvSpPr>
              <a:spLocks/>
            </p:cNvSpPr>
            <p:nvPr/>
          </p:nvSpPr>
          <p:spPr bwMode="auto">
            <a:xfrm>
              <a:off x="2651" y="3438"/>
              <a:ext cx="1937" cy="259"/>
            </a:xfrm>
            <a:custGeom>
              <a:avLst/>
              <a:gdLst/>
              <a:ahLst/>
              <a:cxnLst>
                <a:cxn ang="0">
                  <a:pos x="152" y="71"/>
                </a:cxn>
                <a:cxn ang="0">
                  <a:pos x="149" y="71"/>
                </a:cxn>
                <a:cxn ang="0">
                  <a:pos x="4" y="18"/>
                </a:cxn>
                <a:cxn ang="0">
                  <a:pos x="1" y="13"/>
                </a:cxn>
                <a:cxn ang="0">
                  <a:pos x="6" y="10"/>
                </a:cxn>
                <a:cxn ang="0">
                  <a:pos x="253" y="0"/>
                </a:cxn>
                <a:cxn ang="0">
                  <a:pos x="253" y="0"/>
                </a:cxn>
                <a:cxn ang="0">
                  <a:pos x="255" y="0"/>
                </a:cxn>
                <a:cxn ang="0">
                  <a:pos x="532" y="55"/>
                </a:cxn>
                <a:cxn ang="0">
                  <a:pos x="536" y="59"/>
                </a:cxn>
                <a:cxn ang="0">
                  <a:pos x="531" y="63"/>
                </a:cxn>
                <a:cxn ang="0">
                  <a:pos x="153" y="71"/>
                </a:cxn>
                <a:cxn ang="0">
                  <a:pos x="152" y="71"/>
                </a:cxn>
              </a:cxnLst>
              <a:rect l="0" t="0" r="r" b="b"/>
              <a:pathLst>
                <a:path w="537" h="71">
                  <a:moveTo>
                    <a:pt x="152" y="71"/>
                  </a:moveTo>
                  <a:cubicBezTo>
                    <a:pt x="151" y="71"/>
                    <a:pt x="150" y="71"/>
                    <a:pt x="149" y="71"/>
                  </a:cubicBezTo>
                  <a:cubicBezTo>
                    <a:pt x="4" y="18"/>
                    <a:pt x="4" y="18"/>
                    <a:pt x="4" y="18"/>
                  </a:cubicBezTo>
                  <a:cubicBezTo>
                    <a:pt x="1" y="17"/>
                    <a:pt x="0" y="15"/>
                    <a:pt x="1" y="13"/>
                  </a:cubicBezTo>
                  <a:cubicBezTo>
                    <a:pt x="1" y="12"/>
                    <a:pt x="4" y="10"/>
                    <a:pt x="6" y="10"/>
                  </a:cubicBezTo>
                  <a:cubicBezTo>
                    <a:pt x="253" y="0"/>
                    <a:pt x="253" y="0"/>
                    <a:pt x="253" y="0"/>
                  </a:cubicBezTo>
                  <a:cubicBezTo>
                    <a:pt x="253" y="0"/>
                    <a:pt x="253" y="0"/>
                    <a:pt x="253" y="0"/>
                  </a:cubicBezTo>
                  <a:cubicBezTo>
                    <a:pt x="254" y="0"/>
                    <a:pt x="254" y="0"/>
                    <a:pt x="255" y="0"/>
                  </a:cubicBezTo>
                  <a:cubicBezTo>
                    <a:pt x="532" y="55"/>
                    <a:pt x="532" y="55"/>
                    <a:pt x="532" y="55"/>
                  </a:cubicBezTo>
                  <a:cubicBezTo>
                    <a:pt x="535" y="55"/>
                    <a:pt x="537" y="57"/>
                    <a:pt x="536" y="59"/>
                  </a:cubicBezTo>
                  <a:cubicBezTo>
                    <a:pt x="536" y="61"/>
                    <a:pt x="534" y="63"/>
                    <a:pt x="531" y="63"/>
                  </a:cubicBezTo>
                  <a:cubicBezTo>
                    <a:pt x="153" y="71"/>
                    <a:pt x="153" y="71"/>
                    <a:pt x="153" y="71"/>
                  </a:cubicBezTo>
                  <a:lnTo>
                    <a:pt x="152" y="71"/>
                  </a:lnTo>
                  <a:close/>
                </a:path>
              </a:pathLst>
            </a:custGeom>
            <a:solidFill>
              <a:srgbClr val="B6B8BA"/>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094" name="Freeform 70"/>
            <p:cNvSpPr>
              <a:spLocks/>
            </p:cNvSpPr>
            <p:nvPr/>
          </p:nvSpPr>
          <p:spPr bwMode="auto">
            <a:xfrm>
              <a:off x="2658" y="3438"/>
              <a:ext cx="1916" cy="259"/>
            </a:xfrm>
            <a:custGeom>
              <a:avLst/>
              <a:gdLst/>
              <a:ahLst/>
              <a:cxnLst>
                <a:cxn ang="0">
                  <a:pos x="150" y="71"/>
                </a:cxn>
                <a:cxn ang="0">
                  <a:pos x="147" y="70"/>
                </a:cxn>
                <a:cxn ang="0">
                  <a:pos x="4" y="19"/>
                </a:cxn>
                <a:cxn ang="0">
                  <a:pos x="1" y="14"/>
                </a:cxn>
                <a:cxn ang="0">
                  <a:pos x="7" y="11"/>
                </a:cxn>
                <a:cxn ang="0">
                  <a:pos x="251" y="0"/>
                </a:cxn>
                <a:cxn ang="0">
                  <a:pos x="251" y="0"/>
                </a:cxn>
                <a:cxn ang="0">
                  <a:pos x="253" y="0"/>
                </a:cxn>
                <a:cxn ang="0">
                  <a:pos x="526" y="54"/>
                </a:cxn>
                <a:cxn ang="0">
                  <a:pos x="531" y="59"/>
                </a:cxn>
                <a:cxn ang="0">
                  <a:pos x="525" y="63"/>
                </a:cxn>
                <a:cxn ang="0">
                  <a:pos x="151" y="71"/>
                </a:cxn>
                <a:cxn ang="0">
                  <a:pos x="150" y="71"/>
                </a:cxn>
              </a:cxnLst>
              <a:rect l="0" t="0" r="r" b="b"/>
              <a:pathLst>
                <a:path w="531" h="71">
                  <a:moveTo>
                    <a:pt x="150" y="71"/>
                  </a:moveTo>
                  <a:cubicBezTo>
                    <a:pt x="149" y="71"/>
                    <a:pt x="148" y="71"/>
                    <a:pt x="147" y="70"/>
                  </a:cubicBezTo>
                  <a:cubicBezTo>
                    <a:pt x="4" y="19"/>
                    <a:pt x="4" y="19"/>
                    <a:pt x="4" y="19"/>
                  </a:cubicBezTo>
                  <a:cubicBezTo>
                    <a:pt x="2" y="18"/>
                    <a:pt x="0" y="16"/>
                    <a:pt x="1" y="14"/>
                  </a:cubicBezTo>
                  <a:cubicBezTo>
                    <a:pt x="2" y="12"/>
                    <a:pt x="4" y="11"/>
                    <a:pt x="7" y="11"/>
                  </a:cubicBezTo>
                  <a:cubicBezTo>
                    <a:pt x="251" y="0"/>
                    <a:pt x="251" y="0"/>
                    <a:pt x="251" y="0"/>
                  </a:cubicBezTo>
                  <a:cubicBezTo>
                    <a:pt x="251" y="0"/>
                    <a:pt x="251" y="0"/>
                    <a:pt x="251" y="0"/>
                  </a:cubicBezTo>
                  <a:cubicBezTo>
                    <a:pt x="252" y="0"/>
                    <a:pt x="252" y="0"/>
                    <a:pt x="253" y="0"/>
                  </a:cubicBezTo>
                  <a:cubicBezTo>
                    <a:pt x="526" y="54"/>
                    <a:pt x="526" y="54"/>
                    <a:pt x="526" y="54"/>
                  </a:cubicBezTo>
                  <a:cubicBezTo>
                    <a:pt x="529" y="55"/>
                    <a:pt x="531" y="57"/>
                    <a:pt x="531" y="59"/>
                  </a:cubicBezTo>
                  <a:cubicBezTo>
                    <a:pt x="531" y="61"/>
                    <a:pt x="528" y="63"/>
                    <a:pt x="525" y="63"/>
                  </a:cubicBezTo>
                  <a:cubicBezTo>
                    <a:pt x="151" y="71"/>
                    <a:pt x="151" y="71"/>
                    <a:pt x="151" y="71"/>
                  </a:cubicBezTo>
                  <a:lnTo>
                    <a:pt x="150" y="71"/>
                  </a:lnTo>
                  <a:close/>
                </a:path>
              </a:pathLst>
            </a:custGeom>
            <a:solidFill>
              <a:srgbClr val="B4B6B8"/>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095" name="Freeform 71"/>
            <p:cNvSpPr>
              <a:spLocks/>
            </p:cNvSpPr>
            <p:nvPr/>
          </p:nvSpPr>
          <p:spPr bwMode="auto">
            <a:xfrm>
              <a:off x="2669" y="3438"/>
              <a:ext cx="1894" cy="259"/>
            </a:xfrm>
            <a:custGeom>
              <a:avLst/>
              <a:gdLst/>
              <a:ahLst/>
              <a:cxnLst>
                <a:cxn ang="0">
                  <a:pos x="147" y="71"/>
                </a:cxn>
                <a:cxn ang="0">
                  <a:pos x="144" y="70"/>
                </a:cxn>
                <a:cxn ang="0">
                  <a:pos x="4" y="19"/>
                </a:cxn>
                <a:cxn ang="0">
                  <a:pos x="1" y="15"/>
                </a:cxn>
                <a:cxn ang="0">
                  <a:pos x="6" y="11"/>
                </a:cxn>
                <a:cxn ang="0">
                  <a:pos x="248" y="0"/>
                </a:cxn>
                <a:cxn ang="0">
                  <a:pos x="249" y="0"/>
                </a:cxn>
                <a:cxn ang="0">
                  <a:pos x="250" y="0"/>
                </a:cxn>
                <a:cxn ang="0">
                  <a:pos x="520" y="54"/>
                </a:cxn>
                <a:cxn ang="0">
                  <a:pos x="525" y="59"/>
                </a:cxn>
                <a:cxn ang="0">
                  <a:pos x="519" y="63"/>
                </a:cxn>
                <a:cxn ang="0">
                  <a:pos x="148" y="71"/>
                </a:cxn>
                <a:cxn ang="0">
                  <a:pos x="147" y="71"/>
                </a:cxn>
              </a:cxnLst>
              <a:rect l="0" t="0" r="r" b="b"/>
              <a:pathLst>
                <a:path w="525" h="71">
                  <a:moveTo>
                    <a:pt x="147" y="71"/>
                  </a:moveTo>
                  <a:cubicBezTo>
                    <a:pt x="146" y="71"/>
                    <a:pt x="145" y="71"/>
                    <a:pt x="144" y="70"/>
                  </a:cubicBezTo>
                  <a:cubicBezTo>
                    <a:pt x="4" y="19"/>
                    <a:pt x="4" y="19"/>
                    <a:pt x="4" y="19"/>
                  </a:cubicBezTo>
                  <a:cubicBezTo>
                    <a:pt x="1" y="18"/>
                    <a:pt x="0" y="16"/>
                    <a:pt x="1" y="15"/>
                  </a:cubicBezTo>
                  <a:cubicBezTo>
                    <a:pt x="1" y="13"/>
                    <a:pt x="4" y="11"/>
                    <a:pt x="6" y="11"/>
                  </a:cubicBezTo>
                  <a:cubicBezTo>
                    <a:pt x="248" y="0"/>
                    <a:pt x="248" y="0"/>
                    <a:pt x="248" y="0"/>
                  </a:cubicBezTo>
                  <a:cubicBezTo>
                    <a:pt x="249" y="0"/>
                    <a:pt x="249" y="0"/>
                    <a:pt x="249" y="0"/>
                  </a:cubicBezTo>
                  <a:cubicBezTo>
                    <a:pt x="249" y="0"/>
                    <a:pt x="250" y="0"/>
                    <a:pt x="250" y="0"/>
                  </a:cubicBezTo>
                  <a:cubicBezTo>
                    <a:pt x="520" y="54"/>
                    <a:pt x="520" y="54"/>
                    <a:pt x="520" y="54"/>
                  </a:cubicBezTo>
                  <a:cubicBezTo>
                    <a:pt x="523" y="55"/>
                    <a:pt x="525" y="56"/>
                    <a:pt x="525" y="59"/>
                  </a:cubicBezTo>
                  <a:cubicBezTo>
                    <a:pt x="524" y="61"/>
                    <a:pt x="522" y="62"/>
                    <a:pt x="519" y="63"/>
                  </a:cubicBezTo>
                  <a:cubicBezTo>
                    <a:pt x="148" y="71"/>
                    <a:pt x="148" y="71"/>
                    <a:pt x="148" y="71"/>
                  </a:cubicBezTo>
                  <a:lnTo>
                    <a:pt x="147" y="71"/>
                  </a:lnTo>
                  <a:close/>
                </a:path>
              </a:pathLst>
            </a:custGeom>
            <a:solidFill>
              <a:srgbClr val="B2B4B6"/>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096" name="Freeform 72"/>
            <p:cNvSpPr>
              <a:spLocks/>
            </p:cNvSpPr>
            <p:nvPr/>
          </p:nvSpPr>
          <p:spPr bwMode="auto">
            <a:xfrm>
              <a:off x="2676" y="3442"/>
              <a:ext cx="1873" cy="255"/>
            </a:xfrm>
            <a:custGeom>
              <a:avLst/>
              <a:gdLst/>
              <a:ahLst/>
              <a:cxnLst>
                <a:cxn ang="0">
                  <a:pos x="145" y="70"/>
                </a:cxn>
                <a:cxn ang="0">
                  <a:pos x="142" y="69"/>
                </a:cxn>
                <a:cxn ang="0">
                  <a:pos x="4" y="19"/>
                </a:cxn>
                <a:cxn ang="0">
                  <a:pos x="1" y="14"/>
                </a:cxn>
                <a:cxn ang="0">
                  <a:pos x="7" y="11"/>
                </a:cxn>
                <a:cxn ang="0">
                  <a:pos x="246" y="0"/>
                </a:cxn>
                <a:cxn ang="0">
                  <a:pos x="247" y="0"/>
                </a:cxn>
                <a:cxn ang="0">
                  <a:pos x="248" y="0"/>
                </a:cxn>
                <a:cxn ang="0">
                  <a:pos x="514" y="53"/>
                </a:cxn>
                <a:cxn ang="0">
                  <a:pos x="519" y="57"/>
                </a:cxn>
                <a:cxn ang="0">
                  <a:pos x="513" y="61"/>
                </a:cxn>
                <a:cxn ang="0">
                  <a:pos x="146" y="70"/>
                </a:cxn>
                <a:cxn ang="0">
                  <a:pos x="145" y="70"/>
                </a:cxn>
              </a:cxnLst>
              <a:rect l="0" t="0" r="r" b="b"/>
              <a:pathLst>
                <a:path w="519" h="70">
                  <a:moveTo>
                    <a:pt x="145" y="70"/>
                  </a:moveTo>
                  <a:cubicBezTo>
                    <a:pt x="144" y="70"/>
                    <a:pt x="143" y="70"/>
                    <a:pt x="142" y="69"/>
                  </a:cubicBezTo>
                  <a:cubicBezTo>
                    <a:pt x="4" y="19"/>
                    <a:pt x="4" y="19"/>
                    <a:pt x="4" y="19"/>
                  </a:cubicBezTo>
                  <a:cubicBezTo>
                    <a:pt x="2" y="18"/>
                    <a:pt x="0" y="16"/>
                    <a:pt x="1" y="14"/>
                  </a:cubicBezTo>
                  <a:cubicBezTo>
                    <a:pt x="2" y="12"/>
                    <a:pt x="4" y="11"/>
                    <a:pt x="7" y="11"/>
                  </a:cubicBezTo>
                  <a:cubicBezTo>
                    <a:pt x="246" y="0"/>
                    <a:pt x="246" y="0"/>
                    <a:pt x="246" y="0"/>
                  </a:cubicBezTo>
                  <a:cubicBezTo>
                    <a:pt x="247" y="0"/>
                    <a:pt x="247" y="0"/>
                    <a:pt x="247" y="0"/>
                  </a:cubicBezTo>
                  <a:cubicBezTo>
                    <a:pt x="247" y="0"/>
                    <a:pt x="248" y="0"/>
                    <a:pt x="248" y="0"/>
                  </a:cubicBezTo>
                  <a:cubicBezTo>
                    <a:pt x="514" y="53"/>
                    <a:pt x="514" y="53"/>
                    <a:pt x="514" y="53"/>
                  </a:cubicBezTo>
                  <a:cubicBezTo>
                    <a:pt x="517" y="53"/>
                    <a:pt x="519" y="55"/>
                    <a:pt x="519" y="57"/>
                  </a:cubicBezTo>
                  <a:cubicBezTo>
                    <a:pt x="519" y="59"/>
                    <a:pt x="516" y="61"/>
                    <a:pt x="513" y="61"/>
                  </a:cubicBezTo>
                  <a:cubicBezTo>
                    <a:pt x="146" y="70"/>
                    <a:pt x="146" y="70"/>
                    <a:pt x="146" y="70"/>
                  </a:cubicBezTo>
                  <a:lnTo>
                    <a:pt x="145" y="70"/>
                  </a:lnTo>
                  <a:close/>
                </a:path>
              </a:pathLst>
            </a:custGeom>
            <a:solidFill>
              <a:srgbClr val="B0B2B4"/>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097" name="Freeform 73"/>
            <p:cNvSpPr>
              <a:spLocks/>
            </p:cNvSpPr>
            <p:nvPr/>
          </p:nvSpPr>
          <p:spPr bwMode="auto">
            <a:xfrm>
              <a:off x="2687" y="3442"/>
              <a:ext cx="1851" cy="255"/>
            </a:xfrm>
            <a:custGeom>
              <a:avLst/>
              <a:gdLst/>
              <a:ahLst/>
              <a:cxnLst>
                <a:cxn ang="0">
                  <a:pos x="142" y="70"/>
                </a:cxn>
                <a:cxn ang="0">
                  <a:pos x="139" y="69"/>
                </a:cxn>
                <a:cxn ang="0">
                  <a:pos x="4" y="19"/>
                </a:cxn>
                <a:cxn ang="0">
                  <a:pos x="1" y="15"/>
                </a:cxn>
                <a:cxn ang="0">
                  <a:pos x="6" y="11"/>
                </a:cxn>
                <a:cxn ang="0">
                  <a:pos x="243" y="0"/>
                </a:cxn>
                <a:cxn ang="0">
                  <a:pos x="244" y="0"/>
                </a:cxn>
                <a:cxn ang="0">
                  <a:pos x="245" y="0"/>
                </a:cxn>
                <a:cxn ang="0">
                  <a:pos x="508" y="52"/>
                </a:cxn>
                <a:cxn ang="0">
                  <a:pos x="513" y="57"/>
                </a:cxn>
                <a:cxn ang="0">
                  <a:pos x="507" y="61"/>
                </a:cxn>
                <a:cxn ang="0">
                  <a:pos x="143" y="70"/>
                </a:cxn>
                <a:cxn ang="0">
                  <a:pos x="142" y="70"/>
                </a:cxn>
              </a:cxnLst>
              <a:rect l="0" t="0" r="r" b="b"/>
              <a:pathLst>
                <a:path w="513" h="70">
                  <a:moveTo>
                    <a:pt x="142" y="70"/>
                  </a:moveTo>
                  <a:cubicBezTo>
                    <a:pt x="141" y="70"/>
                    <a:pt x="140" y="69"/>
                    <a:pt x="139" y="69"/>
                  </a:cubicBezTo>
                  <a:cubicBezTo>
                    <a:pt x="4" y="19"/>
                    <a:pt x="4" y="19"/>
                    <a:pt x="4" y="19"/>
                  </a:cubicBezTo>
                  <a:cubicBezTo>
                    <a:pt x="1" y="18"/>
                    <a:pt x="0" y="17"/>
                    <a:pt x="1" y="15"/>
                  </a:cubicBezTo>
                  <a:cubicBezTo>
                    <a:pt x="1" y="13"/>
                    <a:pt x="4" y="12"/>
                    <a:pt x="6" y="11"/>
                  </a:cubicBezTo>
                  <a:cubicBezTo>
                    <a:pt x="243" y="0"/>
                    <a:pt x="243" y="0"/>
                    <a:pt x="243" y="0"/>
                  </a:cubicBezTo>
                  <a:cubicBezTo>
                    <a:pt x="244" y="0"/>
                    <a:pt x="244" y="0"/>
                    <a:pt x="244" y="0"/>
                  </a:cubicBezTo>
                  <a:cubicBezTo>
                    <a:pt x="244" y="0"/>
                    <a:pt x="245" y="0"/>
                    <a:pt x="245" y="0"/>
                  </a:cubicBezTo>
                  <a:cubicBezTo>
                    <a:pt x="508" y="52"/>
                    <a:pt x="508" y="52"/>
                    <a:pt x="508" y="52"/>
                  </a:cubicBezTo>
                  <a:cubicBezTo>
                    <a:pt x="511" y="53"/>
                    <a:pt x="513" y="55"/>
                    <a:pt x="513" y="57"/>
                  </a:cubicBezTo>
                  <a:cubicBezTo>
                    <a:pt x="512" y="59"/>
                    <a:pt x="510" y="61"/>
                    <a:pt x="507" y="61"/>
                  </a:cubicBezTo>
                  <a:cubicBezTo>
                    <a:pt x="143" y="70"/>
                    <a:pt x="143" y="70"/>
                    <a:pt x="143" y="70"/>
                  </a:cubicBezTo>
                  <a:lnTo>
                    <a:pt x="142" y="70"/>
                  </a:lnTo>
                  <a:close/>
                </a:path>
              </a:pathLst>
            </a:custGeom>
            <a:solidFill>
              <a:srgbClr val="AEB0B2"/>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098" name="Freeform 74"/>
            <p:cNvSpPr>
              <a:spLocks/>
            </p:cNvSpPr>
            <p:nvPr/>
          </p:nvSpPr>
          <p:spPr bwMode="auto">
            <a:xfrm>
              <a:off x="2694" y="3442"/>
              <a:ext cx="1829" cy="255"/>
            </a:xfrm>
            <a:custGeom>
              <a:avLst/>
              <a:gdLst/>
              <a:ahLst/>
              <a:cxnLst>
                <a:cxn ang="0">
                  <a:pos x="141" y="70"/>
                </a:cxn>
                <a:cxn ang="0">
                  <a:pos x="137" y="69"/>
                </a:cxn>
                <a:cxn ang="0">
                  <a:pos x="4" y="20"/>
                </a:cxn>
                <a:cxn ang="0">
                  <a:pos x="1" y="15"/>
                </a:cxn>
                <a:cxn ang="0">
                  <a:pos x="7" y="12"/>
                </a:cxn>
                <a:cxn ang="0">
                  <a:pos x="241" y="0"/>
                </a:cxn>
                <a:cxn ang="0">
                  <a:pos x="242" y="0"/>
                </a:cxn>
                <a:cxn ang="0">
                  <a:pos x="243" y="0"/>
                </a:cxn>
                <a:cxn ang="0">
                  <a:pos x="502" y="52"/>
                </a:cxn>
                <a:cxn ang="0">
                  <a:pos x="507" y="57"/>
                </a:cxn>
                <a:cxn ang="0">
                  <a:pos x="501" y="61"/>
                </a:cxn>
                <a:cxn ang="0">
                  <a:pos x="141" y="70"/>
                </a:cxn>
              </a:cxnLst>
              <a:rect l="0" t="0" r="r" b="b"/>
              <a:pathLst>
                <a:path w="507" h="70">
                  <a:moveTo>
                    <a:pt x="141" y="70"/>
                  </a:moveTo>
                  <a:cubicBezTo>
                    <a:pt x="139" y="70"/>
                    <a:pt x="138" y="69"/>
                    <a:pt x="137" y="69"/>
                  </a:cubicBezTo>
                  <a:cubicBezTo>
                    <a:pt x="4" y="20"/>
                    <a:pt x="4" y="20"/>
                    <a:pt x="4" y="20"/>
                  </a:cubicBezTo>
                  <a:cubicBezTo>
                    <a:pt x="2" y="19"/>
                    <a:pt x="0" y="17"/>
                    <a:pt x="1" y="15"/>
                  </a:cubicBezTo>
                  <a:cubicBezTo>
                    <a:pt x="2" y="14"/>
                    <a:pt x="4" y="12"/>
                    <a:pt x="7" y="12"/>
                  </a:cubicBezTo>
                  <a:cubicBezTo>
                    <a:pt x="241" y="0"/>
                    <a:pt x="241" y="0"/>
                    <a:pt x="241" y="0"/>
                  </a:cubicBezTo>
                  <a:cubicBezTo>
                    <a:pt x="242" y="0"/>
                    <a:pt x="242" y="0"/>
                    <a:pt x="242" y="0"/>
                  </a:cubicBezTo>
                  <a:cubicBezTo>
                    <a:pt x="242" y="0"/>
                    <a:pt x="243" y="0"/>
                    <a:pt x="243" y="0"/>
                  </a:cubicBezTo>
                  <a:cubicBezTo>
                    <a:pt x="502" y="52"/>
                    <a:pt x="502" y="52"/>
                    <a:pt x="502" y="52"/>
                  </a:cubicBezTo>
                  <a:cubicBezTo>
                    <a:pt x="505" y="53"/>
                    <a:pt x="507" y="54"/>
                    <a:pt x="507" y="57"/>
                  </a:cubicBezTo>
                  <a:cubicBezTo>
                    <a:pt x="507" y="59"/>
                    <a:pt x="505" y="60"/>
                    <a:pt x="501" y="61"/>
                  </a:cubicBezTo>
                  <a:cubicBezTo>
                    <a:pt x="141" y="70"/>
                    <a:pt x="141" y="70"/>
                    <a:pt x="141" y="70"/>
                  </a:cubicBezTo>
                  <a:close/>
                </a:path>
              </a:pathLst>
            </a:custGeom>
            <a:solidFill>
              <a:srgbClr val="ACADAF"/>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099" name="Freeform 75"/>
            <p:cNvSpPr>
              <a:spLocks/>
            </p:cNvSpPr>
            <p:nvPr/>
          </p:nvSpPr>
          <p:spPr bwMode="auto">
            <a:xfrm>
              <a:off x="2705" y="3445"/>
              <a:ext cx="1808" cy="248"/>
            </a:xfrm>
            <a:custGeom>
              <a:avLst/>
              <a:gdLst/>
              <a:ahLst/>
              <a:cxnLst>
                <a:cxn ang="0">
                  <a:pos x="138" y="68"/>
                </a:cxn>
                <a:cxn ang="0">
                  <a:pos x="134" y="68"/>
                </a:cxn>
                <a:cxn ang="0">
                  <a:pos x="3" y="19"/>
                </a:cxn>
                <a:cxn ang="0">
                  <a:pos x="1" y="15"/>
                </a:cxn>
                <a:cxn ang="0">
                  <a:pos x="6" y="12"/>
                </a:cxn>
                <a:cxn ang="0">
                  <a:pos x="238" y="0"/>
                </a:cxn>
                <a:cxn ang="0">
                  <a:pos x="239" y="0"/>
                </a:cxn>
                <a:cxn ang="0">
                  <a:pos x="240" y="0"/>
                </a:cxn>
                <a:cxn ang="0">
                  <a:pos x="496" y="51"/>
                </a:cxn>
                <a:cxn ang="0">
                  <a:pos x="501" y="55"/>
                </a:cxn>
                <a:cxn ang="0">
                  <a:pos x="495" y="59"/>
                </a:cxn>
                <a:cxn ang="0">
                  <a:pos x="138" y="68"/>
                </a:cxn>
              </a:cxnLst>
              <a:rect l="0" t="0" r="r" b="b"/>
              <a:pathLst>
                <a:path w="501" h="68">
                  <a:moveTo>
                    <a:pt x="138" y="68"/>
                  </a:moveTo>
                  <a:cubicBezTo>
                    <a:pt x="136" y="68"/>
                    <a:pt x="135" y="68"/>
                    <a:pt x="134" y="68"/>
                  </a:cubicBezTo>
                  <a:cubicBezTo>
                    <a:pt x="3" y="19"/>
                    <a:pt x="3" y="19"/>
                    <a:pt x="3" y="19"/>
                  </a:cubicBezTo>
                  <a:cubicBezTo>
                    <a:pt x="1" y="19"/>
                    <a:pt x="0" y="17"/>
                    <a:pt x="1" y="15"/>
                  </a:cubicBezTo>
                  <a:cubicBezTo>
                    <a:pt x="1" y="13"/>
                    <a:pt x="3" y="12"/>
                    <a:pt x="6" y="12"/>
                  </a:cubicBezTo>
                  <a:cubicBezTo>
                    <a:pt x="238" y="0"/>
                    <a:pt x="238" y="0"/>
                    <a:pt x="238" y="0"/>
                  </a:cubicBezTo>
                  <a:cubicBezTo>
                    <a:pt x="239" y="0"/>
                    <a:pt x="239" y="0"/>
                    <a:pt x="239" y="0"/>
                  </a:cubicBezTo>
                  <a:cubicBezTo>
                    <a:pt x="239" y="0"/>
                    <a:pt x="240" y="0"/>
                    <a:pt x="240" y="0"/>
                  </a:cubicBezTo>
                  <a:cubicBezTo>
                    <a:pt x="496" y="51"/>
                    <a:pt x="496" y="51"/>
                    <a:pt x="496" y="51"/>
                  </a:cubicBezTo>
                  <a:cubicBezTo>
                    <a:pt x="499" y="51"/>
                    <a:pt x="501" y="53"/>
                    <a:pt x="501" y="55"/>
                  </a:cubicBezTo>
                  <a:cubicBezTo>
                    <a:pt x="501" y="57"/>
                    <a:pt x="498" y="59"/>
                    <a:pt x="495" y="59"/>
                  </a:cubicBezTo>
                  <a:cubicBezTo>
                    <a:pt x="138" y="68"/>
                    <a:pt x="138" y="68"/>
                    <a:pt x="138" y="68"/>
                  </a:cubicBezTo>
                  <a:close/>
                </a:path>
              </a:pathLst>
            </a:custGeom>
            <a:solidFill>
              <a:srgbClr val="AAABAD"/>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100" name="Freeform 76"/>
            <p:cNvSpPr>
              <a:spLocks/>
            </p:cNvSpPr>
            <p:nvPr/>
          </p:nvSpPr>
          <p:spPr bwMode="auto">
            <a:xfrm>
              <a:off x="2712" y="3445"/>
              <a:ext cx="1790" cy="248"/>
            </a:xfrm>
            <a:custGeom>
              <a:avLst/>
              <a:gdLst/>
              <a:ahLst/>
              <a:cxnLst>
                <a:cxn ang="0">
                  <a:pos x="136" y="68"/>
                </a:cxn>
                <a:cxn ang="0">
                  <a:pos x="132" y="67"/>
                </a:cxn>
                <a:cxn ang="0">
                  <a:pos x="4" y="20"/>
                </a:cxn>
                <a:cxn ang="0">
                  <a:pos x="1" y="15"/>
                </a:cxn>
                <a:cxn ang="0">
                  <a:pos x="7" y="12"/>
                </a:cxn>
                <a:cxn ang="0">
                  <a:pos x="236" y="0"/>
                </a:cxn>
                <a:cxn ang="0">
                  <a:pos x="237" y="0"/>
                </a:cxn>
                <a:cxn ang="0">
                  <a:pos x="239" y="0"/>
                </a:cxn>
                <a:cxn ang="0">
                  <a:pos x="491" y="50"/>
                </a:cxn>
                <a:cxn ang="0">
                  <a:pos x="495" y="55"/>
                </a:cxn>
                <a:cxn ang="0">
                  <a:pos x="490" y="59"/>
                </a:cxn>
                <a:cxn ang="0">
                  <a:pos x="136" y="68"/>
                </a:cxn>
              </a:cxnLst>
              <a:rect l="0" t="0" r="r" b="b"/>
              <a:pathLst>
                <a:path w="496" h="68">
                  <a:moveTo>
                    <a:pt x="136" y="68"/>
                  </a:moveTo>
                  <a:cubicBezTo>
                    <a:pt x="134" y="68"/>
                    <a:pt x="133" y="68"/>
                    <a:pt x="132" y="67"/>
                  </a:cubicBezTo>
                  <a:cubicBezTo>
                    <a:pt x="4" y="20"/>
                    <a:pt x="4" y="20"/>
                    <a:pt x="4" y="20"/>
                  </a:cubicBezTo>
                  <a:cubicBezTo>
                    <a:pt x="2" y="19"/>
                    <a:pt x="0" y="17"/>
                    <a:pt x="1" y="15"/>
                  </a:cubicBezTo>
                  <a:cubicBezTo>
                    <a:pt x="2" y="14"/>
                    <a:pt x="4" y="12"/>
                    <a:pt x="7" y="12"/>
                  </a:cubicBezTo>
                  <a:cubicBezTo>
                    <a:pt x="236" y="0"/>
                    <a:pt x="236" y="0"/>
                    <a:pt x="236" y="0"/>
                  </a:cubicBezTo>
                  <a:cubicBezTo>
                    <a:pt x="237" y="0"/>
                    <a:pt x="237" y="0"/>
                    <a:pt x="237" y="0"/>
                  </a:cubicBezTo>
                  <a:cubicBezTo>
                    <a:pt x="237" y="0"/>
                    <a:pt x="238" y="0"/>
                    <a:pt x="239" y="0"/>
                  </a:cubicBezTo>
                  <a:cubicBezTo>
                    <a:pt x="491" y="50"/>
                    <a:pt x="491" y="50"/>
                    <a:pt x="491" y="50"/>
                  </a:cubicBezTo>
                  <a:cubicBezTo>
                    <a:pt x="494" y="51"/>
                    <a:pt x="496" y="53"/>
                    <a:pt x="495" y="55"/>
                  </a:cubicBezTo>
                  <a:cubicBezTo>
                    <a:pt x="495" y="57"/>
                    <a:pt x="493" y="59"/>
                    <a:pt x="490" y="59"/>
                  </a:cubicBezTo>
                  <a:cubicBezTo>
                    <a:pt x="136" y="68"/>
                    <a:pt x="136" y="68"/>
                    <a:pt x="136" y="68"/>
                  </a:cubicBezTo>
                  <a:close/>
                </a:path>
              </a:pathLst>
            </a:custGeom>
            <a:solidFill>
              <a:srgbClr val="A8A9AB"/>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101" name="Freeform 77"/>
            <p:cNvSpPr>
              <a:spLocks/>
            </p:cNvSpPr>
            <p:nvPr/>
          </p:nvSpPr>
          <p:spPr bwMode="auto">
            <a:xfrm>
              <a:off x="2723" y="3445"/>
              <a:ext cx="1764" cy="248"/>
            </a:xfrm>
            <a:custGeom>
              <a:avLst/>
              <a:gdLst/>
              <a:ahLst/>
              <a:cxnLst>
                <a:cxn ang="0">
                  <a:pos x="133" y="68"/>
                </a:cxn>
                <a:cxn ang="0">
                  <a:pos x="129" y="67"/>
                </a:cxn>
                <a:cxn ang="0">
                  <a:pos x="3" y="21"/>
                </a:cxn>
                <a:cxn ang="0">
                  <a:pos x="1" y="16"/>
                </a:cxn>
                <a:cxn ang="0">
                  <a:pos x="6" y="13"/>
                </a:cxn>
                <a:cxn ang="0">
                  <a:pos x="233" y="0"/>
                </a:cxn>
                <a:cxn ang="0">
                  <a:pos x="234" y="0"/>
                </a:cxn>
                <a:cxn ang="0">
                  <a:pos x="236" y="0"/>
                </a:cxn>
                <a:cxn ang="0">
                  <a:pos x="484" y="50"/>
                </a:cxn>
                <a:cxn ang="0">
                  <a:pos x="489" y="54"/>
                </a:cxn>
                <a:cxn ang="0">
                  <a:pos x="483" y="58"/>
                </a:cxn>
                <a:cxn ang="0">
                  <a:pos x="133" y="68"/>
                </a:cxn>
              </a:cxnLst>
              <a:rect l="0" t="0" r="r" b="b"/>
              <a:pathLst>
                <a:path w="489" h="68">
                  <a:moveTo>
                    <a:pt x="133" y="68"/>
                  </a:moveTo>
                  <a:cubicBezTo>
                    <a:pt x="131" y="68"/>
                    <a:pt x="130" y="68"/>
                    <a:pt x="129" y="67"/>
                  </a:cubicBezTo>
                  <a:cubicBezTo>
                    <a:pt x="3" y="21"/>
                    <a:pt x="3" y="21"/>
                    <a:pt x="3" y="21"/>
                  </a:cubicBezTo>
                  <a:cubicBezTo>
                    <a:pt x="1" y="20"/>
                    <a:pt x="0" y="18"/>
                    <a:pt x="1" y="16"/>
                  </a:cubicBezTo>
                  <a:cubicBezTo>
                    <a:pt x="1" y="14"/>
                    <a:pt x="3" y="13"/>
                    <a:pt x="6" y="13"/>
                  </a:cubicBezTo>
                  <a:cubicBezTo>
                    <a:pt x="233" y="0"/>
                    <a:pt x="233" y="0"/>
                    <a:pt x="233" y="0"/>
                  </a:cubicBezTo>
                  <a:cubicBezTo>
                    <a:pt x="234" y="0"/>
                    <a:pt x="234" y="0"/>
                    <a:pt x="234" y="0"/>
                  </a:cubicBezTo>
                  <a:cubicBezTo>
                    <a:pt x="235" y="0"/>
                    <a:pt x="235" y="0"/>
                    <a:pt x="236" y="0"/>
                  </a:cubicBezTo>
                  <a:cubicBezTo>
                    <a:pt x="484" y="50"/>
                    <a:pt x="484" y="50"/>
                    <a:pt x="484" y="50"/>
                  </a:cubicBezTo>
                  <a:cubicBezTo>
                    <a:pt x="487" y="51"/>
                    <a:pt x="489" y="52"/>
                    <a:pt x="489" y="54"/>
                  </a:cubicBezTo>
                  <a:cubicBezTo>
                    <a:pt x="489" y="57"/>
                    <a:pt x="486" y="58"/>
                    <a:pt x="483" y="58"/>
                  </a:cubicBezTo>
                  <a:cubicBezTo>
                    <a:pt x="133" y="68"/>
                    <a:pt x="133" y="68"/>
                    <a:pt x="133" y="68"/>
                  </a:cubicBezTo>
                  <a:close/>
                </a:path>
              </a:pathLst>
            </a:custGeom>
            <a:solidFill>
              <a:srgbClr val="A6A7A9"/>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102" name="Freeform 78"/>
            <p:cNvSpPr>
              <a:spLocks/>
            </p:cNvSpPr>
            <p:nvPr/>
          </p:nvSpPr>
          <p:spPr bwMode="auto">
            <a:xfrm>
              <a:off x="2730" y="3445"/>
              <a:ext cx="1746" cy="248"/>
            </a:xfrm>
            <a:custGeom>
              <a:avLst/>
              <a:gdLst/>
              <a:ahLst/>
              <a:cxnLst>
                <a:cxn ang="0">
                  <a:pos x="131" y="68"/>
                </a:cxn>
                <a:cxn ang="0">
                  <a:pos x="127" y="67"/>
                </a:cxn>
                <a:cxn ang="0">
                  <a:pos x="4" y="21"/>
                </a:cxn>
                <a:cxn ang="0">
                  <a:pos x="1" y="17"/>
                </a:cxn>
                <a:cxn ang="0">
                  <a:pos x="7" y="13"/>
                </a:cxn>
                <a:cxn ang="0">
                  <a:pos x="231" y="0"/>
                </a:cxn>
                <a:cxn ang="0">
                  <a:pos x="232" y="0"/>
                </a:cxn>
                <a:cxn ang="0">
                  <a:pos x="234" y="1"/>
                </a:cxn>
                <a:cxn ang="0">
                  <a:pos x="479" y="50"/>
                </a:cxn>
                <a:cxn ang="0">
                  <a:pos x="483" y="54"/>
                </a:cxn>
                <a:cxn ang="0">
                  <a:pos x="478" y="58"/>
                </a:cxn>
                <a:cxn ang="0">
                  <a:pos x="131" y="68"/>
                </a:cxn>
              </a:cxnLst>
              <a:rect l="0" t="0" r="r" b="b"/>
              <a:pathLst>
                <a:path w="484" h="68">
                  <a:moveTo>
                    <a:pt x="131" y="68"/>
                  </a:moveTo>
                  <a:cubicBezTo>
                    <a:pt x="129" y="68"/>
                    <a:pt x="128" y="68"/>
                    <a:pt x="127" y="67"/>
                  </a:cubicBezTo>
                  <a:cubicBezTo>
                    <a:pt x="4" y="21"/>
                    <a:pt x="4" y="21"/>
                    <a:pt x="4" y="21"/>
                  </a:cubicBezTo>
                  <a:cubicBezTo>
                    <a:pt x="2" y="20"/>
                    <a:pt x="0" y="18"/>
                    <a:pt x="1" y="17"/>
                  </a:cubicBezTo>
                  <a:cubicBezTo>
                    <a:pt x="2" y="15"/>
                    <a:pt x="4" y="14"/>
                    <a:pt x="7" y="13"/>
                  </a:cubicBezTo>
                  <a:cubicBezTo>
                    <a:pt x="231" y="0"/>
                    <a:pt x="231" y="0"/>
                    <a:pt x="231" y="0"/>
                  </a:cubicBezTo>
                  <a:cubicBezTo>
                    <a:pt x="232" y="0"/>
                    <a:pt x="232" y="0"/>
                    <a:pt x="232" y="0"/>
                  </a:cubicBezTo>
                  <a:cubicBezTo>
                    <a:pt x="233" y="0"/>
                    <a:pt x="233" y="0"/>
                    <a:pt x="234" y="1"/>
                  </a:cubicBezTo>
                  <a:cubicBezTo>
                    <a:pt x="479" y="50"/>
                    <a:pt x="479" y="50"/>
                    <a:pt x="479" y="50"/>
                  </a:cubicBezTo>
                  <a:cubicBezTo>
                    <a:pt x="482" y="50"/>
                    <a:pt x="484" y="52"/>
                    <a:pt x="483" y="54"/>
                  </a:cubicBezTo>
                  <a:cubicBezTo>
                    <a:pt x="483" y="56"/>
                    <a:pt x="481" y="58"/>
                    <a:pt x="478" y="58"/>
                  </a:cubicBezTo>
                  <a:cubicBezTo>
                    <a:pt x="131" y="68"/>
                    <a:pt x="131" y="68"/>
                    <a:pt x="131" y="68"/>
                  </a:cubicBezTo>
                  <a:close/>
                </a:path>
              </a:pathLst>
            </a:custGeom>
            <a:solidFill>
              <a:srgbClr val="A4A5A7"/>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103" name="Freeform 79"/>
            <p:cNvSpPr>
              <a:spLocks/>
            </p:cNvSpPr>
            <p:nvPr/>
          </p:nvSpPr>
          <p:spPr bwMode="auto">
            <a:xfrm>
              <a:off x="2741" y="3449"/>
              <a:ext cx="1721" cy="244"/>
            </a:xfrm>
            <a:custGeom>
              <a:avLst/>
              <a:gdLst/>
              <a:ahLst/>
              <a:cxnLst>
                <a:cxn ang="0">
                  <a:pos x="128" y="67"/>
                </a:cxn>
                <a:cxn ang="0">
                  <a:pos x="124" y="66"/>
                </a:cxn>
                <a:cxn ang="0">
                  <a:pos x="3" y="21"/>
                </a:cxn>
                <a:cxn ang="0">
                  <a:pos x="1" y="16"/>
                </a:cxn>
                <a:cxn ang="0">
                  <a:pos x="6" y="13"/>
                </a:cxn>
                <a:cxn ang="0">
                  <a:pos x="228" y="0"/>
                </a:cxn>
                <a:cxn ang="0">
                  <a:pos x="229" y="0"/>
                </a:cxn>
                <a:cxn ang="0">
                  <a:pos x="231" y="0"/>
                </a:cxn>
                <a:cxn ang="0">
                  <a:pos x="472" y="48"/>
                </a:cxn>
                <a:cxn ang="0">
                  <a:pos x="477" y="53"/>
                </a:cxn>
                <a:cxn ang="0">
                  <a:pos x="471" y="57"/>
                </a:cxn>
                <a:cxn ang="0">
                  <a:pos x="128" y="67"/>
                </a:cxn>
              </a:cxnLst>
              <a:rect l="0" t="0" r="r" b="b"/>
              <a:pathLst>
                <a:path w="477" h="67">
                  <a:moveTo>
                    <a:pt x="128" y="67"/>
                  </a:moveTo>
                  <a:cubicBezTo>
                    <a:pt x="126" y="67"/>
                    <a:pt x="125" y="67"/>
                    <a:pt x="124" y="66"/>
                  </a:cubicBezTo>
                  <a:cubicBezTo>
                    <a:pt x="3" y="21"/>
                    <a:pt x="3" y="21"/>
                    <a:pt x="3" y="21"/>
                  </a:cubicBezTo>
                  <a:cubicBezTo>
                    <a:pt x="1" y="20"/>
                    <a:pt x="0" y="18"/>
                    <a:pt x="1" y="16"/>
                  </a:cubicBezTo>
                  <a:cubicBezTo>
                    <a:pt x="1" y="14"/>
                    <a:pt x="3" y="13"/>
                    <a:pt x="6" y="13"/>
                  </a:cubicBezTo>
                  <a:cubicBezTo>
                    <a:pt x="228" y="0"/>
                    <a:pt x="228" y="0"/>
                    <a:pt x="228" y="0"/>
                  </a:cubicBezTo>
                  <a:cubicBezTo>
                    <a:pt x="229" y="0"/>
                    <a:pt x="229" y="0"/>
                    <a:pt x="229" y="0"/>
                  </a:cubicBezTo>
                  <a:cubicBezTo>
                    <a:pt x="230" y="0"/>
                    <a:pt x="230" y="0"/>
                    <a:pt x="231" y="0"/>
                  </a:cubicBezTo>
                  <a:cubicBezTo>
                    <a:pt x="472" y="48"/>
                    <a:pt x="472" y="48"/>
                    <a:pt x="472" y="48"/>
                  </a:cubicBezTo>
                  <a:cubicBezTo>
                    <a:pt x="475" y="49"/>
                    <a:pt x="477" y="51"/>
                    <a:pt x="477" y="53"/>
                  </a:cubicBezTo>
                  <a:cubicBezTo>
                    <a:pt x="477" y="55"/>
                    <a:pt x="474" y="56"/>
                    <a:pt x="471" y="57"/>
                  </a:cubicBezTo>
                  <a:cubicBezTo>
                    <a:pt x="128" y="67"/>
                    <a:pt x="128" y="67"/>
                    <a:pt x="128" y="67"/>
                  </a:cubicBezTo>
                  <a:close/>
                </a:path>
              </a:pathLst>
            </a:custGeom>
            <a:solidFill>
              <a:srgbClr val="A2A3A5"/>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104" name="Freeform 80"/>
            <p:cNvSpPr>
              <a:spLocks/>
            </p:cNvSpPr>
            <p:nvPr/>
          </p:nvSpPr>
          <p:spPr bwMode="auto">
            <a:xfrm>
              <a:off x="2748" y="3449"/>
              <a:ext cx="1703" cy="244"/>
            </a:xfrm>
            <a:custGeom>
              <a:avLst/>
              <a:gdLst/>
              <a:ahLst/>
              <a:cxnLst>
                <a:cxn ang="0">
                  <a:pos x="126" y="67"/>
                </a:cxn>
                <a:cxn ang="0">
                  <a:pos x="122" y="66"/>
                </a:cxn>
                <a:cxn ang="0">
                  <a:pos x="4" y="21"/>
                </a:cxn>
                <a:cxn ang="0">
                  <a:pos x="1" y="17"/>
                </a:cxn>
                <a:cxn ang="0">
                  <a:pos x="7" y="14"/>
                </a:cxn>
                <a:cxn ang="0">
                  <a:pos x="227" y="0"/>
                </a:cxn>
                <a:cxn ang="0">
                  <a:pos x="227" y="0"/>
                </a:cxn>
                <a:cxn ang="0">
                  <a:pos x="229" y="0"/>
                </a:cxn>
                <a:cxn ang="0">
                  <a:pos x="467" y="48"/>
                </a:cxn>
                <a:cxn ang="0">
                  <a:pos x="472" y="52"/>
                </a:cxn>
                <a:cxn ang="0">
                  <a:pos x="466" y="56"/>
                </a:cxn>
                <a:cxn ang="0">
                  <a:pos x="126" y="67"/>
                </a:cxn>
              </a:cxnLst>
              <a:rect l="0" t="0" r="r" b="b"/>
              <a:pathLst>
                <a:path w="472" h="67">
                  <a:moveTo>
                    <a:pt x="126" y="67"/>
                  </a:moveTo>
                  <a:cubicBezTo>
                    <a:pt x="124" y="67"/>
                    <a:pt x="123" y="66"/>
                    <a:pt x="122" y="66"/>
                  </a:cubicBezTo>
                  <a:cubicBezTo>
                    <a:pt x="4" y="21"/>
                    <a:pt x="4" y="21"/>
                    <a:pt x="4" y="21"/>
                  </a:cubicBezTo>
                  <a:cubicBezTo>
                    <a:pt x="1" y="20"/>
                    <a:pt x="0" y="19"/>
                    <a:pt x="1" y="17"/>
                  </a:cubicBezTo>
                  <a:cubicBezTo>
                    <a:pt x="2" y="15"/>
                    <a:pt x="4" y="14"/>
                    <a:pt x="7" y="14"/>
                  </a:cubicBezTo>
                  <a:cubicBezTo>
                    <a:pt x="227" y="0"/>
                    <a:pt x="227" y="0"/>
                    <a:pt x="227" y="0"/>
                  </a:cubicBezTo>
                  <a:cubicBezTo>
                    <a:pt x="227" y="0"/>
                    <a:pt x="227" y="0"/>
                    <a:pt x="227" y="0"/>
                  </a:cubicBezTo>
                  <a:cubicBezTo>
                    <a:pt x="228" y="0"/>
                    <a:pt x="228" y="0"/>
                    <a:pt x="229" y="0"/>
                  </a:cubicBezTo>
                  <a:cubicBezTo>
                    <a:pt x="467" y="48"/>
                    <a:pt x="467" y="48"/>
                    <a:pt x="467" y="48"/>
                  </a:cubicBezTo>
                  <a:cubicBezTo>
                    <a:pt x="470" y="49"/>
                    <a:pt x="472" y="50"/>
                    <a:pt x="472" y="52"/>
                  </a:cubicBezTo>
                  <a:cubicBezTo>
                    <a:pt x="471" y="54"/>
                    <a:pt x="469" y="56"/>
                    <a:pt x="466" y="56"/>
                  </a:cubicBezTo>
                  <a:cubicBezTo>
                    <a:pt x="126" y="67"/>
                    <a:pt x="126" y="67"/>
                    <a:pt x="126" y="67"/>
                  </a:cubicBezTo>
                  <a:close/>
                </a:path>
              </a:pathLst>
            </a:custGeom>
            <a:solidFill>
              <a:srgbClr val="A0A1A3"/>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105" name="Freeform 81"/>
            <p:cNvSpPr>
              <a:spLocks/>
            </p:cNvSpPr>
            <p:nvPr/>
          </p:nvSpPr>
          <p:spPr bwMode="auto">
            <a:xfrm>
              <a:off x="2759" y="3449"/>
              <a:ext cx="1678" cy="244"/>
            </a:xfrm>
            <a:custGeom>
              <a:avLst/>
              <a:gdLst/>
              <a:ahLst/>
              <a:cxnLst>
                <a:cxn ang="0">
                  <a:pos x="123" y="67"/>
                </a:cxn>
                <a:cxn ang="0">
                  <a:pos x="119" y="66"/>
                </a:cxn>
                <a:cxn ang="0">
                  <a:pos x="3" y="22"/>
                </a:cxn>
                <a:cxn ang="0">
                  <a:pos x="1" y="17"/>
                </a:cxn>
                <a:cxn ang="0">
                  <a:pos x="6" y="14"/>
                </a:cxn>
                <a:cxn ang="0">
                  <a:pos x="224" y="0"/>
                </a:cxn>
                <a:cxn ang="0">
                  <a:pos x="224" y="0"/>
                </a:cxn>
                <a:cxn ang="0">
                  <a:pos x="226" y="1"/>
                </a:cxn>
                <a:cxn ang="0">
                  <a:pos x="460" y="48"/>
                </a:cxn>
                <a:cxn ang="0">
                  <a:pos x="465" y="52"/>
                </a:cxn>
                <a:cxn ang="0">
                  <a:pos x="459" y="56"/>
                </a:cxn>
                <a:cxn ang="0">
                  <a:pos x="123" y="66"/>
                </a:cxn>
                <a:cxn ang="0">
                  <a:pos x="123" y="67"/>
                </a:cxn>
              </a:cxnLst>
              <a:rect l="0" t="0" r="r" b="b"/>
              <a:pathLst>
                <a:path w="465" h="67">
                  <a:moveTo>
                    <a:pt x="123" y="67"/>
                  </a:moveTo>
                  <a:cubicBezTo>
                    <a:pt x="121" y="67"/>
                    <a:pt x="120" y="66"/>
                    <a:pt x="119" y="66"/>
                  </a:cubicBezTo>
                  <a:cubicBezTo>
                    <a:pt x="3" y="22"/>
                    <a:pt x="3" y="22"/>
                    <a:pt x="3" y="22"/>
                  </a:cubicBezTo>
                  <a:cubicBezTo>
                    <a:pt x="1" y="21"/>
                    <a:pt x="0" y="19"/>
                    <a:pt x="1" y="17"/>
                  </a:cubicBezTo>
                  <a:cubicBezTo>
                    <a:pt x="1" y="16"/>
                    <a:pt x="3" y="14"/>
                    <a:pt x="6" y="14"/>
                  </a:cubicBezTo>
                  <a:cubicBezTo>
                    <a:pt x="224" y="0"/>
                    <a:pt x="224" y="0"/>
                    <a:pt x="224" y="0"/>
                  </a:cubicBezTo>
                  <a:cubicBezTo>
                    <a:pt x="224" y="0"/>
                    <a:pt x="224" y="0"/>
                    <a:pt x="224" y="0"/>
                  </a:cubicBezTo>
                  <a:cubicBezTo>
                    <a:pt x="225" y="0"/>
                    <a:pt x="225" y="0"/>
                    <a:pt x="226" y="1"/>
                  </a:cubicBezTo>
                  <a:cubicBezTo>
                    <a:pt x="460" y="48"/>
                    <a:pt x="460" y="48"/>
                    <a:pt x="460" y="48"/>
                  </a:cubicBezTo>
                  <a:cubicBezTo>
                    <a:pt x="463" y="48"/>
                    <a:pt x="465" y="50"/>
                    <a:pt x="465" y="52"/>
                  </a:cubicBezTo>
                  <a:cubicBezTo>
                    <a:pt x="465" y="54"/>
                    <a:pt x="462" y="56"/>
                    <a:pt x="459" y="56"/>
                  </a:cubicBezTo>
                  <a:cubicBezTo>
                    <a:pt x="123" y="66"/>
                    <a:pt x="123" y="66"/>
                    <a:pt x="123" y="66"/>
                  </a:cubicBezTo>
                  <a:lnTo>
                    <a:pt x="123" y="67"/>
                  </a:lnTo>
                  <a:close/>
                </a:path>
              </a:pathLst>
            </a:custGeom>
            <a:solidFill>
              <a:srgbClr val="9E9FA1"/>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106" name="Freeform 82"/>
            <p:cNvSpPr>
              <a:spLocks/>
            </p:cNvSpPr>
            <p:nvPr/>
          </p:nvSpPr>
          <p:spPr bwMode="auto">
            <a:xfrm>
              <a:off x="2766" y="3453"/>
              <a:ext cx="1660" cy="237"/>
            </a:xfrm>
            <a:custGeom>
              <a:avLst/>
              <a:gdLst/>
              <a:ahLst/>
              <a:cxnLst>
                <a:cxn ang="0">
                  <a:pos x="121" y="65"/>
                </a:cxn>
                <a:cxn ang="0">
                  <a:pos x="117" y="64"/>
                </a:cxn>
                <a:cxn ang="0">
                  <a:pos x="3" y="21"/>
                </a:cxn>
                <a:cxn ang="0">
                  <a:pos x="1" y="17"/>
                </a:cxn>
                <a:cxn ang="0">
                  <a:pos x="7" y="14"/>
                </a:cxn>
                <a:cxn ang="0">
                  <a:pos x="222" y="0"/>
                </a:cxn>
                <a:cxn ang="0">
                  <a:pos x="222" y="0"/>
                </a:cxn>
                <a:cxn ang="0">
                  <a:pos x="224" y="0"/>
                </a:cxn>
                <a:cxn ang="0">
                  <a:pos x="455" y="46"/>
                </a:cxn>
                <a:cxn ang="0">
                  <a:pos x="460" y="51"/>
                </a:cxn>
                <a:cxn ang="0">
                  <a:pos x="454" y="55"/>
                </a:cxn>
                <a:cxn ang="0">
                  <a:pos x="121" y="65"/>
                </a:cxn>
              </a:cxnLst>
              <a:rect l="0" t="0" r="r" b="b"/>
              <a:pathLst>
                <a:path w="460" h="65">
                  <a:moveTo>
                    <a:pt x="121" y="65"/>
                  </a:moveTo>
                  <a:cubicBezTo>
                    <a:pt x="119" y="65"/>
                    <a:pt x="118" y="65"/>
                    <a:pt x="117" y="64"/>
                  </a:cubicBezTo>
                  <a:cubicBezTo>
                    <a:pt x="3" y="21"/>
                    <a:pt x="3" y="21"/>
                    <a:pt x="3" y="21"/>
                  </a:cubicBezTo>
                  <a:cubicBezTo>
                    <a:pt x="1" y="20"/>
                    <a:pt x="0" y="19"/>
                    <a:pt x="1" y="17"/>
                  </a:cubicBezTo>
                  <a:cubicBezTo>
                    <a:pt x="2" y="15"/>
                    <a:pt x="4" y="14"/>
                    <a:pt x="7" y="14"/>
                  </a:cubicBezTo>
                  <a:cubicBezTo>
                    <a:pt x="222" y="0"/>
                    <a:pt x="222" y="0"/>
                    <a:pt x="222" y="0"/>
                  </a:cubicBezTo>
                  <a:cubicBezTo>
                    <a:pt x="222" y="0"/>
                    <a:pt x="222" y="0"/>
                    <a:pt x="222" y="0"/>
                  </a:cubicBezTo>
                  <a:cubicBezTo>
                    <a:pt x="223" y="0"/>
                    <a:pt x="223" y="0"/>
                    <a:pt x="224" y="0"/>
                  </a:cubicBezTo>
                  <a:cubicBezTo>
                    <a:pt x="455" y="46"/>
                    <a:pt x="455" y="46"/>
                    <a:pt x="455" y="46"/>
                  </a:cubicBezTo>
                  <a:cubicBezTo>
                    <a:pt x="458" y="47"/>
                    <a:pt x="460" y="49"/>
                    <a:pt x="460" y="51"/>
                  </a:cubicBezTo>
                  <a:cubicBezTo>
                    <a:pt x="459" y="53"/>
                    <a:pt x="457" y="54"/>
                    <a:pt x="454" y="55"/>
                  </a:cubicBezTo>
                  <a:cubicBezTo>
                    <a:pt x="121" y="65"/>
                    <a:pt x="121" y="65"/>
                    <a:pt x="121" y="65"/>
                  </a:cubicBezTo>
                  <a:close/>
                </a:path>
              </a:pathLst>
            </a:custGeom>
            <a:solidFill>
              <a:srgbClr val="9C9D9F"/>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107" name="Freeform 83"/>
            <p:cNvSpPr>
              <a:spLocks/>
            </p:cNvSpPr>
            <p:nvPr/>
          </p:nvSpPr>
          <p:spPr bwMode="auto">
            <a:xfrm>
              <a:off x="2777" y="3453"/>
              <a:ext cx="1634" cy="237"/>
            </a:xfrm>
            <a:custGeom>
              <a:avLst/>
              <a:gdLst/>
              <a:ahLst/>
              <a:cxnLst>
                <a:cxn ang="0">
                  <a:pos x="118" y="65"/>
                </a:cxn>
                <a:cxn ang="0">
                  <a:pos x="114" y="64"/>
                </a:cxn>
                <a:cxn ang="0">
                  <a:pos x="3" y="22"/>
                </a:cxn>
                <a:cxn ang="0">
                  <a:pos x="1" y="18"/>
                </a:cxn>
                <a:cxn ang="0">
                  <a:pos x="6" y="14"/>
                </a:cxn>
                <a:cxn ang="0">
                  <a:pos x="219" y="0"/>
                </a:cxn>
                <a:cxn ang="0">
                  <a:pos x="219" y="0"/>
                </a:cxn>
                <a:cxn ang="0">
                  <a:pos x="221" y="0"/>
                </a:cxn>
                <a:cxn ang="0">
                  <a:pos x="449" y="46"/>
                </a:cxn>
                <a:cxn ang="0">
                  <a:pos x="453" y="50"/>
                </a:cxn>
                <a:cxn ang="0">
                  <a:pos x="448" y="54"/>
                </a:cxn>
                <a:cxn ang="0">
                  <a:pos x="118" y="65"/>
                </a:cxn>
              </a:cxnLst>
              <a:rect l="0" t="0" r="r" b="b"/>
              <a:pathLst>
                <a:path w="453" h="65">
                  <a:moveTo>
                    <a:pt x="118" y="65"/>
                  </a:moveTo>
                  <a:cubicBezTo>
                    <a:pt x="116" y="65"/>
                    <a:pt x="115" y="65"/>
                    <a:pt x="114" y="64"/>
                  </a:cubicBezTo>
                  <a:cubicBezTo>
                    <a:pt x="3" y="22"/>
                    <a:pt x="3" y="22"/>
                    <a:pt x="3" y="22"/>
                  </a:cubicBezTo>
                  <a:cubicBezTo>
                    <a:pt x="1" y="21"/>
                    <a:pt x="0" y="19"/>
                    <a:pt x="1" y="18"/>
                  </a:cubicBezTo>
                  <a:cubicBezTo>
                    <a:pt x="1" y="16"/>
                    <a:pt x="3" y="15"/>
                    <a:pt x="6" y="14"/>
                  </a:cubicBezTo>
                  <a:cubicBezTo>
                    <a:pt x="219" y="0"/>
                    <a:pt x="219" y="0"/>
                    <a:pt x="219" y="0"/>
                  </a:cubicBezTo>
                  <a:cubicBezTo>
                    <a:pt x="219" y="0"/>
                    <a:pt x="219" y="0"/>
                    <a:pt x="219" y="0"/>
                  </a:cubicBezTo>
                  <a:cubicBezTo>
                    <a:pt x="220" y="0"/>
                    <a:pt x="221" y="0"/>
                    <a:pt x="221" y="0"/>
                  </a:cubicBezTo>
                  <a:cubicBezTo>
                    <a:pt x="449" y="46"/>
                    <a:pt x="449" y="46"/>
                    <a:pt x="449" y="46"/>
                  </a:cubicBezTo>
                  <a:cubicBezTo>
                    <a:pt x="451" y="47"/>
                    <a:pt x="453" y="48"/>
                    <a:pt x="453" y="50"/>
                  </a:cubicBezTo>
                  <a:cubicBezTo>
                    <a:pt x="453" y="52"/>
                    <a:pt x="451" y="54"/>
                    <a:pt x="448" y="54"/>
                  </a:cubicBezTo>
                  <a:cubicBezTo>
                    <a:pt x="118" y="65"/>
                    <a:pt x="118" y="65"/>
                    <a:pt x="118" y="65"/>
                  </a:cubicBezTo>
                  <a:close/>
                </a:path>
              </a:pathLst>
            </a:custGeom>
            <a:solidFill>
              <a:srgbClr val="9A9B9D"/>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108" name="Freeform 84"/>
            <p:cNvSpPr>
              <a:spLocks/>
            </p:cNvSpPr>
            <p:nvPr/>
          </p:nvSpPr>
          <p:spPr bwMode="auto">
            <a:xfrm>
              <a:off x="2784" y="3453"/>
              <a:ext cx="1617" cy="237"/>
            </a:xfrm>
            <a:custGeom>
              <a:avLst/>
              <a:gdLst/>
              <a:ahLst/>
              <a:cxnLst>
                <a:cxn ang="0">
                  <a:pos x="116" y="65"/>
                </a:cxn>
                <a:cxn ang="0">
                  <a:pos x="112" y="64"/>
                </a:cxn>
                <a:cxn ang="0">
                  <a:pos x="3" y="22"/>
                </a:cxn>
                <a:cxn ang="0">
                  <a:pos x="1" y="18"/>
                </a:cxn>
                <a:cxn ang="0">
                  <a:pos x="6" y="15"/>
                </a:cxn>
                <a:cxn ang="0">
                  <a:pos x="217" y="0"/>
                </a:cxn>
                <a:cxn ang="0">
                  <a:pos x="217" y="0"/>
                </a:cxn>
                <a:cxn ang="0">
                  <a:pos x="219" y="0"/>
                </a:cxn>
                <a:cxn ang="0">
                  <a:pos x="443" y="46"/>
                </a:cxn>
                <a:cxn ang="0">
                  <a:pos x="448" y="50"/>
                </a:cxn>
                <a:cxn ang="0">
                  <a:pos x="442" y="54"/>
                </a:cxn>
                <a:cxn ang="0">
                  <a:pos x="116" y="65"/>
                </a:cxn>
              </a:cxnLst>
              <a:rect l="0" t="0" r="r" b="b"/>
              <a:pathLst>
                <a:path w="448" h="65">
                  <a:moveTo>
                    <a:pt x="116" y="65"/>
                  </a:moveTo>
                  <a:cubicBezTo>
                    <a:pt x="114" y="65"/>
                    <a:pt x="113" y="65"/>
                    <a:pt x="112" y="64"/>
                  </a:cubicBezTo>
                  <a:cubicBezTo>
                    <a:pt x="3" y="22"/>
                    <a:pt x="3" y="22"/>
                    <a:pt x="3" y="22"/>
                  </a:cubicBezTo>
                  <a:cubicBezTo>
                    <a:pt x="1" y="22"/>
                    <a:pt x="0" y="20"/>
                    <a:pt x="1" y="18"/>
                  </a:cubicBezTo>
                  <a:cubicBezTo>
                    <a:pt x="2" y="16"/>
                    <a:pt x="4" y="15"/>
                    <a:pt x="6" y="15"/>
                  </a:cubicBezTo>
                  <a:cubicBezTo>
                    <a:pt x="217" y="0"/>
                    <a:pt x="217" y="0"/>
                    <a:pt x="217" y="0"/>
                  </a:cubicBezTo>
                  <a:cubicBezTo>
                    <a:pt x="217" y="0"/>
                    <a:pt x="217" y="0"/>
                    <a:pt x="217" y="0"/>
                  </a:cubicBezTo>
                  <a:cubicBezTo>
                    <a:pt x="218" y="0"/>
                    <a:pt x="219" y="0"/>
                    <a:pt x="219" y="0"/>
                  </a:cubicBezTo>
                  <a:cubicBezTo>
                    <a:pt x="443" y="46"/>
                    <a:pt x="443" y="46"/>
                    <a:pt x="443" y="46"/>
                  </a:cubicBezTo>
                  <a:cubicBezTo>
                    <a:pt x="446" y="46"/>
                    <a:pt x="448" y="48"/>
                    <a:pt x="448" y="50"/>
                  </a:cubicBezTo>
                  <a:cubicBezTo>
                    <a:pt x="448" y="52"/>
                    <a:pt x="445" y="54"/>
                    <a:pt x="442" y="54"/>
                  </a:cubicBezTo>
                  <a:cubicBezTo>
                    <a:pt x="116" y="65"/>
                    <a:pt x="116" y="65"/>
                    <a:pt x="116" y="65"/>
                  </a:cubicBezTo>
                  <a:close/>
                </a:path>
              </a:pathLst>
            </a:custGeom>
            <a:solidFill>
              <a:srgbClr val="98999B"/>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109" name="Freeform 85"/>
            <p:cNvSpPr>
              <a:spLocks/>
            </p:cNvSpPr>
            <p:nvPr/>
          </p:nvSpPr>
          <p:spPr bwMode="auto">
            <a:xfrm>
              <a:off x="2795" y="3456"/>
              <a:ext cx="1595" cy="234"/>
            </a:xfrm>
            <a:custGeom>
              <a:avLst/>
              <a:gdLst/>
              <a:ahLst/>
              <a:cxnLst>
                <a:cxn ang="0">
                  <a:pos x="113" y="64"/>
                </a:cxn>
                <a:cxn ang="0">
                  <a:pos x="109" y="63"/>
                </a:cxn>
                <a:cxn ang="0">
                  <a:pos x="3" y="22"/>
                </a:cxn>
                <a:cxn ang="0">
                  <a:pos x="1" y="18"/>
                </a:cxn>
                <a:cxn ang="0">
                  <a:pos x="6" y="15"/>
                </a:cxn>
                <a:cxn ang="0">
                  <a:pos x="214" y="0"/>
                </a:cxn>
                <a:cxn ang="0">
                  <a:pos x="215" y="0"/>
                </a:cxn>
                <a:cxn ang="0">
                  <a:pos x="216" y="0"/>
                </a:cxn>
                <a:cxn ang="0">
                  <a:pos x="437" y="44"/>
                </a:cxn>
                <a:cxn ang="0">
                  <a:pos x="441" y="49"/>
                </a:cxn>
                <a:cxn ang="0">
                  <a:pos x="436" y="52"/>
                </a:cxn>
                <a:cxn ang="0">
                  <a:pos x="113" y="64"/>
                </a:cxn>
              </a:cxnLst>
              <a:rect l="0" t="0" r="r" b="b"/>
              <a:pathLst>
                <a:path w="442" h="64">
                  <a:moveTo>
                    <a:pt x="113" y="64"/>
                  </a:moveTo>
                  <a:cubicBezTo>
                    <a:pt x="111" y="64"/>
                    <a:pt x="110" y="64"/>
                    <a:pt x="109" y="63"/>
                  </a:cubicBezTo>
                  <a:cubicBezTo>
                    <a:pt x="3" y="22"/>
                    <a:pt x="3" y="22"/>
                    <a:pt x="3" y="22"/>
                  </a:cubicBezTo>
                  <a:cubicBezTo>
                    <a:pt x="1" y="21"/>
                    <a:pt x="0" y="19"/>
                    <a:pt x="1" y="18"/>
                  </a:cubicBezTo>
                  <a:cubicBezTo>
                    <a:pt x="1" y="16"/>
                    <a:pt x="3" y="15"/>
                    <a:pt x="6" y="15"/>
                  </a:cubicBezTo>
                  <a:cubicBezTo>
                    <a:pt x="214" y="0"/>
                    <a:pt x="214" y="0"/>
                    <a:pt x="214" y="0"/>
                  </a:cubicBezTo>
                  <a:cubicBezTo>
                    <a:pt x="215" y="0"/>
                    <a:pt x="215" y="0"/>
                    <a:pt x="215" y="0"/>
                  </a:cubicBezTo>
                  <a:cubicBezTo>
                    <a:pt x="215" y="0"/>
                    <a:pt x="216" y="0"/>
                    <a:pt x="216" y="0"/>
                  </a:cubicBezTo>
                  <a:cubicBezTo>
                    <a:pt x="437" y="44"/>
                    <a:pt x="437" y="44"/>
                    <a:pt x="437" y="44"/>
                  </a:cubicBezTo>
                  <a:cubicBezTo>
                    <a:pt x="440" y="45"/>
                    <a:pt x="442" y="47"/>
                    <a:pt x="441" y="49"/>
                  </a:cubicBezTo>
                  <a:cubicBezTo>
                    <a:pt x="441" y="51"/>
                    <a:pt x="439" y="52"/>
                    <a:pt x="436" y="52"/>
                  </a:cubicBezTo>
                  <a:cubicBezTo>
                    <a:pt x="113" y="64"/>
                    <a:pt x="113" y="64"/>
                    <a:pt x="113" y="64"/>
                  </a:cubicBezTo>
                  <a:close/>
                </a:path>
              </a:pathLst>
            </a:custGeom>
            <a:solidFill>
              <a:srgbClr val="969799"/>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110" name="Freeform 86"/>
            <p:cNvSpPr>
              <a:spLocks/>
            </p:cNvSpPr>
            <p:nvPr/>
          </p:nvSpPr>
          <p:spPr bwMode="auto">
            <a:xfrm>
              <a:off x="2803" y="3456"/>
              <a:ext cx="1572" cy="234"/>
            </a:xfrm>
            <a:custGeom>
              <a:avLst/>
              <a:gdLst/>
              <a:ahLst/>
              <a:cxnLst>
                <a:cxn ang="0">
                  <a:pos x="111" y="64"/>
                </a:cxn>
                <a:cxn ang="0">
                  <a:pos x="107" y="63"/>
                </a:cxn>
                <a:cxn ang="0">
                  <a:pos x="3" y="23"/>
                </a:cxn>
                <a:cxn ang="0">
                  <a:pos x="1" y="18"/>
                </a:cxn>
                <a:cxn ang="0">
                  <a:pos x="6" y="15"/>
                </a:cxn>
                <a:cxn ang="0">
                  <a:pos x="212" y="0"/>
                </a:cxn>
                <a:cxn ang="0">
                  <a:pos x="213" y="0"/>
                </a:cxn>
                <a:cxn ang="0">
                  <a:pos x="214" y="0"/>
                </a:cxn>
                <a:cxn ang="0">
                  <a:pos x="431" y="44"/>
                </a:cxn>
                <a:cxn ang="0">
                  <a:pos x="436" y="48"/>
                </a:cxn>
                <a:cxn ang="0">
                  <a:pos x="430" y="52"/>
                </a:cxn>
                <a:cxn ang="0">
                  <a:pos x="111" y="64"/>
                </a:cxn>
              </a:cxnLst>
              <a:rect l="0" t="0" r="r" b="b"/>
              <a:pathLst>
                <a:path w="436" h="64">
                  <a:moveTo>
                    <a:pt x="111" y="64"/>
                  </a:moveTo>
                  <a:cubicBezTo>
                    <a:pt x="109" y="64"/>
                    <a:pt x="108" y="63"/>
                    <a:pt x="107" y="63"/>
                  </a:cubicBezTo>
                  <a:cubicBezTo>
                    <a:pt x="3" y="23"/>
                    <a:pt x="3" y="23"/>
                    <a:pt x="3" y="23"/>
                  </a:cubicBezTo>
                  <a:cubicBezTo>
                    <a:pt x="1" y="22"/>
                    <a:pt x="0" y="20"/>
                    <a:pt x="1" y="18"/>
                  </a:cubicBezTo>
                  <a:cubicBezTo>
                    <a:pt x="2" y="17"/>
                    <a:pt x="4" y="15"/>
                    <a:pt x="6" y="15"/>
                  </a:cubicBezTo>
                  <a:cubicBezTo>
                    <a:pt x="212" y="0"/>
                    <a:pt x="212" y="0"/>
                    <a:pt x="212" y="0"/>
                  </a:cubicBezTo>
                  <a:cubicBezTo>
                    <a:pt x="213" y="0"/>
                    <a:pt x="213" y="0"/>
                    <a:pt x="213" y="0"/>
                  </a:cubicBezTo>
                  <a:cubicBezTo>
                    <a:pt x="213" y="0"/>
                    <a:pt x="214" y="0"/>
                    <a:pt x="214" y="0"/>
                  </a:cubicBezTo>
                  <a:cubicBezTo>
                    <a:pt x="431" y="44"/>
                    <a:pt x="431" y="44"/>
                    <a:pt x="431" y="44"/>
                  </a:cubicBezTo>
                  <a:cubicBezTo>
                    <a:pt x="434" y="45"/>
                    <a:pt x="436" y="46"/>
                    <a:pt x="436" y="48"/>
                  </a:cubicBezTo>
                  <a:cubicBezTo>
                    <a:pt x="436" y="50"/>
                    <a:pt x="433" y="52"/>
                    <a:pt x="430" y="52"/>
                  </a:cubicBezTo>
                  <a:cubicBezTo>
                    <a:pt x="111" y="64"/>
                    <a:pt x="111" y="64"/>
                    <a:pt x="111" y="64"/>
                  </a:cubicBezTo>
                  <a:close/>
                </a:path>
              </a:pathLst>
            </a:custGeom>
            <a:solidFill>
              <a:srgbClr val="949597"/>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111" name="Freeform 87"/>
            <p:cNvSpPr>
              <a:spLocks/>
            </p:cNvSpPr>
            <p:nvPr/>
          </p:nvSpPr>
          <p:spPr bwMode="auto">
            <a:xfrm>
              <a:off x="2813" y="3456"/>
              <a:ext cx="1552" cy="234"/>
            </a:xfrm>
            <a:custGeom>
              <a:avLst/>
              <a:gdLst/>
              <a:ahLst/>
              <a:cxnLst>
                <a:cxn ang="0">
                  <a:pos x="108" y="64"/>
                </a:cxn>
                <a:cxn ang="0">
                  <a:pos x="104" y="63"/>
                </a:cxn>
                <a:cxn ang="0">
                  <a:pos x="3" y="23"/>
                </a:cxn>
                <a:cxn ang="0">
                  <a:pos x="1" y="19"/>
                </a:cxn>
                <a:cxn ang="0">
                  <a:pos x="6" y="16"/>
                </a:cxn>
                <a:cxn ang="0">
                  <a:pos x="209" y="0"/>
                </a:cxn>
                <a:cxn ang="0">
                  <a:pos x="210" y="0"/>
                </a:cxn>
                <a:cxn ang="0">
                  <a:pos x="211" y="0"/>
                </a:cxn>
                <a:cxn ang="0">
                  <a:pos x="425" y="44"/>
                </a:cxn>
                <a:cxn ang="0">
                  <a:pos x="429" y="48"/>
                </a:cxn>
                <a:cxn ang="0">
                  <a:pos x="424" y="52"/>
                </a:cxn>
                <a:cxn ang="0">
                  <a:pos x="108" y="64"/>
                </a:cxn>
              </a:cxnLst>
              <a:rect l="0" t="0" r="r" b="b"/>
              <a:pathLst>
                <a:path w="430" h="64">
                  <a:moveTo>
                    <a:pt x="108" y="64"/>
                  </a:moveTo>
                  <a:cubicBezTo>
                    <a:pt x="106" y="64"/>
                    <a:pt x="105" y="63"/>
                    <a:pt x="104" y="63"/>
                  </a:cubicBezTo>
                  <a:cubicBezTo>
                    <a:pt x="3" y="23"/>
                    <a:pt x="3" y="23"/>
                    <a:pt x="3" y="23"/>
                  </a:cubicBezTo>
                  <a:cubicBezTo>
                    <a:pt x="1" y="22"/>
                    <a:pt x="0" y="20"/>
                    <a:pt x="1" y="19"/>
                  </a:cubicBezTo>
                  <a:cubicBezTo>
                    <a:pt x="1" y="17"/>
                    <a:pt x="3" y="16"/>
                    <a:pt x="6" y="16"/>
                  </a:cubicBezTo>
                  <a:cubicBezTo>
                    <a:pt x="209" y="0"/>
                    <a:pt x="209" y="0"/>
                    <a:pt x="209" y="0"/>
                  </a:cubicBezTo>
                  <a:cubicBezTo>
                    <a:pt x="210" y="0"/>
                    <a:pt x="210" y="0"/>
                    <a:pt x="210" y="0"/>
                  </a:cubicBezTo>
                  <a:cubicBezTo>
                    <a:pt x="210" y="0"/>
                    <a:pt x="211" y="0"/>
                    <a:pt x="211" y="0"/>
                  </a:cubicBezTo>
                  <a:cubicBezTo>
                    <a:pt x="425" y="44"/>
                    <a:pt x="425" y="44"/>
                    <a:pt x="425" y="44"/>
                  </a:cubicBezTo>
                  <a:cubicBezTo>
                    <a:pt x="428" y="44"/>
                    <a:pt x="430" y="46"/>
                    <a:pt x="429" y="48"/>
                  </a:cubicBezTo>
                  <a:cubicBezTo>
                    <a:pt x="429" y="50"/>
                    <a:pt x="427" y="52"/>
                    <a:pt x="424" y="52"/>
                  </a:cubicBezTo>
                  <a:cubicBezTo>
                    <a:pt x="108" y="64"/>
                    <a:pt x="108" y="64"/>
                    <a:pt x="108" y="64"/>
                  </a:cubicBezTo>
                  <a:close/>
                </a:path>
              </a:pathLst>
            </a:custGeom>
            <a:solidFill>
              <a:srgbClr val="929395"/>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112" name="Freeform 88"/>
            <p:cNvSpPr>
              <a:spLocks/>
            </p:cNvSpPr>
            <p:nvPr/>
          </p:nvSpPr>
          <p:spPr bwMode="auto">
            <a:xfrm>
              <a:off x="2821" y="3460"/>
              <a:ext cx="1529" cy="230"/>
            </a:xfrm>
            <a:custGeom>
              <a:avLst/>
              <a:gdLst/>
              <a:ahLst/>
              <a:cxnLst>
                <a:cxn ang="0">
                  <a:pos x="106" y="63"/>
                </a:cxn>
                <a:cxn ang="0">
                  <a:pos x="102" y="61"/>
                </a:cxn>
                <a:cxn ang="0">
                  <a:pos x="3" y="23"/>
                </a:cxn>
                <a:cxn ang="0">
                  <a:pos x="1" y="18"/>
                </a:cxn>
                <a:cxn ang="0">
                  <a:pos x="6" y="16"/>
                </a:cxn>
                <a:cxn ang="0">
                  <a:pos x="207" y="0"/>
                </a:cxn>
                <a:cxn ang="0">
                  <a:pos x="208" y="0"/>
                </a:cxn>
                <a:cxn ang="0">
                  <a:pos x="210" y="0"/>
                </a:cxn>
                <a:cxn ang="0">
                  <a:pos x="419" y="42"/>
                </a:cxn>
                <a:cxn ang="0">
                  <a:pos x="424" y="47"/>
                </a:cxn>
                <a:cxn ang="0">
                  <a:pos x="418" y="50"/>
                </a:cxn>
                <a:cxn ang="0">
                  <a:pos x="106" y="62"/>
                </a:cxn>
                <a:cxn ang="0">
                  <a:pos x="106" y="63"/>
                </a:cxn>
              </a:cxnLst>
              <a:rect l="0" t="0" r="r" b="b"/>
              <a:pathLst>
                <a:path w="424" h="63">
                  <a:moveTo>
                    <a:pt x="106" y="63"/>
                  </a:moveTo>
                  <a:cubicBezTo>
                    <a:pt x="104" y="63"/>
                    <a:pt x="103" y="62"/>
                    <a:pt x="102" y="61"/>
                  </a:cubicBezTo>
                  <a:cubicBezTo>
                    <a:pt x="3" y="23"/>
                    <a:pt x="3" y="23"/>
                    <a:pt x="3" y="23"/>
                  </a:cubicBezTo>
                  <a:cubicBezTo>
                    <a:pt x="1" y="22"/>
                    <a:pt x="0" y="20"/>
                    <a:pt x="1" y="18"/>
                  </a:cubicBezTo>
                  <a:cubicBezTo>
                    <a:pt x="2" y="17"/>
                    <a:pt x="4" y="16"/>
                    <a:pt x="6" y="16"/>
                  </a:cubicBezTo>
                  <a:cubicBezTo>
                    <a:pt x="207" y="0"/>
                    <a:pt x="207" y="0"/>
                    <a:pt x="207" y="0"/>
                  </a:cubicBezTo>
                  <a:cubicBezTo>
                    <a:pt x="208" y="0"/>
                    <a:pt x="208" y="0"/>
                    <a:pt x="208" y="0"/>
                  </a:cubicBezTo>
                  <a:cubicBezTo>
                    <a:pt x="208" y="0"/>
                    <a:pt x="209" y="0"/>
                    <a:pt x="210" y="0"/>
                  </a:cubicBezTo>
                  <a:cubicBezTo>
                    <a:pt x="419" y="42"/>
                    <a:pt x="419" y="42"/>
                    <a:pt x="419" y="42"/>
                  </a:cubicBezTo>
                  <a:cubicBezTo>
                    <a:pt x="422" y="43"/>
                    <a:pt x="424" y="45"/>
                    <a:pt x="424" y="47"/>
                  </a:cubicBezTo>
                  <a:cubicBezTo>
                    <a:pt x="424" y="49"/>
                    <a:pt x="421" y="50"/>
                    <a:pt x="418" y="50"/>
                  </a:cubicBezTo>
                  <a:cubicBezTo>
                    <a:pt x="106" y="62"/>
                    <a:pt x="106" y="62"/>
                    <a:pt x="106" y="62"/>
                  </a:cubicBezTo>
                  <a:lnTo>
                    <a:pt x="106" y="63"/>
                  </a:lnTo>
                  <a:close/>
                </a:path>
              </a:pathLst>
            </a:custGeom>
            <a:solidFill>
              <a:srgbClr val="909193"/>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113" name="Freeform 89"/>
            <p:cNvSpPr>
              <a:spLocks/>
            </p:cNvSpPr>
            <p:nvPr/>
          </p:nvSpPr>
          <p:spPr bwMode="auto">
            <a:xfrm>
              <a:off x="2831" y="3460"/>
              <a:ext cx="1508" cy="226"/>
            </a:xfrm>
            <a:custGeom>
              <a:avLst/>
              <a:gdLst/>
              <a:ahLst/>
              <a:cxnLst>
                <a:cxn ang="0">
                  <a:pos x="103" y="62"/>
                </a:cxn>
                <a:cxn ang="0">
                  <a:pos x="99" y="61"/>
                </a:cxn>
                <a:cxn ang="0">
                  <a:pos x="3" y="23"/>
                </a:cxn>
                <a:cxn ang="0">
                  <a:pos x="1" y="19"/>
                </a:cxn>
                <a:cxn ang="0">
                  <a:pos x="6" y="16"/>
                </a:cxn>
                <a:cxn ang="0">
                  <a:pos x="204" y="0"/>
                </a:cxn>
                <a:cxn ang="0">
                  <a:pos x="205" y="0"/>
                </a:cxn>
                <a:cxn ang="0">
                  <a:pos x="207" y="0"/>
                </a:cxn>
                <a:cxn ang="0">
                  <a:pos x="413" y="42"/>
                </a:cxn>
                <a:cxn ang="0">
                  <a:pos x="418" y="46"/>
                </a:cxn>
                <a:cxn ang="0">
                  <a:pos x="412" y="50"/>
                </a:cxn>
                <a:cxn ang="0">
                  <a:pos x="103" y="62"/>
                </a:cxn>
              </a:cxnLst>
              <a:rect l="0" t="0" r="r" b="b"/>
              <a:pathLst>
                <a:path w="418" h="62">
                  <a:moveTo>
                    <a:pt x="103" y="62"/>
                  </a:moveTo>
                  <a:cubicBezTo>
                    <a:pt x="101" y="62"/>
                    <a:pt x="100" y="62"/>
                    <a:pt x="99" y="61"/>
                  </a:cubicBezTo>
                  <a:cubicBezTo>
                    <a:pt x="3" y="23"/>
                    <a:pt x="3" y="23"/>
                    <a:pt x="3" y="23"/>
                  </a:cubicBezTo>
                  <a:cubicBezTo>
                    <a:pt x="1" y="22"/>
                    <a:pt x="0" y="21"/>
                    <a:pt x="1" y="19"/>
                  </a:cubicBezTo>
                  <a:cubicBezTo>
                    <a:pt x="1" y="17"/>
                    <a:pt x="3" y="16"/>
                    <a:pt x="6" y="16"/>
                  </a:cubicBezTo>
                  <a:cubicBezTo>
                    <a:pt x="204" y="0"/>
                    <a:pt x="204" y="0"/>
                    <a:pt x="204" y="0"/>
                  </a:cubicBezTo>
                  <a:cubicBezTo>
                    <a:pt x="205" y="0"/>
                    <a:pt x="205" y="0"/>
                    <a:pt x="205" y="0"/>
                  </a:cubicBezTo>
                  <a:cubicBezTo>
                    <a:pt x="205" y="0"/>
                    <a:pt x="206" y="0"/>
                    <a:pt x="207" y="0"/>
                  </a:cubicBezTo>
                  <a:cubicBezTo>
                    <a:pt x="413" y="42"/>
                    <a:pt x="413" y="42"/>
                    <a:pt x="413" y="42"/>
                  </a:cubicBezTo>
                  <a:cubicBezTo>
                    <a:pt x="416" y="43"/>
                    <a:pt x="418" y="44"/>
                    <a:pt x="418" y="46"/>
                  </a:cubicBezTo>
                  <a:cubicBezTo>
                    <a:pt x="417" y="48"/>
                    <a:pt x="415" y="50"/>
                    <a:pt x="412" y="50"/>
                  </a:cubicBezTo>
                  <a:cubicBezTo>
                    <a:pt x="103" y="62"/>
                    <a:pt x="103" y="62"/>
                    <a:pt x="103" y="62"/>
                  </a:cubicBezTo>
                  <a:close/>
                </a:path>
              </a:pathLst>
            </a:custGeom>
            <a:solidFill>
              <a:srgbClr val="8E8E9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114" name="Freeform 90"/>
            <p:cNvSpPr>
              <a:spLocks/>
            </p:cNvSpPr>
            <p:nvPr/>
          </p:nvSpPr>
          <p:spPr bwMode="auto">
            <a:xfrm>
              <a:off x="2839" y="3460"/>
              <a:ext cx="1486" cy="226"/>
            </a:xfrm>
            <a:custGeom>
              <a:avLst/>
              <a:gdLst/>
              <a:ahLst/>
              <a:cxnLst>
                <a:cxn ang="0">
                  <a:pos x="101" y="62"/>
                </a:cxn>
                <a:cxn ang="0">
                  <a:pos x="96" y="61"/>
                </a:cxn>
                <a:cxn ang="0">
                  <a:pos x="3" y="24"/>
                </a:cxn>
                <a:cxn ang="0">
                  <a:pos x="1" y="20"/>
                </a:cxn>
                <a:cxn ang="0">
                  <a:pos x="6" y="17"/>
                </a:cxn>
                <a:cxn ang="0">
                  <a:pos x="202" y="0"/>
                </a:cxn>
                <a:cxn ang="0">
                  <a:pos x="203" y="0"/>
                </a:cxn>
                <a:cxn ang="0">
                  <a:pos x="205" y="0"/>
                </a:cxn>
                <a:cxn ang="0">
                  <a:pos x="408" y="42"/>
                </a:cxn>
                <a:cxn ang="0">
                  <a:pos x="412" y="46"/>
                </a:cxn>
                <a:cxn ang="0">
                  <a:pos x="406" y="50"/>
                </a:cxn>
                <a:cxn ang="0">
                  <a:pos x="101" y="62"/>
                </a:cxn>
              </a:cxnLst>
              <a:rect l="0" t="0" r="r" b="b"/>
              <a:pathLst>
                <a:path w="412" h="62">
                  <a:moveTo>
                    <a:pt x="101" y="62"/>
                  </a:moveTo>
                  <a:cubicBezTo>
                    <a:pt x="99" y="62"/>
                    <a:pt x="97" y="62"/>
                    <a:pt x="96" y="61"/>
                  </a:cubicBezTo>
                  <a:cubicBezTo>
                    <a:pt x="3" y="24"/>
                    <a:pt x="3" y="24"/>
                    <a:pt x="3" y="24"/>
                  </a:cubicBezTo>
                  <a:cubicBezTo>
                    <a:pt x="1" y="23"/>
                    <a:pt x="0" y="21"/>
                    <a:pt x="1" y="20"/>
                  </a:cubicBezTo>
                  <a:cubicBezTo>
                    <a:pt x="2" y="18"/>
                    <a:pt x="4" y="17"/>
                    <a:pt x="6" y="17"/>
                  </a:cubicBezTo>
                  <a:cubicBezTo>
                    <a:pt x="202" y="0"/>
                    <a:pt x="202" y="0"/>
                    <a:pt x="202" y="0"/>
                  </a:cubicBezTo>
                  <a:cubicBezTo>
                    <a:pt x="203" y="0"/>
                    <a:pt x="203" y="0"/>
                    <a:pt x="203" y="0"/>
                  </a:cubicBezTo>
                  <a:cubicBezTo>
                    <a:pt x="204" y="0"/>
                    <a:pt x="204" y="0"/>
                    <a:pt x="205" y="0"/>
                  </a:cubicBezTo>
                  <a:cubicBezTo>
                    <a:pt x="408" y="42"/>
                    <a:pt x="408" y="42"/>
                    <a:pt x="408" y="42"/>
                  </a:cubicBezTo>
                  <a:cubicBezTo>
                    <a:pt x="410" y="42"/>
                    <a:pt x="412" y="44"/>
                    <a:pt x="412" y="46"/>
                  </a:cubicBezTo>
                  <a:cubicBezTo>
                    <a:pt x="412" y="48"/>
                    <a:pt x="409" y="49"/>
                    <a:pt x="406" y="50"/>
                  </a:cubicBezTo>
                  <a:cubicBezTo>
                    <a:pt x="101" y="62"/>
                    <a:pt x="101" y="62"/>
                    <a:pt x="101" y="62"/>
                  </a:cubicBezTo>
                  <a:close/>
                </a:path>
              </a:pathLst>
            </a:custGeom>
            <a:solidFill>
              <a:srgbClr val="8C8C8E"/>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115" name="Freeform 91"/>
            <p:cNvSpPr>
              <a:spLocks/>
            </p:cNvSpPr>
            <p:nvPr/>
          </p:nvSpPr>
          <p:spPr bwMode="auto">
            <a:xfrm>
              <a:off x="2849" y="3460"/>
              <a:ext cx="1465" cy="226"/>
            </a:xfrm>
            <a:custGeom>
              <a:avLst/>
              <a:gdLst/>
              <a:ahLst/>
              <a:cxnLst>
                <a:cxn ang="0">
                  <a:pos x="98" y="62"/>
                </a:cxn>
                <a:cxn ang="0">
                  <a:pos x="93" y="61"/>
                </a:cxn>
                <a:cxn ang="0">
                  <a:pos x="2" y="24"/>
                </a:cxn>
                <a:cxn ang="0">
                  <a:pos x="1" y="20"/>
                </a:cxn>
                <a:cxn ang="0">
                  <a:pos x="6" y="17"/>
                </a:cxn>
                <a:cxn ang="0">
                  <a:pos x="199" y="1"/>
                </a:cxn>
                <a:cxn ang="0">
                  <a:pos x="200" y="0"/>
                </a:cxn>
                <a:cxn ang="0">
                  <a:pos x="202" y="1"/>
                </a:cxn>
                <a:cxn ang="0">
                  <a:pos x="401" y="41"/>
                </a:cxn>
                <a:cxn ang="0">
                  <a:pos x="406" y="46"/>
                </a:cxn>
                <a:cxn ang="0">
                  <a:pos x="400" y="49"/>
                </a:cxn>
                <a:cxn ang="0">
                  <a:pos x="98" y="62"/>
                </a:cxn>
              </a:cxnLst>
              <a:rect l="0" t="0" r="r" b="b"/>
              <a:pathLst>
                <a:path w="406" h="62">
                  <a:moveTo>
                    <a:pt x="98" y="62"/>
                  </a:moveTo>
                  <a:cubicBezTo>
                    <a:pt x="96" y="62"/>
                    <a:pt x="94" y="62"/>
                    <a:pt x="93" y="61"/>
                  </a:cubicBezTo>
                  <a:cubicBezTo>
                    <a:pt x="2" y="24"/>
                    <a:pt x="2" y="24"/>
                    <a:pt x="2" y="24"/>
                  </a:cubicBezTo>
                  <a:cubicBezTo>
                    <a:pt x="1" y="23"/>
                    <a:pt x="0" y="22"/>
                    <a:pt x="1" y="20"/>
                  </a:cubicBezTo>
                  <a:cubicBezTo>
                    <a:pt x="1" y="19"/>
                    <a:pt x="3" y="18"/>
                    <a:pt x="6" y="17"/>
                  </a:cubicBezTo>
                  <a:cubicBezTo>
                    <a:pt x="199" y="1"/>
                    <a:pt x="199" y="1"/>
                    <a:pt x="199" y="1"/>
                  </a:cubicBezTo>
                  <a:cubicBezTo>
                    <a:pt x="200" y="0"/>
                    <a:pt x="200" y="0"/>
                    <a:pt x="200" y="0"/>
                  </a:cubicBezTo>
                  <a:cubicBezTo>
                    <a:pt x="201" y="0"/>
                    <a:pt x="201" y="1"/>
                    <a:pt x="202" y="1"/>
                  </a:cubicBezTo>
                  <a:cubicBezTo>
                    <a:pt x="401" y="41"/>
                    <a:pt x="401" y="41"/>
                    <a:pt x="401" y="41"/>
                  </a:cubicBezTo>
                  <a:cubicBezTo>
                    <a:pt x="404" y="42"/>
                    <a:pt x="406" y="44"/>
                    <a:pt x="406" y="46"/>
                  </a:cubicBezTo>
                  <a:cubicBezTo>
                    <a:pt x="405" y="48"/>
                    <a:pt x="403" y="49"/>
                    <a:pt x="400" y="49"/>
                  </a:cubicBezTo>
                  <a:cubicBezTo>
                    <a:pt x="98" y="62"/>
                    <a:pt x="98" y="62"/>
                    <a:pt x="98" y="62"/>
                  </a:cubicBezTo>
                  <a:close/>
                </a:path>
              </a:pathLst>
            </a:custGeom>
            <a:solidFill>
              <a:srgbClr val="8A8A8C"/>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116" name="Freeform 92"/>
            <p:cNvSpPr>
              <a:spLocks/>
            </p:cNvSpPr>
            <p:nvPr/>
          </p:nvSpPr>
          <p:spPr bwMode="auto">
            <a:xfrm>
              <a:off x="2857" y="3464"/>
              <a:ext cx="1443" cy="222"/>
            </a:xfrm>
            <a:custGeom>
              <a:avLst/>
              <a:gdLst/>
              <a:ahLst/>
              <a:cxnLst>
                <a:cxn ang="0">
                  <a:pos x="96" y="61"/>
                </a:cxn>
                <a:cxn ang="0">
                  <a:pos x="91" y="60"/>
                </a:cxn>
                <a:cxn ang="0">
                  <a:pos x="3" y="24"/>
                </a:cxn>
                <a:cxn ang="0">
                  <a:pos x="1" y="20"/>
                </a:cxn>
                <a:cxn ang="0">
                  <a:pos x="6" y="17"/>
                </a:cxn>
                <a:cxn ang="0">
                  <a:pos x="197" y="0"/>
                </a:cxn>
                <a:cxn ang="0">
                  <a:pos x="198" y="0"/>
                </a:cxn>
                <a:cxn ang="0">
                  <a:pos x="200" y="0"/>
                </a:cxn>
                <a:cxn ang="0">
                  <a:pos x="396" y="40"/>
                </a:cxn>
                <a:cxn ang="0">
                  <a:pos x="400" y="44"/>
                </a:cxn>
                <a:cxn ang="0">
                  <a:pos x="395" y="48"/>
                </a:cxn>
                <a:cxn ang="0">
                  <a:pos x="96" y="61"/>
                </a:cxn>
              </a:cxnLst>
              <a:rect l="0" t="0" r="r" b="b"/>
              <a:pathLst>
                <a:path w="400" h="61">
                  <a:moveTo>
                    <a:pt x="96" y="61"/>
                  </a:moveTo>
                  <a:cubicBezTo>
                    <a:pt x="94" y="61"/>
                    <a:pt x="92" y="61"/>
                    <a:pt x="91" y="60"/>
                  </a:cubicBezTo>
                  <a:cubicBezTo>
                    <a:pt x="3" y="24"/>
                    <a:pt x="3" y="24"/>
                    <a:pt x="3" y="24"/>
                  </a:cubicBezTo>
                  <a:cubicBezTo>
                    <a:pt x="1" y="23"/>
                    <a:pt x="0" y="21"/>
                    <a:pt x="1" y="20"/>
                  </a:cubicBezTo>
                  <a:cubicBezTo>
                    <a:pt x="2" y="18"/>
                    <a:pt x="4" y="17"/>
                    <a:pt x="6" y="17"/>
                  </a:cubicBezTo>
                  <a:cubicBezTo>
                    <a:pt x="197" y="0"/>
                    <a:pt x="197" y="0"/>
                    <a:pt x="197" y="0"/>
                  </a:cubicBezTo>
                  <a:cubicBezTo>
                    <a:pt x="198" y="0"/>
                    <a:pt x="198" y="0"/>
                    <a:pt x="198" y="0"/>
                  </a:cubicBezTo>
                  <a:cubicBezTo>
                    <a:pt x="199" y="0"/>
                    <a:pt x="199" y="0"/>
                    <a:pt x="200" y="0"/>
                  </a:cubicBezTo>
                  <a:cubicBezTo>
                    <a:pt x="396" y="40"/>
                    <a:pt x="396" y="40"/>
                    <a:pt x="396" y="40"/>
                  </a:cubicBezTo>
                  <a:cubicBezTo>
                    <a:pt x="399" y="41"/>
                    <a:pt x="400" y="42"/>
                    <a:pt x="400" y="44"/>
                  </a:cubicBezTo>
                  <a:cubicBezTo>
                    <a:pt x="400" y="46"/>
                    <a:pt x="398" y="48"/>
                    <a:pt x="395" y="48"/>
                  </a:cubicBezTo>
                  <a:cubicBezTo>
                    <a:pt x="96" y="61"/>
                    <a:pt x="96" y="61"/>
                    <a:pt x="96" y="61"/>
                  </a:cubicBezTo>
                  <a:close/>
                </a:path>
              </a:pathLst>
            </a:custGeom>
            <a:solidFill>
              <a:srgbClr val="88888A"/>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117" name="Freeform 93"/>
            <p:cNvSpPr>
              <a:spLocks/>
            </p:cNvSpPr>
            <p:nvPr/>
          </p:nvSpPr>
          <p:spPr bwMode="auto">
            <a:xfrm>
              <a:off x="2867" y="3464"/>
              <a:ext cx="1422" cy="222"/>
            </a:xfrm>
            <a:custGeom>
              <a:avLst/>
              <a:gdLst/>
              <a:ahLst/>
              <a:cxnLst>
                <a:cxn ang="0">
                  <a:pos x="93" y="61"/>
                </a:cxn>
                <a:cxn ang="0">
                  <a:pos x="88" y="60"/>
                </a:cxn>
                <a:cxn ang="0">
                  <a:pos x="2" y="24"/>
                </a:cxn>
                <a:cxn ang="0">
                  <a:pos x="0" y="20"/>
                </a:cxn>
                <a:cxn ang="0">
                  <a:pos x="6" y="18"/>
                </a:cxn>
                <a:cxn ang="0">
                  <a:pos x="194" y="0"/>
                </a:cxn>
                <a:cxn ang="0">
                  <a:pos x="195" y="0"/>
                </a:cxn>
                <a:cxn ang="0">
                  <a:pos x="197" y="0"/>
                </a:cxn>
                <a:cxn ang="0">
                  <a:pos x="389" y="40"/>
                </a:cxn>
                <a:cxn ang="0">
                  <a:pos x="394" y="44"/>
                </a:cxn>
                <a:cxn ang="0">
                  <a:pos x="388" y="48"/>
                </a:cxn>
                <a:cxn ang="0">
                  <a:pos x="94" y="61"/>
                </a:cxn>
                <a:cxn ang="0">
                  <a:pos x="93" y="61"/>
                </a:cxn>
              </a:cxnLst>
              <a:rect l="0" t="0" r="r" b="b"/>
              <a:pathLst>
                <a:path w="394" h="61">
                  <a:moveTo>
                    <a:pt x="93" y="61"/>
                  </a:moveTo>
                  <a:cubicBezTo>
                    <a:pt x="91" y="61"/>
                    <a:pt x="89" y="60"/>
                    <a:pt x="88" y="60"/>
                  </a:cubicBezTo>
                  <a:cubicBezTo>
                    <a:pt x="2" y="24"/>
                    <a:pt x="2" y="24"/>
                    <a:pt x="2" y="24"/>
                  </a:cubicBezTo>
                  <a:cubicBezTo>
                    <a:pt x="1" y="23"/>
                    <a:pt x="0" y="22"/>
                    <a:pt x="0" y="20"/>
                  </a:cubicBezTo>
                  <a:cubicBezTo>
                    <a:pt x="1" y="19"/>
                    <a:pt x="3" y="18"/>
                    <a:pt x="6" y="18"/>
                  </a:cubicBezTo>
                  <a:cubicBezTo>
                    <a:pt x="194" y="0"/>
                    <a:pt x="194" y="0"/>
                    <a:pt x="194" y="0"/>
                  </a:cubicBezTo>
                  <a:cubicBezTo>
                    <a:pt x="195" y="0"/>
                    <a:pt x="195" y="0"/>
                    <a:pt x="195" y="0"/>
                  </a:cubicBezTo>
                  <a:cubicBezTo>
                    <a:pt x="196" y="0"/>
                    <a:pt x="196" y="0"/>
                    <a:pt x="197" y="0"/>
                  </a:cubicBezTo>
                  <a:cubicBezTo>
                    <a:pt x="389" y="40"/>
                    <a:pt x="389" y="40"/>
                    <a:pt x="389" y="40"/>
                  </a:cubicBezTo>
                  <a:cubicBezTo>
                    <a:pt x="392" y="40"/>
                    <a:pt x="394" y="42"/>
                    <a:pt x="394" y="44"/>
                  </a:cubicBezTo>
                  <a:cubicBezTo>
                    <a:pt x="393" y="46"/>
                    <a:pt x="391" y="47"/>
                    <a:pt x="388" y="48"/>
                  </a:cubicBezTo>
                  <a:cubicBezTo>
                    <a:pt x="94" y="61"/>
                    <a:pt x="94" y="61"/>
                    <a:pt x="94" y="61"/>
                  </a:cubicBezTo>
                  <a:lnTo>
                    <a:pt x="93" y="61"/>
                  </a:lnTo>
                  <a:close/>
                </a:path>
              </a:pathLst>
            </a:custGeom>
            <a:solidFill>
              <a:srgbClr val="868688"/>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118" name="Freeform 94"/>
            <p:cNvSpPr>
              <a:spLocks/>
            </p:cNvSpPr>
            <p:nvPr/>
          </p:nvSpPr>
          <p:spPr bwMode="auto">
            <a:xfrm>
              <a:off x="2875" y="3464"/>
              <a:ext cx="1403" cy="222"/>
            </a:xfrm>
            <a:custGeom>
              <a:avLst/>
              <a:gdLst/>
              <a:ahLst/>
              <a:cxnLst>
                <a:cxn ang="0">
                  <a:pos x="91" y="61"/>
                </a:cxn>
                <a:cxn ang="0">
                  <a:pos x="86" y="59"/>
                </a:cxn>
                <a:cxn ang="0">
                  <a:pos x="3" y="25"/>
                </a:cxn>
                <a:cxn ang="0">
                  <a:pos x="1" y="21"/>
                </a:cxn>
                <a:cxn ang="0">
                  <a:pos x="6" y="18"/>
                </a:cxn>
                <a:cxn ang="0">
                  <a:pos x="192" y="0"/>
                </a:cxn>
                <a:cxn ang="0">
                  <a:pos x="193" y="0"/>
                </a:cxn>
                <a:cxn ang="0">
                  <a:pos x="195" y="1"/>
                </a:cxn>
                <a:cxn ang="0">
                  <a:pos x="384" y="39"/>
                </a:cxn>
                <a:cxn ang="0">
                  <a:pos x="388" y="44"/>
                </a:cxn>
                <a:cxn ang="0">
                  <a:pos x="383" y="47"/>
                </a:cxn>
                <a:cxn ang="0">
                  <a:pos x="92" y="61"/>
                </a:cxn>
                <a:cxn ang="0">
                  <a:pos x="91" y="61"/>
                </a:cxn>
              </a:cxnLst>
              <a:rect l="0" t="0" r="r" b="b"/>
              <a:pathLst>
                <a:path w="389" h="61">
                  <a:moveTo>
                    <a:pt x="91" y="61"/>
                  </a:moveTo>
                  <a:cubicBezTo>
                    <a:pt x="89" y="61"/>
                    <a:pt x="87" y="60"/>
                    <a:pt x="86" y="59"/>
                  </a:cubicBezTo>
                  <a:cubicBezTo>
                    <a:pt x="3" y="25"/>
                    <a:pt x="3" y="25"/>
                    <a:pt x="3" y="25"/>
                  </a:cubicBezTo>
                  <a:cubicBezTo>
                    <a:pt x="1" y="24"/>
                    <a:pt x="0" y="22"/>
                    <a:pt x="1" y="21"/>
                  </a:cubicBezTo>
                  <a:cubicBezTo>
                    <a:pt x="2" y="19"/>
                    <a:pt x="4" y="18"/>
                    <a:pt x="6" y="18"/>
                  </a:cubicBezTo>
                  <a:cubicBezTo>
                    <a:pt x="192" y="0"/>
                    <a:pt x="192" y="0"/>
                    <a:pt x="192" y="0"/>
                  </a:cubicBezTo>
                  <a:cubicBezTo>
                    <a:pt x="193" y="0"/>
                    <a:pt x="193" y="0"/>
                    <a:pt x="193" y="0"/>
                  </a:cubicBezTo>
                  <a:cubicBezTo>
                    <a:pt x="194" y="0"/>
                    <a:pt x="194" y="0"/>
                    <a:pt x="195" y="1"/>
                  </a:cubicBezTo>
                  <a:cubicBezTo>
                    <a:pt x="384" y="39"/>
                    <a:pt x="384" y="39"/>
                    <a:pt x="384" y="39"/>
                  </a:cubicBezTo>
                  <a:cubicBezTo>
                    <a:pt x="387" y="40"/>
                    <a:pt x="389" y="42"/>
                    <a:pt x="388" y="44"/>
                  </a:cubicBezTo>
                  <a:cubicBezTo>
                    <a:pt x="388" y="45"/>
                    <a:pt x="386" y="47"/>
                    <a:pt x="383" y="47"/>
                  </a:cubicBezTo>
                  <a:cubicBezTo>
                    <a:pt x="92" y="61"/>
                    <a:pt x="92" y="61"/>
                    <a:pt x="92" y="61"/>
                  </a:cubicBezTo>
                  <a:lnTo>
                    <a:pt x="91" y="61"/>
                  </a:lnTo>
                  <a:close/>
                </a:path>
              </a:pathLst>
            </a:custGeom>
            <a:solidFill>
              <a:srgbClr val="848486"/>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119" name="Freeform 95"/>
            <p:cNvSpPr>
              <a:spLocks/>
            </p:cNvSpPr>
            <p:nvPr/>
          </p:nvSpPr>
          <p:spPr bwMode="auto">
            <a:xfrm>
              <a:off x="2885" y="3467"/>
              <a:ext cx="1379" cy="219"/>
            </a:xfrm>
            <a:custGeom>
              <a:avLst/>
              <a:gdLst/>
              <a:ahLst/>
              <a:cxnLst>
                <a:cxn ang="0">
                  <a:pos x="88" y="60"/>
                </a:cxn>
                <a:cxn ang="0">
                  <a:pos x="83" y="58"/>
                </a:cxn>
                <a:cxn ang="0">
                  <a:pos x="2" y="25"/>
                </a:cxn>
                <a:cxn ang="0">
                  <a:pos x="0" y="21"/>
                </a:cxn>
                <a:cxn ang="0">
                  <a:pos x="6" y="18"/>
                </a:cxn>
                <a:cxn ang="0">
                  <a:pos x="189" y="0"/>
                </a:cxn>
                <a:cxn ang="0">
                  <a:pos x="190" y="0"/>
                </a:cxn>
                <a:cxn ang="0">
                  <a:pos x="192" y="0"/>
                </a:cxn>
                <a:cxn ang="0">
                  <a:pos x="377" y="38"/>
                </a:cxn>
                <a:cxn ang="0">
                  <a:pos x="382" y="42"/>
                </a:cxn>
                <a:cxn ang="0">
                  <a:pos x="376" y="46"/>
                </a:cxn>
                <a:cxn ang="0">
                  <a:pos x="89" y="59"/>
                </a:cxn>
                <a:cxn ang="0">
                  <a:pos x="88" y="60"/>
                </a:cxn>
              </a:cxnLst>
              <a:rect l="0" t="0" r="r" b="b"/>
              <a:pathLst>
                <a:path w="382" h="60">
                  <a:moveTo>
                    <a:pt x="88" y="60"/>
                  </a:moveTo>
                  <a:cubicBezTo>
                    <a:pt x="86" y="60"/>
                    <a:pt x="84" y="59"/>
                    <a:pt x="83" y="58"/>
                  </a:cubicBezTo>
                  <a:cubicBezTo>
                    <a:pt x="2" y="25"/>
                    <a:pt x="2" y="25"/>
                    <a:pt x="2" y="25"/>
                  </a:cubicBezTo>
                  <a:cubicBezTo>
                    <a:pt x="0" y="24"/>
                    <a:pt x="0" y="22"/>
                    <a:pt x="0" y="21"/>
                  </a:cubicBezTo>
                  <a:cubicBezTo>
                    <a:pt x="1" y="19"/>
                    <a:pt x="3" y="18"/>
                    <a:pt x="6" y="18"/>
                  </a:cubicBezTo>
                  <a:cubicBezTo>
                    <a:pt x="189" y="0"/>
                    <a:pt x="189" y="0"/>
                    <a:pt x="189" y="0"/>
                  </a:cubicBezTo>
                  <a:cubicBezTo>
                    <a:pt x="190" y="0"/>
                    <a:pt x="190" y="0"/>
                    <a:pt x="190" y="0"/>
                  </a:cubicBezTo>
                  <a:cubicBezTo>
                    <a:pt x="191" y="0"/>
                    <a:pt x="192" y="0"/>
                    <a:pt x="192" y="0"/>
                  </a:cubicBezTo>
                  <a:cubicBezTo>
                    <a:pt x="377" y="38"/>
                    <a:pt x="377" y="38"/>
                    <a:pt x="377" y="38"/>
                  </a:cubicBezTo>
                  <a:cubicBezTo>
                    <a:pt x="380" y="39"/>
                    <a:pt x="382" y="40"/>
                    <a:pt x="382" y="42"/>
                  </a:cubicBezTo>
                  <a:cubicBezTo>
                    <a:pt x="382" y="44"/>
                    <a:pt x="379" y="46"/>
                    <a:pt x="376" y="46"/>
                  </a:cubicBezTo>
                  <a:cubicBezTo>
                    <a:pt x="89" y="59"/>
                    <a:pt x="89" y="59"/>
                    <a:pt x="89" y="59"/>
                  </a:cubicBezTo>
                  <a:lnTo>
                    <a:pt x="88" y="60"/>
                  </a:lnTo>
                  <a:close/>
                </a:path>
              </a:pathLst>
            </a:custGeom>
            <a:solidFill>
              <a:srgbClr val="828284"/>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120" name="Freeform 96"/>
            <p:cNvSpPr>
              <a:spLocks/>
            </p:cNvSpPr>
            <p:nvPr/>
          </p:nvSpPr>
          <p:spPr bwMode="auto">
            <a:xfrm>
              <a:off x="2893" y="3467"/>
              <a:ext cx="1360" cy="216"/>
            </a:xfrm>
            <a:custGeom>
              <a:avLst/>
              <a:gdLst/>
              <a:ahLst/>
              <a:cxnLst>
                <a:cxn ang="0">
                  <a:pos x="86" y="59"/>
                </a:cxn>
                <a:cxn ang="0">
                  <a:pos x="81" y="58"/>
                </a:cxn>
                <a:cxn ang="0">
                  <a:pos x="3" y="25"/>
                </a:cxn>
                <a:cxn ang="0">
                  <a:pos x="1" y="21"/>
                </a:cxn>
                <a:cxn ang="0">
                  <a:pos x="6" y="18"/>
                </a:cxn>
                <a:cxn ang="0">
                  <a:pos x="187" y="0"/>
                </a:cxn>
                <a:cxn ang="0">
                  <a:pos x="188" y="0"/>
                </a:cxn>
                <a:cxn ang="0">
                  <a:pos x="190" y="0"/>
                </a:cxn>
                <a:cxn ang="0">
                  <a:pos x="372" y="38"/>
                </a:cxn>
                <a:cxn ang="0">
                  <a:pos x="376" y="42"/>
                </a:cxn>
                <a:cxn ang="0">
                  <a:pos x="371" y="45"/>
                </a:cxn>
                <a:cxn ang="0">
                  <a:pos x="87" y="59"/>
                </a:cxn>
                <a:cxn ang="0">
                  <a:pos x="86" y="59"/>
                </a:cxn>
              </a:cxnLst>
              <a:rect l="0" t="0" r="r" b="b"/>
              <a:pathLst>
                <a:path w="377" h="59">
                  <a:moveTo>
                    <a:pt x="86" y="59"/>
                  </a:moveTo>
                  <a:cubicBezTo>
                    <a:pt x="84" y="59"/>
                    <a:pt x="82" y="59"/>
                    <a:pt x="81" y="58"/>
                  </a:cubicBezTo>
                  <a:cubicBezTo>
                    <a:pt x="3" y="25"/>
                    <a:pt x="3" y="25"/>
                    <a:pt x="3" y="25"/>
                  </a:cubicBezTo>
                  <a:cubicBezTo>
                    <a:pt x="1" y="24"/>
                    <a:pt x="0" y="23"/>
                    <a:pt x="1" y="21"/>
                  </a:cubicBezTo>
                  <a:cubicBezTo>
                    <a:pt x="2" y="20"/>
                    <a:pt x="4" y="19"/>
                    <a:pt x="6" y="18"/>
                  </a:cubicBezTo>
                  <a:cubicBezTo>
                    <a:pt x="187" y="0"/>
                    <a:pt x="187" y="0"/>
                    <a:pt x="187" y="0"/>
                  </a:cubicBezTo>
                  <a:cubicBezTo>
                    <a:pt x="188" y="0"/>
                    <a:pt x="188" y="0"/>
                    <a:pt x="188" y="0"/>
                  </a:cubicBezTo>
                  <a:cubicBezTo>
                    <a:pt x="189" y="0"/>
                    <a:pt x="190" y="0"/>
                    <a:pt x="190" y="0"/>
                  </a:cubicBezTo>
                  <a:cubicBezTo>
                    <a:pt x="372" y="38"/>
                    <a:pt x="372" y="38"/>
                    <a:pt x="372" y="38"/>
                  </a:cubicBezTo>
                  <a:cubicBezTo>
                    <a:pt x="375" y="38"/>
                    <a:pt x="377" y="40"/>
                    <a:pt x="376" y="42"/>
                  </a:cubicBezTo>
                  <a:cubicBezTo>
                    <a:pt x="376" y="44"/>
                    <a:pt x="374" y="45"/>
                    <a:pt x="371" y="45"/>
                  </a:cubicBezTo>
                  <a:cubicBezTo>
                    <a:pt x="87" y="59"/>
                    <a:pt x="87" y="59"/>
                    <a:pt x="87" y="59"/>
                  </a:cubicBezTo>
                  <a:lnTo>
                    <a:pt x="86" y="59"/>
                  </a:lnTo>
                  <a:close/>
                </a:path>
              </a:pathLst>
            </a:custGeom>
            <a:solidFill>
              <a:srgbClr val="808082"/>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121" name="Freeform 97"/>
            <p:cNvSpPr>
              <a:spLocks/>
            </p:cNvSpPr>
            <p:nvPr/>
          </p:nvSpPr>
          <p:spPr bwMode="auto">
            <a:xfrm>
              <a:off x="2904" y="3467"/>
              <a:ext cx="1334" cy="216"/>
            </a:xfrm>
            <a:custGeom>
              <a:avLst/>
              <a:gdLst/>
              <a:ahLst/>
              <a:cxnLst>
                <a:cxn ang="0">
                  <a:pos x="83" y="59"/>
                </a:cxn>
                <a:cxn ang="0">
                  <a:pos x="78" y="58"/>
                </a:cxn>
                <a:cxn ang="0">
                  <a:pos x="2" y="26"/>
                </a:cxn>
                <a:cxn ang="0">
                  <a:pos x="0" y="22"/>
                </a:cxn>
                <a:cxn ang="0">
                  <a:pos x="6" y="19"/>
                </a:cxn>
                <a:cxn ang="0">
                  <a:pos x="184" y="0"/>
                </a:cxn>
                <a:cxn ang="0">
                  <a:pos x="185" y="0"/>
                </a:cxn>
                <a:cxn ang="0">
                  <a:pos x="187" y="1"/>
                </a:cxn>
                <a:cxn ang="0">
                  <a:pos x="366" y="37"/>
                </a:cxn>
                <a:cxn ang="0">
                  <a:pos x="370" y="42"/>
                </a:cxn>
                <a:cxn ang="0">
                  <a:pos x="364" y="45"/>
                </a:cxn>
                <a:cxn ang="0">
                  <a:pos x="84" y="59"/>
                </a:cxn>
                <a:cxn ang="0">
                  <a:pos x="83" y="59"/>
                </a:cxn>
              </a:cxnLst>
              <a:rect l="0" t="0" r="r" b="b"/>
              <a:pathLst>
                <a:path w="370" h="59">
                  <a:moveTo>
                    <a:pt x="83" y="59"/>
                  </a:moveTo>
                  <a:cubicBezTo>
                    <a:pt x="81" y="59"/>
                    <a:pt x="79" y="59"/>
                    <a:pt x="78" y="58"/>
                  </a:cubicBezTo>
                  <a:cubicBezTo>
                    <a:pt x="2" y="26"/>
                    <a:pt x="2" y="26"/>
                    <a:pt x="2" y="26"/>
                  </a:cubicBezTo>
                  <a:cubicBezTo>
                    <a:pt x="0" y="25"/>
                    <a:pt x="0" y="23"/>
                    <a:pt x="0" y="22"/>
                  </a:cubicBezTo>
                  <a:cubicBezTo>
                    <a:pt x="1" y="20"/>
                    <a:pt x="3" y="19"/>
                    <a:pt x="6" y="19"/>
                  </a:cubicBezTo>
                  <a:cubicBezTo>
                    <a:pt x="184" y="0"/>
                    <a:pt x="184" y="0"/>
                    <a:pt x="184" y="0"/>
                  </a:cubicBezTo>
                  <a:cubicBezTo>
                    <a:pt x="185" y="0"/>
                    <a:pt x="185" y="0"/>
                    <a:pt x="185" y="0"/>
                  </a:cubicBezTo>
                  <a:cubicBezTo>
                    <a:pt x="186" y="0"/>
                    <a:pt x="187" y="0"/>
                    <a:pt x="187" y="1"/>
                  </a:cubicBezTo>
                  <a:cubicBezTo>
                    <a:pt x="366" y="37"/>
                    <a:pt x="366" y="37"/>
                    <a:pt x="366" y="37"/>
                  </a:cubicBezTo>
                  <a:cubicBezTo>
                    <a:pt x="368" y="38"/>
                    <a:pt x="370" y="40"/>
                    <a:pt x="370" y="42"/>
                  </a:cubicBezTo>
                  <a:cubicBezTo>
                    <a:pt x="370" y="43"/>
                    <a:pt x="367" y="45"/>
                    <a:pt x="364" y="45"/>
                  </a:cubicBezTo>
                  <a:cubicBezTo>
                    <a:pt x="84" y="59"/>
                    <a:pt x="84" y="59"/>
                    <a:pt x="84" y="59"/>
                  </a:cubicBezTo>
                  <a:lnTo>
                    <a:pt x="83" y="59"/>
                  </a:lnTo>
                  <a:close/>
                </a:path>
              </a:pathLst>
            </a:custGeom>
            <a:solidFill>
              <a:srgbClr val="7D7E8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122" name="Freeform 98"/>
            <p:cNvSpPr>
              <a:spLocks/>
            </p:cNvSpPr>
            <p:nvPr/>
          </p:nvSpPr>
          <p:spPr bwMode="auto">
            <a:xfrm>
              <a:off x="2911" y="3471"/>
              <a:ext cx="1317" cy="212"/>
            </a:xfrm>
            <a:custGeom>
              <a:avLst/>
              <a:gdLst/>
              <a:ahLst/>
              <a:cxnLst>
                <a:cxn ang="0">
                  <a:pos x="81" y="58"/>
                </a:cxn>
                <a:cxn ang="0">
                  <a:pos x="76" y="57"/>
                </a:cxn>
                <a:cxn ang="0">
                  <a:pos x="2" y="25"/>
                </a:cxn>
                <a:cxn ang="0">
                  <a:pos x="1" y="21"/>
                </a:cxn>
                <a:cxn ang="0">
                  <a:pos x="6" y="19"/>
                </a:cxn>
                <a:cxn ang="0">
                  <a:pos x="183" y="0"/>
                </a:cxn>
                <a:cxn ang="0">
                  <a:pos x="183" y="0"/>
                </a:cxn>
                <a:cxn ang="0">
                  <a:pos x="185" y="0"/>
                </a:cxn>
                <a:cxn ang="0">
                  <a:pos x="360" y="36"/>
                </a:cxn>
                <a:cxn ang="0">
                  <a:pos x="364" y="40"/>
                </a:cxn>
                <a:cxn ang="0">
                  <a:pos x="359" y="44"/>
                </a:cxn>
                <a:cxn ang="0">
                  <a:pos x="82" y="58"/>
                </a:cxn>
                <a:cxn ang="0">
                  <a:pos x="81" y="58"/>
                </a:cxn>
              </a:cxnLst>
              <a:rect l="0" t="0" r="r" b="b"/>
              <a:pathLst>
                <a:path w="365" h="58">
                  <a:moveTo>
                    <a:pt x="81" y="58"/>
                  </a:moveTo>
                  <a:cubicBezTo>
                    <a:pt x="79" y="58"/>
                    <a:pt x="77" y="58"/>
                    <a:pt x="76" y="57"/>
                  </a:cubicBezTo>
                  <a:cubicBezTo>
                    <a:pt x="2" y="25"/>
                    <a:pt x="2" y="25"/>
                    <a:pt x="2" y="25"/>
                  </a:cubicBezTo>
                  <a:cubicBezTo>
                    <a:pt x="1" y="24"/>
                    <a:pt x="0" y="23"/>
                    <a:pt x="1" y="21"/>
                  </a:cubicBezTo>
                  <a:cubicBezTo>
                    <a:pt x="2" y="20"/>
                    <a:pt x="4" y="19"/>
                    <a:pt x="6" y="19"/>
                  </a:cubicBezTo>
                  <a:cubicBezTo>
                    <a:pt x="183" y="0"/>
                    <a:pt x="183" y="0"/>
                    <a:pt x="183" y="0"/>
                  </a:cubicBezTo>
                  <a:cubicBezTo>
                    <a:pt x="183" y="0"/>
                    <a:pt x="183" y="0"/>
                    <a:pt x="183" y="0"/>
                  </a:cubicBezTo>
                  <a:cubicBezTo>
                    <a:pt x="184" y="0"/>
                    <a:pt x="185" y="0"/>
                    <a:pt x="185" y="0"/>
                  </a:cubicBezTo>
                  <a:cubicBezTo>
                    <a:pt x="360" y="36"/>
                    <a:pt x="360" y="36"/>
                    <a:pt x="360" y="36"/>
                  </a:cubicBezTo>
                  <a:cubicBezTo>
                    <a:pt x="363" y="37"/>
                    <a:pt x="365" y="38"/>
                    <a:pt x="364" y="40"/>
                  </a:cubicBezTo>
                  <a:cubicBezTo>
                    <a:pt x="364" y="42"/>
                    <a:pt x="362" y="43"/>
                    <a:pt x="359" y="44"/>
                  </a:cubicBezTo>
                  <a:cubicBezTo>
                    <a:pt x="82" y="58"/>
                    <a:pt x="82" y="58"/>
                    <a:pt x="82" y="58"/>
                  </a:cubicBezTo>
                  <a:lnTo>
                    <a:pt x="81" y="58"/>
                  </a:lnTo>
                  <a:close/>
                </a:path>
              </a:pathLst>
            </a:custGeom>
            <a:solidFill>
              <a:srgbClr val="7B7C7E"/>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123" name="Freeform 99"/>
            <p:cNvSpPr>
              <a:spLocks/>
            </p:cNvSpPr>
            <p:nvPr/>
          </p:nvSpPr>
          <p:spPr bwMode="auto">
            <a:xfrm>
              <a:off x="2922" y="3471"/>
              <a:ext cx="1291" cy="212"/>
            </a:xfrm>
            <a:custGeom>
              <a:avLst/>
              <a:gdLst/>
              <a:ahLst/>
              <a:cxnLst>
                <a:cxn ang="0">
                  <a:pos x="78" y="58"/>
                </a:cxn>
                <a:cxn ang="0">
                  <a:pos x="73" y="57"/>
                </a:cxn>
                <a:cxn ang="0">
                  <a:pos x="2" y="26"/>
                </a:cxn>
                <a:cxn ang="0">
                  <a:pos x="0" y="22"/>
                </a:cxn>
                <a:cxn ang="0">
                  <a:pos x="6" y="19"/>
                </a:cxn>
                <a:cxn ang="0">
                  <a:pos x="180" y="0"/>
                </a:cxn>
                <a:cxn ang="0">
                  <a:pos x="180" y="0"/>
                </a:cxn>
                <a:cxn ang="0">
                  <a:pos x="183" y="0"/>
                </a:cxn>
                <a:cxn ang="0">
                  <a:pos x="354" y="36"/>
                </a:cxn>
                <a:cxn ang="0">
                  <a:pos x="358" y="40"/>
                </a:cxn>
                <a:cxn ang="0">
                  <a:pos x="353" y="43"/>
                </a:cxn>
                <a:cxn ang="0">
                  <a:pos x="79" y="58"/>
                </a:cxn>
                <a:cxn ang="0">
                  <a:pos x="78" y="58"/>
                </a:cxn>
              </a:cxnLst>
              <a:rect l="0" t="0" r="r" b="b"/>
              <a:pathLst>
                <a:path w="358" h="58">
                  <a:moveTo>
                    <a:pt x="78" y="58"/>
                  </a:moveTo>
                  <a:cubicBezTo>
                    <a:pt x="76" y="58"/>
                    <a:pt x="74" y="57"/>
                    <a:pt x="73" y="57"/>
                  </a:cubicBezTo>
                  <a:cubicBezTo>
                    <a:pt x="2" y="26"/>
                    <a:pt x="2" y="26"/>
                    <a:pt x="2" y="26"/>
                  </a:cubicBezTo>
                  <a:cubicBezTo>
                    <a:pt x="0" y="25"/>
                    <a:pt x="0" y="23"/>
                    <a:pt x="0" y="22"/>
                  </a:cubicBezTo>
                  <a:cubicBezTo>
                    <a:pt x="1" y="20"/>
                    <a:pt x="3" y="19"/>
                    <a:pt x="6" y="19"/>
                  </a:cubicBezTo>
                  <a:cubicBezTo>
                    <a:pt x="180" y="0"/>
                    <a:pt x="180" y="0"/>
                    <a:pt x="180" y="0"/>
                  </a:cubicBezTo>
                  <a:cubicBezTo>
                    <a:pt x="180" y="0"/>
                    <a:pt x="180" y="0"/>
                    <a:pt x="180" y="0"/>
                  </a:cubicBezTo>
                  <a:cubicBezTo>
                    <a:pt x="181" y="0"/>
                    <a:pt x="182" y="0"/>
                    <a:pt x="183" y="0"/>
                  </a:cubicBezTo>
                  <a:cubicBezTo>
                    <a:pt x="354" y="36"/>
                    <a:pt x="354" y="36"/>
                    <a:pt x="354" y="36"/>
                  </a:cubicBezTo>
                  <a:cubicBezTo>
                    <a:pt x="356" y="36"/>
                    <a:pt x="358" y="38"/>
                    <a:pt x="358" y="40"/>
                  </a:cubicBezTo>
                  <a:cubicBezTo>
                    <a:pt x="358" y="42"/>
                    <a:pt x="356" y="43"/>
                    <a:pt x="353" y="43"/>
                  </a:cubicBezTo>
                  <a:cubicBezTo>
                    <a:pt x="79" y="58"/>
                    <a:pt x="79" y="58"/>
                    <a:pt x="79" y="58"/>
                  </a:cubicBezTo>
                  <a:lnTo>
                    <a:pt x="78" y="58"/>
                  </a:lnTo>
                  <a:close/>
                </a:path>
              </a:pathLst>
            </a:custGeom>
            <a:solidFill>
              <a:srgbClr val="797A7C"/>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124" name="Freeform 100"/>
            <p:cNvSpPr>
              <a:spLocks/>
            </p:cNvSpPr>
            <p:nvPr/>
          </p:nvSpPr>
          <p:spPr bwMode="auto">
            <a:xfrm>
              <a:off x="2929" y="3471"/>
              <a:ext cx="1273" cy="212"/>
            </a:xfrm>
            <a:custGeom>
              <a:avLst/>
              <a:gdLst/>
              <a:ahLst/>
              <a:cxnLst>
                <a:cxn ang="0">
                  <a:pos x="76" y="58"/>
                </a:cxn>
                <a:cxn ang="0">
                  <a:pos x="71" y="56"/>
                </a:cxn>
                <a:cxn ang="0">
                  <a:pos x="2" y="26"/>
                </a:cxn>
                <a:cxn ang="0">
                  <a:pos x="1" y="22"/>
                </a:cxn>
                <a:cxn ang="0">
                  <a:pos x="6" y="20"/>
                </a:cxn>
                <a:cxn ang="0">
                  <a:pos x="178" y="0"/>
                </a:cxn>
                <a:cxn ang="0">
                  <a:pos x="179" y="0"/>
                </a:cxn>
                <a:cxn ang="0">
                  <a:pos x="181" y="0"/>
                </a:cxn>
                <a:cxn ang="0">
                  <a:pos x="348" y="35"/>
                </a:cxn>
                <a:cxn ang="0">
                  <a:pos x="353" y="39"/>
                </a:cxn>
                <a:cxn ang="0">
                  <a:pos x="347" y="43"/>
                </a:cxn>
                <a:cxn ang="0">
                  <a:pos x="77" y="58"/>
                </a:cxn>
                <a:cxn ang="0">
                  <a:pos x="76" y="58"/>
                </a:cxn>
              </a:cxnLst>
              <a:rect l="0" t="0" r="r" b="b"/>
              <a:pathLst>
                <a:path w="353" h="58">
                  <a:moveTo>
                    <a:pt x="76" y="58"/>
                  </a:moveTo>
                  <a:cubicBezTo>
                    <a:pt x="74" y="58"/>
                    <a:pt x="72" y="57"/>
                    <a:pt x="71" y="56"/>
                  </a:cubicBezTo>
                  <a:cubicBezTo>
                    <a:pt x="2" y="26"/>
                    <a:pt x="2" y="26"/>
                    <a:pt x="2" y="26"/>
                  </a:cubicBezTo>
                  <a:cubicBezTo>
                    <a:pt x="1" y="25"/>
                    <a:pt x="0" y="24"/>
                    <a:pt x="1" y="22"/>
                  </a:cubicBezTo>
                  <a:cubicBezTo>
                    <a:pt x="2" y="21"/>
                    <a:pt x="4" y="20"/>
                    <a:pt x="6" y="20"/>
                  </a:cubicBezTo>
                  <a:cubicBezTo>
                    <a:pt x="178" y="0"/>
                    <a:pt x="178" y="0"/>
                    <a:pt x="178" y="0"/>
                  </a:cubicBezTo>
                  <a:cubicBezTo>
                    <a:pt x="179" y="0"/>
                    <a:pt x="179" y="0"/>
                    <a:pt x="179" y="0"/>
                  </a:cubicBezTo>
                  <a:cubicBezTo>
                    <a:pt x="179" y="0"/>
                    <a:pt x="180" y="0"/>
                    <a:pt x="181" y="0"/>
                  </a:cubicBezTo>
                  <a:cubicBezTo>
                    <a:pt x="348" y="35"/>
                    <a:pt x="348" y="35"/>
                    <a:pt x="348" y="35"/>
                  </a:cubicBezTo>
                  <a:cubicBezTo>
                    <a:pt x="351" y="36"/>
                    <a:pt x="353" y="38"/>
                    <a:pt x="353" y="39"/>
                  </a:cubicBezTo>
                  <a:cubicBezTo>
                    <a:pt x="352" y="41"/>
                    <a:pt x="350" y="43"/>
                    <a:pt x="347" y="43"/>
                  </a:cubicBezTo>
                  <a:cubicBezTo>
                    <a:pt x="77" y="58"/>
                    <a:pt x="77" y="58"/>
                    <a:pt x="77" y="58"/>
                  </a:cubicBezTo>
                  <a:lnTo>
                    <a:pt x="76" y="58"/>
                  </a:lnTo>
                  <a:close/>
                </a:path>
              </a:pathLst>
            </a:custGeom>
            <a:solidFill>
              <a:srgbClr val="77787A"/>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125" name="Freeform 101"/>
            <p:cNvSpPr>
              <a:spLocks/>
            </p:cNvSpPr>
            <p:nvPr/>
          </p:nvSpPr>
          <p:spPr bwMode="auto">
            <a:xfrm>
              <a:off x="2940" y="3474"/>
              <a:ext cx="1248" cy="209"/>
            </a:xfrm>
            <a:custGeom>
              <a:avLst/>
              <a:gdLst/>
              <a:ahLst/>
              <a:cxnLst>
                <a:cxn ang="0">
                  <a:pos x="73" y="57"/>
                </a:cxn>
                <a:cxn ang="0">
                  <a:pos x="68" y="55"/>
                </a:cxn>
                <a:cxn ang="0">
                  <a:pos x="2" y="26"/>
                </a:cxn>
                <a:cxn ang="0">
                  <a:pos x="0" y="22"/>
                </a:cxn>
                <a:cxn ang="0">
                  <a:pos x="5" y="19"/>
                </a:cxn>
                <a:cxn ang="0">
                  <a:pos x="175" y="0"/>
                </a:cxn>
                <a:cxn ang="0">
                  <a:pos x="176" y="0"/>
                </a:cxn>
                <a:cxn ang="0">
                  <a:pos x="178" y="0"/>
                </a:cxn>
                <a:cxn ang="0">
                  <a:pos x="342" y="34"/>
                </a:cxn>
                <a:cxn ang="0">
                  <a:pos x="346" y="38"/>
                </a:cxn>
                <a:cxn ang="0">
                  <a:pos x="341" y="42"/>
                </a:cxn>
                <a:cxn ang="0">
                  <a:pos x="74" y="57"/>
                </a:cxn>
                <a:cxn ang="0">
                  <a:pos x="73" y="57"/>
                </a:cxn>
              </a:cxnLst>
              <a:rect l="0" t="0" r="r" b="b"/>
              <a:pathLst>
                <a:path w="346" h="57">
                  <a:moveTo>
                    <a:pt x="73" y="57"/>
                  </a:moveTo>
                  <a:cubicBezTo>
                    <a:pt x="71" y="57"/>
                    <a:pt x="69" y="56"/>
                    <a:pt x="68" y="55"/>
                  </a:cubicBezTo>
                  <a:cubicBezTo>
                    <a:pt x="2" y="26"/>
                    <a:pt x="2" y="26"/>
                    <a:pt x="2" y="26"/>
                  </a:cubicBezTo>
                  <a:cubicBezTo>
                    <a:pt x="0" y="25"/>
                    <a:pt x="0" y="23"/>
                    <a:pt x="0" y="22"/>
                  </a:cubicBezTo>
                  <a:cubicBezTo>
                    <a:pt x="1" y="21"/>
                    <a:pt x="3" y="20"/>
                    <a:pt x="5" y="19"/>
                  </a:cubicBezTo>
                  <a:cubicBezTo>
                    <a:pt x="175" y="0"/>
                    <a:pt x="175" y="0"/>
                    <a:pt x="175" y="0"/>
                  </a:cubicBezTo>
                  <a:cubicBezTo>
                    <a:pt x="176" y="0"/>
                    <a:pt x="176" y="0"/>
                    <a:pt x="176" y="0"/>
                  </a:cubicBezTo>
                  <a:cubicBezTo>
                    <a:pt x="176" y="0"/>
                    <a:pt x="177" y="0"/>
                    <a:pt x="178" y="0"/>
                  </a:cubicBezTo>
                  <a:cubicBezTo>
                    <a:pt x="342" y="34"/>
                    <a:pt x="342" y="34"/>
                    <a:pt x="342" y="34"/>
                  </a:cubicBezTo>
                  <a:cubicBezTo>
                    <a:pt x="345" y="35"/>
                    <a:pt x="346" y="36"/>
                    <a:pt x="346" y="38"/>
                  </a:cubicBezTo>
                  <a:cubicBezTo>
                    <a:pt x="346" y="40"/>
                    <a:pt x="344" y="41"/>
                    <a:pt x="341" y="42"/>
                  </a:cubicBezTo>
                  <a:cubicBezTo>
                    <a:pt x="74" y="57"/>
                    <a:pt x="74" y="57"/>
                    <a:pt x="74" y="57"/>
                  </a:cubicBezTo>
                  <a:lnTo>
                    <a:pt x="73" y="57"/>
                  </a:lnTo>
                  <a:close/>
                </a:path>
              </a:pathLst>
            </a:custGeom>
            <a:solidFill>
              <a:srgbClr val="757678"/>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126" name="Freeform 102"/>
            <p:cNvSpPr>
              <a:spLocks/>
            </p:cNvSpPr>
            <p:nvPr/>
          </p:nvSpPr>
          <p:spPr bwMode="auto">
            <a:xfrm>
              <a:off x="2947" y="3474"/>
              <a:ext cx="1230" cy="209"/>
            </a:xfrm>
            <a:custGeom>
              <a:avLst/>
              <a:gdLst/>
              <a:ahLst/>
              <a:cxnLst>
                <a:cxn ang="0">
                  <a:pos x="71" y="57"/>
                </a:cxn>
                <a:cxn ang="0">
                  <a:pos x="66" y="55"/>
                </a:cxn>
                <a:cxn ang="0">
                  <a:pos x="2" y="26"/>
                </a:cxn>
                <a:cxn ang="0">
                  <a:pos x="1" y="23"/>
                </a:cxn>
                <a:cxn ang="0">
                  <a:pos x="6" y="20"/>
                </a:cxn>
                <a:cxn ang="0">
                  <a:pos x="173" y="0"/>
                </a:cxn>
                <a:cxn ang="0">
                  <a:pos x="174" y="0"/>
                </a:cxn>
                <a:cxn ang="0">
                  <a:pos x="176" y="0"/>
                </a:cxn>
                <a:cxn ang="0">
                  <a:pos x="336" y="34"/>
                </a:cxn>
                <a:cxn ang="0">
                  <a:pos x="341" y="38"/>
                </a:cxn>
                <a:cxn ang="0">
                  <a:pos x="335" y="41"/>
                </a:cxn>
                <a:cxn ang="0">
                  <a:pos x="72" y="56"/>
                </a:cxn>
                <a:cxn ang="0">
                  <a:pos x="71" y="57"/>
                </a:cxn>
              </a:cxnLst>
              <a:rect l="0" t="0" r="r" b="b"/>
              <a:pathLst>
                <a:path w="341" h="57">
                  <a:moveTo>
                    <a:pt x="71" y="57"/>
                  </a:moveTo>
                  <a:cubicBezTo>
                    <a:pt x="69" y="57"/>
                    <a:pt x="67" y="56"/>
                    <a:pt x="66" y="55"/>
                  </a:cubicBezTo>
                  <a:cubicBezTo>
                    <a:pt x="2" y="26"/>
                    <a:pt x="2" y="26"/>
                    <a:pt x="2" y="26"/>
                  </a:cubicBezTo>
                  <a:cubicBezTo>
                    <a:pt x="1" y="25"/>
                    <a:pt x="0" y="24"/>
                    <a:pt x="1" y="23"/>
                  </a:cubicBezTo>
                  <a:cubicBezTo>
                    <a:pt x="2" y="21"/>
                    <a:pt x="4" y="20"/>
                    <a:pt x="6" y="20"/>
                  </a:cubicBezTo>
                  <a:cubicBezTo>
                    <a:pt x="173" y="0"/>
                    <a:pt x="173" y="0"/>
                    <a:pt x="173" y="0"/>
                  </a:cubicBezTo>
                  <a:cubicBezTo>
                    <a:pt x="174" y="0"/>
                    <a:pt x="174" y="0"/>
                    <a:pt x="174" y="0"/>
                  </a:cubicBezTo>
                  <a:cubicBezTo>
                    <a:pt x="174" y="0"/>
                    <a:pt x="175" y="0"/>
                    <a:pt x="176" y="0"/>
                  </a:cubicBezTo>
                  <a:cubicBezTo>
                    <a:pt x="336" y="34"/>
                    <a:pt x="336" y="34"/>
                    <a:pt x="336" y="34"/>
                  </a:cubicBezTo>
                  <a:cubicBezTo>
                    <a:pt x="339" y="34"/>
                    <a:pt x="341" y="36"/>
                    <a:pt x="341" y="38"/>
                  </a:cubicBezTo>
                  <a:cubicBezTo>
                    <a:pt x="340" y="40"/>
                    <a:pt x="338" y="41"/>
                    <a:pt x="335" y="41"/>
                  </a:cubicBezTo>
                  <a:cubicBezTo>
                    <a:pt x="72" y="56"/>
                    <a:pt x="72" y="56"/>
                    <a:pt x="72" y="56"/>
                  </a:cubicBezTo>
                  <a:lnTo>
                    <a:pt x="71" y="57"/>
                  </a:lnTo>
                  <a:close/>
                </a:path>
              </a:pathLst>
            </a:custGeom>
            <a:solidFill>
              <a:srgbClr val="737476"/>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127" name="Freeform 103"/>
            <p:cNvSpPr>
              <a:spLocks/>
            </p:cNvSpPr>
            <p:nvPr/>
          </p:nvSpPr>
          <p:spPr bwMode="auto">
            <a:xfrm>
              <a:off x="2958" y="3474"/>
              <a:ext cx="1208" cy="205"/>
            </a:xfrm>
            <a:custGeom>
              <a:avLst/>
              <a:gdLst/>
              <a:ahLst/>
              <a:cxnLst>
                <a:cxn ang="0">
                  <a:pos x="68" y="56"/>
                </a:cxn>
                <a:cxn ang="0">
                  <a:pos x="63" y="55"/>
                </a:cxn>
                <a:cxn ang="0">
                  <a:pos x="2" y="27"/>
                </a:cxn>
                <a:cxn ang="0">
                  <a:pos x="0" y="23"/>
                </a:cxn>
                <a:cxn ang="0">
                  <a:pos x="5" y="21"/>
                </a:cxn>
                <a:cxn ang="0">
                  <a:pos x="170" y="0"/>
                </a:cxn>
                <a:cxn ang="0">
                  <a:pos x="171" y="0"/>
                </a:cxn>
                <a:cxn ang="0">
                  <a:pos x="173" y="0"/>
                </a:cxn>
                <a:cxn ang="0">
                  <a:pos x="330" y="33"/>
                </a:cxn>
                <a:cxn ang="0">
                  <a:pos x="334" y="37"/>
                </a:cxn>
                <a:cxn ang="0">
                  <a:pos x="329" y="41"/>
                </a:cxn>
                <a:cxn ang="0">
                  <a:pos x="69" y="56"/>
                </a:cxn>
                <a:cxn ang="0">
                  <a:pos x="68" y="56"/>
                </a:cxn>
              </a:cxnLst>
              <a:rect l="0" t="0" r="r" b="b"/>
              <a:pathLst>
                <a:path w="335" h="56">
                  <a:moveTo>
                    <a:pt x="68" y="56"/>
                  </a:moveTo>
                  <a:cubicBezTo>
                    <a:pt x="66" y="56"/>
                    <a:pt x="64" y="56"/>
                    <a:pt x="63" y="55"/>
                  </a:cubicBezTo>
                  <a:cubicBezTo>
                    <a:pt x="2" y="27"/>
                    <a:pt x="2" y="27"/>
                    <a:pt x="2" y="27"/>
                  </a:cubicBezTo>
                  <a:cubicBezTo>
                    <a:pt x="0" y="26"/>
                    <a:pt x="0" y="25"/>
                    <a:pt x="0" y="23"/>
                  </a:cubicBezTo>
                  <a:cubicBezTo>
                    <a:pt x="1" y="22"/>
                    <a:pt x="3" y="21"/>
                    <a:pt x="5" y="21"/>
                  </a:cubicBezTo>
                  <a:cubicBezTo>
                    <a:pt x="170" y="0"/>
                    <a:pt x="170" y="0"/>
                    <a:pt x="170" y="0"/>
                  </a:cubicBezTo>
                  <a:cubicBezTo>
                    <a:pt x="171" y="0"/>
                    <a:pt x="171" y="0"/>
                    <a:pt x="171" y="0"/>
                  </a:cubicBezTo>
                  <a:cubicBezTo>
                    <a:pt x="171" y="0"/>
                    <a:pt x="172" y="0"/>
                    <a:pt x="173" y="0"/>
                  </a:cubicBezTo>
                  <a:cubicBezTo>
                    <a:pt x="330" y="33"/>
                    <a:pt x="330" y="33"/>
                    <a:pt x="330" y="33"/>
                  </a:cubicBezTo>
                  <a:cubicBezTo>
                    <a:pt x="333" y="34"/>
                    <a:pt x="335" y="36"/>
                    <a:pt x="334" y="37"/>
                  </a:cubicBezTo>
                  <a:cubicBezTo>
                    <a:pt x="334" y="39"/>
                    <a:pt x="332" y="41"/>
                    <a:pt x="329" y="41"/>
                  </a:cubicBezTo>
                  <a:cubicBezTo>
                    <a:pt x="69" y="56"/>
                    <a:pt x="69" y="56"/>
                    <a:pt x="69" y="56"/>
                  </a:cubicBezTo>
                  <a:lnTo>
                    <a:pt x="68" y="56"/>
                  </a:lnTo>
                  <a:close/>
                </a:path>
              </a:pathLst>
            </a:custGeom>
            <a:solidFill>
              <a:srgbClr val="717274"/>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128" name="Freeform 104"/>
            <p:cNvSpPr>
              <a:spLocks/>
            </p:cNvSpPr>
            <p:nvPr/>
          </p:nvSpPr>
          <p:spPr bwMode="auto">
            <a:xfrm>
              <a:off x="2965" y="3474"/>
              <a:ext cx="1187" cy="205"/>
            </a:xfrm>
            <a:custGeom>
              <a:avLst/>
              <a:gdLst/>
              <a:ahLst/>
              <a:cxnLst>
                <a:cxn ang="0">
                  <a:pos x="66" y="56"/>
                </a:cxn>
                <a:cxn ang="0">
                  <a:pos x="61" y="55"/>
                </a:cxn>
                <a:cxn ang="0">
                  <a:pos x="2" y="28"/>
                </a:cxn>
                <a:cxn ang="0">
                  <a:pos x="1" y="24"/>
                </a:cxn>
                <a:cxn ang="0">
                  <a:pos x="6" y="21"/>
                </a:cxn>
                <a:cxn ang="0">
                  <a:pos x="168" y="1"/>
                </a:cxn>
                <a:cxn ang="0">
                  <a:pos x="169" y="0"/>
                </a:cxn>
                <a:cxn ang="0">
                  <a:pos x="171" y="1"/>
                </a:cxn>
                <a:cxn ang="0">
                  <a:pos x="325" y="33"/>
                </a:cxn>
                <a:cxn ang="0">
                  <a:pos x="329" y="37"/>
                </a:cxn>
                <a:cxn ang="0">
                  <a:pos x="323" y="41"/>
                </a:cxn>
                <a:cxn ang="0">
                  <a:pos x="67" y="56"/>
                </a:cxn>
                <a:cxn ang="0">
                  <a:pos x="66" y="56"/>
                </a:cxn>
              </a:cxnLst>
              <a:rect l="0" t="0" r="r" b="b"/>
              <a:pathLst>
                <a:path w="329" h="56">
                  <a:moveTo>
                    <a:pt x="66" y="56"/>
                  </a:moveTo>
                  <a:cubicBezTo>
                    <a:pt x="64" y="56"/>
                    <a:pt x="62" y="56"/>
                    <a:pt x="61" y="55"/>
                  </a:cubicBezTo>
                  <a:cubicBezTo>
                    <a:pt x="2" y="28"/>
                    <a:pt x="2" y="28"/>
                    <a:pt x="2" y="28"/>
                  </a:cubicBezTo>
                  <a:cubicBezTo>
                    <a:pt x="1" y="27"/>
                    <a:pt x="0" y="25"/>
                    <a:pt x="1" y="24"/>
                  </a:cubicBezTo>
                  <a:cubicBezTo>
                    <a:pt x="2" y="22"/>
                    <a:pt x="4" y="21"/>
                    <a:pt x="6" y="21"/>
                  </a:cubicBezTo>
                  <a:cubicBezTo>
                    <a:pt x="168" y="1"/>
                    <a:pt x="168" y="1"/>
                    <a:pt x="168" y="1"/>
                  </a:cubicBezTo>
                  <a:cubicBezTo>
                    <a:pt x="169" y="0"/>
                    <a:pt x="169" y="0"/>
                    <a:pt x="169" y="0"/>
                  </a:cubicBezTo>
                  <a:cubicBezTo>
                    <a:pt x="170" y="0"/>
                    <a:pt x="170" y="1"/>
                    <a:pt x="171" y="1"/>
                  </a:cubicBezTo>
                  <a:cubicBezTo>
                    <a:pt x="325" y="33"/>
                    <a:pt x="325" y="33"/>
                    <a:pt x="325" y="33"/>
                  </a:cubicBezTo>
                  <a:cubicBezTo>
                    <a:pt x="327" y="34"/>
                    <a:pt x="329" y="35"/>
                    <a:pt x="329" y="37"/>
                  </a:cubicBezTo>
                  <a:cubicBezTo>
                    <a:pt x="329" y="39"/>
                    <a:pt x="326" y="40"/>
                    <a:pt x="323" y="41"/>
                  </a:cubicBezTo>
                  <a:cubicBezTo>
                    <a:pt x="67" y="56"/>
                    <a:pt x="67" y="56"/>
                    <a:pt x="67" y="56"/>
                  </a:cubicBezTo>
                  <a:lnTo>
                    <a:pt x="66" y="56"/>
                  </a:lnTo>
                  <a:close/>
                </a:path>
              </a:pathLst>
            </a:custGeom>
            <a:solidFill>
              <a:srgbClr val="6F7072"/>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129" name="Freeform 105"/>
            <p:cNvSpPr>
              <a:spLocks/>
            </p:cNvSpPr>
            <p:nvPr/>
          </p:nvSpPr>
          <p:spPr bwMode="auto">
            <a:xfrm>
              <a:off x="2976" y="3478"/>
              <a:ext cx="1165" cy="201"/>
            </a:xfrm>
            <a:custGeom>
              <a:avLst/>
              <a:gdLst/>
              <a:ahLst/>
              <a:cxnLst>
                <a:cxn ang="0">
                  <a:pos x="63" y="55"/>
                </a:cxn>
                <a:cxn ang="0">
                  <a:pos x="58" y="54"/>
                </a:cxn>
                <a:cxn ang="0">
                  <a:pos x="2" y="27"/>
                </a:cxn>
                <a:cxn ang="0">
                  <a:pos x="0" y="23"/>
                </a:cxn>
                <a:cxn ang="0">
                  <a:pos x="5" y="21"/>
                </a:cxn>
                <a:cxn ang="0">
                  <a:pos x="165" y="0"/>
                </a:cxn>
                <a:cxn ang="0">
                  <a:pos x="166" y="0"/>
                </a:cxn>
                <a:cxn ang="0">
                  <a:pos x="168" y="0"/>
                </a:cxn>
                <a:cxn ang="0">
                  <a:pos x="318" y="32"/>
                </a:cxn>
                <a:cxn ang="0">
                  <a:pos x="322" y="36"/>
                </a:cxn>
                <a:cxn ang="0">
                  <a:pos x="317" y="39"/>
                </a:cxn>
                <a:cxn ang="0">
                  <a:pos x="64" y="55"/>
                </a:cxn>
                <a:cxn ang="0">
                  <a:pos x="63" y="55"/>
                </a:cxn>
              </a:cxnLst>
              <a:rect l="0" t="0" r="r" b="b"/>
              <a:pathLst>
                <a:path w="323" h="55">
                  <a:moveTo>
                    <a:pt x="63" y="55"/>
                  </a:moveTo>
                  <a:cubicBezTo>
                    <a:pt x="61" y="55"/>
                    <a:pt x="59" y="55"/>
                    <a:pt x="58" y="54"/>
                  </a:cubicBezTo>
                  <a:cubicBezTo>
                    <a:pt x="2" y="27"/>
                    <a:pt x="2" y="27"/>
                    <a:pt x="2" y="27"/>
                  </a:cubicBezTo>
                  <a:cubicBezTo>
                    <a:pt x="0" y="26"/>
                    <a:pt x="0" y="25"/>
                    <a:pt x="0" y="23"/>
                  </a:cubicBezTo>
                  <a:cubicBezTo>
                    <a:pt x="1" y="22"/>
                    <a:pt x="3" y="21"/>
                    <a:pt x="5" y="21"/>
                  </a:cubicBezTo>
                  <a:cubicBezTo>
                    <a:pt x="165" y="0"/>
                    <a:pt x="165" y="0"/>
                    <a:pt x="165" y="0"/>
                  </a:cubicBezTo>
                  <a:cubicBezTo>
                    <a:pt x="166" y="0"/>
                    <a:pt x="166" y="0"/>
                    <a:pt x="166" y="0"/>
                  </a:cubicBezTo>
                  <a:cubicBezTo>
                    <a:pt x="167" y="0"/>
                    <a:pt x="167" y="0"/>
                    <a:pt x="168" y="0"/>
                  </a:cubicBezTo>
                  <a:cubicBezTo>
                    <a:pt x="318" y="32"/>
                    <a:pt x="318" y="32"/>
                    <a:pt x="318" y="32"/>
                  </a:cubicBezTo>
                  <a:cubicBezTo>
                    <a:pt x="321" y="32"/>
                    <a:pt x="323" y="34"/>
                    <a:pt x="322" y="36"/>
                  </a:cubicBezTo>
                  <a:cubicBezTo>
                    <a:pt x="322" y="37"/>
                    <a:pt x="320" y="39"/>
                    <a:pt x="317" y="39"/>
                  </a:cubicBezTo>
                  <a:cubicBezTo>
                    <a:pt x="64" y="55"/>
                    <a:pt x="64" y="55"/>
                    <a:pt x="64" y="55"/>
                  </a:cubicBezTo>
                  <a:lnTo>
                    <a:pt x="63" y="55"/>
                  </a:lnTo>
                  <a:close/>
                </a:path>
              </a:pathLst>
            </a:custGeom>
            <a:solidFill>
              <a:srgbClr val="6D6D6F"/>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130" name="Freeform 106"/>
            <p:cNvSpPr>
              <a:spLocks/>
            </p:cNvSpPr>
            <p:nvPr/>
          </p:nvSpPr>
          <p:spPr bwMode="auto">
            <a:xfrm>
              <a:off x="2983" y="3478"/>
              <a:ext cx="1143" cy="201"/>
            </a:xfrm>
            <a:custGeom>
              <a:avLst/>
              <a:gdLst/>
              <a:ahLst/>
              <a:cxnLst>
                <a:cxn ang="0">
                  <a:pos x="61" y="55"/>
                </a:cxn>
                <a:cxn ang="0">
                  <a:pos x="56" y="53"/>
                </a:cxn>
                <a:cxn ang="0">
                  <a:pos x="2" y="28"/>
                </a:cxn>
                <a:cxn ang="0">
                  <a:pos x="1" y="24"/>
                </a:cxn>
                <a:cxn ang="0">
                  <a:pos x="6" y="21"/>
                </a:cxn>
                <a:cxn ang="0">
                  <a:pos x="163" y="0"/>
                </a:cxn>
                <a:cxn ang="0">
                  <a:pos x="164" y="0"/>
                </a:cxn>
                <a:cxn ang="0">
                  <a:pos x="166" y="0"/>
                </a:cxn>
                <a:cxn ang="0">
                  <a:pos x="313" y="31"/>
                </a:cxn>
                <a:cxn ang="0">
                  <a:pos x="317" y="35"/>
                </a:cxn>
                <a:cxn ang="0">
                  <a:pos x="312" y="39"/>
                </a:cxn>
                <a:cxn ang="0">
                  <a:pos x="62" y="55"/>
                </a:cxn>
                <a:cxn ang="0">
                  <a:pos x="61" y="55"/>
                </a:cxn>
              </a:cxnLst>
              <a:rect l="0" t="0" r="r" b="b"/>
              <a:pathLst>
                <a:path w="317" h="55">
                  <a:moveTo>
                    <a:pt x="61" y="55"/>
                  </a:moveTo>
                  <a:cubicBezTo>
                    <a:pt x="59" y="55"/>
                    <a:pt x="57" y="54"/>
                    <a:pt x="56" y="53"/>
                  </a:cubicBezTo>
                  <a:cubicBezTo>
                    <a:pt x="2" y="28"/>
                    <a:pt x="2" y="28"/>
                    <a:pt x="2" y="28"/>
                  </a:cubicBezTo>
                  <a:cubicBezTo>
                    <a:pt x="1" y="27"/>
                    <a:pt x="0" y="25"/>
                    <a:pt x="1" y="24"/>
                  </a:cubicBezTo>
                  <a:cubicBezTo>
                    <a:pt x="2" y="23"/>
                    <a:pt x="4" y="22"/>
                    <a:pt x="6" y="21"/>
                  </a:cubicBezTo>
                  <a:cubicBezTo>
                    <a:pt x="163" y="0"/>
                    <a:pt x="163" y="0"/>
                    <a:pt x="163" y="0"/>
                  </a:cubicBezTo>
                  <a:cubicBezTo>
                    <a:pt x="164" y="0"/>
                    <a:pt x="164" y="0"/>
                    <a:pt x="164" y="0"/>
                  </a:cubicBezTo>
                  <a:cubicBezTo>
                    <a:pt x="165" y="0"/>
                    <a:pt x="165" y="0"/>
                    <a:pt x="166" y="0"/>
                  </a:cubicBezTo>
                  <a:cubicBezTo>
                    <a:pt x="313" y="31"/>
                    <a:pt x="313" y="31"/>
                    <a:pt x="313" y="31"/>
                  </a:cubicBezTo>
                  <a:cubicBezTo>
                    <a:pt x="315" y="32"/>
                    <a:pt x="317" y="34"/>
                    <a:pt x="317" y="35"/>
                  </a:cubicBezTo>
                  <a:cubicBezTo>
                    <a:pt x="317" y="37"/>
                    <a:pt x="314" y="39"/>
                    <a:pt x="312" y="39"/>
                  </a:cubicBezTo>
                  <a:cubicBezTo>
                    <a:pt x="62" y="55"/>
                    <a:pt x="62" y="55"/>
                    <a:pt x="62" y="55"/>
                  </a:cubicBezTo>
                  <a:lnTo>
                    <a:pt x="61" y="55"/>
                  </a:lnTo>
                  <a:close/>
                </a:path>
              </a:pathLst>
            </a:custGeom>
            <a:solidFill>
              <a:srgbClr val="6B6B6D"/>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131" name="Freeform 107"/>
            <p:cNvSpPr>
              <a:spLocks/>
            </p:cNvSpPr>
            <p:nvPr/>
          </p:nvSpPr>
          <p:spPr bwMode="auto">
            <a:xfrm>
              <a:off x="2994" y="3478"/>
              <a:ext cx="1122" cy="201"/>
            </a:xfrm>
            <a:custGeom>
              <a:avLst/>
              <a:gdLst/>
              <a:ahLst/>
              <a:cxnLst>
                <a:cxn ang="0">
                  <a:pos x="58" y="55"/>
                </a:cxn>
                <a:cxn ang="0">
                  <a:pos x="53" y="53"/>
                </a:cxn>
                <a:cxn ang="0">
                  <a:pos x="1" y="28"/>
                </a:cxn>
                <a:cxn ang="0">
                  <a:pos x="0" y="25"/>
                </a:cxn>
                <a:cxn ang="0">
                  <a:pos x="5" y="22"/>
                </a:cxn>
                <a:cxn ang="0">
                  <a:pos x="160" y="0"/>
                </a:cxn>
                <a:cxn ang="0">
                  <a:pos x="161" y="0"/>
                </a:cxn>
                <a:cxn ang="0">
                  <a:pos x="163" y="1"/>
                </a:cxn>
                <a:cxn ang="0">
                  <a:pos x="306" y="31"/>
                </a:cxn>
                <a:cxn ang="0">
                  <a:pos x="310" y="35"/>
                </a:cxn>
                <a:cxn ang="0">
                  <a:pos x="305" y="38"/>
                </a:cxn>
                <a:cxn ang="0">
                  <a:pos x="59" y="55"/>
                </a:cxn>
                <a:cxn ang="0">
                  <a:pos x="58" y="55"/>
                </a:cxn>
              </a:cxnLst>
              <a:rect l="0" t="0" r="r" b="b"/>
              <a:pathLst>
                <a:path w="311" h="55">
                  <a:moveTo>
                    <a:pt x="58" y="55"/>
                  </a:moveTo>
                  <a:cubicBezTo>
                    <a:pt x="56" y="55"/>
                    <a:pt x="54" y="54"/>
                    <a:pt x="53" y="53"/>
                  </a:cubicBezTo>
                  <a:cubicBezTo>
                    <a:pt x="1" y="28"/>
                    <a:pt x="1" y="28"/>
                    <a:pt x="1" y="28"/>
                  </a:cubicBezTo>
                  <a:cubicBezTo>
                    <a:pt x="0" y="27"/>
                    <a:pt x="0" y="26"/>
                    <a:pt x="0" y="25"/>
                  </a:cubicBezTo>
                  <a:cubicBezTo>
                    <a:pt x="1" y="23"/>
                    <a:pt x="3" y="22"/>
                    <a:pt x="5" y="22"/>
                  </a:cubicBezTo>
                  <a:cubicBezTo>
                    <a:pt x="160" y="0"/>
                    <a:pt x="160" y="0"/>
                    <a:pt x="160" y="0"/>
                  </a:cubicBezTo>
                  <a:cubicBezTo>
                    <a:pt x="161" y="0"/>
                    <a:pt x="161" y="0"/>
                    <a:pt x="161" y="0"/>
                  </a:cubicBezTo>
                  <a:cubicBezTo>
                    <a:pt x="162" y="0"/>
                    <a:pt x="163" y="1"/>
                    <a:pt x="163" y="1"/>
                  </a:cubicBezTo>
                  <a:cubicBezTo>
                    <a:pt x="306" y="31"/>
                    <a:pt x="306" y="31"/>
                    <a:pt x="306" y="31"/>
                  </a:cubicBezTo>
                  <a:cubicBezTo>
                    <a:pt x="309" y="32"/>
                    <a:pt x="311" y="33"/>
                    <a:pt x="310" y="35"/>
                  </a:cubicBezTo>
                  <a:cubicBezTo>
                    <a:pt x="310" y="37"/>
                    <a:pt x="308" y="38"/>
                    <a:pt x="305" y="38"/>
                  </a:cubicBezTo>
                  <a:cubicBezTo>
                    <a:pt x="59" y="55"/>
                    <a:pt x="59" y="55"/>
                    <a:pt x="59" y="55"/>
                  </a:cubicBezTo>
                  <a:lnTo>
                    <a:pt x="58" y="55"/>
                  </a:lnTo>
                  <a:close/>
                </a:path>
              </a:pathLst>
            </a:custGeom>
            <a:solidFill>
              <a:srgbClr val="69696B"/>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132" name="Freeform 108"/>
            <p:cNvSpPr>
              <a:spLocks/>
            </p:cNvSpPr>
            <p:nvPr/>
          </p:nvSpPr>
          <p:spPr bwMode="auto">
            <a:xfrm>
              <a:off x="3001" y="3482"/>
              <a:ext cx="1100" cy="197"/>
            </a:xfrm>
            <a:custGeom>
              <a:avLst/>
              <a:gdLst/>
              <a:ahLst/>
              <a:cxnLst>
                <a:cxn ang="0">
                  <a:pos x="56" y="54"/>
                </a:cxn>
                <a:cxn ang="0">
                  <a:pos x="51" y="52"/>
                </a:cxn>
                <a:cxn ang="0">
                  <a:pos x="2" y="28"/>
                </a:cxn>
                <a:cxn ang="0">
                  <a:pos x="1" y="24"/>
                </a:cxn>
                <a:cxn ang="0">
                  <a:pos x="6" y="22"/>
                </a:cxn>
                <a:cxn ang="0">
                  <a:pos x="158" y="0"/>
                </a:cxn>
                <a:cxn ang="0">
                  <a:pos x="159" y="0"/>
                </a:cxn>
                <a:cxn ang="0">
                  <a:pos x="161" y="0"/>
                </a:cxn>
                <a:cxn ang="0">
                  <a:pos x="301" y="30"/>
                </a:cxn>
                <a:cxn ang="0">
                  <a:pos x="305" y="34"/>
                </a:cxn>
                <a:cxn ang="0">
                  <a:pos x="300" y="37"/>
                </a:cxn>
                <a:cxn ang="0">
                  <a:pos x="57" y="54"/>
                </a:cxn>
                <a:cxn ang="0">
                  <a:pos x="56" y="54"/>
                </a:cxn>
              </a:cxnLst>
              <a:rect l="0" t="0" r="r" b="b"/>
              <a:pathLst>
                <a:path w="305" h="54">
                  <a:moveTo>
                    <a:pt x="56" y="54"/>
                  </a:moveTo>
                  <a:cubicBezTo>
                    <a:pt x="54" y="54"/>
                    <a:pt x="52" y="53"/>
                    <a:pt x="51" y="52"/>
                  </a:cubicBezTo>
                  <a:cubicBezTo>
                    <a:pt x="2" y="28"/>
                    <a:pt x="2" y="28"/>
                    <a:pt x="2" y="28"/>
                  </a:cubicBezTo>
                  <a:cubicBezTo>
                    <a:pt x="1" y="27"/>
                    <a:pt x="0" y="25"/>
                    <a:pt x="1" y="24"/>
                  </a:cubicBezTo>
                  <a:cubicBezTo>
                    <a:pt x="2" y="23"/>
                    <a:pt x="4" y="22"/>
                    <a:pt x="6" y="22"/>
                  </a:cubicBezTo>
                  <a:cubicBezTo>
                    <a:pt x="158" y="0"/>
                    <a:pt x="158" y="0"/>
                    <a:pt x="158" y="0"/>
                  </a:cubicBezTo>
                  <a:cubicBezTo>
                    <a:pt x="159" y="0"/>
                    <a:pt x="159" y="0"/>
                    <a:pt x="159" y="0"/>
                  </a:cubicBezTo>
                  <a:cubicBezTo>
                    <a:pt x="160" y="0"/>
                    <a:pt x="161" y="0"/>
                    <a:pt x="161" y="0"/>
                  </a:cubicBezTo>
                  <a:cubicBezTo>
                    <a:pt x="301" y="30"/>
                    <a:pt x="301" y="30"/>
                    <a:pt x="301" y="30"/>
                  </a:cubicBezTo>
                  <a:cubicBezTo>
                    <a:pt x="304" y="30"/>
                    <a:pt x="305" y="32"/>
                    <a:pt x="305" y="34"/>
                  </a:cubicBezTo>
                  <a:cubicBezTo>
                    <a:pt x="305" y="35"/>
                    <a:pt x="303" y="37"/>
                    <a:pt x="300" y="37"/>
                  </a:cubicBezTo>
                  <a:cubicBezTo>
                    <a:pt x="57" y="54"/>
                    <a:pt x="57" y="54"/>
                    <a:pt x="57" y="54"/>
                  </a:cubicBezTo>
                  <a:lnTo>
                    <a:pt x="56" y="54"/>
                  </a:lnTo>
                  <a:close/>
                </a:path>
              </a:pathLst>
            </a:custGeom>
            <a:solidFill>
              <a:srgbClr val="676769"/>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133" name="Freeform 109"/>
            <p:cNvSpPr>
              <a:spLocks/>
            </p:cNvSpPr>
            <p:nvPr/>
          </p:nvSpPr>
          <p:spPr bwMode="auto">
            <a:xfrm>
              <a:off x="3012" y="3482"/>
              <a:ext cx="1078" cy="197"/>
            </a:xfrm>
            <a:custGeom>
              <a:avLst/>
              <a:gdLst/>
              <a:ahLst/>
              <a:cxnLst>
                <a:cxn ang="0">
                  <a:pos x="53" y="54"/>
                </a:cxn>
                <a:cxn ang="0">
                  <a:pos x="48" y="52"/>
                </a:cxn>
                <a:cxn ang="0">
                  <a:pos x="1" y="28"/>
                </a:cxn>
                <a:cxn ang="0">
                  <a:pos x="0" y="25"/>
                </a:cxn>
                <a:cxn ang="0">
                  <a:pos x="5" y="22"/>
                </a:cxn>
                <a:cxn ang="0">
                  <a:pos x="155" y="0"/>
                </a:cxn>
                <a:cxn ang="0">
                  <a:pos x="156" y="0"/>
                </a:cxn>
                <a:cxn ang="0">
                  <a:pos x="158" y="0"/>
                </a:cxn>
                <a:cxn ang="0">
                  <a:pos x="294" y="29"/>
                </a:cxn>
                <a:cxn ang="0">
                  <a:pos x="299" y="33"/>
                </a:cxn>
                <a:cxn ang="0">
                  <a:pos x="293" y="37"/>
                </a:cxn>
                <a:cxn ang="0">
                  <a:pos x="54" y="53"/>
                </a:cxn>
                <a:cxn ang="0">
                  <a:pos x="53" y="54"/>
                </a:cxn>
              </a:cxnLst>
              <a:rect l="0" t="0" r="r" b="b"/>
              <a:pathLst>
                <a:path w="299" h="54">
                  <a:moveTo>
                    <a:pt x="53" y="54"/>
                  </a:moveTo>
                  <a:cubicBezTo>
                    <a:pt x="51" y="54"/>
                    <a:pt x="49" y="53"/>
                    <a:pt x="48" y="52"/>
                  </a:cubicBezTo>
                  <a:cubicBezTo>
                    <a:pt x="1" y="28"/>
                    <a:pt x="1" y="28"/>
                    <a:pt x="1" y="28"/>
                  </a:cubicBezTo>
                  <a:cubicBezTo>
                    <a:pt x="0" y="27"/>
                    <a:pt x="0" y="26"/>
                    <a:pt x="0" y="25"/>
                  </a:cubicBezTo>
                  <a:cubicBezTo>
                    <a:pt x="1" y="23"/>
                    <a:pt x="3" y="23"/>
                    <a:pt x="5" y="22"/>
                  </a:cubicBezTo>
                  <a:cubicBezTo>
                    <a:pt x="155" y="0"/>
                    <a:pt x="155" y="0"/>
                    <a:pt x="155" y="0"/>
                  </a:cubicBezTo>
                  <a:cubicBezTo>
                    <a:pt x="156" y="0"/>
                    <a:pt x="156" y="0"/>
                    <a:pt x="156" y="0"/>
                  </a:cubicBezTo>
                  <a:cubicBezTo>
                    <a:pt x="157" y="0"/>
                    <a:pt x="158" y="0"/>
                    <a:pt x="158" y="0"/>
                  </a:cubicBezTo>
                  <a:cubicBezTo>
                    <a:pt x="294" y="29"/>
                    <a:pt x="294" y="29"/>
                    <a:pt x="294" y="29"/>
                  </a:cubicBezTo>
                  <a:cubicBezTo>
                    <a:pt x="297" y="30"/>
                    <a:pt x="299" y="32"/>
                    <a:pt x="299" y="33"/>
                  </a:cubicBezTo>
                  <a:cubicBezTo>
                    <a:pt x="298" y="35"/>
                    <a:pt x="296" y="36"/>
                    <a:pt x="293" y="37"/>
                  </a:cubicBezTo>
                  <a:cubicBezTo>
                    <a:pt x="54" y="53"/>
                    <a:pt x="54" y="53"/>
                    <a:pt x="54" y="53"/>
                  </a:cubicBezTo>
                  <a:cubicBezTo>
                    <a:pt x="53" y="54"/>
                    <a:pt x="53" y="54"/>
                    <a:pt x="53" y="54"/>
                  </a:cubicBezTo>
                  <a:close/>
                </a:path>
              </a:pathLst>
            </a:custGeom>
            <a:solidFill>
              <a:srgbClr val="656567"/>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134" name="Freeform 110"/>
            <p:cNvSpPr>
              <a:spLocks/>
            </p:cNvSpPr>
            <p:nvPr/>
          </p:nvSpPr>
          <p:spPr bwMode="auto">
            <a:xfrm>
              <a:off x="3019" y="3482"/>
              <a:ext cx="1057" cy="193"/>
            </a:xfrm>
            <a:custGeom>
              <a:avLst/>
              <a:gdLst/>
              <a:ahLst/>
              <a:cxnLst>
                <a:cxn ang="0">
                  <a:pos x="51" y="53"/>
                </a:cxn>
                <a:cxn ang="0">
                  <a:pos x="46" y="52"/>
                </a:cxn>
                <a:cxn ang="0">
                  <a:pos x="2" y="29"/>
                </a:cxn>
                <a:cxn ang="0">
                  <a:pos x="1" y="25"/>
                </a:cxn>
                <a:cxn ang="0">
                  <a:pos x="6" y="23"/>
                </a:cxn>
                <a:cxn ang="0">
                  <a:pos x="153" y="0"/>
                </a:cxn>
                <a:cxn ang="0">
                  <a:pos x="154" y="0"/>
                </a:cxn>
                <a:cxn ang="0">
                  <a:pos x="157" y="1"/>
                </a:cxn>
                <a:cxn ang="0">
                  <a:pos x="289" y="29"/>
                </a:cxn>
                <a:cxn ang="0">
                  <a:pos x="293" y="33"/>
                </a:cxn>
                <a:cxn ang="0">
                  <a:pos x="288" y="36"/>
                </a:cxn>
                <a:cxn ang="0">
                  <a:pos x="52" y="53"/>
                </a:cxn>
                <a:cxn ang="0">
                  <a:pos x="51" y="53"/>
                </a:cxn>
              </a:cxnLst>
              <a:rect l="0" t="0" r="r" b="b"/>
              <a:pathLst>
                <a:path w="293" h="53">
                  <a:moveTo>
                    <a:pt x="51" y="53"/>
                  </a:moveTo>
                  <a:cubicBezTo>
                    <a:pt x="49" y="53"/>
                    <a:pt x="47" y="53"/>
                    <a:pt x="46" y="52"/>
                  </a:cubicBezTo>
                  <a:cubicBezTo>
                    <a:pt x="2" y="29"/>
                    <a:pt x="2" y="29"/>
                    <a:pt x="2" y="29"/>
                  </a:cubicBezTo>
                  <a:cubicBezTo>
                    <a:pt x="0" y="28"/>
                    <a:pt x="0" y="26"/>
                    <a:pt x="1" y="25"/>
                  </a:cubicBezTo>
                  <a:cubicBezTo>
                    <a:pt x="2" y="24"/>
                    <a:pt x="4" y="23"/>
                    <a:pt x="6" y="23"/>
                  </a:cubicBezTo>
                  <a:cubicBezTo>
                    <a:pt x="153" y="0"/>
                    <a:pt x="153" y="0"/>
                    <a:pt x="153" y="0"/>
                  </a:cubicBezTo>
                  <a:cubicBezTo>
                    <a:pt x="154" y="0"/>
                    <a:pt x="154" y="0"/>
                    <a:pt x="154" y="0"/>
                  </a:cubicBezTo>
                  <a:cubicBezTo>
                    <a:pt x="155" y="0"/>
                    <a:pt x="156" y="0"/>
                    <a:pt x="157" y="1"/>
                  </a:cubicBezTo>
                  <a:cubicBezTo>
                    <a:pt x="289" y="29"/>
                    <a:pt x="289" y="29"/>
                    <a:pt x="289" y="29"/>
                  </a:cubicBezTo>
                  <a:cubicBezTo>
                    <a:pt x="292" y="30"/>
                    <a:pt x="293" y="31"/>
                    <a:pt x="293" y="33"/>
                  </a:cubicBezTo>
                  <a:cubicBezTo>
                    <a:pt x="293" y="35"/>
                    <a:pt x="291" y="36"/>
                    <a:pt x="288" y="36"/>
                  </a:cubicBezTo>
                  <a:cubicBezTo>
                    <a:pt x="52" y="53"/>
                    <a:pt x="52" y="53"/>
                    <a:pt x="52" y="53"/>
                  </a:cubicBezTo>
                  <a:cubicBezTo>
                    <a:pt x="51" y="53"/>
                    <a:pt x="51" y="53"/>
                    <a:pt x="51" y="53"/>
                  </a:cubicBezTo>
                  <a:close/>
                </a:path>
              </a:pathLst>
            </a:custGeom>
            <a:solidFill>
              <a:srgbClr val="636365"/>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135" name="Freeform 111"/>
            <p:cNvSpPr>
              <a:spLocks/>
            </p:cNvSpPr>
            <p:nvPr/>
          </p:nvSpPr>
          <p:spPr bwMode="auto">
            <a:xfrm>
              <a:off x="3030" y="3485"/>
              <a:ext cx="1035" cy="190"/>
            </a:xfrm>
            <a:custGeom>
              <a:avLst/>
              <a:gdLst/>
              <a:ahLst/>
              <a:cxnLst>
                <a:cxn ang="0">
                  <a:pos x="48" y="52"/>
                </a:cxn>
                <a:cxn ang="0">
                  <a:pos x="43" y="51"/>
                </a:cxn>
                <a:cxn ang="0">
                  <a:pos x="1" y="28"/>
                </a:cxn>
                <a:cxn ang="0">
                  <a:pos x="0" y="25"/>
                </a:cxn>
                <a:cxn ang="0">
                  <a:pos x="5" y="23"/>
                </a:cxn>
                <a:cxn ang="0">
                  <a:pos x="150" y="0"/>
                </a:cxn>
                <a:cxn ang="0">
                  <a:pos x="151" y="0"/>
                </a:cxn>
                <a:cxn ang="0">
                  <a:pos x="154" y="0"/>
                </a:cxn>
                <a:cxn ang="0">
                  <a:pos x="283" y="28"/>
                </a:cxn>
                <a:cxn ang="0">
                  <a:pos x="287" y="32"/>
                </a:cxn>
                <a:cxn ang="0">
                  <a:pos x="281" y="35"/>
                </a:cxn>
                <a:cxn ang="0">
                  <a:pos x="49" y="52"/>
                </a:cxn>
                <a:cxn ang="0">
                  <a:pos x="48" y="52"/>
                </a:cxn>
              </a:cxnLst>
              <a:rect l="0" t="0" r="r" b="b"/>
              <a:pathLst>
                <a:path w="287" h="52">
                  <a:moveTo>
                    <a:pt x="48" y="52"/>
                  </a:moveTo>
                  <a:cubicBezTo>
                    <a:pt x="46" y="52"/>
                    <a:pt x="44" y="52"/>
                    <a:pt x="43" y="51"/>
                  </a:cubicBezTo>
                  <a:cubicBezTo>
                    <a:pt x="1" y="28"/>
                    <a:pt x="1" y="28"/>
                    <a:pt x="1" y="28"/>
                  </a:cubicBezTo>
                  <a:cubicBezTo>
                    <a:pt x="0" y="27"/>
                    <a:pt x="0" y="26"/>
                    <a:pt x="0" y="25"/>
                  </a:cubicBezTo>
                  <a:cubicBezTo>
                    <a:pt x="1" y="24"/>
                    <a:pt x="3" y="23"/>
                    <a:pt x="5" y="23"/>
                  </a:cubicBezTo>
                  <a:cubicBezTo>
                    <a:pt x="150" y="0"/>
                    <a:pt x="150" y="0"/>
                    <a:pt x="150" y="0"/>
                  </a:cubicBezTo>
                  <a:cubicBezTo>
                    <a:pt x="151" y="0"/>
                    <a:pt x="151" y="0"/>
                    <a:pt x="151" y="0"/>
                  </a:cubicBezTo>
                  <a:cubicBezTo>
                    <a:pt x="152" y="0"/>
                    <a:pt x="153" y="0"/>
                    <a:pt x="154" y="0"/>
                  </a:cubicBezTo>
                  <a:cubicBezTo>
                    <a:pt x="283" y="28"/>
                    <a:pt x="283" y="28"/>
                    <a:pt x="283" y="28"/>
                  </a:cubicBezTo>
                  <a:cubicBezTo>
                    <a:pt x="285" y="28"/>
                    <a:pt x="287" y="30"/>
                    <a:pt x="287" y="32"/>
                  </a:cubicBezTo>
                  <a:cubicBezTo>
                    <a:pt x="286" y="33"/>
                    <a:pt x="284" y="35"/>
                    <a:pt x="281" y="35"/>
                  </a:cubicBezTo>
                  <a:cubicBezTo>
                    <a:pt x="49" y="52"/>
                    <a:pt x="49" y="52"/>
                    <a:pt x="49" y="52"/>
                  </a:cubicBezTo>
                  <a:cubicBezTo>
                    <a:pt x="49" y="52"/>
                    <a:pt x="48" y="52"/>
                    <a:pt x="48" y="52"/>
                  </a:cubicBezTo>
                  <a:close/>
                </a:path>
              </a:pathLst>
            </a:custGeom>
            <a:solidFill>
              <a:srgbClr val="616163"/>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136" name="Freeform 112"/>
            <p:cNvSpPr>
              <a:spLocks/>
            </p:cNvSpPr>
            <p:nvPr/>
          </p:nvSpPr>
          <p:spPr bwMode="auto">
            <a:xfrm>
              <a:off x="3037" y="3485"/>
              <a:ext cx="1014" cy="190"/>
            </a:xfrm>
            <a:custGeom>
              <a:avLst/>
              <a:gdLst/>
              <a:ahLst/>
              <a:cxnLst>
                <a:cxn ang="0">
                  <a:pos x="46" y="52"/>
                </a:cxn>
                <a:cxn ang="0">
                  <a:pos x="41" y="50"/>
                </a:cxn>
                <a:cxn ang="0">
                  <a:pos x="2" y="29"/>
                </a:cxn>
                <a:cxn ang="0">
                  <a:pos x="1" y="25"/>
                </a:cxn>
                <a:cxn ang="0">
                  <a:pos x="6" y="23"/>
                </a:cxn>
                <a:cxn ang="0">
                  <a:pos x="148" y="0"/>
                </a:cxn>
                <a:cxn ang="0">
                  <a:pos x="149" y="0"/>
                </a:cxn>
                <a:cxn ang="0">
                  <a:pos x="152" y="0"/>
                </a:cxn>
                <a:cxn ang="0">
                  <a:pos x="277" y="27"/>
                </a:cxn>
                <a:cxn ang="0">
                  <a:pos x="281" y="31"/>
                </a:cxn>
                <a:cxn ang="0">
                  <a:pos x="276" y="35"/>
                </a:cxn>
                <a:cxn ang="0">
                  <a:pos x="47" y="52"/>
                </a:cxn>
                <a:cxn ang="0">
                  <a:pos x="46" y="52"/>
                </a:cxn>
              </a:cxnLst>
              <a:rect l="0" t="0" r="r" b="b"/>
              <a:pathLst>
                <a:path w="281" h="52">
                  <a:moveTo>
                    <a:pt x="46" y="52"/>
                  </a:moveTo>
                  <a:cubicBezTo>
                    <a:pt x="44" y="52"/>
                    <a:pt x="42" y="51"/>
                    <a:pt x="41" y="50"/>
                  </a:cubicBezTo>
                  <a:cubicBezTo>
                    <a:pt x="2" y="29"/>
                    <a:pt x="2" y="29"/>
                    <a:pt x="2" y="29"/>
                  </a:cubicBezTo>
                  <a:cubicBezTo>
                    <a:pt x="0" y="28"/>
                    <a:pt x="0" y="27"/>
                    <a:pt x="1" y="25"/>
                  </a:cubicBezTo>
                  <a:cubicBezTo>
                    <a:pt x="2" y="24"/>
                    <a:pt x="4" y="23"/>
                    <a:pt x="6" y="23"/>
                  </a:cubicBezTo>
                  <a:cubicBezTo>
                    <a:pt x="148" y="0"/>
                    <a:pt x="148" y="0"/>
                    <a:pt x="148" y="0"/>
                  </a:cubicBezTo>
                  <a:cubicBezTo>
                    <a:pt x="149" y="0"/>
                    <a:pt x="149" y="0"/>
                    <a:pt x="149" y="0"/>
                  </a:cubicBezTo>
                  <a:cubicBezTo>
                    <a:pt x="150" y="0"/>
                    <a:pt x="151" y="0"/>
                    <a:pt x="152" y="0"/>
                  </a:cubicBezTo>
                  <a:cubicBezTo>
                    <a:pt x="277" y="27"/>
                    <a:pt x="277" y="27"/>
                    <a:pt x="277" y="27"/>
                  </a:cubicBezTo>
                  <a:cubicBezTo>
                    <a:pt x="280" y="28"/>
                    <a:pt x="281" y="30"/>
                    <a:pt x="281" y="31"/>
                  </a:cubicBezTo>
                  <a:cubicBezTo>
                    <a:pt x="281" y="33"/>
                    <a:pt x="279" y="34"/>
                    <a:pt x="276" y="35"/>
                  </a:cubicBezTo>
                  <a:cubicBezTo>
                    <a:pt x="47" y="52"/>
                    <a:pt x="47" y="52"/>
                    <a:pt x="47" y="52"/>
                  </a:cubicBezTo>
                  <a:cubicBezTo>
                    <a:pt x="47" y="52"/>
                    <a:pt x="46" y="52"/>
                    <a:pt x="46" y="52"/>
                  </a:cubicBezTo>
                  <a:close/>
                </a:path>
              </a:pathLst>
            </a:custGeom>
            <a:solidFill>
              <a:srgbClr val="5F5F61"/>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137" name="Freeform 113"/>
            <p:cNvSpPr>
              <a:spLocks/>
            </p:cNvSpPr>
            <p:nvPr/>
          </p:nvSpPr>
          <p:spPr bwMode="auto">
            <a:xfrm>
              <a:off x="3048" y="3485"/>
              <a:ext cx="992" cy="190"/>
            </a:xfrm>
            <a:custGeom>
              <a:avLst/>
              <a:gdLst/>
              <a:ahLst/>
              <a:cxnLst>
                <a:cxn ang="0">
                  <a:pos x="43" y="52"/>
                </a:cxn>
                <a:cxn ang="0">
                  <a:pos x="38" y="50"/>
                </a:cxn>
                <a:cxn ang="0">
                  <a:pos x="1" y="29"/>
                </a:cxn>
                <a:cxn ang="0">
                  <a:pos x="0" y="26"/>
                </a:cxn>
                <a:cxn ang="0">
                  <a:pos x="5" y="24"/>
                </a:cxn>
                <a:cxn ang="0">
                  <a:pos x="145" y="0"/>
                </a:cxn>
                <a:cxn ang="0">
                  <a:pos x="146" y="0"/>
                </a:cxn>
                <a:cxn ang="0">
                  <a:pos x="149" y="1"/>
                </a:cxn>
                <a:cxn ang="0">
                  <a:pos x="271" y="27"/>
                </a:cxn>
                <a:cxn ang="0">
                  <a:pos x="275" y="31"/>
                </a:cxn>
                <a:cxn ang="0">
                  <a:pos x="269" y="34"/>
                </a:cxn>
                <a:cxn ang="0">
                  <a:pos x="44" y="52"/>
                </a:cxn>
                <a:cxn ang="0">
                  <a:pos x="43" y="52"/>
                </a:cxn>
              </a:cxnLst>
              <a:rect l="0" t="0" r="r" b="b"/>
              <a:pathLst>
                <a:path w="275" h="52">
                  <a:moveTo>
                    <a:pt x="43" y="52"/>
                  </a:moveTo>
                  <a:cubicBezTo>
                    <a:pt x="41" y="52"/>
                    <a:pt x="39" y="51"/>
                    <a:pt x="38" y="50"/>
                  </a:cubicBezTo>
                  <a:cubicBezTo>
                    <a:pt x="1" y="29"/>
                    <a:pt x="1" y="29"/>
                    <a:pt x="1" y="29"/>
                  </a:cubicBezTo>
                  <a:cubicBezTo>
                    <a:pt x="0" y="29"/>
                    <a:pt x="0" y="27"/>
                    <a:pt x="0" y="26"/>
                  </a:cubicBezTo>
                  <a:cubicBezTo>
                    <a:pt x="1" y="25"/>
                    <a:pt x="3" y="24"/>
                    <a:pt x="5" y="24"/>
                  </a:cubicBezTo>
                  <a:cubicBezTo>
                    <a:pt x="145" y="0"/>
                    <a:pt x="145" y="0"/>
                    <a:pt x="145" y="0"/>
                  </a:cubicBezTo>
                  <a:cubicBezTo>
                    <a:pt x="146" y="0"/>
                    <a:pt x="146" y="0"/>
                    <a:pt x="146" y="0"/>
                  </a:cubicBezTo>
                  <a:cubicBezTo>
                    <a:pt x="147" y="0"/>
                    <a:pt x="148" y="0"/>
                    <a:pt x="149" y="1"/>
                  </a:cubicBezTo>
                  <a:cubicBezTo>
                    <a:pt x="271" y="27"/>
                    <a:pt x="271" y="27"/>
                    <a:pt x="271" y="27"/>
                  </a:cubicBezTo>
                  <a:cubicBezTo>
                    <a:pt x="273" y="28"/>
                    <a:pt x="275" y="29"/>
                    <a:pt x="275" y="31"/>
                  </a:cubicBezTo>
                  <a:cubicBezTo>
                    <a:pt x="274" y="33"/>
                    <a:pt x="272" y="34"/>
                    <a:pt x="269" y="34"/>
                  </a:cubicBezTo>
                  <a:cubicBezTo>
                    <a:pt x="44" y="52"/>
                    <a:pt x="44" y="52"/>
                    <a:pt x="44" y="52"/>
                  </a:cubicBezTo>
                  <a:cubicBezTo>
                    <a:pt x="44" y="52"/>
                    <a:pt x="43" y="52"/>
                    <a:pt x="43" y="52"/>
                  </a:cubicBezTo>
                  <a:close/>
                </a:path>
              </a:pathLst>
            </a:custGeom>
            <a:solidFill>
              <a:srgbClr val="5D5D5F"/>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138" name="Freeform 114"/>
            <p:cNvSpPr>
              <a:spLocks/>
            </p:cNvSpPr>
            <p:nvPr/>
          </p:nvSpPr>
          <p:spPr bwMode="auto">
            <a:xfrm>
              <a:off x="3055" y="3489"/>
              <a:ext cx="974" cy="186"/>
            </a:xfrm>
            <a:custGeom>
              <a:avLst/>
              <a:gdLst/>
              <a:ahLst/>
              <a:cxnLst>
                <a:cxn ang="0">
                  <a:pos x="41" y="51"/>
                </a:cxn>
                <a:cxn ang="0">
                  <a:pos x="36" y="49"/>
                </a:cxn>
                <a:cxn ang="0">
                  <a:pos x="2" y="29"/>
                </a:cxn>
                <a:cxn ang="0">
                  <a:pos x="1" y="26"/>
                </a:cxn>
                <a:cxn ang="0">
                  <a:pos x="6" y="23"/>
                </a:cxn>
                <a:cxn ang="0">
                  <a:pos x="143" y="0"/>
                </a:cxn>
                <a:cxn ang="0">
                  <a:pos x="145" y="0"/>
                </a:cxn>
                <a:cxn ang="0">
                  <a:pos x="147" y="0"/>
                </a:cxn>
                <a:cxn ang="0">
                  <a:pos x="265" y="26"/>
                </a:cxn>
                <a:cxn ang="0">
                  <a:pos x="269" y="30"/>
                </a:cxn>
                <a:cxn ang="0">
                  <a:pos x="264" y="33"/>
                </a:cxn>
                <a:cxn ang="0">
                  <a:pos x="42" y="51"/>
                </a:cxn>
                <a:cxn ang="0">
                  <a:pos x="41" y="51"/>
                </a:cxn>
              </a:cxnLst>
              <a:rect l="0" t="0" r="r" b="b"/>
              <a:pathLst>
                <a:path w="270" h="51">
                  <a:moveTo>
                    <a:pt x="41" y="51"/>
                  </a:moveTo>
                  <a:cubicBezTo>
                    <a:pt x="39" y="51"/>
                    <a:pt x="37" y="50"/>
                    <a:pt x="36" y="49"/>
                  </a:cubicBezTo>
                  <a:cubicBezTo>
                    <a:pt x="2" y="29"/>
                    <a:pt x="2" y="29"/>
                    <a:pt x="2" y="29"/>
                  </a:cubicBezTo>
                  <a:cubicBezTo>
                    <a:pt x="0" y="28"/>
                    <a:pt x="0" y="27"/>
                    <a:pt x="1" y="26"/>
                  </a:cubicBezTo>
                  <a:cubicBezTo>
                    <a:pt x="2" y="24"/>
                    <a:pt x="4" y="24"/>
                    <a:pt x="6" y="23"/>
                  </a:cubicBezTo>
                  <a:cubicBezTo>
                    <a:pt x="143" y="0"/>
                    <a:pt x="143" y="0"/>
                    <a:pt x="143" y="0"/>
                  </a:cubicBezTo>
                  <a:cubicBezTo>
                    <a:pt x="144" y="0"/>
                    <a:pt x="144" y="0"/>
                    <a:pt x="145" y="0"/>
                  </a:cubicBezTo>
                  <a:cubicBezTo>
                    <a:pt x="145" y="0"/>
                    <a:pt x="146" y="0"/>
                    <a:pt x="147" y="0"/>
                  </a:cubicBezTo>
                  <a:cubicBezTo>
                    <a:pt x="265" y="26"/>
                    <a:pt x="265" y="26"/>
                    <a:pt x="265" y="26"/>
                  </a:cubicBezTo>
                  <a:cubicBezTo>
                    <a:pt x="268" y="26"/>
                    <a:pt x="270" y="28"/>
                    <a:pt x="269" y="30"/>
                  </a:cubicBezTo>
                  <a:cubicBezTo>
                    <a:pt x="269" y="31"/>
                    <a:pt x="267" y="33"/>
                    <a:pt x="264" y="33"/>
                  </a:cubicBezTo>
                  <a:cubicBezTo>
                    <a:pt x="42" y="51"/>
                    <a:pt x="42" y="51"/>
                    <a:pt x="42" y="51"/>
                  </a:cubicBezTo>
                  <a:cubicBezTo>
                    <a:pt x="42" y="51"/>
                    <a:pt x="41" y="51"/>
                    <a:pt x="41" y="51"/>
                  </a:cubicBezTo>
                  <a:close/>
                </a:path>
              </a:pathLst>
            </a:custGeom>
            <a:solidFill>
              <a:srgbClr val="5B5B5D"/>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139" name="Freeform 115"/>
            <p:cNvSpPr>
              <a:spLocks/>
            </p:cNvSpPr>
            <p:nvPr/>
          </p:nvSpPr>
          <p:spPr bwMode="auto">
            <a:xfrm>
              <a:off x="3066" y="3489"/>
              <a:ext cx="949" cy="186"/>
            </a:xfrm>
            <a:custGeom>
              <a:avLst/>
              <a:gdLst/>
              <a:ahLst/>
              <a:cxnLst>
                <a:cxn ang="0">
                  <a:pos x="38" y="51"/>
                </a:cxn>
                <a:cxn ang="0">
                  <a:pos x="32" y="49"/>
                </a:cxn>
                <a:cxn ang="0">
                  <a:pos x="1" y="30"/>
                </a:cxn>
                <a:cxn ang="0">
                  <a:pos x="0" y="26"/>
                </a:cxn>
                <a:cxn ang="0">
                  <a:pos x="5" y="24"/>
                </a:cxn>
                <a:cxn ang="0">
                  <a:pos x="140" y="0"/>
                </a:cxn>
                <a:cxn ang="0">
                  <a:pos x="142" y="0"/>
                </a:cxn>
                <a:cxn ang="0">
                  <a:pos x="144" y="0"/>
                </a:cxn>
                <a:cxn ang="0">
                  <a:pos x="259" y="25"/>
                </a:cxn>
                <a:cxn ang="0">
                  <a:pos x="263" y="29"/>
                </a:cxn>
                <a:cxn ang="0">
                  <a:pos x="258" y="33"/>
                </a:cxn>
                <a:cxn ang="0">
                  <a:pos x="39" y="51"/>
                </a:cxn>
                <a:cxn ang="0">
                  <a:pos x="38" y="51"/>
                </a:cxn>
              </a:cxnLst>
              <a:rect l="0" t="0" r="r" b="b"/>
              <a:pathLst>
                <a:path w="263" h="51">
                  <a:moveTo>
                    <a:pt x="38" y="51"/>
                  </a:moveTo>
                  <a:cubicBezTo>
                    <a:pt x="36" y="51"/>
                    <a:pt x="34" y="50"/>
                    <a:pt x="32" y="49"/>
                  </a:cubicBezTo>
                  <a:cubicBezTo>
                    <a:pt x="1" y="30"/>
                    <a:pt x="1" y="30"/>
                    <a:pt x="1" y="30"/>
                  </a:cubicBezTo>
                  <a:cubicBezTo>
                    <a:pt x="0" y="29"/>
                    <a:pt x="0" y="27"/>
                    <a:pt x="0" y="26"/>
                  </a:cubicBezTo>
                  <a:cubicBezTo>
                    <a:pt x="1" y="25"/>
                    <a:pt x="3" y="24"/>
                    <a:pt x="5" y="24"/>
                  </a:cubicBezTo>
                  <a:cubicBezTo>
                    <a:pt x="140" y="0"/>
                    <a:pt x="140" y="0"/>
                    <a:pt x="140" y="0"/>
                  </a:cubicBezTo>
                  <a:cubicBezTo>
                    <a:pt x="141" y="0"/>
                    <a:pt x="141" y="0"/>
                    <a:pt x="142" y="0"/>
                  </a:cubicBezTo>
                  <a:cubicBezTo>
                    <a:pt x="142" y="0"/>
                    <a:pt x="143" y="0"/>
                    <a:pt x="144" y="0"/>
                  </a:cubicBezTo>
                  <a:cubicBezTo>
                    <a:pt x="259" y="25"/>
                    <a:pt x="259" y="25"/>
                    <a:pt x="259" y="25"/>
                  </a:cubicBezTo>
                  <a:cubicBezTo>
                    <a:pt x="261" y="26"/>
                    <a:pt x="263" y="28"/>
                    <a:pt x="263" y="29"/>
                  </a:cubicBezTo>
                  <a:cubicBezTo>
                    <a:pt x="263" y="31"/>
                    <a:pt x="260" y="32"/>
                    <a:pt x="258" y="33"/>
                  </a:cubicBezTo>
                  <a:cubicBezTo>
                    <a:pt x="39" y="51"/>
                    <a:pt x="39" y="51"/>
                    <a:pt x="39" y="51"/>
                  </a:cubicBezTo>
                  <a:cubicBezTo>
                    <a:pt x="39" y="51"/>
                    <a:pt x="38" y="51"/>
                    <a:pt x="38" y="51"/>
                  </a:cubicBezTo>
                  <a:close/>
                </a:path>
              </a:pathLst>
            </a:custGeom>
            <a:solidFill>
              <a:srgbClr val="59595B"/>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140" name="Freeform 116"/>
            <p:cNvSpPr>
              <a:spLocks/>
            </p:cNvSpPr>
            <p:nvPr/>
          </p:nvSpPr>
          <p:spPr bwMode="auto">
            <a:xfrm>
              <a:off x="3073" y="3489"/>
              <a:ext cx="931" cy="186"/>
            </a:xfrm>
            <a:custGeom>
              <a:avLst/>
              <a:gdLst/>
              <a:ahLst/>
              <a:cxnLst>
                <a:cxn ang="0">
                  <a:pos x="36" y="51"/>
                </a:cxn>
                <a:cxn ang="0">
                  <a:pos x="30" y="49"/>
                </a:cxn>
                <a:cxn ang="0">
                  <a:pos x="1" y="30"/>
                </a:cxn>
                <a:cxn ang="0">
                  <a:pos x="1" y="27"/>
                </a:cxn>
                <a:cxn ang="0">
                  <a:pos x="6" y="25"/>
                </a:cxn>
                <a:cxn ang="0">
                  <a:pos x="139" y="0"/>
                </a:cxn>
                <a:cxn ang="0">
                  <a:pos x="140" y="0"/>
                </a:cxn>
                <a:cxn ang="0">
                  <a:pos x="142" y="0"/>
                </a:cxn>
                <a:cxn ang="0">
                  <a:pos x="253" y="25"/>
                </a:cxn>
                <a:cxn ang="0">
                  <a:pos x="257" y="29"/>
                </a:cxn>
                <a:cxn ang="0">
                  <a:pos x="252" y="32"/>
                </a:cxn>
                <a:cxn ang="0">
                  <a:pos x="37" y="50"/>
                </a:cxn>
                <a:cxn ang="0">
                  <a:pos x="36" y="51"/>
                </a:cxn>
              </a:cxnLst>
              <a:rect l="0" t="0" r="r" b="b"/>
              <a:pathLst>
                <a:path w="258" h="51">
                  <a:moveTo>
                    <a:pt x="36" y="51"/>
                  </a:moveTo>
                  <a:cubicBezTo>
                    <a:pt x="34" y="51"/>
                    <a:pt x="31" y="50"/>
                    <a:pt x="30" y="49"/>
                  </a:cubicBezTo>
                  <a:cubicBezTo>
                    <a:pt x="1" y="30"/>
                    <a:pt x="1" y="30"/>
                    <a:pt x="1" y="30"/>
                  </a:cubicBezTo>
                  <a:cubicBezTo>
                    <a:pt x="0" y="29"/>
                    <a:pt x="0" y="28"/>
                    <a:pt x="1" y="27"/>
                  </a:cubicBezTo>
                  <a:cubicBezTo>
                    <a:pt x="2" y="26"/>
                    <a:pt x="3" y="25"/>
                    <a:pt x="6" y="25"/>
                  </a:cubicBezTo>
                  <a:cubicBezTo>
                    <a:pt x="139" y="0"/>
                    <a:pt x="139" y="0"/>
                    <a:pt x="139" y="0"/>
                  </a:cubicBezTo>
                  <a:cubicBezTo>
                    <a:pt x="139" y="0"/>
                    <a:pt x="139" y="0"/>
                    <a:pt x="140" y="0"/>
                  </a:cubicBezTo>
                  <a:cubicBezTo>
                    <a:pt x="140" y="0"/>
                    <a:pt x="141" y="0"/>
                    <a:pt x="142" y="0"/>
                  </a:cubicBezTo>
                  <a:cubicBezTo>
                    <a:pt x="253" y="25"/>
                    <a:pt x="253" y="25"/>
                    <a:pt x="253" y="25"/>
                  </a:cubicBezTo>
                  <a:cubicBezTo>
                    <a:pt x="256" y="26"/>
                    <a:pt x="258" y="27"/>
                    <a:pt x="257" y="29"/>
                  </a:cubicBezTo>
                  <a:cubicBezTo>
                    <a:pt x="257" y="31"/>
                    <a:pt x="255" y="32"/>
                    <a:pt x="252" y="32"/>
                  </a:cubicBezTo>
                  <a:cubicBezTo>
                    <a:pt x="37" y="50"/>
                    <a:pt x="37" y="50"/>
                    <a:pt x="37" y="50"/>
                  </a:cubicBezTo>
                  <a:cubicBezTo>
                    <a:pt x="37" y="51"/>
                    <a:pt x="36" y="51"/>
                    <a:pt x="36" y="51"/>
                  </a:cubicBezTo>
                  <a:close/>
                </a:path>
              </a:pathLst>
            </a:custGeom>
            <a:solidFill>
              <a:srgbClr val="575759"/>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141" name="Freeform 117"/>
            <p:cNvSpPr>
              <a:spLocks/>
            </p:cNvSpPr>
            <p:nvPr/>
          </p:nvSpPr>
          <p:spPr bwMode="auto">
            <a:xfrm>
              <a:off x="3084" y="3493"/>
              <a:ext cx="905" cy="179"/>
            </a:xfrm>
            <a:custGeom>
              <a:avLst/>
              <a:gdLst/>
              <a:ahLst/>
              <a:cxnLst>
                <a:cxn ang="0">
                  <a:pos x="33" y="49"/>
                </a:cxn>
                <a:cxn ang="0">
                  <a:pos x="27" y="48"/>
                </a:cxn>
                <a:cxn ang="0">
                  <a:pos x="1" y="30"/>
                </a:cxn>
                <a:cxn ang="0">
                  <a:pos x="0" y="26"/>
                </a:cxn>
                <a:cxn ang="0">
                  <a:pos x="5" y="24"/>
                </a:cxn>
                <a:cxn ang="0">
                  <a:pos x="136" y="0"/>
                </a:cxn>
                <a:cxn ang="0">
                  <a:pos x="137" y="0"/>
                </a:cxn>
                <a:cxn ang="0">
                  <a:pos x="139" y="0"/>
                </a:cxn>
                <a:cxn ang="0">
                  <a:pos x="247" y="24"/>
                </a:cxn>
                <a:cxn ang="0">
                  <a:pos x="251" y="28"/>
                </a:cxn>
                <a:cxn ang="0">
                  <a:pos x="246" y="31"/>
                </a:cxn>
                <a:cxn ang="0">
                  <a:pos x="34" y="49"/>
                </a:cxn>
                <a:cxn ang="0">
                  <a:pos x="33" y="49"/>
                </a:cxn>
              </a:cxnLst>
              <a:rect l="0" t="0" r="r" b="b"/>
              <a:pathLst>
                <a:path w="251" h="49">
                  <a:moveTo>
                    <a:pt x="33" y="49"/>
                  </a:moveTo>
                  <a:cubicBezTo>
                    <a:pt x="31" y="49"/>
                    <a:pt x="28" y="49"/>
                    <a:pt x="27" y="48"/>
                  </a:cubicBezTo>
                  <a:cubicBezTo>
                    <a:pt x="1" y="30"/>
                    <a:pt x="1" y="30"/>
                    <a:pt x="1" y="30"/>
                  </a:cubicBezTo>
                  <a:cubicBezTo>
                    <a:pt x="0" y="29"/>
                    <a:pt x="0" y="27"/>
                    <a:pt x="0" y="26"/>
                  </a:cubicBezTo>
                  <a:cubicBezTo>
                    <a:pt x="1" y="25"/>
                    <a:pt x="3" y="24"/>
                    <a:pt x="5" y="24"/>
                  </a:cubicBezTo>
                  <a:cubicBezTo>
                    <a:pt x="136" y="0"/>
                    <a:pt x="136" y="0"/>
                    <a:pt x="136" y="0"/>
                  </a:cubicBezTo>
                  <a:cubicBezTo>
                    <a:pt x="136" y="0"/>
                    <a:pt x="136" y="0"/>
                    <a:pt x="137" y="0"/>
                  </a:cubicBezTo>
                  <a:cubicBezTo>
                    <a:pt x="138" y="0"/>
                    <a:pt x="138" y="0"/>
                    <a:pt x="139" y="0"/>
                  </a:cubicBezTo>
                  <a:cubicBezTo>
                    <a:pt x="247" y="24"/>
                    <a:pt x="247" y="24"/>
                    <a:pt x="247" y="24"/>
                  </a:cubicBezTo>
                  <a:cubicBezTo>
                    <a:pt x="250" y="24"/>
                    <a:pt x="251" y="26"/>
                    <a:pt x="251" y="28"/>
                  </a:cubicBezTo>
                  <a:cubicBezTo>
                    <a:pt x="251" y="29"/>
                    <a:pt x="249" y="31"/>
                    <a:pt x="246" y="31"/>
                  </a:cubicBezTo>
                  <a:cubicBezTo>
                    <a:pt x="34" y="49"/>
                    <a:pt x="34" y="49"/>
                    <a:pt x="34" y="49"/>
                  </a:cubicBezTo>
                  <a:cubicBezTo>
                    <a:pt x="34" y="49"/>
                    <a:pt x="33" y="49"/>
                    <a:pt x="33" y="49"/>
                  </a:cubicBezTo>
                  <a:close/>
                </a:path>
              </a:pathLst>
            </a:custGeom>
            <a:solidFill>
              <a:srgbClr val="555557"/>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142" name="Freeform 118"/>
            <p:cNvSpPr>
              <a:spLocks/>
            </p:cNvSpPr>
            <p:nvPr/>
          </p:nvSpPr>
          <p:spPr bwMode="auto">
            <a:xfrm>
              <a:off x="3091" y="3493"/>
              <a:ext cx="888" cy="179"/>
            </a:xfrm>
            <a:custGeom>
              <a:avLst/>
              <a:gdLst/>
              <a:ahLst/>
              <a:cxnLst>
                <a:cxn ang="0">
                  <a:pos x="31" y="49"/>
                </a:cxn>
                <a:cxn ang="0">
                  <a:pos x="25" y="47"/>
                </a:cxn>
                <a:cxn ang="0">
                  <a:pos x="1" y="30"/>
                </a:cxn>
                <a:cxn ang="0">
                  <a:pos x="1" y="27"/>
                </a:cxn>
                <a:cxn ang="0">
                  <a:pos x="6" y="25"/>
                </a:cxn>
                <a:cxn ang="0">
                  <a:pos x="134" y="0"/>
                </a:cxn>
                <a:cxn ang="0">
                  <a:pos x="135" y="0"/>
                </a:cxn>
                <a:cxn ang="0">
                  <a:pos x="137" y="0"/>
                </a:cxn>
                <a:cxn ang="0">
                  <a:pos x="242" y="23"/>
                </a:cxn>
                <a:cxn ang="0">
                  <a:pos x="246" y="27"/>
                </a:cxn>
                <a:cxn ang="0">
                  <a:pos x="240" y="30"/>
                </a:cxn>
                <a:cxn ang="0">
                  <a:pos x="32" y="49"/>
                </a:cxn>
                <a:cxn ang="0">
                  <a:pos x="31" y="49"/>
                </a:cxn>
              </a:cxnLst>
              <a:rect l="0" t="0" r="r" b="b"/>
              <a:pathLst>
                <a:path w="246" h="49">
                  <a:moveTo>
                    <a:pt x="31" y="49"/>
                  </a:moveTo>
                  <a:cubicBezTo>
                    <a:pt x="29" y="49"/>
                    <a:pt x="26" y="49"/>
                    <a:pt x="25" y="47"/>
                  </a:cubicBezTo>
                  <a:cubicBezTo>
                    <a:pt x="1" y="30"/>
                    <a:pt x="1" y="30"/>
                    <a:pt x="1" y="30"/>
                  </a:cubicBezTo>
                  <a:cubicBezTo>
                    <a:pt x="0" y="29"/>
                    <a:pt x="0" y="28"/>
                    <a:pt x="1" y="27"/>
                  </a:cubicBezTo>
                  <a:cubicBezTo>
                    <a:pt x="2" y="26"/>
                    <a:pt x="3" y="25"/>
                    <a:pt x="6" y="25"/>
                  </a:cubicBezTo>
                  <a:cubicBezTo>
                    <a:pt x="134" y="0"/>
                    <a:pt x="134" y="0"/>
                    <a:pt x="134" y="0"/>
                  </a:cubicBezTo>
                  <a:cubicBezTo>
                    <a:pt x="134" y="0"/>
                    <a:pt x="134" y="0"/>
                    <a:pt x="135" y="0"/>
                  </a:cubicBezTo>
                  <a:cubicBezTo>
                    <a:pt x="136" y="0"/>
                    <a:pt x="136" y="0"/>
                    <a:pt x="137" y="0"/>
                  </a:cubicBezTo>
                  <a:cubicBezTo>
                    <a:pt x="242" y="23"/>
                    <a:pt x="242" y="23"/>
                    <a:pt x="242" y="23"/>
                  </a:cubicBezTo>
                  <a:cubicBezTo>
                    <a:pt x="244" y="24"/>
                    <a:pt x="246" y="26"/>
                    <a:pt x="246" y="27"/>
                  </a:cubicBezTo>
                  <a:cubicBezTo>
                    <a:pt x="245" y="29"/>
                    <a:pt x="243" y="30"/>
                    <a:pt x="240" y="30"/>
                  </a:cubicBezTo>
                  <a:cubicBezTo>
                    <a:pt x="32" y="49"/>
                    <a:pt x="32" y="49"/>
                    <a:pt x="32" y="49"/>
                  </a:cubicBezTo>
                  <a:cubicBezTo>
                    <a:pt x="32" y="49"/>
                    <a:pt x="31" y="49"/>
                    <a:pt x="31" y="49"/>
                  </a:cubicBezTo>
                  <a:close/>
                </a:path>
              </a:pathLst>
            </a:custGeom>
            <a:solidFill>
              <a:srgbClr val="535355"/>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143" name="Freeform 119"/>
            <p:cNvSpPr>
              <a:spLocks/>
            </p:cNvSpPr>
            <p:nvPr/>
          </p:nvSpPr>
          <p:spPr bwMode="auto">
            <a:xfrm>
              <a:off x="3102" y="3493"/>
              <a:ext cx="862" cy="179"/>
            </a:xfrm>
            <a:custGeom>
              <a:avLst/>
              <a:gdLst/>
              <a:ahLst/>
              <a:cxnLst>
                <a:cxn ang="0">
                  <a:pos x="28" y="49"/>
                </a:cxn>
                <a:cxn ang="0">
                  <a:pos x="22" y="47"/>
                </a:cxn>
                <a:cxn ang="0">
                  <a:pos x="1" y="31"/>
                </a:cxn>
                <a:cxn ang="0">
                  <a:pos x="0" y="27"/>
                </a:cxn>
                <a:cxn ang="0">
                  <a:pos x="5" y="25"/>
                </a:cxn>
                <a:cxn ang="0">
                  <a:pos x="131" y="0"/>
                </a:cxn>
                <a:cxn ang="0">
                  <a:pos x="132" y="0"/>
                </a:cxn>
                <a:cxn ang="0">
                  <a:pos x="134" y="0"/>
                </a:cxn>
                <a:cxn ang="0">
                  <a:pos x="235" y="23"/>
                </a:cxn>
                <a:cxn ang="0">
                  <a:pos x="239" y="27"/>
                </a:cxn>
                <a:cxn ang="0">
                  <a:pos x="234" y="30"/>
                </a:cxn>
                <a:cxn ang="0">
                  <a:pos x="29" y="49"/>
                </a:cxn>
                <a:cxn ang="0">
                  <a:pos x="28" y="49"/>
                </a:cxn>
              </a:cxnLst>
              <a:rect l="0" t="0" r="r" b="b"/>
              <a:pathLst>
                <a:path w="239" h="49">
                  <a:moveTo>
                    <a:pt x="28" y="49"/>
                  </a:moveTo>
                  <a:cubicBezTo>
                    <a:pt x="26" y="49"/>
                    <a:pt x="23" y="48"/>
                    <a:pt x="22" y="47"/>
                  </a:cubicBezTo>
                  <a:cubicBezTo>
                    <a:pt x="1" y="31"/>
                    <a:pt x="1" y="31"/>
                    <a:pt x="1" y="31"/>
                  </a:cubicBezTo>
                  <a:cubicBezTo>
                    <a:pt x="0" y="30"/>
                    <a:pt x="0" y="29"/>
                    <a:pt x="0" y="27"/>
                  </a:cubicBezTo>
                  <a:cubicBezTo>
                    <a:pt x="1" y="26"/>
                    <a:pt x="3" y="26"/>
                    <a:pt x="5" y="25"/>
                  </a:cubicBezTo>
                  <a:cubicBezTo>
                    <a:pt x="131" y="0"/>
                    <a:pt x="131" y="0"/>
                    <a:pt x="131" y="0"/>
                  </a:cubicBezTo>
                  <a:cubicBezTo>
                    <a:pt x="131" y="0"/>
                    <a:pt x="131" y="0"/>
                    <a:pt x="132" y="0"/>
                  </a:cubicBezTo>
                  <a:cubicBezTo>
                    <a:pt x="133" y="0"/>
                    <a:pt x="134" y="0"/>
                    <a:pt x="134" y="0"/>
                  </a:cubicBezTo>
                  <a:cubicBezTo>
                    <a:pt x="235" y="23"/>
                    <a:pt x="235" y="23"/>
                    <a:pt x="235" y="23"/>
                  </a:cubicBezTo>
                  <a:cubicBezTo>
                    <a:pt x="238" y="24"/>
                    <a:pt x="239" y="25"/>
                    <a:pt x="239" y="27"/>
                  </a:cubicBezTo>
                  <a:cubicBezTo>
                    <a:pt x="239" y="28"/>
                    <a:pt x="237" y="30"/>
                    <a:pt x="234" y="30"/>
                  </a:cubicBezTo>
                  <a:cubicBezTo>
                    <a:pt x="29" y="49"/>
                    <a:pt x="29" y="49"/>
                    <a:pt x="29" y="49"/>
                  </a:cubicBezTo>
                  <a:cubicBezTo>
                    <a:pt x="29" y="49"/>
                    <a:pt x="28" y="49"/>
                    <a:pt x="28" y="49"/>
                  </a:cubicBezTo>
                  <a:close/>
                </a:path>
              </a:pathLst>
            </a:custGeom>
            <a:solidFill>
              <a:srgbClr val="515153"/>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144" name="Freeform 120"/>
            <p:cNvSpPr>
              <a:spLocks/>
            </p:cNvSpPr>
            <p:nvPr/>
          </p:nvSpPr>
          <p:spPr bwMode="auto">
            <a:xfrm>
              <a:off x="3109" y="3493"/>
              <a:ext cx="844" cy="179"/>
            </a:xfrm>
            <a:custGeom>
              <a:avLst/>
              <a:gdLst/>
              <a:ahLst/>
              <a:cxnLst>
                <a:cxn ang="0">
                  <a:pos x="26" y="49"/>
                </a:cxn>
                <a:cxn ang="0">
                  <a:pos x="20" y="47"/>
                </a:cxn>
                <a:cxn ang="0">
                  <a:pos x="1" y="31"/>
                </a:cxn>
                <a:cxn ang="0">
                  <a:pos x="1" y="28"/>
                </a:cxn>
                <a:cxn ang="0">
                  <a:pos x="5" y="26"/>
                </a:cxn>
                <a:cxn ang="0">
                  <a:pos x="129" y="1"/>
                </a:cxn>
                <a:cxn ang="0">
                  <a:pos x="130" y="0"/>
                </a:cxn>
                <a:cxn ang="0">
                  <a:pos x="132" y="1"/>
                </a:cxn>
                <a:cxn ang="0">
                  <a:pos x="230" y="23"/>
                </a:cxn>
                <a:cxn ang="0">
                  <a:pos x="234" y="27"/>
                </a:cxn>
                <a:cxn ang="0">
                  <a:pos x="228" y="30"/>
                </a:cxn>
                <a:cxn ang="0">
                  <a:pos x="27" y="49"/>
                </a:cxn>
                <a:cxn ang="0">
                  <a:pos x="26" y="49"/>
                </a:cxn>
              </a:cxnLst>
              <a:rect l="0" t="0" r="r" b="b"/>
              <a:pathLst>
                <a:path w="234" h="49">
                  <a:moveTo>
                    <a:pt x="26" y="49"/>
                  </a:moveTo>
                  <a:cubicBezTo>
                    <a:pt x="24" y="49"/>
                    <a:pt x="21" y="48"/>
                    <a:pt x="20" y="47"/>
                  </a:cubicBezTo>
                  <a:cubicBezTo>
                    <a:pt x="1" y="31"/>
                    <a:pt x="1" y="31"/>
                    <a:pt x="1" y="31"/>
                  </a:cubicBezTo>
                  <a:cubicBezTo>
                    <a:pt x="0" y="30"/>
                    <a:pt x="0" y="29"/>
                    <a:pt x="1" y="28"/>
                  </a:cubicBezTo>
                  <a:cubicBezTo>
                    <a:pt x="2" y="27"/>
                    <a:pt x="3" y="26"/>
                    <a:pt x="5" y="26"/>
                  </a:cubicBezTo>
                  <a:cubicBezTo>
                    <a:pt x="129" y="1"/>
                    <a:pt x="129" y="1"/>
                    <a:pt x="129" y="1"/>
                  </a:cubicBezTo>
                  <a:cubicBezTo>
                    <a:pt x="129" y="0"/>
                    <a:pt x="130" y="0"/>
                    <a:pt x="130" y="0"/>
                  </a:cubicBezTo>
                  <a:cubicBezTo>
                    <a:pt x="131" y="0"/>
                    <a:pt x="132" y="1"/>
                    <a:pt x="132" y="1"/>
                  </a:cubicBezTo>
                  <a:cubicBezTo>
                    <a:pt x="230" y="23"/>
                    <a:pt x="230" y="23"/>
                    <a:pt x="230" y="23"/>
                  </a:cubicBezTo>
                  <a:cubicBezTo>
                    <a:pt x="232" y="23"/>
                    <a:pt x="234" y="25"/>
                    <a:pt x="234" y="27"/>
                  </a:cubicBezTo>
                  <a:cubicBezTo>
                    <a:pt x="233" y="28"/>
                    <a:pt x="231" y="29"/>
                    <a:pt x="228" y="30"/>
                  </a:cubicBezTo>
                  <a:cubicBezTo>
                    <a:pt x="27" y="49"/>
                    <a:pt x="27" y="49"/>
                    <a:pt x="27" y="49"/>
                  </a:cubicBezTo>
                  <a:cubicBezTo>
                    <a:pt x="27" y="49"/>
                    <a:pt x="26" y="49"/>
                    <a:pt x="26" y="49"/>
                  </a:cubicBezTo>
                  <a:close/>
                </a:path>
              </a:pathLst>
            </a:custGeom>
            <a:solidFill>
              <a:srgbClr val="4F4E5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145" name="Freeform 121"/>
            <p:cNvSpPr>
              <a:spLocks/>
            </p:cNvSpPr>
            <p:nvPr/>
          </p:nvSpPr>
          <p:spPr bwMode="auto">
            <a:xfrm>
              <a:off x="3116" y="3496"/>
              <a:ext cx="823" cy="176"/>
            </a:xfrm>
            <a:custGeom>
              <a:avLst/>
              <a:gdLst/>
              <a:ahLst/>
              <a:cxnLst>
                <a:cxn ang="0">
                  <a:pos x="24" y="48"/>
                </a:cxn>
                <a:cxn ang="0">
                  <a:pos x="18" y="46"/>
                </a:cxn>
                <a:cxn ang="0">
                  <a:pos x="2" y="31"/>
                </a:cxn>
                <a:cxn ang="0">
                  <a:pos x="1" y="28"/>
                </a:cxn>
                <a:cxn ang="0">
                  <a:pos x="6" y="26"/>
                </a:cxn>
                <a:cxn ang="0">
                  <a:pos x="127" y="0"/>
                </a:cxn>
                <a:cxn ang="0">
                  <a:pos x="128" y="0"/>
                </a:cxn>
                <a:cxn ang="0">
                  <a:pos x="130" y="0"/>
                </a:cxn>
                <a:cxn ang="0">
                  <a:pos x="224" y="21"/>
                </a:cxn>
                <a:cxn ang="0">
                  <a:pos x="228" y="25"/>
                </a:cxn>
                <a:cxn ang="0">
                  <a:pos x="223" y="28"/>
                </a:cxn>
                <a:cxn ang="0">
                  <a:pos x="25" y="48"/>
                </a:cxn>
                <a:cxn ang="0">
                  <a:pos x="24" y="48"/>
                </a:cxn>
              </a:cxnLst>
              <a:rect l="0" t="0" r="r" b="b"/>
              <a:pathLst>
                <a:path w="228" h="48">
                  <a:moveTo>
                    <a:pt x="24" y="48"/>
                  </a:moveTo>
                  <a:cubicBezTo>
                    <a:pt x="21" y="48"/>
                    <a:pt x="19" y="47"/>
                    <a:pt x="18" y="46"/>
                  </a:cubicBezTo>
                  <a:cubicBezTo>
                    <a:pt x="2" y="31"/>
                    <a:pt x="2" y="31"/>
                    <a:pt x="2" y="31"/>
                  </a:cubicBezTo>
                  <a:cubicBezTo>
                    <a:pt x="1" y="30"/>
                    <a:pt x="0" y="29"/>
                    <a:pt x="1" y="28"/>
                  </a:cubicBezTo>
                  <a:cubicBezTo>
                    <a:pt x="2" y="27"/>
                    <a:pt x="4" y="26"/>
                    <a:pt x="6" y="26"/>
                  </a:cubicBezTo>
                  <a:cubicBezTo>
                    <a:pt x="127" y="0"/>
                    <a:pt x="127" y="0"/>
                    <a:pt x="127" y="0"/>
                  </a:cubicBezTo>
                  <a:cubicBezTo>
                    <a:pt x="127" y="0"/>
                    <a:pt x="128" y="0"/>
                    <a:pt x="128" y="0"/>
                  </a:cubicBezTo>
                  <a:cubicBezTo>
                    <a:pt x="129" y="0"/>
                    <a:pt x="130" y="0"/>
                    <a:pt x="130" y="0"/>
                  </a:cubicBezTo>
                  <a:cubicBezTo>
                    <a:pt x="224" y="21"/>
                    <a:pt x="224" y="21"/>
                    <a:pt x="224" y="21"/>
                  </a:cubicBezTo>
                  <a:cubicBezTo>
                    <a:pt x="227" y="22"/>
                    <a:pt x="228" y="24"/>
                    <a:pt x="228" y="25"/>
                  </a:cubicBezTo>
                  <a:cubicBezTo>
                    <a:pt x="228" y="27"/>
                    <a:pt x="226" y="28"/>
                    <a:pt x="223" y="28"/>
                  </a:cubicBezTo>
                  <a:cubicBezTo>
                    <a:pt x="25" y="48"/>
                    <a:pt x="25" y="48"/>
                    <a:pt x="25" y="48"/>
                  </a:cubicBezTo>
                  <a:cubicBezTo>
                    <a:pt x="25" y="48"/>
                    <a:pt x="24" y="48"/>
                    <a:pt x="24" y="48"/>
                  </a:cubicBezTo>
                  <a:close/>
                </a:path>
              </a:pathLst>
            </a:custGeom>
            <a:solidFill>
              <a:srgbClr val="4D4C4E"/>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146" name="Freeform 122"/>
            <p:cNvSpPr>
              <a:spLocks/>
            </p:cNvSpPr>
            <p:nvPr/>
          </p:nvSpPr>
          <p:spPr bwMode="auto">
            <a:xfrm>
              <a:off x="3127" y="3496"/>
              <a:ext cx="801" cy="176"/>
            </a:xfrm>
            <a:custGeom>
              <a:avLst/>
              <a:gdLst/>
              <a:ahLst/>
              <a:cxnLst>
                <a:cxn ang="0">
                  <a:pos x="21" y="48"/>
                </a:cxn>
                <a:cxn ang="0">
                  <a:pos x="15" y="46"/>
                </a:cxn>
                <a:cxn ang="0">
                  <a:pos x="1" y="31"/>
                </a:cxn>
                <a:cxn ang="0">
                  <a:pos x="1" y="28"/>
                </a:cxn>
                <a:cxn ang="0">
                  <a:pos x="5" y="26"/>
                </a:cxn>
                <a:cxn ang="0">
                  <a:pos x="124" y="0"/>
                </a:cxn>
                <a:cxn ang="0">
                  <a:pos x="125" y="0"/>
                </a:cxn>
                <a:cxn ang="0">
                  <a:pos x="128" y="0"/>
                </a:cxn>
                <a:cxn ang="0">
                  <a:pos x="218" y="21"/>
                </a:cxn>
                <a:cxn ang="0">
                  <a:pos x="222" y="25"/>
                </a:cxn>
                <a:cxn ang="0">
                  <a:pos x="217" y="28"/>
                </a:cxn>
                <a:cxn ang="0">
                  <a:pos x="22" y="48"/>
                </a:cxn>
                <a:cxn ang="0">
                  <a:pos x="21" y="48"/>
                </a:cxn>
              </a:cxnLst>
              <a:rect l="0" t="0" r="r" b="b"/>
              <a:pathLst>
                <a:path w="222" h="48">
                  <a:moveTo>
                    <a:pt x="21" y="48"/>
                  </a:moveTo>
                  <a:cubicBezTo>
                    <a:pt x="18" y="48"/>
                    <a:pt x="16" y="47"/>
                    <a:pt x="15" y="46"/>
                  </a:cubicBezTo>
                  <a:cubicBezTo>
                    <a:pt x="1" y="31"/>
                    <a:pt x="1" y="31"/>
                    <a:pt x="1" y="31"/>
                  </a:cubicBezTo>
                  <a:cubicBezTo>
                    <a:pt x="0" y="30"/>
                    <a:pt x="0" y="29"/>
                    <a:pt x="1" y="28"/>
                  </a:cubicBezTo>
                  <a:cubicBezTo>
                    <a:pt x="2" y="27"/>
                    <a:pt x="3" y="26"/>
                    <a:pt x="5" y="26"/>
                  </a:cubicBezTo>
                  <a:cubicBezTo>
                    <a:pt x="124" y="0"/>
                    <a:pt x="124" y="0"/>
                    <a:pt x="124" y="0"/>
                  </a:cubicBezTo>
                  <a:cubicBezTo>
                    <a:pt x="124" y="0"/>
                    <a:pt x="125" y="0"/>
                    <a:pt x="125" y="0"/>
                  </a:cubicBezTo>
                  <a:cubicBezTo>
                    <a:pt x="126" y="0"/>
                    <a:pt x="127" y="0"/>
                    <a:pt x="128" y="0"/>
                  </a:cubicBezTo>
                  <a:cubicBezTo>
                    <a:pt x="218" y="21"/>
                    <a:pt x="218" y="21"/>
                    <a:pt x="218" y="21"/>
                  </a:cubicBezTo>
                  <a:cubicBezTo>
                    <a:pt x="220" y="22"/>
                    <a:pt x="222" y="23"/>
                    <a:pt x="222" y="25"/>
                  </a:cubicBezTo>
                  <a:cubicBezTo>
                    <a:pt x="221" y="26"/>
                    <a:pt x="219" y="28"/>
                    <a:pt x="217" y="28"/>
                  </a:cubicBezTo>
                  <a:cubicBezTo>
                    <a:pt x="22" y="48"/>
                    <a:pt x="22" y="48"/>
                    <a:pt x="22" y="48"/>
                  </a:cubicBezTo>
                  <a:cubicBezTo>
                    <a:pt x="22" y="48"/>
                    <a:pt x="21" y="48"/>
                    <a:pt x="21" y="48"/>
                  </a:cubicBezTo>
                  <a:close/>
                </a:path>
              </a:pathLst>
            </a:custGeom>
            <a:solidFill>
              <a:srgbClr val="4B4A4C"/>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147" name="Freeform 123"/>
            <p:cNvSpPr>
              <a:spLocks/>
            </p:cNvSpPr>
            <p:nvPr/>
          </p:nvSpPr>
          <p:spPr bwMode="auto">
            <a:xfrm>
              <a:off x="3134" y="3496"/>
              <a:ext cx="783" cy="176"/>
            </a:xfrm>
            <a:custGeom>
              <a:avLst/>
              <a:gdLst/>
              <a:ahLst/>
              <a:cxnLst>
                <a:cxn ang="0">
                  <a:pos x="19" y="48"/>
                </a:cxn>
                <a:cxn ang="0">
                  <a:pos x="13" y="46"/>
                </a:cxn>
                <a:cxn ang="0">
                  <a:pos x="1" y="32"/>
                </a:cxn>
                <a:cxn ang="0">
                  <a:pos x="1" y="29"/>
                </a:cxn>
                <a:cxn ang="0">
                  <a:pos x="6" y="27"/>
                </a:cxn>
                <a:cxn ang="0">
                  <a:pos x="122" y="0"/>
                </a:cxn>
                <a:cxn ang="0">
                  <a:pos x="123" y="0"/>
                </a:cxn>
                <a:cxn ang="0">
                  <a:pos x="126" y="1"/>
                </a:cxn>
                <a:cxn ang="0">
                  <a:pos x="212" y="21"/>
                </a:cxn>
                <a:cxn ang="0">
                  <a:pos x="216" y="24"/>
                </a:cxn>
                <a:cxn ang="0">
                  <a:pos x="211" y="28"/>
                </a:cxn>
                <a:cxn ang="0">
                  <a:pos x="20" y="47"/>
                </a:cxn>
                <a:cxn ang="0">
                  <a:pos x="19" y="48"/>
                </a:cxn>
              </a:cxnLst>
              <a:rect l="0" t="0" r="r" b="b"/>
              <a:pathLst>
                <a:path w="217" h="48">
                  <a:moveTo>
                    <a:pt x="19" y="48"/>
                  </a:moveTo>
                  <a:cubicBezTo>
                    <a:pt x="16" y="48"/>
                    <a:pt x="14" y="47"/>
                    <a:pt x="13" y="46"/>
                  </a:cubicBezTo>
                  <a:cubicBezTo>
                    <a:pt x="1" y="32"/>
                    <a:pt x="1" y="32"/>
                    <a:pt x="1" y="32"/>
                  </a:cubicBezTo>
                  <a:cubicBezTo>
                    <a:pt x="1" y="31"/>
                    <a:pt x="0" y="30"/>
                    <a:pt x="1" y="29"/>
                  </a:cubicBezTo>
                  <a:cubicBezTo>
                    <a:pt x="2" y="28"/>
                    <a:pt x="4" y="27"/>
                    <a:pt x="6" y="27"/>
                  </a:cubicBezTo>
                  <a:cubicBezTo>
                    <a:pt x="122" y="0"/>
                    <a:pt x="122" y="0"/>
                    <a:pt x="122" y="0"/>
                  </a:cubicBezTo>
                  <a:cubicBezTo>
                    <a:pt x="122" y="0"/>
                    <a:pt x="123" y="0"/>
                    <a:pt x="123" y="0"/>
                  </a:cubicBezTo>
                  <a:cubicBezTo>
                    <a:pt x="124" y="0"/>
                    <a:pt x="125" y="0"/>
                    <a:pt x="126" y="1"/>
                  </a:cubicBezTo>
                  <a:cubicBezTo>
                    <a:pt x="212" y="21"/>
                    <a:pt x="212" y="21"/>
                    <a:pt x="212" y="21"/>
                  </a:cubicBezTo>
                  <a:cubicBezTo>
                    <a:pt x="215" y="21"/>
                    <a:pt x="217" y="23"/>
                    <a:pt x="216" y="24"/>
                  </a:cubicBezTo>
                  <a:cubicBezTo>
                    <a:pt x="216" y="26"/>
                    <a:pt x="214" y="27"/>
                    <a:pt x="211" y="28"/>
                  </a:cubicBezTo>
                  <a:cubicBezTo>
                    <a:pt x="20" y="47"/>
                    <a:pt x="20" y="47"/>
                    <a:pt x="20" y="47"/>
                  </a:cubicBezTo>
                  <a:cubicBezTo>
                    <a:pt x="20" y="48"/>
                    <a:pt x="19" y="48"/>
                    <a:pt x="19" y="48"/>
                  </a:cubicBezTo>
                  <a:close/>
                </a:path>
              </a:pathLst>
            </a:custGeom>
            <a:solidFill>
              <a:srgbClr val="49484A"/>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148" name="Freeform 124"/>
            <p:cNvSpPr>
              <a:spLocks/>
            </p:cNvSpPr>
            <p:nvPr/>
          </p:nvSpPr>
          <p:spPr bwMode="auto">
            <a:xfrm>
              <a:off x="3145" y="3500"/>
              <a:ext cx="758" cy="168"/>
            </a:xfrm>
            <a:custGeom>
              <a:avLst/>
              <a:gdLst/>
              <a:ahLst/>
              <a:cxnLst>
                <a:cxn ang="0">
                  <a:pos x="16" y="46"/>
                </a:cxn>
                <a:cxn ang="0">
                  <a:pos x="10" y="44"/>
                </a:cxn>
                <a:cxn ang="0">
                  <a:pos x="1" y="32"/>
                </a:cxn>
                <a:cxn ang="0">
                  <a:pos x="1" y="28"/>
                </a:cxn>
                <a:cxn ang="0">
                  <a:pos x="5" y="26"/>
                </a:cxn>
                <a:cxn ang="0">
                  <a:pos x="119" y="0"/>
                </a:cxn>
                <a:cxn ang="0">
                  <a:pos x="120" y="0"/>
                </a:cxn>
                <a:cxn ang="0">
                  <a:pos x="123" y="0"/>
                </a:cxn>
                <a:cxn ang="0">
                  <a:pos x="206" y="19"/>
                </a:cxn>
                <a:cxn ang="0">
                  <a:pos x="210" y="23"/>
                </a:cxn>
                <a:cxn ang="0">
                  <a:pos x="205" y="26"/>
                </a:cxn>
                <a:cxn ang="0">
                  <a:pos x="17" y="46"/>
                </a:cxn>
                <a:cxn ang="0">
                  <a:pos x="16" y="46"/>
                </a:cxn>
              </a:cxnLst>
              <a:rect l="0" t="0" r="r" b="b"/>
              <a:pathLst>
                <a:path w="210" h="46">
                  <a:moveTo>
                    <a:pt x="16" y="46"/>
                  </a:moveTo>
                  <a:cubicBezTo>
                    <a:pt x="13" y="46"/>
                    <a:pt x="11" y="46"/>
                    <a:pt x="10" y="44"/>
                  </a:cubicBezTo>
                  <a:cubicBezTo>
                    <a:pt x="1" y="32"/>
                    <a:pt x="1" y="32"/>
                    <a:pt x="1" y="32"/>
                  </a:cubicBezTo>
                  <a:cubicBezTo>
                    <a:pt x="0" y="31"/>
                    <a:pt x="0" y="29"/>
                    <a:pt x="1" y="28"/>
                  </a:cubicBezTo>
                  <a:cubicBezTo>
                    <a:pt x="2" y="27"/>
                    <a:pt x="3" y="27"/>
                    <a:pt x="5" y="26"/>
                  </a:cubicBezTo>
                  <a:cubicBezTo>
                    <a:pt x="119" y="0"/>
                    <a:pt x="119" y="0"/>
                    <a:pt x="119" y="0"/>
                  </a:cubicBezTo>
                  <a:cubicBezTo>
                    <a:pt x="119" y="0"/>
                    <a:pt x="120" y="0"/>
                    <a:pt x="120" y="0"/>
                  </a:cubicBezTo>
                  <a:cubicBezTo>
                    <a:pt x="121" y="0"/>
                    <a:pt x="122" y="0"/>
                    <a:pt x="123" y="0"/>
                  </a:cubicBezTo>
                  <a:cubicBezTo>
                    <a:pt x="206" y="19"/>
                    <a:pt x="206" y="19"/>
                    <a:pt x="206" y="19"/>
                  </a:cubicBezTo>
                  <a:cubicBezTo>
                    <a:pt x="209" y="20"/>
                    <a:pt x="210" y="22"/>
                    <a:pt x="210" y="23"/>
                  </a:cubicBezTo>
                  <a:cubicBezTo>
                    <a:pt x="210" y="25"/>
                    <a:pt x="207" y="26"/>
                    <a:pt x="205" y="26"/>
                  </a:cubicBezTo>
                  <a:cubicBezTo>
                    <a:pt x="17" y="46"/>
                    <a:pt x="17" y="46"/>
                    <a:pt x="17" y="46"/>
                  </a:cubicBezTo>
                  <a:cubicBezTo>
                    <a:pt x="17" y="46"/>
                    <a:pt x="16" y="46"/>
                    <a:pt x="16" y="46"/>
                  </a:cubicBezTo>
                  <a:close/>
                </a:path>
              </a:pathLst>
            </a:custGeom>
            <a:solidFill>
              <a:srgbClr val="474648"/>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149" name="Freeform 125"/>
            <p:cNvSpPr>
              <a:spLocks/>
            </p:cNvSpPr>
            <p:nvPr/>
          </p:nvSpPr>
          <p:spPr bwMode="auto">
            <a:xfrm>
              <a:off x="3152" y="3500"/>
              <a:ext cx="740" cy="168"/>
            </a:xfrm>
            <a:custGeom>
              <a:avLst/>
              <a:gdLst/>
              <a:ahLst/>
              <a:cxnLst>
                <a:cxn ang="0">
                  <a:pos x="14" y="46"/>
                </a:cxn>
                <a:cxn ang="0">
                  <a:pos x="8" y="44"/>
                </a:cxn>
                <a:cxn ang="0">
                  <a:pos x="1" y="32"/>
                </a:cxn>
                <a:cxn ang="0">
                  <a:pos x="1" y="29"/>
                </a:cxn>
                <a:cxn ang="0">
                  <a:pos x="6" y="27"/>
                </a:cxn>
                <a:cxn ang="0">
                  <a:pos x="117" y="0"/>
                </a:cxn>
                <a:cxn ang="0">
                  <a:pos x="118" y="0"/>
                </a:cxn>
                <a:cxn ang="0">
                  <a:pos x="121" y="0"/>
                </a:cxn>
                <a:cxn ang="0">
                  <a:pos x="201" y="19"/>
                </a:cxn>
                <a:cxn ang="0">
                  <a:pos x="204" y="23"/>
                </a:cxn>
                <a:cxn ang="0">
                  <a:pos x="199" y="26"/>
                </a:cxn>
                <a:cxn ang="0">
                  <a:pos x="15" y="46"/>
                </a:cxn>
                <a:cxn ang="0">
                  <a:pos x="14" y="46"/>
                </a:cxn>
              </a:cxnLst>
              <a:rect l="0" t="0" r="r" b="b"/>
              <a:pathLst>
                <a:path w="205" h="46">
                  <a:moveTo>
                    <a:pt x="14" y="46"/>
                  </a:moveTo>
                  <a:cubicBezTo>
                    <a:pt x="11" y="46"/>
                    <a:pt x="9" y="45"/>
                    <a:pt x="8" y="44"/>
                  </a:cubicBezTo>
                  <a:cubicBezTo>
                    <a:pt x="1" y="32"/>
                    <a:pt x="1" y="32"/>
                    <a:pt x="1" y="32"/>
                  </a:cubicBezTo>
                  <a:cubicBezTo>
                    <a:pt x="0" y="31"/>
                    <a:pt x="0" y="30"/>
                    <a:pt x="1" y="29"/>
                  </a:cubicBezTo>
                  <a:cubicBezTo>
                    <a:pt x="2" y="28"/>
                    <a:pt x="4" y="27"/>
                    <a:pt x="6" y="27"/>
                  </a:cubicBezTo>
                  <a:cubicBezTo>
                    <a:pt x="117" y="0"/>
                    <a:pt x="117" y="0"/>
                    <a:pt x="117" y="0"/>
                  </a:cubicBezTo>
                  <a:cubicBezTo>
                    <a:pt x="117" y="0"/>
                    <a:pt x="118" y="0"/>
                    <a:pt x="118" y="0"/>
                  </a:cubicBezTo>
                  <a:cubicBezTo>
                    <a:pt x="119" y="0"/>
                    <a:pt x="120" y="0"/>
                    <a:pt x="121" y="0"/>
                  </a:cubicBezTo>
                  <a:cubicBezTo>
                    <a:pt x="201" y="19"/>
                    <a:pt x="201" y="19"/>
                    <a:pt x="201" y="19"/>
                  </a:cubicBezTo>
                  <a:cubicBezTo>
                    <a:pt x="203" y="20"/>
                    <a:pt x="205" y="21"/>
                    <a:pt x="204" y="23"/>
                  </a:cubicBezTo>
                  <a:cubicBezTo>
                    <a:pt x="204" y="24"/>
                    <a:pt x="202" y="26"/>
                    <a:pt x="199" y="26"/>
                  </a:cubicBezTo>
                  <a:cubicBezTo>
                    <a:pt x="15" y="46"/>
                    <a:pt x="15" y="46"/>
                    <a:pt x="15" y="46"/>
                  </a:cubicBezTo>
                  <a:cubicBezTo>
                    <a:pt x="15" y="46"/>
                    <a:pt x="14" y="46"/>
                    <a:pt x="14" y="46"/>
                  </a:cubicBezTo>
                  <a:close/>
                </a:path>
              </a:pathLst>
            </a:custGeom>
            <a:solidFill>
              <a:srgbClr val="454446"/>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150" name="Freeform 126"/>
            <p:cNvSpPr>
              <a:spLocks/>
            </p:cNvSpPr>
            <p:nvPr/>
          </p:nvSpPr>
          <p:spPr bwMode="auto">
            <a:xfrm>
              <a:off x="3163" y="3500"/>
              <a:ext cx="715" cy="168"/>
            </a:xfrm>
            <a:custGeom>
              <a:avLst/>
              <a:gdLst/>
              <a:ahLst/>
              <a:cxnLst>
                <a:cxn ang="0">
                  <a:pos x="11" y="46"/>
                </a:cxn>
                <a:cxn ang="0">
                  <a:pos x="5" y="44"/>
                </a:cxn>
                <a:cxn ang="0">
                  <a:pos x="1" y="33"/>
                </a:cxn>
                <a:cxn ang="0">
                  <a:pos x="1" y="30"/>
                </a:cxn>
                <a:cxn ang="0">
                  <a:pos x="5" y="28"/>
                </a:cxn>
                <a:cxn ang="0">
                  <a:pos x="114" y="0"/>
                </a:cxn>
                <a:cxn ang="0">
                  <a:pos x="115" y="0"/>
                </a:cxn>
                <a:cxn ang="0">
                  <a:pos x="118" y="1"/>
                </a:cxn>
                <a:cxn ang="0">
                  <a:pos x="194" y="19"/>
                </a:cxn>
                <a:cxn ang="0">
                  <a:pos x="198" y="22"/>
                </a:cxn>
                <a:cxn ang="0">
                  <a:pos x="193" y="26"/>
                </a:cxn>
                <a:cxn ang="0">
                  <a:pos x="12" y="46"/>
                </a:cxn>
                <a:cxn ang="0">
                  <a:pos x="11" y="46"/>
                </a:cxn>
              </a:cxnLst>
              <a:rect l="0" t="0" r="r" b="b"/>
              <a:pathLst>
                <a:path w="198" h="46">
                  <a:moveTo>
                    <a:pt x="11" y="46"/>
                  </a:moveTo>
                  <a:cubicBezTo>
                    <a:pt x="8" y="46"/>
                    <a:pt x="6" y="45"/>
                    <a:pt x="5" y="44"/>
                  </a:cubicBezTo>
                  <a:cubicBezTo>
                    <a:pt x="1" y="33"/>
                    <a:pt x="1" y="33"/>
                    <a:pt x="1" y="33"/>
                  </a:cubicBezTo>
                  <a:cubicBezTo>
                    <a:pt x="0" y="32"/>
                    <a:pt x="0" y="31"/>
                    <a:pt x="1" y="30"/>
                  </a:cubicBezTo>
                  <a:cubicBezTo>
                    <a:pt x="2" y="29"/>
                    <a:pt x="3" y="28"/>
                    <a:pt x="5" y="28"/>
                  </a:cubicBezTo>
                  <a:cubicBezTo>
                    <a:pt x="114" y="0"/>
                    <a:pt x="114" y="0"/>
                    <a:pt x="114" y="0"/>
                  </a:cubicBezTo>
                  <a:cubicBezTo>
                    <a:pt x="114" y="0"/>
                    <a:pt x="115" y="0"/>
                    <a:pt x="115" y="0"/>
                  </a:cubicBezTo>
                  <a:cubicBezTo>
                    <a:pt x="116" y="0"/>
                    <a:pt x="117" y="0"/>
                    <a:pt x="118" y="1"/>
                  </a:cubicBezTo>
                  <a:cubicBezTo>
                    <a:pt x="194" y="19"/>
                    <a:pt x="194" y="19"/>
                    <a:pt x="194" y="19"/>
                  </a:cubicBezTo>
                  <a:cubicBezTo>
                    <a:pt x="197" y="19"/>
                    <a:pt x="198" y="21"/>
                    <a:pt x="198" y="22"/>
                  </a:cubicBezTo>
                  <a:cubicBezTo>
                    <a:pt x="198" y="24"/>
                    <a:pt x="196" y="25"/>
                    <a:pt x="193" y="26"/>
                  </a:cubicBezTo>
                  <a:cubicBezTo>
                    <a:pt x="12" y="46"/>
                    <a:pt x="12" y="46"/>
                    <a:pt x="12" y="46"/>
                  </a:cubicBezTo>
                  <a:cubicBezTo>
                    <a:pt x="12" y="46"/>
                    <a:pt x="11" y="46"/>
                    <a:pt x="11" y="46"/>
                  </a:cubicBezTo>
                  <a:close/>
                </a:path>
              </a:pathLst>
            </a:custGeom>
            <a:solidFill>
              <a:srgbClr val="434244"/>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151" name="Freeform 127"/>
            <p:cNvSpPr>
              <a:spLocks/>
            </p:cNvSpPr>
            <p:nvPr/>
          </p:nvSpPr>
          <p:spPr bwMode="auto">
            <a:xfrm>
              <a:off x="3170" y="3504"/>
              <a:ext cx="697" cy="164"/>
            </a:xfrm>
            <a:custGeom>
              <a:avLst/>
              <a:gdLst/>
              <a:ahLst/>
              <a:cxnLst>
                <a:cxn ang="0">
                  <a:pos x="9" y="45"/>
                </a:cxn>
                <a:cxn ang="0">
                  <a:pos x="3" y="43"/>
                </a:cxn>
                <a:cxn ang="0">
                  <a:pos x="1" y="32"/>
                </a:cxn>
                <a:cxn ang="0">
                  <a:pos x="1" y="29"/>
                </a:cxn>
                <a:cxn ang="0">
                  <a:pos x="6" y="27"/>
                </a:cxn>
                <a:cxn ang="0">
                  <a:pos x="112" y="0"/>
                </a:cxn>
                <a:cxn ang="0">
                  <a:pos x="113" y="0"/>
                </a:cxn>
                <a:cxn ang="0">
                  <a:pos x="116" y="0"/>
                </a:cxn>
                <a:cxn ang="0">
                  <a:pos x="189" y="17"/>
                </a:cxn>
                <a:cxn ang="0">
                  <a:pos x="192" y="21"/>
                </a:cxn>
                <a:cxn ang="0">
                  <a:pos x="187" y="24"/>
                </a:cxn>
                <a:cxn ang="0">
                  <a:pos x="10" y="45"/>
                </a:cxn>
                <a:cxn ang="0">
                  <a:pos x="9" y="45"/>
                </a:cxn>
              </a:cxnLst>
              <a:rect l="0" t="0" r="r" b="b"/>
              <a:pathLst>
                <a:path w="193" h="45">
                  <a:moveTo>
                    <a:pt x="9" y="45"/>
                  </a:moveTo>
                  <a:cubicBezTo>
                    <a:pt x="6" y="45"/>
                    <a:pt x="4" y="44"/>
                    <a:pt x="3" y="43"/>
                  </a:cubicBezTo>
                  <a:cubicBezTo>
                    <a:pt x="1" y="32"/>
                    <a:pt x="1" y="32"/>
                    <a:pt x="1" y="32"/>
                  </a:cubicBezTo>
                  <a:cubicBezTo>
                    <a:pt x="0" y="31"/>
                    <a:pt x="0" y="30"/>
                    <a:pt x="1" y="29"/>
                  </a:cubicBezTo>
                  <a:cubicBezTo>
                    <a:pt x="2" y="28"/>
                    <a:pt x="4" y="27"/>
                    <a:pt x="6" y="27"/>
                  </a:cubicBezTo>
                  <a:cubicBezTo>
                    <a:pt x="112" y="0"/>
                    <a:pt x="112" y="0"/>
                    <a:pt x="112" y="0"/>
                  </a:cubicBezTo>
                  <a:cubicBezTo>
                    <a:pt x="113" y="0"/>
                    <a:pt x="113" y="0"/>
                    <a:pt x="113" y="0"/>
                  </a:cubicBezTo>
                  <a:cubicBezTo>
                    <a:pt x="114" y="0"/>
                    <a:pt x="115" y="0"/>
                    <a:pt x="116" y="0"/>
                  </a:cubicBezTo>
                  <a:cubicBezTo>
                    <a:pt x="189" y="17"/>
                    <a:pt x="189" y="17"/>
                    <a:pt x="189" y="17"/>
                  </a:cubicBezTo>
                  <a:cubicBezTo>
                    <a:pt x="191" y="18"/>
                    <a:pt x="193" y="20"/>
                    <a:pt x="192" y="21"/>
                  </a:cubicBezTo>
                  <a:cubicBezTo>
                    <a:pt x="192" y="23"/>
                    <a:pt x="190" y="24"/>
                    <a:pt x="187" y="24"/>
                  </a:cubicBezTo>
                  <a:cubicBezTo>
                    <a:pt x="10" y="45"/>
                    <a:pt x="10" y="45"/>
                    <a:pt x="10" y="45"/>
                  </a:cubicBezTo>
                  <a:cubicBezTo>
                    <a:pt x="10" y="45"/>
                    <a:pt x="9" y="45"/>
                    <a:pt x="9" y="45"/>
                  </a:cubicBezTo>
                  <a:close/>
                </a:path>
              </a:pathLst>
            </a:custGeom>
            <a:solidFill>
              <a:srgbClr val="414042"/>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grpSp>
      <p:pic>
        <p:nvPicPr>
          <p:cNvPr id="141" name="Image 140"/>
          <p:cNvPicPr/>
          <p:nvPr/>
        </p:nvPicPr>
        <p:blipFill>
          <a:blip r:embed="rId8" cstate="print">
            <a:extLst>
              <a:ext uri="{28A0092B-C50C-407E-A947-70E740481C1C}">
                <a14:useLocalDpi xmlns:a14="http://schemas.microsoft.com/office/drawing/2010/main" val="0"/>
              </a:ext>
            </a:extLst>
          </a:blip>
          <a:stretch>
            <a:fillRect/>
          </a:stretch>
        </p:blipFill>
        <p:spPr>
          <a:xfrm>
            <a:off x="5185832" y="3274329"/>
            <a:ext cx="1448145" cy="1559135"/>
          </a:xfrm>
          <a:prstGeom prst="rect">
            <a:avLst/>
          </a:prstGeom>
        </p:spPr>
      </p:pic>
      <p:pic>
        <p:nvPicPr>
          <p:cNvPr id="142" name="Image 141"/>
          <p:cNvPicPr/>
          <p:nvPr/>
        </p:nvPicPr>
        <p:blipFill>
          <a:blip r:embed="rId9" cstate="print">
            <a:extLst>
              <a:ext uri="{28A0092B-C50C-407E-A947-70E740481C1C}">
                <a14:useLocalDpi xmlns:a14="http://schemas.microsoft.com/office/drawing/2010/main" val="0"/>
              </a:ext>
            </a:extLst>
          </a:blip>
          <a:stretch>
            <a:fillRect/>
          </a:stretch>
        </p:blipFill>
        <p:spPr>
          <a:xfrm>
            <a:off x="81036" y="124384"/>
            <a:ext cx="696394" cy="697010"/>
          </a:xfrm>
          <a:prstGeom prst="rect">
            <a:avLst/>
          </a:prstGeom>
        </p:spPr>
      </p:pic>
      <p:pic>
        <p:nvPicPr>
          <p:cNvPr id="143" name="Image 142"/>
          <p:cNvPicPr/>
          <p:nvPr/>
        </p:nvPicPr>
        <p:blipFill>
          <a:blip r:embed="rId10" cstate="print">
            <a:extLst>
              <a:ext uri="{28A0092B-C50C-407E-A947-70E740481C1C}">
                <a14:useLocalDpi xmlns:a14="http://schemas.microsoft.com/office/drawing/2010/main" val="0"/>
              </a:ext>
            </a:extLst>
          </a:blip>
          <a:stretch>
            <a:fillRect/>
          </a:stretch>
        </p:blipFill>
        <p:spPr>
          <a:xfrm>
            <a:off x="11638721" y="206784"/>
            <a:ext cx="467139" cy="532209"/>
          </a:xfrm>
          <a:prstGeom prst="rect">
            <a:avLst/>
          </a:prstGeom>
        </p:spPr>
      </p:pic>
    </p:spTree>
    <p:extLst>
      <p:ext uri="{BB962C8B-B14F-4D97-AF65-F5344CB8AC3E}">
        <p14:creationId xmlns:p14="http://schemas.microsoft.com/office/powerpoint/2010/main" val="1570503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500" fill="hold"/>
                                        <p:tgtEl>
                                          <p:spTgt spid="53"/>
                                        </p:tgtEl>
                                        <p:attrNameLst>
                                          <p:attrName>ppt_x</p:attrName>
                                        </p:attrNameLst>
                                      </p:cBhvr>
                                      <p:tavLst>
                                        <p:tav tm="0">
                                          <p:val>
                                            <p:strVal val="0-#ppt_w/2"/>
                                          </p:val>
                                        </p:tav>
                                        <p:tav tm="100000">
                                          <p:val>
                                            <p:strVal val="#ppt_x"/>
                                          </p:val>
                                        </p:tav>
                                      </p:tavLst>
                                    </p:anim>
                                    <p:anim calcmode="lin" valueType="num">
                                      <p:cBhvr additive="base">
                                        <p:cTn id="8" dur="500" fill="hold"/>
                                        <p:tgtEl>
                                          <p:spTgt spid="53"/>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54"/>
                                        </p:tgtEl>
                                        <p:attrNameLst>
                                          <p:attrName>style.visibility</p:attrName>
                                        </p:attrNameLst>
                                      </p:cBhvr>
                                      <p:to>
                                        <p:strVal val="visible"/>
                                      </p:to>
                                    </p:set>
                                    <p:anim calcmode="lin" valueType="num">
                                      <p:cBhvr additive="base">
                                        <p:cTn id="11" dur="500" fill="hold"/>
                                        <p:tgtEl>
                                          <p:spTgt spid="54"/>
                                        </p:tgtEl>
                                        <p:attrNameLst>
                                          <p:attrName>ppt_x</p:attrName>
                                        </p:attrNameLst>
                                      </p:cBhvr>
                                      <p:tavLst>
                                        <p:tav tm="0">
                                          <p:val>
                                            <p:strVal val="0-#ppt_w/2"/>
                                          </p:val>
                                        </p:tav>
                                        <p:tav tm="100000">
                                          <p:val>
                                            <p:strVal val="#ppt_x"/>
                                          </p:val>
                                        </p:tav>
                                      </p:tavLst>
                                    </p:anim>
                                    <p:anim calcmode="lin" valueType="num">
                                      <p:cBhvr additive="base">
                                        <p:cTn id="12" dur="500" fill="hold"/>
                                        <p:tgtEl>
                                          <p:spTgt spid="5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52"/>
                                        </p:tgtEl>
                                        <p:attrNameLst>
                                          <p:attrName>style.visibility</p:attrName>
                                        </p:attrNameLst>
                                      </p:cBhvr>
                                      <p:to>
                                        <p:strVal val="visible"/>
                                      </p:to>
                                    </p:set>
                                    <p:animEffect transition="in" filter="fade">
                                      <p:cBhvr>
                                        <p:cTn id="16" dur="1000"/>
                                        <p:tgtEl>
                                          <p:spTgt spid="52"/>
                                        </p:tgtEl>
                                      </p:cBhvr>
                                    </p:animEffect>
                                    <p:anim calcmode="lin" valueType="num">
                                      <p:cBhvr>
                                        <p:cTn id="17" dur="1000" fill="hold"/>
                                        <p:tgtEl>
                                          <p:spTgt spid="52"/>
                                        </p:tgtEl>
                                        <p:attrNameLst>
                                          <p:attrName>ppt_x</p:attrName>
                                        </p:attrNameLst>
                                      </p:cBhvr>
                                      <p:tavLst>
                                        <p:tav tm="0">
                                          <p:val>
                                            <p:strVal val="#ppt_x"/>
                                          </p:val>
                                        </p:tav>
                                        <p:tav tm="100000">
                                          <p:val>
                                            <p:strVal val="#ppt_x"/>
                                          </p:val>
                                        </p:tav>
                                      </p:tavLst>
                                    </p:anim>
                                    <p:anim calcmode="lin" valueType="num">
                                      <p:cBhvr>
                                        <p:cTn id="18" dur="1000" fill="hold"/>
                                        <p:tgtEl>
                                          <p:spTgt spid="52"/>
                                        </p:tgtEl>
                                        <p:attrNameLst>
                                          <p:attrName>ppt_y</p:attrName>
                                        </p:attrNameLst>
                                      </p:cBhvr>
                                      <p:tavLst>
                                        <p:tav tm="0">
                                          <p:val>
                                            <p:strVal val="#ppt_y+.1"/>
                                          </p:val>
                                        </p:tav>
                                        <p:tav tm="100000">
                                          <p:val>
                                            <p:strVal val="#ppt_y"/>
                                          </p:val>
                                        </p:tav>
                                      </p:tavLst>
                                    </p:anim>
                                  </p:childTnLst>
                                </p:cTn>
                              </p:par>
                            </p:childTnLst>
                          </p:cTn>
                        </p:par>
                        <p:par>
                          <p:cTn id="19" fill="hold">
                            <p:stCondLst>
                              <p:cond delay="1500"/>
                            </p:stCondLst>
                            <p:childTnLst>
                              <p:par>
                                <p:cTn id="20" presetID="1" presetClass="entr" presetSubtype="0" fill="hold" nodeType="afterEffect">
                                  <p:stCondLst>
                                    <p:cond delay="0"/>
                                  </p:stCondLst>
                                  <p:childTnLst>
                                    <p:set>
                                      <p:cBhvr>
                                        <p:cTn id="21" dur="1" fill="hold">
                                          <p:stCondLst>
                                            <p:cond delay="0"/>
                                          </p:stCondLst>
                                        </p:cTn>
                                        <p:tgtEl>
                                          <p:spTgt spid="9">
                                            <p:txEl>
                                              <p:pRg st="0" end="0"/>
                                            </p:txEl>
                                          </p:spTgt>
                                        </p:tgtEl>
                                        <p:attrNameLst>
                                          <p:attrName>style.visibility</p:attrName>
                                        </p:attrNameLst>
                                      </p:cBhvr>
                                      <p:to>
                                        <p:strVal val="visible"/>
                                      </p:to>
                                    </p:set>
                                  </p:childTnLst>
                                </p:cTn>
                              </p:par>
                              <p:par>
                                <p:cTn id="22" presetID="31" presetClass="entr" presetSubtype="0" fill="hold" grpId="0" nodeType="withEffect">
                                  <p:stCondLst>
                                    <p:cond delay="0"/>
                                  </p:stCondLst>
                                  <p:childTnLst>
                                    <p:set>
                                      <p:cBhvr>
                                        <p:cTn id="23" dur="1" fill="hold">
                                          <p:stCondLst>
                                            <p:cond delay="0"/>
                                          </p:stCondLst>
                                        </p:cTn>
                                        <p:tgtEl>
                                          <p:spTgt spid="38"/>
                                        </p:tgtEl>
                                        <p:attrNameLst>
                                          <p:attrName>style.visibility</p:attrName>
                                        </p:attrNameLst>
                                      </p:cBhvr>
                                      <p:to>
                                        <p:strVal val="visible"/>
                                      </p:to>
                                    </p:set>
                                    <p:anim calcmode="lin" valueType="num">
                                      <p:cBhvr>
                                        <p:cTn id="24" dur="500" fill="hold"/>
                                        <p:tgtEl>
                                          <p:spTgt spid="38"/>
                                        </p:tgtEl>
                                        <p:attrNameLst>
                                          <p:attrName>ppt_w</p:attrName>
                                        </p:attrNameLst>
                                      </p:cBhvr>
                                      <p:tavLst>
                                        <p:tav tm="0">
                                          <p:val>
                                            <p:fltVal val="0"/>
                                          </p:val>
                                        </p:tav>
                                        <p:tav tm="100000">
                                          <p:val>
                                            <p:strVal val="#ppt_w"/>
                                          </p:val>
                                        </p:tav>
                                      </p:tavLst>
                                    </p:anim>
                                    <p:anim calcmode="lin" valueType="num">
                                      <p:cBhvr>
                                        <p:cTn id="25" dur="500" fill="hold"/>
                                        <p:tgtEl>
                                          <p:spTgt spid="38"/>
                                        </p:tgtEl>
                                        <p:attrNameLst>
                                          <p:attrName>ppt_h</p:attrName>
                                        </p:attrNameLst>
                                      </p:cBhvr>
                                      <p:tavLst>
                                        <p:tav tm="0">
                                          <p:val>
                                            <p:fltVal val="0"/>
                                          </p:val>
                                        </p:tav>
                                        <p:tav tm="100000">
                                          <p:val>
                                            <p:strVal val="#ppt_h"/>
                                          </p:val>
                                        </p:tav>
                                      </p:tavLst>
                                    </p:anim>
                                    <p:anim calcmode="lin" valueType="num">
                                      <p:cBhvr>
                                        <p:cTn id="26" dur="500" fill="hold"/>
                                        <p:tgtEl>
                                          <p:spTgt spid="38"/>
                                        </p:tgtEl>
                                        <p:attrNameLst>
                                          <p:attrName>style.rotation</p:attrName>
                                        </p:attrNameLst>
                                      </p:cBhvr>
                                      <p:tavLst>
                                        <p:tav tm="0">
                                          <p:val>
                                            <p:fltVal val="90"/>
                                          </p:val>
                                        </p:tav>
                                        <p:tav tm="100000">
                                          <p:val>
                                            <p:fltVal val="0"/>
                                          </p:val>
                                        </p:tav>
                                      </p:tavLst>
                                    </p:anim>
                                    <p:animEffect transition="in" filter="fade">
                                      <p:cBhvr>
                                        <p:cTn id="27" dur="500"/>
                                        <p:tgtEl>
                                          <p:spTgt spid="3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2"/>
                                        </p:tgtEl>
                                        <p:attrNameLst>
                                          <p:attrName>style.visibility</p:attrName>
                                        </p:attrNameLst>
                                      </p:cBhvr>
                                      <p:to>
                                        <p:strVal val="visible"/>
                                      </p:to>
                                    </p:set>
                                    <p:animEffect transition="in" filter="fade">
                                      <p:cBhvr>
                                        <p:cTn id="30"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42" grpId="0"/>
      <p:bldP spid="5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a:off x="5410935" y="4604153"/>
            <a:ext cx="1758917" cy="0"/>
          </a:xfrm>
          <a:prstGeom prst="line">
            <a:avLst/>
          </a:prstGeom>
          <a:ln w="19050">
            <a:solidFill>
              <a:schemeClr val="bg1">
                <a:lumMod val="8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20" name="Titre 1"/>
          <p:cNvSpPr>
            <a:spLocks noGrp="1"/>
          </p:cNvSpPr>
          <p:nvPr>
            <p:ph type="title"/>
          </p:nvPr>
        </p:nvSpPr>
        <p:spPr>
          <a:xfrm>
            <a:off x="750618" y="1072256"/>
            <a:ext cx="3333425" cy="640080"/>
          </a:xfrm>
        </p:spPr>
        <p:txBody>
          <a:bodyPr>
            <a:normAutofit/>
          </a:bodyPr>
          <a:lstStyle/>
          <a:p>
            <a:r>
              <a:rPr lang="fr-FR" sz="3200" dirty="0" smtClean="0"/>
              <a:t>Conduite du projet</a:t>
            </a:r>
            <a:endParaRPr lang="fr-FR" sz="3200" dirty="0"/>
          </a:p>
        </p:txBody>
      </p:sp>
      <p:sp>
        <p:nvSpPr>
          <p:cNvPr id="24" name="Rectangle 23"/>
          <p:cNvSpPr/>
          <p:nvPr/>
        </p:nvSpPr>
        <p:spPr>
          <a:xfrm>
            <a:off x="801799" y="2673067"/>
            <a:ext cx="2576832" cy="646331"/>
          </a:xfrm>
          <a:prstGeom prst="rect">
            <a:avLst/>
          </a:prstGeom>
        </p:spPr>
        <p:txBody>
          <a:bodyPr wrap="square">
            <a:spAutoFit/>
          </a:bodyPr>
          <a:lstStyle/>
          <a:p>
            <a:pPr>
              <a:lnSpc>
                <a:spcPct val="90000"/>
              </a:lnSpc>
              <a:spcBef>
                <a:spcPct val="0"/>
              </a:spcBef>
            </a:pPr>
            <a:r>
              <a:rPr lang="fr-FR" sz="2000" dirty="0">
                <a:latin typeface="+mj-lt"/>
                <a:ea typeface="+mj-ea"/>
                <a:cs typeface="+mj-cs"/>
              </a:rPr>
              <a:t>Gestionnaire de version </a:t>
            </a:r>
            <a:r>
              <a:rPr lang="fr-FR" sz="2000" dirty="0" smtClean="0">
                <a:latin typeface="+mj-lt"/>
                <a:ea typeface="+mj-ea"/>
                <a:cs typeface="+mj-cs"/>
              </a:rPr>
              <a:t>centralisée</a:t>
            </a:r>
            <a:endParaRPr lang="fr-FR" sz="2000" dirty="0">
              <a:latin typeface="+mj-lt"/>
              <a:ea typeface="+mj-ea"/>
              <a:cs typeface="+mj-cs"/>
            </a:endParaRPr>
          </a:p>
        </p:txBody>
      </p:sp>
      <p:graphicFrame>
        <p:nvGraphicFramePr>
          <p:cNvPr id="16" name="Diagramme 5"/>
          <p:cNvGraphicFramePr/>
          <p:nvPr>
            <p:extLst/>
          </p:nvPr>
        </p:nvGraphicFramePr>
        <p:xfrm>
          <a:off x="750618" y="-25815"/>
          <a:ext cx="10781739" cy="10081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Flowchart: Off-page Connector 36">
            <a:extLst>
              <a:ext uri="{FF2B5EF4-FFF2-40B4-BE49-F238E27FC236}">
                <a16:creationId xmlns:a16="http://schemas.microsoft.com/office/drawing/2014/main" id="{E34E4F2F-2E67-4692-9EB5-843046579063}"/>
              </a:ext>
            </a:extLst>
          </p:cNvPr>
          <p:cNvSpPr/>
          <p:nvPr/>
        </p:nvSpPr>
        <p:spPr>
          <a:xfrm>
            <a:off x="11205084" y="6365656"/>
            <a:ext cx="327273" cy="432336"/>
          </a:xfrm>
          <a:prstGeom prst="flowChartOffpageConnector">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solidFill>
                  <a:schemeClr val="bg1"/>
                </a:solidFill>
              </a:rPr>
              <a:t>19</a:t>
            </a:r>
            <a:endParaRPr lang="en-US" sz="1100" b="1" dirty="0">
              <a:solidFill>
                <a:schemeClr val="bg1"/>
              </a:solidFill>
            </a:endParaRPr>
          </a:p>
        </p:txBody>
      </p:sp>
      <p:sp>
        <p:nvSpPr>
          <p:cNvPr id="3" name="Rectangle 2"/>
          <p:cNvSpPr/>
          <p:nvPr/>
        </p:nvSpPr>
        <p:spPr>
          <a:xfrm>
            <a:off x="3378631" y="6397158"/>
            <a:ext cx="5423280" cy="369332"/>
          </a:xfrm>
          <a:prstGeom prst="rect">
            <a:avLst/>
          </a:prstGeom>
        </p:spPr>
        <p:txBody>
          <a:bodyPr wrap="none">
            <a:spAutoFit/>
          </a:bodyPr>
          <a:lstStyle/>
          <a:p>
            <a:r>
              <a:rPr lang="fr-FR" dirty="0">
                <a:latin typeface="Times New Roman" panose="02020603050405020304" pitchFamily="18" charset="0"/>
                <a:cs typeface="Times New Roman" panose="02020603050405020304" pitchFamily="18" charset="0"/>
              </a:rPr>
              <a:t>Système de gestion de Service d’électricité / gaz «ndes »</a:t>
            </a:r>
            <a:endParaRPr lang="en-US" dirty="0">
              <a:latin typeface="Times New Roman" panose="02020603050405020304" pitchFamily="18" charset="0"/>
              <a:cs typeface="Times New Roman" panose="02020603050405020304" pitchFamily="18" charset="0"/>
            </a:endParaRPr>
          </a:p>
        </p:txBody>
      </p:sp>
      <p:pic>
        <p:nvPicPr>
          <p:cNvPr id="14" name="Image 13"/>
          <p:cNvPicPr/>
          <p:nvPr/>
        </p:nvPicPr>
        <p:blipFill>
          <a:blip r:embed="rId8" cstate="print">
            <a:extLst>
              <a:ext uri="{28A0092B-C50C-407E-A947-70E740481C1C}">
                <a14:useLocalDpi xmlns:a14="http://schemas.microsoft.com/office/drawing/2010/main" val="0"/>
              </a:ext>
            </a:extLst>
          </a:blip>
          <a:stretch>
            <a:fillRect/>
          </a:stretch>
        </p:blipFill>
        <p:spPr>
          <a:xfrm>
            <a:off x="4593051" y="3079948"/>
            <a:ext cx="2994440" cy="2207669"/>
          </a:xfrm>
          <a:prstGeom prst="rect">
            <a:avLst/>
          </a:prstGeom>
        </p:spPr>
      </p:pic>
      <p:pic>
        <p:nvPicPr>
          <p:cNvPr id="15" name="Image 14"/>
          <p:cNvPicPr/>
          <p:nvPr/>
        </p:nvPicPr>
        <p:blipFill>
          <a:blip r:embed="rId9" cstate="print">
            <a:extLst>
              <a:ext uri="{28A0092B-C50C-407E-A947-70E740481C1C}">
                <a14:useLocalDpi xmlns:a14="http://schemas.microsoft.com/office/drawing/2010/main" val="0"/>
              </a:ext>
            </a:extLst>
          </a:blip>
          <a:stretch>
            <a:fillRect/>
          </a:stretch>
        </p:blipFill>
        <p:spPr>
          <a:xfrm>
            <a:off x="81036" y="124384"/>
            <a:ext cx="696394" cy="697010"/>
          </a:xfrm>
          <a:prstGeom prst="rect">
            <a:avLst/>
          </a:prstGeom>
        </p:spPr>
      </p:pic>
      <p:pic>
        <p:nvPicPr>
          <p:cNvPr id="22" name="Image 21"/>
          <p:cNvPicPr/>
          <p:nvPr/>
        </p:nvPicPr>
        <p:blipFill>
          <a:blip r:embed="rId10" cstate="print">
            <a:extLst>
              <a:ext uri="{28A0092B-C50C-407E-A947-70E740481C1C}">
                <a14:useLocalDpi xmlns:a14="http://schemas.microsoft.com/office/drawing/2010/main" val="0"/>
              </a:ext>
            </a:extLst>
          </a:blip>
          <a:stretch>
            <a:fillRect/>
          </a:stretch>
        </p:blipFill>
        <p:spPr>
          <a:xfrm>
            <a:off x="11638721" y="206784"/>
            <a:ext cx="467139" cy="532209"/>
          </a:xfrm>
          <a:prstGeom prst="rect">
            <a:avLst/>
          </a:prstGeom>
        </p:spPr>
      </p:pic>
    </p:spTree>
    <p:extLst>
      <p:ext uri="{BB962C8B-B14F-4D97-AF65-F5344CB8AC3E}">
        <p14:creationId xmlns:p14="http://schemas.microsoft.com/office/powerpoint/2010/main" val="1890902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1000"/>
                                        <p:tgtEl>
                                          <p:spTgt spid="24"/>
                                        </p:tgtEl>
                                      </p:cBhvr>
                                    </p:animEffect>
                                    <p:anim calcmode="lin" valueType="num">
                                      <p:cBhvr>
                                        <p:cTn id="13" dur="1000" fill="hold"/>
                                        <p:tgtEl>
                                          <p:spTgt spid="24"/>
                                        </p:tgtEl>
                                        <p:attrNameLst>
                                          <p:attrName>ppt_x</p:attrName>
                                        </p:attrNameLst>
                                      </p:cBhvr>
                                      <p:tavLst>
                                        <p:tav tm="0">
                                          <p:val>
                                            <p:strVal val="#ppt_x"/>
                                          </p:val>
                                        </p:tav>
                                        <p:tav tm="100000">
                                          <p:val>
                                            <p:strVal val="#ppt_x"/>
                                          </p:val>
                                        </p:tav>
                                      </p:tavLst>
                                    </p:anim>
                                    <p:anim calcmode="lin" valueType="num">
                                      <p:cBhvr>
                                        <p:cTn id="14"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rc 7"/>
          <p:cNvSpPr/>
          <p:nvPr/>
        </p:nvSpPr>
        <p:spPr>
          <a:xfrm>
            <a:off x="-2219174" y="-99228"/>
            <a:ext cx="5438983" cy="6401555"/>
          </a:xfrm>
          <a:prstGeom prst="arc">
            <a:avLst>
              <a:gd name="adj1" fmla="val 16935381"/>
              <a:gd name="adj2" fmla="val 4607663"/>
            </a:avLst>
          </a:prstGeom>
          <a:solidFill>
            <a:schemeClr val="bg1"/>
          </a:solidFill>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sp>
        <p:nvSpPr>
          <p:cNvPr id="9" name="TextBox 7"/>
          <p:cNvSpPr txBox="1"/>
          <p:nvPr/>
        </p:nvSpPr>
        <p:spPr>
          <a:xfrm flipH="1">
            <a:off x="2661507" y="573099"/>
            <a:ext cx="5268099" cy="776264"/>
          </a:xfrm>
          <a:prstGeom prst="rect">
            <a:avLst/>
          </a:prstGeom>
          <a:noFill/>
        </p:spPr>
        <p:txBody>
          <a:bodyPr wrap="square" rtlCol="0">
            <a:spAutoFit/>
          </a:bodyPr>
          <a:lstStyle/>
          <a:p>
            <a:r>
              <a:rPr lang="fr-FR" sz="2200" dirty="0">
                <a:solidFill>
                  <a:schemeClr val="bg2">
                    <a:lumMod val="75000"/>
                  </a:schemeClr>
                </a:solidFill>
                <a:latin typeface="Corbel" pitchFamily="34" charset="0"/>
              </a:rPr>
              <a:t>Contexte général et </a:t>
            </a:r>
            <a:r>
              <a:rPr lang="fr-FR" sz="2200" dirty="0" smtClean="0">
                <a:solidFill>
                  <a:schemeClr val="bg2">
                    <a:lumMod val="75000"/>
                  </a:schemeClr>
                </a:solidFill>
                <a:latin typeface="Corbel" pitchFamily="34" charset="0"/>
              </a:rPr>
              <a:t>Organisme d’accueil</a:t>
            </a:r>
            <a:endParaRPr lang="fr-FR" sz="2200" dirty="0">
              <a:solidFill>
                <a:schemeClr val="bg2">
                  <a:lumMod val="75000"/>
                </a:schemeClr>
              </a:solidFill>
              <a:latin typeface="Corbel" pitchFamily="34" charset="0"/>
            </a:endParaRPr>
          </a:p>
          <a:p>
            <a:endParaRPr lang="fr-FR" sz="2200" dirty="0">
              <a:solidFill>
                <a:schemeClr val="bg2">
                  <a:lumMod val="75000"/>
                </a:schemeClr>
              </a:solidFill>
              <a:latin typeface="Corbel" pitchFamily="34" charset="0"/>
            </a:endParaRPr>
          </a:p>
        </p:txBody>
      </p:sp>
      <p:sp>
        <p:nvSpPr>
          <p:cNvPr id="10" name="TextBox 8"/>
          <p:cNvSpPr txBox="1"/>
          <p:nvPr/>
        </p:nvSpPr>
        <p:spPr>
          <a:xfrm flipH="1">
            <a:off x="3263987" y="1503535"/>
            <a:ext cx="6200674" cy="434708"/>
          </a:xfrm>
          <a:prstGeom prst="rect">
            <a:avLst/>
          </a:prstGeom>
          <a:noFill/>
        </p:spPr>
        <p:txBody>
          <a:bodyPr wrap="square" rtlCol="0">
            <a:spAutoFit/>
          </a:bodyPr>
          <a:lstStyle/>
          <a:p>
            <a:r>
              <a:rPr lang="fr-FR" sz="2200" dirty="0">
                <a:solidFill>
                  <a:schemeClr val="bg2">
                    <a:lumMod val="75000"/>
                  </a:schemeClr>
                </a:solidFill>
                <a:latin typeface="Corbel" pitchFamily="34" charset="0"/>
              </a:rPr>
              <a:t>Analyse fonctionnelle</a:t>
            </a:r>
          </a:p>
        </p:txBody>
      </p:sp>
      <p:sp>
        <p:nvSpPr>
          <p:cNvPr id="11" name="TextBox 9"/>
          <p:cNvSpPr txBox="1"/>
          <p:nvPr/>
        </p:nvSpPr>
        <p:spPr>
          <a:xfrm flipH="1">
            <a:off x="3474389" y="2377342"/>
            <a:ext cx="5120552" cy="434708"/>
          </a:xfrm>
          <a:prstGeom prst="rect">
            <a:avLst/>
          </a:prstGeom>
          <a:noFill/>
        </p:spPr>
        <p:txBody>
          <a:bodyPr wrap="square" rtlCol="0">
            <a:spAutoFit/>
          </a:bodyPr>
          <a:lstStyle/>
          <a:p>
            <a:r>
              <a:rPr lang="fr-FR" sz="2200" dirty="0">
                <a:solidFill>
                  <a:schemeClr val="bg2">
                    <a:lumMod val="75000"/>
                  </a:schemeClr>
                </a:solidFill>
                <a:latin typeface="Corbel" pitchFamily="34" charset="0"/>
              </a:rPr>
              <a:t>Conduite du projet et techniques utilisées</a:t>
            </a:r>
          </a:p>
        </p:txBody>
      </p:sp>
      <p:sp>
        <p:nvSpPr>
          <p:cNvPr id="12" name="TextBox 11"/>
          <p:cNvSpPr txBox="1"/>
          <p:nvPr/>
        </p:nvSpPr>
        <p:spPr>
          <a:xfrm flipH="1">
            <a:off x="3573570" y="3294364"/>
            <a:ext cx="5122945" cy="434708"/>
          </a:xfrm>
          <a:prstGeom prst="rect">
            <a:avLst/>
          </a:prstGeom>
          <a:noFill/>
        </p:spPr>
        <p:txBody>
          <a:bodyPr wrap="square" rtlCol="0">
            <a:spAutoFit/>
          </a:bodyPr>
          <a:lstStyle/>
          <a:p>
            <a:r>
              <a:rPr lang="fr-FR" sz="2200" dirty="0">
                <a:solidFill>
                  <a:schemeClr val="bg2">
                    <a:lumMod val="75000"/>
                  </a:schemeClr>
                </a:solidFill>
                <a:latin typeface="Corbel" pitchFamily="34" charset="0"/>
              </a:rPr>
              <a:t> Conception</a:t>
            </a:r>
          </a:p>
        </p:txBody>
      </p:sp>
      <p:sp>
        <p:nvSpPr>
          <p:cNvPr id="13" name="Oval 14"/>
          <p:cNvSpPr/>
          <p:nvPr/>
        </p:nvSpPr>
        <p:spPr>
          <a:xfrm>
            <a:off x="2211713" y="617176"/>
            <a:ext cx="405619" cy="375734"/>
          </a:xfrm>
          <a:prstGeom prst="ellipse">
            <a:avLst/>
          </a:prstGeom>
          <a:solidFill>
            <a:srgbClr val="C00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bg1"/>
                </a:solidFill>
              </a:rPr>
              <a:t>1</a:t>
            </a:r>
            <a:endParaRPr lang="en-US" dirty="0">
              <a:solidFill>
                <a:schemeClr val="bg1"/>
              </a:solidFill>
            </a:endParaRPr>
          </a:p>
        </p:txBody>
      </p:sp>
      <p:sp>
        <p:nvSpPr>
          <p:cNvPr id="14" name="Oval 14"/>
          <p:cNvSpPr/>
          <p:nvPr/>
        </p:nvSpPr>
        <p:spPr>
          <a:xfrm>
            <a:off x="2767582" y="1496681"/>
            <a:ext cx="405619" cy="375734"/>
          </a:xfrm>
          <a:prstGeom prst="ellipse">
            <a:avLst/>
          </a:prstGeom>
          <a:solidFill>
            <a:srgbClr val="C00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bg1"/>
                </a:solidFill>
              </a:rPr>
              <a:t>2</a:t>
            </a:r>
            <a:endParaRPr lang="en-US" dirty="0">
              <a:solidFill>
                <a:schemeClr val="bg1"/>
              </a:solidFill>
            </a:endParaRPr>
          </a:p>
        </p:txBody>
      </p:sp>
      <p:sp>
        <p:nvSpPr>
          <p:cNvPr id="15" name="Oval 14"/>
          <p:cNvSpPr/>
          <p:nvPr/>
        </p:nvSpPr>
        <p:spPr>
          <a:xfrm>
            <a:off x="2985074" y="2380290"/>
            <a:ext cx="405619" cy="375734"/>
          </a:xfrm>
          <a:prstGeom prst="ellipse">
            <a:avLst/>
          </a:prstGeom>
          <a:solidFill>
            <a:srgbClr val="C00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bg1"/>
                </a:solidFill>
              </a:rPr>
              <a:t>3</a:t>
            </a:r>
            <a:endParaRPr lang="en-US" dirty="0">
              <a:solidFill>
                <a:schemeClr val="bg1"/>
              </a:solidFill>
            </a:endParaRPr>
          </a:p>
        </p:txBody>
      </p:sp>
      <p:sp>
        <p:nvSpPr>
          <p:cNvPr id="16" name="Oval 14"/>
          <p:cNvSpPr/>
          <p:nvPr/>
        </p:nvSpPr>
        <p:spPr>
          <a:xfrm>
            <a:off x="3005043" y="3335066"/>
            <a:ext cx="405619" cy="375734"/>
          </a:xfrm>
          <a:prstGeom prst="ellipse">
            <a:avLst/>
          </a:prstGeom>
          <a:solidFill>
            <a:srgbClr val="C00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solidFill>
                  <a:schemeClr val="bg1"/>
                </a:solidFill>
              </a:rPr>
              <a:t>4</a:t>
            </a:r>
          </a:p>
        </p:txBody>
      </p:sp>
      <p:sp>
        <p:nvSpPr>
          <p:cNvPr id="17" name="TextBox 11"/>
          <p:cNvSpPr txBox="1"/>
          <p:nvPr/>
        </p:nvSpPr>
        <p:spPr>
          <a:xfrm flipH="1">
            <a:off x="2832950" y="5320663"/>
            <a:ext cx="5122945" cy="434708"/>
          </a:xfrm>
          <a:prstGeom prst="rect">
            <a:avLst/>
          </a:prstGeom>
          <a:noFill/>
        </p:spPr>
        <p:txBody>
          <a:bodyPr wrap="square" rtlCol="0">
            <a:spAutoFit/>
          </a:bodyPr>
          <a:lstStyle/>
          <a:p>
            <a:r>
              <a:rPr lang="fr-FR" sz="2200" dirty="0">
                <a:solidFill>
                  <a:schemeClr val="bg2">
                    <a:lumMod val="75000"/>
                  </a:schemeClr>
                </a:solidFill>
                <a:latin typeface="Corbel" pitchFamily="34" charset="0"/>
              </a:rPr>
              <a:t> Conclusion et perspectives</a:t>
            </a:r>
          </a:p>
        </p:txBody>
      </p:sp>
      <p:sp>
        <p:nvSpPr>
          <p:cNvPr id="18" name="Oval 14"/>
          <p:cNvSpPr/>
          <p:nvPr/>
        </p:nvSpPr>
        <p:spPr>
          <a:xfrm>
            <a:off x="2214065" y="5258868"/>
            <a:ext cx="405619" cy="375734"/>
          </a:xfrm>
          <a:prstGeom prst="ellipse">
            <a:avLst/>
          </a:prstGeom>
          <a:solidFill>
            <a:srgbClr val="C00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solidFill>
                  <a:schemeClr val="bg1"/>
                </a:solidFill>
              </a:rPr>
              <a:t>6</a:t>
            </a:r>
          </a:p>
        </p:txBody>
      </p:sp>
      <p:sp>
        <p:nvSpPr>
          <p:cNvPr id="19" name="TextBox 11"/>
          <p:cNvSpPr txBox="1"/>
          <p:nvPr/>
        </p:nvSpPr>
        <p:spPr>
          <a:xfrm flipH="1">
            <a:off x="3347706" y="4293956"/>
            <a:ext cx="5122945" cy="434708"/>
          </a:xfrm>
          <a:prstGeom prst="rect">
            <a:avLst/>
          </a:prstGeom>
          <a:noFill/>
        </p:spPr>
        <p:txBody>
          <a:bodyPr wrap="square" rtlCol="0">
            <a:spAutoFit/>
          </a:bodyPr>
          <a:lstStyle/>
          <a:p>
            <a:r>
              <a:rPr lang="fr-FR" sz="2200" dirty="0" smtClean="0">
                <a:solidFill>
                  <a:schemeClr val="bg2">
                    <a:lumMod val="75000"/>
                  </a:schemeClr>
                </a:solidFill>
                <a:latin typeface="Corbel" pitchFamily="34" charset="0"/>
              </a:rPr>
              <a:t>Les écrans finaux</a:t>
            </a:r>
            <a:endParaRPr lang="fr-FR" sz="2200" dirty="0">
              <a:solidFill>
                <a:schemeClr val="bg2">
                  <a:lumMod val="75000"/>
                </a:schemeClr>
              </a:solidFill>
              <a:latin typeface="Corbel" pitchFamily="34" charset="0"/>
            </a:endParaRPr>
          </a:p>
        </p:txBody>
      </p:sp>
      <p:sp>
        <p:nvSpPr>
          <p:cNvPr id="20" name="Oval 14"/>
          <p:cNvSpPr/>
          <p:nvPr/>
        </p:nvSpPr>
        <p:spPr>
          <a:xfrm>
            <a:off x="2779179" y="4334658"/>
            <a:ext cx="405619" cy="375734"/>
          </a:xfrm>
          <a:prstGeom prst="ellipse">
            <a:avLst/>
          </a:prstGeom>
          <a:solidFill>
            <a:srgbClr val="C00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bg1"/>
                </a:solidFill>
              </a:rPr>
              <a:t>5</a:t>
            </a:r>
            <a:endParaRPr lang="en-US" dirty="0">
              <a:solidFill>
                <a:schemeClr val="bg1"/>
              </a:solidFill>
            </a:endParaRPr>
          </a:p>
        </p:txBody>
      </p:sp>
      <p:pic>
        <p:nvPicPr>
          <p:cNvPr id="21" name="Image 28"/>
          <p:cNvPicPr>
            <a:picLocks noChangeAspect="1"/>
          </p:cNvPicPr>
          <p:nvPr/>
        </p:nvPicPr>
        <p:blipFill>
          <a:blip r:embed="rId3"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655325" y="2475015"/>
            <a:ext cx="1189433" cy="1196556"/>
          </a:xfrm>
          <a:prstGeom prst="rect">
            <a:avLst/>
          </a:prstGeom>
          <a:ln>
            <a:noFill/>
          </a:ln>
          <a:effectLst>
            <a:softEdge rad="112500"/>
          </a:effectLst>
        </p:spPr>
      </p:pic>
      <p:sp>
        <p:nvSpPr>
          <p:cNvPr id="25" name="Flowchart: Off-page Connector 36">
            <a:extLst>
              <a:ext uri="{FF2B5EF4-FFF2-40B4-BE49-F238E27FC236}">
                <a16:creationId xmlns:a16="http://schemas.microsoft.com/office/drawing/2014/main" id="{E34E4F2F-2E67-4692-9EB5-843046579063}"/>
              </a:ext>
            </a:extLst>
          </p:cNvPr>
          <p:cNvSpPr/>
          <p:nvPr/>
        </p:nvSpPr>
        <p:spPr>
          <a:xfrm>
            <a:off x="10923399" y="6385024"/>
            <a:ext cx="327273" cy="393600"/>
          </a:xfrm>
          <a:prstGeom prst="flowChartOffpageConnector">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solidFill>
                  <a:schemeClr val="bg1"/>
                </a:solidFill>
              </a:rPr>
              <a:t>2</a:t>
            </a:r>
            <a:endParaRPr lang="en-US" sz="1100" b="1" dirty="0">
              <a:solidFill>
                <a:schemeClr val="bg1"/>
              </a:solidFill>
            </a:endParaRPr>
          </a:p>
        </p:txBody>
      </p:sp>
      <p:sp>
        <p:nvSpPr>
          <p:cNvPr id="26" name="Footer Placeholder 2"/>
          <p:cNvSpPr>
            <a:spLocks noGrp="1"/>
          </p:cNvSpPr>
          <p:nvPr>
            <p:ph type="ftr" sz="quarter" idx="11"/>
          </p:nvPr>
        </p:nvSpPr>
        <p:spPr>
          <a:xfrm>
            <a:off x="3173201" y="6456499"/>
            <a:ext cx="6119886" cy="282936"/>
          </a:xfrm>
        </p:spPr>
        <p:txBody>
          <a:bodyPr/>
          <a:lstStyle/>
          <a:p>
            <a:r>
              <a:rPr lang="fr-FR" sz="1800" dirty="0">
                <a:solidFill>
                  <a:schemeClr val="tx1"/>
                </a:solidFill>
                <a:latin typeface="Times New Roman" panose="02020603050405020304" pitchFamily="18" charset="0"/>
                <a:cs typeface="Times New Roman" panose="02020603050405020304" pitchFamily="18" charset="0"/>
              </a:rPr>
              <a:t>Système de gestion de </a:t>
            </a:r>
            <a:r>
              <a:rPr lang="fr-FR" sz="1800" dirty="0" smtClean="0">
                <a:solidFill>
                  <a:schemeClr val="tx1"/>
                </a:solidFill>
                <a:latin typeface="Times New Roman" panose="02020603050405020304" pitchFamily="18" charset="0"/>
                <a:cs typeface="Times New Roman" panose="02020603050405020304" pitchFamily="18" charset="0"/>
              </a:rPr>
              <a:t>Service </a:t>
            </a:r>
            <a:r>
              <a:rPr lang="fr-FR" sz="1800" dirty="0">
                <a:solidFill>
                  <a:schemeClr val="tx1"/>
                </a:solidFill>
                <a:latin typeface="Times New Roman" panose="02020603050405020304" pitchFamily="18" charset="0"/>
                <a:cs typeface="Times New Roman" panose="02020603050405020304" pitchFamily="18" charset="0"/>
              </a:rPr>
              <a:t>d’électricité / </a:t>
            </a:r>
            <a:r>
              <a:rPr lang="fr-FR" sz="1800" dirty="0" smtClean="0">
                <a:solidFill>
                  <a:schemeClr val="tx1"/>
                </a:solidFill>
                <a:latin typeface="Times New Roman" panose="02020603050405020304" pitchFamily="18" charset="0"/>
                <a:cs typeface="Times New Roman" panose="02020603050405020304" pitchFamily="18" charset="0"/>
              </a:rPr>
              <a:t>gaz « </a:t>
            </a:r>
            <a:r>
              <a:rPr lang="fr-FR" sz="1800" dirty="0">
                <a:solidFill>
                  <a:schemeClr val="tx1"/>
                </a:solidFill>
                <a:latin typeface="Times New Roman" panose="02020603050405020304" pitchFamily="18" charset="0"/>
                <a:cs typeface="Times New Roman" panose="02020603050405020304" pitchFamily="18" charset="0"/>
              </a:rPr>
              <a:t>ndes »</a:t>
            </a:r>
            <a:endParaRPr lang="en-US" sz="1800" dirty="0">
              <a:solidFill>
                <a:schemeClr val="tx1"/>
              </a:solidFill>
              <a:latin typeface="Times New Roman" panose="02020603050405020304" pitchFamily="18" charset="0"/>
              <a:cs typeface="Times New Roman" panose="02020603050405020304" pitchFamily="18" charset="0"/>
            </a:endParaRPr>
          </a:p>
        </p:txBody>
      </p:sp>
      <p:pic>
        <p:nvPicPr>
          <p:cNvPr id="22" name="Image 21"/>
          <p:cNvPicPr/>
          <p:nvPr/>
        </p:nvPicPr>
        <p:blipFill>
          <a:blip r:embed="rId4" cstate="print">
            <a:extLst>
              <a:ext uri="{28A0092B-C50C-407E-A947-70E740481C1C}">
                <a14:useLocalDpi xmlns:a14="http://schemas.microsoft.com/office/drawing/2010/main" val="0"/>
              </a:ext>
            </a:extLst>
          </a:blip>
          <a:stretch>
            <a:fillRect/>
          </a:stretch>
        </p:blipFill>
        <p:spPr>
          <a:xfrm>
            <a:off x="54224" y="89579"/>
            <a:ext cx="993913" cy="845525"/>
          </a:xfrm>
          <a:prstGeom prst="rect">
            <a:avLst/>
          </a:prstGeom>
        </p:spPr>
      </p:pic>
      <p:pic>
        <p:nvPicPr>
          <p:cNvPr id="23" name="Image 22"/>
          <p:cNvPicPr/>
          <p:nvPr/>
        </p:nvPicPr>
        <p:blipFill>
          <a:blip r:embed="rId5">
            <a:extLst>
              <a:ext uri="{28A0092B-C50C-407E-A947-70E740481C1C}">
                <a14:useLocalDpi xmlns:a14="http://schemas.microsoft.com/office/drawing/2010/main" val="0"/>
              </a:ext>
            </a:extLst>
          </a:blip>
          <a:stretch>
            <a:fillRect/>
          </a:stretch>
        </p:blipFill>
        <p:spPr>
          <a:xfrm>
            <a:off x="11250672" y="89579"/>
            <a:ext cx="871324" cy="872602"/>
          </a:xfrm>
          <a:prstGeom prst="rect">
            <a:avLst/>
          </a:prstGeom>
        </p:spPr>
      </p:pic>
    </p:spTree>
    <p:extLst>
      <p:ext uri="{BB962C8B-B14F-4D97-AF65-F5344CB8AC3E}">
        <p14:creationId xmlns:p14="http://schemas.microsoft.com/office/powerpoint/2010/main" val="2868819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anim calcmode="lin" valueType="num">
                                      <p:cBhvr>
                                        <p:cTn id="8" dur="500" fill="hold"/>
                                        <p:tgtEl>
                                          <p:spTgt spid="13"/>
                                        </p:tgtEl>
                                        <p:attrNameLst>
                                          <p:attrName>ppt_x</p:attrName>
                                        </p:attrNameLst>
                                      </p:cBhvr>
                                      <p:tavLst>
                                        <p:tav tm="0">
                                          <p:val>
                                            <p:strVal val="#ppt_x"/>
                                          </p:val>
                                        </p:tav>
                                        <p:tav tm="100000">
                                          <p:val>
                                            <p:strVal val="#ppt_x"/>
                                          </p:val>
                                        </p:tav>
                                      </p:tavLst>
                                    </p:anim>
                                    <p:anim calcmode="lin" valueType="num">
                                      <p:cBhvr>
                                        <p:cTn id="9" dur="500" fill="hold"/>
                                        <p:tgtEl>
                                          <p:spTgt spid="13"/>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 presetClass="emph" presetSubtype="2" fill="hold" nodeType="afterEffect">
                                  <p:stCondLst>
                                    <p:cond delay="0"/>
                                  </p:stCondLst>
                                  <p:childTnLst>
                                    <p:animClr clrSpc="rgb" dir="cw">
                                      <p:cBhvr>
                                        <p:cTn id="12" dur="500" fill="hold"/>
                                        <p:tgtEl>
                                          <p:spTgt spid="13"/>
                                        </p:tgtEl>
                                        <p:attrNameLst>
                                          <p:attrName>fillcolor</p:attrName>
                                        </p:attrNameLst>
                                      </p:cBhvr>
                                      <p:to>
                                        <a:srgbClr val="33B5C7"/>
                                      </p:to>
                                    </p:animClr>
                                    <p:set>
                                      <p:cBhvr>
                                        <p:cTn id="13" dur="500" fill="hold"/>
                                        <p:tgtEl>
                                          <p:spTgt spid="13"/>
                                        </p:tgtEl>
                                        <p:attrNameLst>
                                          <p:attrName>fill.type</p:attrName>
                                        </p:attrNameLst>
                                      </p:cBhvr>
                                      <p:to>
                                        <p:strVal val="solid"/>
                                      </p:to>
                                    </p:set>
                                    <p:set>
                                      <p:cBhvr>
                                        <p:cTn id="14" dur="500" fill="hold"/>
                                        <p:tgtEl>
                                          <p:spTgt spid="13"/>
                                        </p:tgtEl>
                                        <p:attrNameLst>
                                          <p:attrName>fill.on</p:attrName>
                                        </p:attrNameLst>
                                      </p:cBhvr>
                                      <p:to>
                                        <p:strVal val="true"/>
                                      </p:to>
                                    </p:set>
                                  </p:childTnLst>
                                </p:cTn>
                              </p:par>
                              <p:par>
                                <p:cTn id="15" presetID="10"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42" presetClass="entr" presetSubtype="0"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anim calcmode="lin" valueType="num">
                                      <p:cBhvr>
                                        <p:cTn id="21" dur="500" fill="hold"/>
                                        <p:tgtEl>
                                          <p:spTgt spid="14"/>
                                        </p:tgtEl>
                                        <p:attrNameLst>
                                          <p:attrName>ppt_x</p:attrName>
                                        </p:attrNameLst>
                                      </p:cBhvr>
                                      <p:tavLst>
                                        <p:tav tm="0">
                                          <p:val>
                                            <p:strVal val="#ppt_x"/>
                                          </p:val>
                                        </p:tav>
                                        <p:tav tm="100000">
                                          <p:val>
                                            <p:strVal val="#ppt_x"/>
                                          </p:val>
                                        </p:tav>
                                      </p:tavLst>
                                    </p:anim>
                                    <p:anim calcmode="lin" valueType="num">
                                      <p:cBhvr>
                                        <p:cTn id="22" dur="500" fill="hold"/>
                                        <p:tgtEl>
                                          <p:spTgt spid="14"/>
                                        </p:tgtEl>
                                        <p:attrNameLst>
                                          <p:attrName>ppt_y</p:attrName>
                                        </p:attrNameLst>
                                      </p:cBhvr>
                                      <p:tavLst>
                                        <p:tav tm="0">
                                          <p:val>
                                            <p:strVal val="#ppt_y+.1"/>
                                          </p:val>
                                        </p:tav>
                                        <p:tav tm="100000">
                                          <p:val>
                                            <p:strVal val="#ppt_y"/>
                                          </p:val>
                                        </p:tav>
                                      </p:tavLst>
                                    </p:anim>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par>
                          <p:cTn id="26" fill="hold">
                            <p:stCondLst>
                              <p:cond delay="1000"/>
                            </p:stCondLst>
                            <p:childTnLst>
                              <p:par>
                                <p:cTn id="27" presetID="1" presetClass="emph" presetSubtype="2" fill="hold" nodeType="afterEffect">
                                  <p:stCondLst>
                                    <p:cond delay="0"/>
                                  </p:stCondLst>
                                  <p:childTnLst>
                                    <p:animClr clrSpc="rgb" dir="cw">
                                      <p:cBhvr>
                                        <p:cTn id="28" dur="500" fill="hold"/>
                                        <p:tgtEl>
                                          <p:spTgt spid="14"/>
                                        </p:tgtEl>
                                        <p:attrNameLst>
                                          <p:attrName>fillcolor</p:attrName>
                                        </p:attrNameLst>
                                      </p:cBhvr>
                                      <p:to>
                                        <a:schemeClr val="accent2"/>
                                      </p:to>
                                    </p:animClr>
                                    <p:set>
                                      <p:cBhvr>
                                        <p:cTn id="29" dur="500" fill="hold"/>
                                        <p:tgtEl>
                                          <p:spTgt spid="14"/>
                                        </p:tgtEl>
                                        <p:attrNameLst>
                                          <p:attrName>fill.type</p:attrName>
                                        </p:attrNameLst>
                                      </p:cBhvr>
                                      <p:to>
                                        <p:strVal val="solid"/>
                                      </p:to>
                                    </p:set>
                                    <p:set>
                                      <p:cBhvr>
                                        <p:cTn id="30" dur="500" fill="hold"/>
                                        <p:tgtEl>
                                          <p:spTgt spid="14"/>
                                        </p:tgtEl>
                                        <p:attrNameLst>
                                          <p:attrName>fill.on</p:attrName>
                                        </p:attrNameLst>
                                      </p:cBhvr>
                                      <p:to>
                                        <p:strVal val="true"/>
                                      </p:to>
                                    </p:set>
                                  </p:childTnLst>
                                </p:cTn>
                              </p:par>
                              <p:par>
                                <p:cTn id="31" presetID="42"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anim calcmode="lin" valueType="num">
                                      <p:cBhvr>
                                        <p:cTn id="34" dur="500" fill="hold"/>
                                        <p:tgtEl>
                                          <p:spTgt spid="15"/>
                                        </p:tgtEl>
                                        <p:attrNameLst>
                                          <p:attrName>ppt_x</p:attrName>
                                        </p:attrNameLst>
                                      </p:cBhvr>
                                      <p:tavLst>
                                        <p:tav tm="0">
                                          <p:val>
                                            <p:strVal val="#ppt_x"/>
                                          </p:val>
                                        </p:tav>
                                        <p:tav tm="100000">
                                          <p:val>
                                            <p:strVal val="#ppt_x"/>
                                          </p:val>
                                        </p:tav>
                                      </p:tavLst>
                                    </p:anim>
                                    <p:anim calcmode="lin" valueType="num">
                                      <p:cBhvr>
                                        <p:cTn id="35" dur="500" fill="hold"/>
                                        <p:tgtEl>
                                          <p:spTgt spid="15"/>
                                        </p:tgtEl>
                                        <p:attrNameLst>
                                          <p:attrName>ppt_y</p:attrName>
                                        </p:attrNameLst>
                                      </p:cBhvr>
                                      <p:tavLst>
                                        <p:tav tm="0">
                                          <p:val>
                                            <p:strVal val="#ppt_y+.1"/>
                                          </p:val>
                                        </p:tav>
                                        <p:tav tm="100000">
                                          <p:val>
                                            <p:strVal val="#ppt_y"/>
                                          </p:val>
                                        </p:tav>
                                      </p:tavLst>
                                    </p:anim>
                                  </p:childTnLst>
                                </p:cTn>
                              </p:par>
                              <p:par>
                                <p:cTn id="36" presetID="10" presetClass="entr" presetSubtype="0"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500"/>
                                        <p:tgtEl>
                                          <p:spTgt spid="11"/>
                                        </p:tgtEl>
                                      </p:cBhvr>
                                    </p:animEffect>
                                  </p:childTnLst>
                                </p:cTn>
                              </p:par>
                            </p:childTnLst>
                          </p:cTn>
                        </p:par>
                        <p:par>
                          <p:cTn id="39" fill="hold">
                            <p:stCondLst>
                              <p:cond delay="1500"/>
                            </p:stCondLst>
                            <p:childTnLst>
                              <p:par>
                                <p:cTn id="40" presetID="1" presetClass="emph" presetSubtype="2" fill="hold" nodeType="afterEffect">
                                  <p:stCondLst>
                                    <p:cond delay="0"/>
                                  </p:stCondLst>
                                  <p:childTnLst>
                                    <p:animClr clrSpc="rgb" dir="cw">
                                      <p:cBhvr>
                                        <p:cTn id="41" dur="500" fill="hold"/>
                                        <p:tgtEl>
                                          <p:spTgt spid="15"/>
                                        </p:tgtEl>
                                        <p:attrNameLst>
                                          <p:attrName>fillcolor</p:attrName>
                                        </p:attrNameLst>
                                      </p:cBhvr>
                                      <p:to>
                                        <a:srgbClr val="6A9E66"/>
                                      </p:to>
                                    </p:animClr>
                                    <p:set>
                                      <p:cBhvr>
                                        <p:cTn id="42" dur="500" fill="hold"/>
                                        <p:tgtEl>
                                          <p:spTgt spid="15"/>
                                        </p:tgtEl>
                                        <p:attrNameLst>
                                          <p:attrName>fill.type</p:attrName>
                                        </p:attrNameLst>
                                      </p:cBhvr>
                                      <p:to>
                                        <p:strVal val="solid"/>
                                      </p:to>
                                    </p:set>
                                    <p:set>
                                      <p:cBhvr>
                                        <p:cTn id="43" dur="500" fill="hold"/>
                                        <p:tgtEl>
                                          <p:spTgt spid="15"/>
                                        </p:tgtEl>
                                        <p:attrNameLst>
                                          <p:attrName>fill.on</p:attrName>
                                        </p:attrNameLst>
                                      </p:cBhvr>
                                      <p:to>
                                        <p:strVal val="true"/>
                                      </p:to>
                                    </p:set>
                                  </p:childTnLst>
                                </p:cTn>
                              </p:par>
                              <p:par>
                                <p:cTn id="44" presetID="42" presetClass="entr" presetSubtype="0" fill="hold" grpId="0" nodeType="with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500"/>
                                        <p:tgtEl>
                                          <p:spTgt spid="16"/>
                                        </p:tgtEl>
                                      </p:cBhvr>
                                    </p:animEffect>
                                    <p:anim calcmode="lin" valueType="num">
                                      <p:cBhvr>
                                        <p:cTn id="47" dur="500" fill="hold"/>
                                        <p:tgtEl>
                                          <p:spTgt spid="16"/>
                                        </p:tgtEl>
                                        <p:attrNameLst>
                                          <p:attrName>ppt_x</p:attrName>
                                        </p:attrNameLst>
                                      </p:cBhvr>
                                      <p:tavLst>
                                        <p:tav tm="0">
                                          <p:val>
                                            <p:strVal val="#ppt_x"/>
                                          </p:val>
                                        </p:tav>
                                        <p:tav tm="100000">
                                          <p:val>
                                            <p:strVal val="#ppt_x"/>
                                          </p:val>
                                        </p:tav>
                                      </p:tavLst>
                                    </p:anim>
                                    <p:anim calcmode="lin" valueType="num">
                                      <p:cBhvr>
                                        <p:cTn id="48" dur="500" fill="hold"/>
                                        <p:tgtEl>
                                          <p:spTgt spid="16"/>
                                        </p:tgtEl>
                                        <p:attrNameLst>
                                          <p:attrName>ppt_y</p:attrName>
                                        </p:attrNameLst>
                                      </p:cBhvr>
                                      <p:tavLst>
                                        <p:tav tm="0">
                                          <p:val>
                                            <p:strVal val="#ppt_y+.1"/>
                                          </p:val>
                                        </p:tav>
                                        <p:tav tm="100000">
                                          <p:val>
                                            <p:strVal val="#ppt_y"/>
                                          </p:val>
                                        </p:tav>
                                      </p:tavLst>
                                    </p:anim>
                                  </p:childTnLst>
                                </p:cTn>
                              </p:par>
                              <p:par>
                                <p:cTn id="49" presetID="10" presetClass="entr" presetSubtype="0" fill="hold" grpId="0" nodeType="with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fade">
                                      <p:cBhvr>
                                        <p:cTn id="51" dur="500"/>
                                        <p:tgtEl>
                                          <p:spTgt spid="12"/>
                                        </p:tgtEl>
                                      </p:cBhvr>
                                    </p:animEffect>
                                  </p:childTnLst>
                                </p:cTn>
                              </p:par>
                            </p:childTnLst>
                          </p:cTn>
                        </p:par>
                        <p:par>
                          <p:cTn id="52" fill="hold">
                            <p:stCondLst>
                              <p:cond delay="2000"/>
                            </p:stCondLst>
                            <p:childTnLst>
                              <p:par>
                                <p:cTn id="53" presetID="1" presetClass="emph" presetSubtype="2" fill="hold" nodeType="afterEffect">
                                  <p:stCondLst>
                                    <p:cond delay="0"/>
                                  </p:stCondLst>
                                  <p:childTnLst>
                                    <p:animClr clrSpc="rgb" dir="cw">
                                      <p:cBhvr>
                                        <p:cTn id="54" dur="500" fill="hold"/>
                                        <p:tgtEl>
                                          <p:spTgt spid="16"/>
                                        </p:tgtEl>
                                        <p:attrNameLst>
                                          <p:attrName>fillcolor</p:attrName>
                                        </p:attrNameLst>
                                      </p:cBhvr>
                                      <p:to>
                                        <a:srgbClr val="F6E50A"/>
                                      </p:to>
                                    </p:animClr>
                                    <p:set>
                                      <p:cBhvr>
                                        <p:cTn id="55" dur="500" fill="hold"/>
                                        <p:tgtEl>
                                          <p:spTgt spid="16"/>
                                        </p:tgtEl>
                                        <p:attrNameLst>
                                          <p:attrName>fill.type</p:attrName>
                                        </p:attrNameLst>
                                      </p:cBhvr>
                                      <p:to>
                                        <p:strVal val="solid"/>
                                      </p:to>
                                    </p:set>
                                    <p:set>
                                      <p:cBhvr>
                                        <p:cTn id="56" dur="500" fill="hold"/>
                                        <p:tgtEl>
                                          <p:spTgt spid="16"/>
                                        </p:tgtEl>
                                        <p:attrNameLst>
                                          <p:attrName>fill.on</p:attrName>
                                        </p:attrNameLst>
                                      </p:cBhvr>
                                      <p:to>
                                        <p:strVal val="true"/>
                                      </p:to>
                                    </p:set>
                                  </p:childTnLst>
                                </p:cTn>
                              </p:par>
                              <p:par>
                                <p:cTn id="57" presetID="42" presetClass="entr" presetSubtype="0" fill="hold" grpId="0" nodeType="with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fade">
                                      <p:cBhvr>
                                        <p:cTn id="59" dur="500"/>
                                        <p:tgtEl>
                                          <p:spTgt spid="20"/>
                                        </p:tgtEl>
                                      </p:cBhvr>
                                    </p:animEffect>
                                    <p:anim calcmode="lin" valueType="num">
                                      <p:cBhvr>
                                        <p:cTn id="60" dur="500" fill="hold"/>
                                        <p:tgtEl>
                                          <p:spTgt spid="20"/>
                                        </p:tgtEl>
                                        <p:attrNameLst>
                                          <p:attrName>ppt_x</p:attrName>
                                        </p:attrNameLst>
                                      </p:cBhvr>
                                      <p:tavLst>
                                        <p:tav tm="0">
                                          <p:val>
                                            <p:strVal val="#ppt_x"/>
                                          </p:val>
                                        </p:tav>
                                        <p:tav tm="100000">
                                          <p:val>
                                            <p:strVal val="#ppt_x"/>
                                          </p:val>
                                        </p:tav>
                                      </p:tavLst>
                                    </p:anim>
                                    <p:anim calcmode="lin" valueType="num">
                                      <p:cBhvr>
                                        <p:cTn id="61" dur="500" fill="hold"/>
                                        <p:tgtEl>
                                          <p:spTgt spid="20"/>
                                        </p:tgtEl>
                                        <p:attrNameLst>
                                          <p:attrName>ppt_y</p:attrName>
                                        </p:attrNameLst>
                                      </p:cBhvr>
                                      <p:tavLst>
                                        <p:tav tm="0">
                                          <p:val>
                                            <p:strVal val="#ppt_y+.1"/>
                                          </p:val>
                                        </p:tav>
                                        <p:tav tm="100000">
                                          <p:val>
                                            <p:strVal val="#ppt_y"/>
                                          </p:val>
                                        </p:tav>
                                      </p:tavLst>
                                    </p:anim>
                                  </p:childTnLst>
                                </p:cTn>
                              </p:par>
                              <p:par>
                                <p:cTn id="62" presetID="10" presetClass="entr" presetSubtype="0" fill="hold" grpId="0" nodeType="with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fade">
                                      <p:cBhvr>
                                        <p:cTn id="64" dur="500"/>
                                        <p:tgtEl>
                                          <p:spTgt spid="19"/>
                                        </p:tgtEl>
                                      </p:cBhvr>
                                    </p:animEffect>
                                  </p:childTnLst>
                                </p:cTn>
                              </p:par>
                            </p:childTnLst>
                          </p:cTn>
                        </p:par>
                        <p:par>
                          <p:cTn id="65" fill="hold">
                            <p:stCondLst>
                              <p:cond delay="2500"/>
                            </p:stCondLst>
                            <p:childTnLst>
                              <p:par>
                                <p:cTn id="66" presetID="1" presetClass="emph" presetSubtype="2" fill="hold" nodeType="afterEffect">
                                  <p:stCondLst>
                                    <p:cond delay="0"/>
                                  </p:stCondLst>
                                  <p:childTnLst>
                                    <p:animClr clrSpc="rgb" dir="cw">
                                      <p:cBhvr>
                                        <p:cTn id="67" dur="500" fill="hold"/>
                                        <p:tgtEl>
                                          <p:spTgt spid="20"/>
                                        </p:tgtEl>
                                        <p:attrNameLst>
                                          <p:attrName>fillcolor</p:attrName>
                                        </p:attrNameLst>
                                      </p:cBhvr>
                                      <p:to>
                                        <a:srgbClr val="BF172F"/>
                                      </p:to>
                                    </p:animClr>
                                    <p:set>
                                      <p:cBhvr>
                                        <p:cTn id="68" dur="500" fill="hold"/>
                                        <p:tgtEl>
                                          <p:spTgt spid="20"/>
                                        </p:tgtEl>
                                        <p:attrNameLst>
                                          <p:attrName>fill.type</p:attrName>
                                        </p:attrNameLst>
                                      </p:cBhvr>
                                      <p:to>
                                        <p:strVal val="solid"/>
                                      </p:to>
                                    </p:set>
                                    <p:set>
                                      <p:cBhvr>
                                        <p:cTn id="69" dur="500" fill="hold"/>
                                        <p:tgtEl>
                                          <p:spTgt spid="20"/>
                                        </p:tgtEl>
                                        <p:attrNameLst>
                                          <p:attrName>fill.on</p:attrName>
                                        </p:attrNameLst>
                                      </p:cBhvr>
                                      <p:to>
                                        <p:strVal val="true"/>
                                      </p:to>
                                    </p:set>
                                  </p:childTnLst>
                                </p:cTn>
                              </p:par>
                              <p:par>
                                <p:cTn id="70" presetID="42" presetClass="entr" presetSubtype="0" fill="hold" grpId="0" nodeType="withEffect">
                                  <p:stCondLst>
                                    <p:cond delay="0"/>
                                  </p:stCondLst>
                                  <p:childTnLst>
                                    <p:set>
                                      <p:cBhvr>
                                        <p:cTn id="71" dur="1" fill="hold">
                                          <p:stCondLst>
                                            <p:cond delay="0"/>
                                          </p:stCondLst>
                                        </p:cTn>
                                        <p:tgtEl>
                                          <p:spTgt spid="18"/>
                                        </p:tgtEl>
                                        <p:attrNameLst>
                                          <p:attrName>style.visibility</p:attrName>
                                        </p:attrNameLst>
                                      </p:cBhvr>
                                      <p:to>
                                        <p:strVal val="visible"/>
                                      </p:to>
                                    </p:set>
                                    <p:animEffect transition="in" filter="fade">
                                      <p:cBhvr>
                                        <p:cTn id="72" dur="500"/>
                                        <p:tgtEl>
                                          <p:spTgt spid="18"/>
                                        </p:tgtEl>
                                      </p:cBhvr>
                                    </p:animEffect>
                                    <p:anim calcmode="lin" valueType="num">
                                      <p:cBhvr>
                                        <p:cTn id="73" dur="500" fill="hold"/>
                                        <p:tgtEl>
                                          <p:spTgt spid="18"/>
                                        </p:tgtEl>
                                        <p:attrNameLst>
                                          <p:attrName>ppt_x</p:attrName>
                                        </p:attrNameLst>
                                      </p:cBhvr>
                                      <p:tavLst>
                                        <p:tav tm="0">
                                          <p:val>
                                            <p:strVal val="#ppt_x"/>
                                          </p:val>
                                        </p:tav>
                                        <p:tav tm="100000">
                                          <p:val>
                                            <p:strVal val="#ppt_x"/>
                                          </p:val>
                                        </p:tav>
                                      </p:tavLst>
                                    </p:anim>
                                    <p:anim calcmode="lin" valueType="num">
                                      <p:cBhvr>
                                        <p:cTn id="74" dur="500" fill="hold"/>
                                        <p:tgtEl>
                                          <p:spTgt spid="18"/>
                                        </p:tgtEl>
                                        <p:attrNameLst>
                                          <p:attrName>ppt_y</p:attrName>
                                        </p:attrNameLst>
                                      </p:cBhvr>
                                      <p:tavLst>
                                        <p:tav tm="0">
                                          <p:val>
                                            <p:strVal val="#ppt_y+.1"/>
                                          </p:val>
                                        </p:tav>
                                        <p:tav tm="100000">
                                          <p:val>
                                            <p:strVal val="#ppt_y"/>
                                          </p:val>
                                        </p:tav>
                                      </p:tavLst>
                                    </p:anim>
                                  </p:childTnLst>
                                </p:cTn>
                              </p:par>
                              <p:par>
                                <p:cTn id="75" presetID="10" presetClass="entr" presetSubtype="0" fill="hold" grpId="0" nodeType="with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fade">
                                      <p:cBhvr>
                                        <p:cTn id="77" dur="500"/>
                                        <p:tgtEl>
                                          <p:spTgt spid="17"/>
                                        </p:tgtEl>
                                      </p:cBhvr>
                                    </p:animEffect>
                                  </p:childTnLst>
                                </p:cTn>
                              </p:par>
                            </p:childTnLst>
                          </p:cTn>
                        </p:par>
                        <p:par>
                          <p:cTn id="78" fill="hold">
                            <p:stCondLst>
                              <p:cond delay="3000"/>
                            </p:stCondLst>
                            <p:childTnLst>
                              <p:par>
                                <p:cTn id="79" presetID="1" presetClass="emph" presetSubtype="2" fill="hold" nodeType="afterEffect">
                                  <p:stCondLst>
                                    <p:cond delay="0"/>
                                  </p:stCondLst>
                                  <p:childTnLst>
                                    <p:animClr clrSpc="rgb" dir="cw">
                                      <p:cBhvr>
                                        <p:cTn id="80" dur="500" fill="hold"/>
                                        <p:tgtEl>
                                          <p:spTgt spid="18"/>
                                        </p:tgtEl>
                                        <p:attrNameLst>
                                          <p:attrName>fillcolor</p:attrName>
                                        </p:attrNameLst>
                                      </p:cBhvr>
                                      <p:to>
                                        <a:srgbClr val="585858"/>
                                      </p:to>
                                    </p:animClr>
                                    <p:set>
                                      <p:cBhvr>
                                        <p:cTn id="81" dur="500" fill="hold"/>
                                        <p:tgtEl>
                                          <p:spTgt spid="18"/>
                                        </p:tgtEl>
                                        <p:attrNameLst>
                                          <p:attrName>fill.type</p:attrName>
                                        </p:attrNameLst>
                                      </p:cBhvr>
                                      <p:to>
                                        <p:strVal val="solid"/>
                                      </p:to>
                                    </p:set>
                                    <p:set>
                                      <p:cBhvr>
                                        <p:cTn id="82" dur="500" fill="hold"/>
                                        <p:tgtEl>
                                          <p:spTgt spid="1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animBg="1"/>
      <p:bldP spid="14" grpId="0" animBg="1"/>
      <p:bldP spid="15" grpId="0" animBg="1"/>
      <p:bldP spid="16" grpId="0" animBg="1"/>
      <p:bldP spid="17" grpId="0"/>
      <p:bldP spid="18" grpId="0" animBg="1"/>
      <p:bldP spid="19" grpId="0"/>
      <p:bldP spid="2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1"/>
          <p:cNvSpPr>
            <a:spLocks noGrp="1"/>
          </p:cNvSpPr>
          <p:nvPr>
            <p:ph type="title"/>
          </p:nvPr>
        </p:nvSpPr>
        <p:spPr>
          <a:xfrm>
            <a:off x="746118" y="1051491"/>
            <a:ext cx="3292482" cy="640080"/>
          </a:xfrm>
        </p:spPr>
        <p:txBody>
          <a:bodyPr>
            <a:normAutofit/>
          </a:bodyPr>
          <a:lstStyle/>
          <a:p>
            <a:r>
              <a:rPr lang="fr-FR" sz="3200" dirty="0" smtClean="0"/>
              <a:t>Conduite du projet</a:t>
            </a:r>
            <a:endParaRPr lang="fr-FR" sz="3200" dirty="0"/>
          </a:p>
        </p:txBody>
      </p:sp>
      <p:sp>
        <p:nvSpPr>
          <p:cNvPr id="13" name="TextBox 12"/>
          <p:cNvSpPr txBox="1"/>
          <p:nvPr/>
        </p:nvSpPr>
        <p:spPr>
          <a:xfrm rot="2440168">
            <a:off x="4031681" y="2589020"/>
            <a:ext cx="2545976" cy="369332"/>
          </a:xfrm>
          <a:prstGeom prst="rect">
            <a:avLst/>
          </a:prstGeom>
          <a:ln/>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fr-FR" b="1" dirty="0" smtClean="0"/>
              <a:t>Branche Fonctionnelle</a:t>
            </a:r>
            <a:endParaRPr lang="fr-FR" b="1" dirty="0"/>
          </a:p>
        </p:txBody>
      </p:sp>
      <p:sp>
        <p:nvSpPr>
          <p:cNvPr id="14" name="TextBox 13"/>
          <p:cNvSpPr txBox="1"/>
          <p:nvPr/>
        </p:nvSpPr>
        <p:spPr>
          <a:xfrm rot="19169124">
            <a:off x="6208064" y="2604056"/>
            <a:ext cx="2545976" cy="369332"/>
          </a:xfrm>
          <a:prstGeom prst="rect">
            <a:avLst/>
          </a:prstGeom>
          <a:ln/>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fr-FR" b="1" dirty="0" smtClean="0"/>
              <a:t>Branche Technique</a:t>
            </a:r>
            <a:endParaRPr lang="fr-FR" b="1" dirty="0"/>
          </a:p>
        </p:txBody>
      </p:sp>
      <p:sp>
        <p:nvSpPr>
          <p:cNvPr id="15" name="TextBox 14"/>
          <p:cNvSpPr txBox="1"/>
          <p:nvPr/>
        </p:nvSpPr>
        <p:spPr>
          <a:xfrm rot="5400000">
            <a:off x="5155958" y="4793280"/>
            <a:ext cx="2469190" cy="369332"/>
          </a:xfrm>
          <a:prstGeom prst="rect">
            <a:avLst/>
          </a:prstGeom>
          <a:ln/>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fr-FR" b="1" dirty="0" smtClean="0"/>
              <a:t>Phase de réalisation</a:t>
            </a:r>
            <a:endParaRPr lang="fr-FR" b="1" dirty="0"/>
          </a:p>
        </p:txBody>
      </p:sp>
      <p:sp>
        <p:nvSpPr>
          <p:cNvPr id="16" name="TextBox 15"/>
          <p:cNvSpPr txBox="1"/>
          <p:nvPr/>
        </p:nvSpPr>
        <p:spPr>
          <a:xfrm>
            <a:off x="1035423" y="2219201"/>
            <a:ext cx="3380156" cy="369332"/>
          </a:xfrm>
          <a:prstGeom prst="rect">
            <a:avLst/>
          </a:prstGeom>
          <a:noFill/>
        </p:spPr>
        <p:txBody>
          <a:bodyPr wrap="none" rtlCol="0">
            <a:spAutoFit/>
          </a:bodyPr>
          <a:lstStyle/>
          <a:p>
            <a:r>
              <a:rPr lang="fr-FR" dirty="0" smtClean="0"/>
              <a:t>Captures des besoins fonctionnels</a:t>
            </a:r>
            <a:endParaRPr lang="fr-FR" dirty="0"/>
          </a:p>
        </p:txBody>
      </p:sp>
      <p:sp>
        <p:nvSpPr>
          <p:cNvPr id="17" name="TextBox 16"/>
          <p:cNvSpPr txBox="1"/>
          <p:nvPr/>
        </p:nvSpPr>
        <p:spPr>
          <a:xfrm>
            <a:off x="1279518" y="2832663"/>
            <a:ext cx="3828997" cy="369332"/>
          </a:xfrm>
          <a:prstGeom prst="rect">
            <a:avLst/>
          </a:prstGeom>
          <a:noFill/>
        </p:spPr>
        <p:txBody>
          <a:bodyPr wrap="none" rtlCol="0">
            <a:spAutoFit/>
          </a:bodyPr>
          <a:lstStyle/>
          <a:p>
            <a:r>
              <a:rPr lang="fr-FR" dirty="0" smtClean="0"/>
              <a:t>Spécifications des besoins fonctionnels</a:t>
            </a:r>
            <a:endParaRPr lang="fr-FR" dirty="0"/>
          </a:p>
        </p:txBody>
      </p:sp>
      <p:sp>
        <p:nvSpPr>
          <p:cNvPr id="18" name="TextBox 17"/>
          <p:cNvSpPr txBox="1"/>
          <p:nvPr/>
        </p:nvSpPr>
        <p:spPr>
          <a:xfrm>
            <a:off x="3960422" y="3411796"/>
            <a:ext cx="910314" cy="369332"/>
          </a:xfrm>
          <a:prstGeom prst="rect">
            <a:avLst/>
          </a:prstGeom>
          <a:noFill/>
        </p:spPr>
        <p:txBody>
          <a:bodyPr wrap="none" rtlCol="0">
            <a:spAutoFit/>
          </a:bodyPr>
          <a:lstStyle/>
          <a:p>
            <a:r>
              <a:rPr lang="fr-FR" dirty="0" smtClean="0"/>
              <a:t>Analyse</a:t>
            </a:r>
            <a:endParaRPr lang="fr-FR" dirty="0"/>
          </a:p>
        </p:txBody>
      </p:sp>
      <p:sp>
        <p:nvSpPr>
          <p:cNvPr id="19" name="TextBox 18"/>
          <p:cNvSpPr txBox="1"/>
          <p:nvPr/>
        </p:nvSpPr>
        <p:spPr>
          <a:xfrm>
            <a:off x="8390964" y="2290843"/>
            <a:ext cx="3252685" cy="369332"/>
          </a:xfrm>
          <a:prstGeom prst="rect">
            <a:avLst/>
          </a:prstGeom>
          <a:noFill/>
        </p:spPr>
        <p:txBody>
          <a:bodyPr wrap="none" rtlCol="0">
            <a:spAutoFit/>
          </a:bodyPr>
          <a:lstStyle/>
          <a:p>
            <a:r>
              <a:rPr lang="fr-FR" dirty="0" smtClean="0"/>
              <a:t>Captures des besoins techniques</a:t>
            </a:r>
            <a:endParaRPr lang="fr-FR" dirty="0"/>
          </a:p>
        </p:txBody>
      </p:sp>
      <p:sp>
        <p:nvSpPr>
          <p:cNvPr id="20" name="TextBox 19"/>
          <p:cNvSpPr txBox="1"/>
          <p:nvPr/>
        </p:nvSpPr>
        <p:spPr>
          <a:xfrm>
            <a:off x="7758952" y="2832663"/>
            <a:ext cx="2264018" cy="369332"/>
          </a:xfrm>
          <a:prstGeom prst="rect">
            <a:avLst/>
          </a:prstGeom>
          <a:noFill/>
        </p:spPr>
        <p:txBody>
          <a:bodyPr wrap="none" rtlCol="0">
            <a:spAutoFit/>
          </a:bodyPr>
          <a:lstStyle/>
          <a:p>
            <a:r>
              <a:rPr lang="fr-FR" dirty="0" smtClean="0"/>
              <a:t>Conception générique</a:t>
            </a:r>
            <a:endParaRPr lang="fr-FR" dirty="0"/>
          </a:p>
        </p:txBody>
      </p:sp>
      <p:sp>
        <p:nvSpPr>
          <p:cNvPr id="21" name="TextBox 20"/>
          <p:cNvSpPr txBox="1"/>
          <p:nvPr/>
        </p:nvSpPr>
        <p:spPr>
          <a:xfrm>
            <a:off x="7481052" y="3410789"/>
            <a:ext cx="2410468" cy="369332"/>
          </a:xfrm>
          <a:prstGeom prst="rect">
            <a:avLst/>
          </a:prstGeom>
          <a:noFill/>
        </p:spPr>
        <p:txBody>
          <a:bodyPr wrap="none" rtlCol="0">
            <a:spAutoFit/>
          </a:bodyPr>
          <a:lstStyle/>
          <a:p>
            <a:r>
              <a:rPr lang="fr-FR" dirty="0" smtClean="0"/>
              <a:t>Architecture applicative</a:t>
            </a:r>
            <a:endParaRPr lang="fr-FR" dirty="0"/>
          </a:p>
        </p:txBody>
      </p:sp>
      <p:sp>
        <p:nvSpPr>
          <p:cNvPr id="22" name="TextBox 21"/>
          <p:cNvSpPr txBox="1"/>
          <p:nvPr/>
        </p:nvSpPr>
        <p:spPr>
          <a:xfrm>
            <a:off x="4908684" y="3993570"/>
            <a:ext cx="1259255" cy="369332"/>
          </a:xfrm>
          <a:prstGeom prst="rect">
            <a:avLst/>
          </a:prstGeom>
          <a:noFill/>
        </p:spPr>
        <p:txBody>
          <a:bodyPr wrap="none" rtlCol="0">
            <a:spAutoFit/>
          </a:bodyPr>
          <a:lstStyle/>
          <a:p>
            <a:r>
              <a:rPr lang="fr-FR" dirty="0" smtClean="0"/>
              <a:t>Conception</a:t>
            </a:r>
            <a:endParaRPr lang="fr-FR" dirty="0"/>
          </a:p>
        </p:txBody>
      </p:sp>
      <p:sp>
        <p:nvSpPr>
          <p:cNvPr id="23" name="TextBox 22"/>
          <p:cNvSpPr txBox="1"/>
          <p:nvPr/>
        </p:nvSpPr>
        <p:spPr>
          <a:xfrm>
            <a:off x="6651116" y="4408606"/>
            <a:ext cx="884858" cy="369332"/>
          </a:xfrm>
          <a:prstGeom prst="rect">
            <a:avLst/>
          </a:prstGeom>
          <a:noFill/>
        </p:spPr>
        <p:txBody>
          <a:bodyPr wrap="none" rtlCol="0">
            <a:spAutoFit/>
          </a:bodyPr>
          <a:lstStyle/>
          <a:p>
            <a:r>
              <a:rPr lang="fr-FR" dirty="0" smtClean="0"/>
              <a:t>Codage</a:t>
            </a:r>
            <a:endParaRPr lang="fr-FR" dirty="0"/>
          </a:p>
        </p:txBody>
      </p:sp>
      <p:sp>
        <p:nvSpPr>
          <p:cNvPr id="24" name="TextBox 23"/>
          <p:cNvSpPr txBox="1"/>
          <p:nvPr/>
        </p:nvSpPr>
        <p:spPr>
          <a:xfrm>
            <a:off x="5407534" y="4791975"/>
            <a:ext cx="645690" cy="369332"/>
          </a:xfrm>
          <a:prstGeom prst="rect">
            <a:avLst/>
          </a:prstGeom>
          <a:noFill/>
        </p:spPr>
        <p:txBody>
          <a:bodyPr wrap="none" rtlCol="0">
            <a:spAutoFit/>
          </a:bodyPr>
          <a:lstStyle/>
          <a:p>
            <a:r>
              <a:rPr lang="fr-FR" dirty="0" smtClean="0"/>
              <a:t>Tests</a:t>
            </a:r>
            <a:endParaRPr lang="fr-FR" dirty="0"/>
          </a:p>
        </p:txBody>
      </p:sp>
      <p:sp>
        <p:nvSpPr>
          <p:cNvPr id="26" name="TextBox 25"/>
          <p:cNvSpPr txBox="1"/>
          <p:nvPr/>
        </p:nvSpPr>
        <p:spPr>
          <a:xfrm>
            <a:off x="6613168" y="5345543"/>
            <a:ext cx="1404039" cy="369332"/>
          </a:xfrm>
          <a:prstGeom prst="rect">
            <a:avLst/>
          </a:prstGeom>
          <a:noFill/>
        </p:spPr>
        <p:txBody>
          <a:bodyPr wrap="none" rtlCol="0">
            <a:spAutoFit/>
          </a:bodyPr>
          <a:lstStyle/>
          <a:p>
            <a:r>
              <a:rPr lang="fr-FR" dirty="0" smtClean="0"/>
              <a:t>Déploiement</a:t>
            </a:r>
            <a:endParaRPr lang="fr-FR" dirty="0"/>
          </a:p>
        </p:txBody>
      </p:sp>
      <p:graphicFrame>
        <p:nvGraphicFramePr>
          <p:cNvPr id="29" name="Diagramme 5"/>
          <p:cNvGraphicFramePr/>
          <p:nvPr>
            <p:extLst>
              <p:ext uri="{D42A27DB-BD31-4B8C-83A1-F6EECF244321}">
                <p14:modId xmlns:p14="http://schemas.microsoft.com/office/powerpoint/2010/main" val="2549344333"/>
              </p:ext>
            </p:extLst>
          </p:nvPr>
        </p:nvGraphicFramePr>
        <p:xfrm>
          <a:off x="750618" y="-25815"/>
          <a:ext cx="10781739" cy="10081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8" name="Flowchart: Off-page Connector 36">
            <a:extLst>
              <a:ext uri="{FF2B5EF4-FFF2-40B4-BE49-F238E27FC236}">
                <a16:creationId xmlns:a16="http://schemas.microsoft.com/office/drawing/2014/main" id="{E34E4F2F-2E67-4692-9EB5-843046579063}"/>
              </a:ext>
            </a:extLst>
          </p:cNvPr>
          <p:cNvSpPr/>
          <p:nvPr/>
        </p:nvSpPr>
        <p:spPr>
          <a:xfrm>
            <a:off x="11232753" y="6365656"/>
            <a:ext cx="327273" cy="432336"/>
          </a:xfrm>
          <a:prstGeom prst="flowChartOffpageConnector">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solidFill>
                  <a:schemeClr val="bg1"/>
                </a:solidFill>
              </a:rPr>
              <a:t>20</a:t>
            </a:r>
            <a:endParaRPr lang="en-US" sz="1100" b="1" dirty="0">
              <a:solidFill>
                <a:schemeClr val="bg1"/>
              </a:solidFill>
            </a:endParaRPr>
          </a:p>
        </p:txBody>
      </p:sp>
      <p:pic>
        <p:nvPicPr>
          <p:cNvPr id="30" name="Image 29"/>
          <p:cNvPicPr/>
          <p:nvPr/>
        </p:nvPicPr>
        <p:blipFill>
          <a:blip r:embed="rId8" cstate="print">
            <a:extLst>
              <a:ext uri="{28A0092B-C50C-407E-A947-70E740481C1C}">
                <a14:useLocalDpi xmlns:a14="http://schemas.microsoft.com/office/drawing/2010/main" val="0"/>
              </a:ext>
            </a:extLst>
          </a:blip>
          <a:stretch>
            <a:fillRect/>
          </a:stretch>
        </p:blipFill>
        <p:spPr>
          <a:xfrm>
            <a:off x="81036" y="124384"/>
            <a:ext cx="696394" cy="697010"/>
          </a:xfrm>
          <a:prstGeom prst="rect">
            <a:avLst/>
          </a:prstGeom>
        </p:spPr>
      </p:pic>
      <p:pic>
        <p:nvPicPr>
          <p:cNvPr id="31" name="Image 30"/>
          <p:cNvPicPr/>
          <p:nvPr/>
        </p:nvPicPr>
        <p:blipFill>
          <a:blip r:embed="rId9" cstate="print">
            <a:extLst>
              <a:ext uri="{28A0092B-C50C-407E-A947-70E740481C1C}">
                <a14:useLocalDpi xmlns:a14="http://schemas.microsoft.com/office/drawing/2010/main" val="0"/>
              </a:ext>
            </a:extLst>
          </a:blip>
          <a:stretch>
            <a:fillRect/>
          </a:stretch>
        </p:blipFill>
        <p:spPr>
          <a:xfrm>
            <a:off x="11638721" y="206784"/>
            <a:ext cx="467139" cy="532209"/>
          </a:xfrm>
          <a:prstGeom prst="rect">
            <a:avLst/>
          </a:prstGeom>
        </p:spPr>
      </p:pic>
      <p:sp>
        <p:nvSpPr>
          <p:cNvPr id="2" name="Rectangle 1"/>
          <p:cNvSpPr/>
          <p:nvPr/>
        </p:nvSpPr>
        <p:spPr>
          <a:xfrm>
            <a:off x="3678913" y="6344955"/>
            <a:ext cx="5423280" cy="369332"/>
          </a:xfrm>
          <a:prstGeom prst="rect">
            <a:avLst/>
          </a:prstGeom>
        </p:spPr>
        <p:txBody>
          <a:bodyPr wrap="none">
            <a:spAutoFit/>
          </a:bodyPr>
          <a:lstStyle/>
          <a:p>
            <a:r>
              <a:rPr lang="fr-FR" dirty="0">
                <a:latin typeface="Times New Roman" panose="02020603050405020304" pitchFamily="18" charset="0"/>
                <a:cs typeface="Times New Roman" panose="02020603050405020304" pitchFamily="18" charset="0"/>
              </a:rPr>
              <a:t>Système de gestion de Service d’électricité / gaz «ndes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8636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1000"/>
                                        <p:tgtEl>
                                          <p:spTgt spid="15"/>
                                        </p:tgtEl>
                                      </p:cBhvr>
                                    </p:animEffect>
                                    <p:anim calcmode="lin" valueType="num">
                                      <p:cBhvr>
                                        <p:cTn id="19" dur="1000" fill="hold"/>
                                        <p:tgtEl>
                                          <p:spTgt spid="15"/>
                                        </p:tgtEl>
                                        <p:attrNameLst>
                                          <p:attrName>ppt_x</p:attrName>
                                        </p:attrNameLst>
                                      </p:cBhvr>
                                      <p:tavLst>
                                        <p:tav tm="0">
                                          <p:val>
                                            <p:strVal val="#ppt_x"/>
                                          </p:val>
                                        </p:tav>
                                        <p:tav tm="100000">
                                          <p:val>
                                            <p:strVal val="#ppt_x"/>
                                          </p:val>
                                        </p:tav>
                                      </p:tavLst>
                                    </p:anim>
                                    <p:anim calcmode="lin" valueType="num">
                                      <p:cBhvr>
                                        <p:cTn id="20" dur="1000" fill="hold"/>
                                        <p:tgtEl>
                                          <p:spTgt spid="15"/>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7" presetClass="entr" presetSubtype="0" fill="hold" grpId="0" nodeType="after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1000"/>
                                        <p:tgtEl>
                                          <p:spTgt spid="16"/>
                                        </p:tgtEl>
                                      </p:cBhvr>
                                    </p:animEffect>
                                    <p:anim calcmode="lin" valueType="num">
                                      <p:cBhvr>
                                        <p:cTn id="25" dur="1000" fill="hold"/>
                                        <p:tgtEl>
                                          <p:spTgt spid="16"/>
                                        </p:tgtEl>
                                        <p:attrNameLst>
                                          <p:attrName>ppt_x</p:attrName>
                                        </p:attrNameLst>
                                      </p:cBhvr>
                                      <p:tavLst>
                                        <p:tav tm="0">
                                          <p:val>
                                            <p:strVal val="#ppt_x"/>
                                          </p:val>
                                        </p:tav>
                                        <p:tav tm="100000">
                                          <p:val>
                                            <p:strVal val="#ppt_x"/>
                                          </p:val>
                                        </p:tav>
                                      </p:tavLst>
                                    </p:anim>
                                    <p:anim calcmode="lin" valueType="num">
                                      <p:cBhvr>
                                        <p:cTn id="26" dur="1000" fill="hold"/>
                                        <p:tgtEl>
                                          <p:spTgt spid="16"/>
                                        </p:tgtEl>
                                        <p:attrNameLst>
                                          <p:attrName>ppt_y</p:attrName>
                                        </p:attrNameLst>
                                      </p:cBhvr>
                                      <p:tavLst>
                                        <p:tav tm="0">
                                          <p:val>
                                            <p:strVal val="#ppt_y-.1"/>
                                          </p:val>
                                        </p:tav>
                                        <p:tav tm="100000">
                                          <p:val>
                                            <p:strVal val="#ppt_y"/>
                                          </p:val>
                                        </p:tav>
                                      </p:tavLst>
                                    </p:anim>
                                  </p:childTnLst>
                                </p:cTn>
                              </p:par>
                              <p:par>
                                <p:cTn id="27" presetID="47"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1000"/>
                                        <p:tgtEl>
                                          <p:spTgt spid="19"/>
                                        </p:tgtEl>
                                      </p:cBhvr>
                                    </p:animEffect>
                                    <p:anim calcmode="lin" valueType="num">
                                      <p:cBhvr>
                                        <p:cTn id="30" dur="1000" fill="hold"/>
                                        <p:tgtEl>
                                          <p:spTgt spid="19"/>
                                        </p:tgtEl>
                                        <p:attrNameLst>
                                          <p:attrName>ppt_x</p:attrName>
                                        </p:attrNameLst>
                                      </p:cBhvr>
                                      <p:tavLst>
                                        <p:tav tm="0">
                                          <p:val>
                                            <p:strVal val="#ppt_x"/>
                                          </p:val>
                                        </p:tav>
                                        <p:tav tm="100000">
                                          <p:val>
                                            <p:strVal val="#ppt_x"/>
                                          </p:val>
                                        </p:tav>
                                      </p:tavLst>
                                    </p:anim>
                                    <p:anim calcmode="lin" valueType="num">
                                      <p:cBhvr>
                                        <p:cTn id="31" dur="1000" fill="hold"/>
                                        <p:tgtEl>
                                          <p:spTgt spid="19"/>
                                        </p:tgtEl>
                                        <p:attrNameLst>
                                          <p:attrName>ppt_y</p:attrName>
                                        </p:attrNameLst>
                                      </p:cBhvr>
                                      <p:tavLst>
                                        <p:tav tm="0">
                                          <p:val>
                                            <p:strVal val="#ppt_y-.1"/>
                                          </p:val>
                                        </p:tav>
                                        <p:tav tm="100000">
                                          <p:val>
                                            <p:strVal val="#ppt_y"/>
                                          </p:val>
                                        </p:tav>
                                      </p:tavLst>
                                    </p:anim>
                                  </p:childTnLst>
                                </p:cTn>
                              </p:par>
                            </p:childTnLst>
                          </p:cTn>
                        </p:par>
                        <p:par>
                          <p:cTn id="32" fill="hold">
                            <p:stCondLst>
                              <p:cond delay="3000"/>
                            </p:stCondLst>
                            <p:childTnLst>
                              <p:par>
                                <p:cTn id="33" presetID="47" presetClass="entr" presetSubtype="0"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1000"/>
                                        <p:tgtEl>
                                          <p:spTgt spid="17"/>
                                        </p:tgtEl>
                                      </p:cBhvr>
                                    </p:animEffect>
                                    <p:anim calcmode="lin" valueType="num">
                                      <p:cBhvr>
                                        <p:cTn id="36" dur="1000" fill="hold"/>
                                        <p:tgtEl>
                                          <p:spTgt spid="17"/>
                                        </p:tgtEl>
                                        <p:attrNameLst>
                                          <p:attrName>ppt_x</p:attrName>
                                        </p:attrNameLst>
                                      </p:cBhvr>
                                      <p:tavLst>
                                        <p:tav tm="0">
                                          <p:val>
                                            <p:strVal val="#ppt_x"/>
                                          </p:val>
                                        </p:tav>
                                        <p:tav tm="100000">
                                          <p:val>
                                            <p:strVal val="#ppt_x"/>
                                          </p:val>
                                        </p:tav>
                                      </p:tavLst>
                                    </p:anim>
                                    <p:anim calcmode="lin" valueType="num">
                                      <p:cBhvr>
                                        <p:cTn id="37" dur="1000" fill="hold"/>
                                        <p:tgtEl>
                                          <p:spTgt spid="17"/>
                                        </p:tgtEl>
                                        <p:attrNameLst>
                                          <p:attrName>ppt_y</p:attrName>
                                        </p:attrNameLst>
                                      </p:cBhvr>
                                      <p:tavLst>
                                        <p:tav tm="0">
                                          <p:val>
                                            <p:strVal val="#ppt_y-.1"/>
                                          </p:val>
                                        </p:tav>
                                        <p:tav tm="100000">
                                          <p:val>
                                            <p:strVal val="#ppt_y"/>
                                          </p:val>
                                        </p:tav>
                                      </p:tavLst>
                                    </p:anim>
                                  </p:childTnLst>
                                </p:cTn>
                              </p:par>
                              <p:par>
                                <p:cTn id="38" presetID="47" presetClass="entr" presetSubtype="0" fill="hold" nodeType="withEffect">
                                  <p:stCondLst>
                                    <p:cond delay="0"/>
                                  </p:stCondLst>
                                  <p:childTnLst>
                                    <p:set>
                                      <p:cBhvr>
                                        <p:cTn id="39" dur="1" fill="hold">
                                          <p:stCondLst>
                                            <p:cond delay="0"/>
                                          </p:stCondLst>
                                        </p:cTn>
                                        <p:tgtEl>
                                          <p:spTgt spid="20">
                                            <p:txEl>
                                              <p:pRg st="0" end="0"/>
                                            </p:txEl>
                                          </p:spTgt>
                                        </p:tgtEl>
                                        <p:attrNameLst>
                                          <p:attrName>style.visibility</p:attrName>
                                        </p:attrNameLst>
                                      </p:cBhvr>
                                      <p:to>
                                        <p:strVal val="visible"/>
                                      </p:to>
                                    </p:set>
                                    <p:animEffect transition="in" filter="fade">
                                      <p:cBhvr>
                                        <p:cTn id="40" dur="1000"/>
                                        <p:tgtEl>
                                          <p:spTgt spid="20">
                                            <p:txEl>
                                              <p:pRg st="0" end="0"/>
                                            </p:txEl>
                                          </p:spTgt>
                                        </p:tgtEl>
                                      </p:cBhvr>
                                    </p:animEffect>
                                    <p:anim calcmode="lin" valueType="num">
                                      <p:cBhvr>
                                        <p:cTn id="41" dur="10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42" dur="1000" fill="hold"/>
                                        <p:tgtEl>
                                          <p:spTgt spid="20">
                                            <p:txEl>
                                              <p:pRg st="0" end="0"/>
                                            </p:txEl>
                                          </p:spTgt>
                                        </p:tgtEl>
                                        <p:attrNameLst>
                                          <p:attrName>ppt_y</p:attrName>
                                        </p:attrNameLst>
                                      </p:cBhvr>
                                      <p:tavLst>
                                        <p:tav tm="0">
                                          <p:val>
                                            <p:strVal val="#ppt_y-.1"/>
                                          </p:val>
                                        </p:tav>
                                        <p:tav tm="100000">
                                          <p:val>
                                            <p:strVal val="#ppt_y"/>
                                          </p:val>
                                        </p:tav>
                                      </p:tavLst>
                                    </p:anim>
                                  </p:childTnLst>
                                </p:cTn>
                              </p:par>
                            </p:childTnLst>
                          </p:cTn>
                        </p:par>
                        <p:par>
                          <p:cTn id="43" fill="hold">
                            <p:stCondLst>
                              <p:cond delay="4000"/>
                            </p:stCondLst>
                            <p:childTnLst>
                              <p:par>
                                <p:cTn id="44" presetID="47" presetClass="entr" presetSubtype="0" fill="hold" grpId="0" nodeType="after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1000"/>
                                        <p:tgtEl>
                                          <p:spTgt spid="18"/>
                                        </p:tgtEl>
                                      </p:cBhvr>
                                    </p:animEffect>
                                    <p:anim calcmode="lin" valueType="num">
                                      <p:cBhvr>
                                        <p:cTn id="47" dur="1000" fill="hold"/>
                                        <p:tgtEl>
                                          <p:spTgt spid="18"/>
                                        </p:tgtEl>
                                        <p:attrNameLst>
                                          <p:attrName>ppt_x</p:attrName>
                                        </p:attrNameLst>
                                      </p:cBhvr>
                                      <p:tavLst>
                                        <p:tav tm="0">
                                          <p:val>
                                            <p:strVal val="#ppt_x"/>
                                          </p:val>
                                        </p:tav>
                                        <p:tav tm="100000">
                                          <p:val>
                                            <p:strVal val="#ppt_x"/>
                                          </p:val>
                                        </p:tav>
                                      </p:tavLst>
                                    </p:anim>
                                    <p:anim calcmode="lin" valueType="num">
                                      <p:cBhvr>
                                        <p:cTn id="48" dur="1000" fill="hold"/>
                                        <p:tgtEl>
                                          <p:spTgt spid="18"/>
                                        </p:tgtEl>
                                        <p:attrNameLst>
                                          <p:attrName>ppt_y</p:attrName>
                                        </p:attrNameLst>
                                      </p:cBhvr>
                                      <p:tavLst>
                                        <p:tav tm="0">
                                          <p:val>
                                            <p:strVal val="#ppt_y-.1"/>
                                          </p:val>
                                        </p:tav>
                                        <p:tav tm="100000">
                                          <p:val>
                                            <p:strVal val="#ppt_y"/>
                                          </p:val>
                                        </p:tav>
                                      </p:tavLst>
                                    </p:anim>
                                  </p:childTnLst>
                                </p:cTn>
                              </p:par>
                              <p:par>
                                <p:cTn id="49" presetID="47" presetClass="entr" presetSubtype="0"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fade">
                                      <p:cBhvr>
                                        <p:cTn id="51" dur="1000"/>
                                        <p:tgtEl>
                                          <p:spTgt spid="21"/>
                                        </p:tgtEl>
                                      </p:cBhvr>
                                    </p:animEffect>
                                    <p:anim calcmode="lin" valueType="num">
                                      <p:cBhvr>
                                        <p:cTn id="52" dur="1000" fill="hold"/>
                                        <p:tgtEl>
                                          <p:spTgt spid="21"/>
                                        </p:tgtEl>
                                        <p:attrNameLst>
                                          <p:attrName>ppt_x</p:attrName>
                                        </p:attrNameLst>
                                      </p:cBhvr>
                                      <p:tavLst>
                                        <p:tav tm="0">
                                          <p:val>
                                            <p:strVal val="#ppt_x"/>
                                          </p:val>
                                        </p:tav>
                                        <p:tav tm="100000">
                                          <p:val>
                                            <p:strVal val="#ppt_x"/>
                                          </p:val>
                                        </p:tav>
                                      </p:tavLst>
                                    </p:anim>
                                    <p:anim calcmode="lin" valueType="num">
                                      <p:cBhvr>
                                        <p:cTn id="53" dur="1000" fill="hold"/>
                                        <p:tgtEl>
                                          <p:spTgt spid="21"/>
                                        </p:tgtEl>
                                        <p:attrNameLst>
                                          <p:attrName>ppt_y</p:attrName>
                                        </p:attrNameLst>
                                      </p:cBhvr>
                                      <p:tavLst>
                                        <p:tav tm="0">
                                          <p:val>
                                            <p:strVal val="#ppt_y-.1"/>
                                          </p:val>
                                        </p:tav>
                                        <p:tav tm="100000">
                                          <p:val>
                                            <p:strVal val="#ppt_y"/>
                                          </p:val>
                                        </p:tav>
                                      </p:tavLst>
                                    </p:anim>
                                  </p:childTnLst>
                                </p:cTn>
                              </p:par>
                            </p:childTnLst>
                          </p:cTn>
                        </p:par>
                        <p:par>
                          <p:cTn id="54" fill="hold">
                            <p:stCondLst>
                              <p:cond delay="5000"/>
                            </p:stCondLst>
                            <p:childTnLst>
                              <p:par>
                                <p:cTn id="55" presetID="47" presetClass="entr" presetSubtype="0" fill="hold" grpId="0" nodeType="after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fade">
                                      <p:cBhvr>
                                        <p:cTn id="57" dur="1000"/>
                                        <p:tgtEl>
                                          <p:spTgt spid="22"/>
                                        </p:tgtEl>
                                      </p:cBhvr>
                                    </p:animEffect>
                                    <p:anim calcmode="lin" valueType="num">
                                      <p:cBhvr>
                                        <p:cTn id="58" dur="1000" fill="hold"/>
                                        <p:tgtEl>
                                          <p:spTgt spid="22"/>
                                        </p:tgtEl>
                                        <p:attrNameLst>
                                          <p:attrName>ppt_x</p:attrName>
                                        </p:attrNameLst>
                                      </p:cBhvr>
                                      <p:tavLst>
                                        <p:tav tm="0">
                                          <p:val>
                                            <p:strVal val="#ppt_x"/>
                                          </p:val>
                                        </p:tav>
                                        <p:tav tm="100000">
                                          <p:val>
                                            <p:strVal val="#ppt_x"/>
                                          </p:val>
                                        </p:tav>
                                      </p:tavLst>
                                    </p:anim>
                                    <p:anim calcmode="lin" valueType="num">
                                      <p:cBhvr>
                                        <p:cTn id="59" dur="1000" fill="hold"/>
                                        <p:tgtEl>
                                          <p:spTgt spid="22"/>
                                        </p:tgtEl>
                                        <p:attrNameLst>
                                          <p:attrName>ppt_y</p:attrName>
                                        </p:attrNameLst>
                                      </p:cBhvr>
                                      <p:tavLst>
                                        <p:tav tm="0">
                                          <p:val>
                                            <p:strVal val="#ppt_y-.1"/>
                                          </p:val>
                                        </p:tav>
                                        <p:tav tm="100000">
                                          <p:val>
                                            <p:strVal val="#ppt_y"/>
                                          </p:val>
                                        </p:tav>
                                      </p:tavLst>
                                    </p:anim>
                                  </p:childTnLst>
                                </p:cTn>
                              </p:par>
                            </p:childTnLst>
                          </p:cTn>
                        </p:par>
                        <p:par>
                          <p:cTn id="60" fill="hold">
                            <p:stCondLst>
                              <p:cond delay="6000"/>
                            </p:stCondLst>
                            <p:childTnLst>
                              <p:par>
                                <p:cTn id="61" presetID="47" presetClass="entr" presetSubtype="0" fill="hold" grpId="0" nodeType="afterEffect">
                                  <p:stCondLst>
                                    <p:cond delay="0"/>
                                  </p:stCondLst>
                                  <p:childTnLst>
                                    <p:set>
                                      <p:cBhvr>
                                        <p:cTn id="62" dur="1" fill="hold">
                                          <p:stCondLst>
                                            <p:cond delay="0"/>
                                          </p:stCondLst>
                                        </p:cTn>
                                        <p:tgtEl>
                                          <p:spTgt spid="23"/>
                                        </p:tgtEl>
                                        <p:attrNameLst>
                                          <p:attrName>style.visibility</p:attrName>
                                        </p:attrNameLst>
                                      </p:cBhvr>
                                      <p:to>
                                        <p:strVal val="visible"/>
                                      </p:to>
                                    </p:set>
                                    <p:animEffect transition="in" filter="fade">
                                      <p:cBhvr>
                                        <p:cTn id="63" dur="1000"/>
                                        <p:tgtEl>
                                          <p:spTgt spid="23"/>
                                        </p:tgtEl>
                                      </p:cBhvr>
                                    </p:animEffect>
                                    <p:anim calcmode="lin" valueType="num">
                                      <p:cBhvr>
                                        <p:cTn id="64" dur="1000" fill="hold"/>
                                        <p:tgtEl>
                                          <p:spTgt spid="23"/>
                                        </p:tgtEl>
                                        <p:attrNameLst>
                                          <p:attrName>ppt_x</p:attrName>
                                        </p:attrNameLst>
                                      </p:cBhvr>
                                      <p:tavLst>
                                        <p:tav tm="0">
                                          <p:val>
                                            <p:strVal val="#ppt_x"/>
                                          </p:val>
                                        </p:tav>
                                        <p:tav tm="100000">
                                          <p:val>
                                            <p:strVal val="#ppt_x"/>
                                          </p:val>
                                        </p:tav>
                                      </p:tavLst>
                                    </p:anim>
                                    <p:anim calcmode="lin" valueType="num">
                                      <p:cBhvr>
                                        <p:cTn id="65" dur="1000" fill="hold"/>
                                        <p:tgtEl>
                                          <p:spTgt spid="23"/>
                                        </p:tgtEl>
                                        <p:attrNameLst>
                                          <p:attrName>ppt_y</p:attrName>
                                        </p:attrNameLst>
                                      </p:cBhvr>
                                      <p:tavLst>
                                        <p:tav tm="0">
                                          <p:val>
                                            <p:strVal val="#ppt_y-.1"/>
                                          </p:val>
                                        </p:tav>
                                        <p:tav tm="100000">
                                          <p:val>
                                            <p:strVal val="#ppt_y"/>
                                          </p:val>
                                        </p:tav>
                                      </p:tavLst>
                                    </p:anim>
                                  </p:childTnLst>
                                </p:cTn>
                              </p:par>
                            </p:childTnLst>
                          </p:cTn>
                        </p:par>
                        <p:par>
                          <p:cTn id="66" fill="hold">
                            <p:stCondLst>
                              <p:cond delay="7000"/>
                            </p:stCondLst>
                            <p:childTnLst>
                              <p:par>
                                <p:cTn id="67" presetID="47" presetClass="entr" presetSubtype="0" fill="hold" grpId="0" nodeType="afterEffect">
                                  <p:stCondLst>
                                    <p:cond delay="0"/>
                                  </p:stCondLst>
                                  <p:childTnLst>
                                    <p:set>
                                      <p:cBhvr>
                                        <p:cTn id="68" dur="1" fill="hold">
                                          <p:stCondLst>
                                            <p:cond delay="0"/>
                                          </p:stCondLst>
                                        </p:cTn>
                                        <p:tgtEl>
                                          <p:spTgt spid="24"/>
                                        </p:tgtEl>
                                        <p:attrNameLst>
                                          <p:attrName>style.visibility</p:attrName>
                                        </p:attrNameLst>
                                      </p:cBhvr>
                                      <p:to>
                                        <p:strVal val="visible"/>
                                      </p:to>
                                    </p:set>
                                    <p:animEffect transition="in" filter="fade">
                                      <p:cBhvr>
                                        <p:cTn id="69" dur="1000"/>
                                        <p:tgtEl>
                                          <p:spTgt spid="24"/>
                                        </p:tgtEl>
                                      </p:cBhvr>
                                    </p:animEffect>
                                    <p:anim calcmode="lin" valueType="num">
                                      <p:cBhvr>
                                        <p:cTn id="70" dur="1000" fill="hold"/>
                                        <p:tgtEl>
                                          <p:spTgt spid="24"/>
                                        </p:tgtEl>
                                        <p:attrNameLst>
                                          <p:attrName>ppt_x</p:attrName>
                                        </p:attrNameLst>
                                      </p:cBhvr>
                                      <p:tavLst>
                                        <p:tav tm="0">
                                          <p:val>
                                            <p:strVal val="#ppt_x"/>
                                          </p:val>
                                        </p:tav>
                                        <p:tav tm="100000">
                                          <p:val>
                                            <p:strVal val="#ppt_x"/>
                                          </p:val>
                                        </p:tav>
                                      </p:tavLst>
                                    </p:anim>
                                    <p:anim calcmode="lin" valueType="num">
                                      <p:cBhvr>
                                        <p:cTn id="71" dur="1000" fill="hold"/>
                                        <p:tgtEl>
                                          <p:spTgt spid="24"/>
                                        </p:tgtEl>
                                        <p:attrNameLst>
                                          <p:attrName>ppt_y</p:attrName>
                                        </p:attrNameLst>
                                      </p:cBhvr>
                                      <p:tavLst>
                                        <p:tav tm="0">
                                          <p:val>
                                            <p:strVal val="#ppt_y-.1"/>
                                          </p:val>
                                        </p:tav>
                                        <p:tav tm="100000">
                                          <p:val>
                                            <p:strVal val="#ppt_y"/>
                                          </p:val>
                                        </p:tav>
                                      </p:tavLst>
                                    </p:anim>
                                  </p:childTnLst>
                                </p:cTn>
                              </p:par>
                            </p:childTnLst>
                          </p:cTn>
                        </p:par>
                        <p:par>
                          <p:cTn id="72" fill="hold">
                            <p:stCondLst>
                              <p:cond delay="8000"/>
                            </p:stCondLst>
                            <p:childTnLst>
                              <p:par>
                                <p:cTn id="73" presetID="47" presetClass="entr" presetSubtype="0" fill="hold" grpId="0" nodeType="after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fade">
                                      <p:cBhvr>
                                        <p:cTn id="75" dur="1000"/>
                                        <p:tgtEl>
                                          <p:spTgt spid="26"/>
                                        </p:tgtEl>
                                      </p:cBhvr>
                                    </p:animEffect>
                                    <p:anim calcmode="lin" valueType="num">
                                      <p:cBhvr>
                                        <p:cTn id="76" dur="1000" fill="hold"/>
                                        <p:tgtEl>
                                          <p:spTgt spid="26"/>
                                        </p:tgtEl>
                                        <p:attrNameLst>
                                          <p:attrName>ppt_x</p:attrName>
                                        </p:attrNameLst>
                                      </p:cBhvr>
                                      <p:tavLst>
                                        <p:tav tm="0">
                                          <p:val>
                                            <p:strVal val="#ppt_x"/>
                                          </p:val>
                                        </p:tav>
                                        <p:tav tm="100000">
                                          <p:val>
                                            <p:strVal val="#ppt_x"/>
                                          </p:val>
                                        </p:tav>
                                      </p:tavLst>
                                    </p:anim>
                                    <p:anim calcmode="lin" valueType="num">
                                      <p:cBhvr>
                                        <p:cTn id="77"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p:bldP spid="17" grpId="0"/>
      <p:bldP spid="18" grpId="0"/>
      <p:bldP spid="19" grpId="0"/>
      <p:bldP spid="21" grpId="0"/>
      <p:bldP spid="22" grpId="0"/>
      <p:bldP spid="23" grpId="0"/>
      <p:bldP spid="24" grpId="0"/>
      <p:bldP spid="2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Title 1"/>
          <p:cNvSpPr>
            <a:spLocks noGrp="1"/>
          </p:cNvSpPr>
          <p:nvPr>
            <p:ph type="title"/>
          </p:nvPr>
        </p:nvSpPr>
        <p:spPr>
          <a:xfrm>
            <a:off x="4433758" y="1283877"/>
            <a:ext cx="4266048" cy="818621"/>
          </a:xfrm>
        </p:spPr>
        <p:txBody>
          <a:bodyPr>
            <a:normAutofit/>
          </a:bodyPr>
          <a:lstStyle/>
          <a:p>
            <a:pPr algn="ctr"/>
            <a:r>
              <a:rPr lang="fr-FR" sz="3500" dirty="0" err="1" smtClean="0">
                <a:latin typeface="Bell MT" panose="02020503060305020303" pitchFamily="18" charset="0"/>
              </a:rPr>
              <a:t>Scrum</a:t>
            </a:r>
            <a:endParaRPr lang="en-US" sz="3500" dirty="0">
              <a:latin typeface="Bell MT" panose="02020503060305020303" pitchFamily="18" charset="0"/>
            </a:endParaRPr>
          </a:p>
        </p:txBody>
      </p:sp>
      <p:pic>
        <p:nvPicPr>
          <p:cNvPr id="47" name="Picture 5"/>
          <p:cNvPicPr>
            <a:picLocks noChangeAspect="1"/>
          </p:cNvPicPr>
          <p:nvPr/>
        </p:nvPicPr>
        <p:blipFill>
          <a:blip r:embed="rId3" cstate="print"/>
          <a:stretch>
            <a:fillRect/>
          </a:stretch>
        </p:blipFill>
        <p:spPr>
          <a:xfrm>
            <a:off x="1719186" y="2848409"/>
            <a:ext cx="1156706" cy="1075484"/>
          </a:xfrm>
          <a:prstGeom prst="rect">
            <a:avLst/>
          </a:prstGeom>
        </p:spPr>
      </p:pic>
      <p:pic>
        <p:nvPicPr>
          <p:cNvPr id="48" name="Picture 6"/>
          <p:cNvPicPr>
            <a:picLocks noChangeAspect="1"/>
          </p:cNvPicPr>
          <p:nvPr/>
        </p:nvPicPr>
        <p:blipFill>
          <a:blip r:embed="rId4" cstate="print"/>
          <a:stretch>
            <a:fillRect/>
          </a:stretch>
        </p:blipFill>
        <p:spPr>
          <a:xfrm>
            <a:off x="3112958" y="3114722"/>
            <a:ext cx="1320800" cy="809171"/>
          </a:xfrm>
          <a:prstGeom prst="rect">
            <a:avLst/>
          </a:prstGeom>
        </p:spPr>
      </p:pic>
      <p:pic>
        <p:nvPicPr>
          <p:cNvPr id="49" name="Picture 7"/>
          <p:cNvPicPr>
            <a:picLocks noChangeAspect="1"/>
          </p:cNvPicPr>
          <p:nvPr/>
        </p:nvPicPr>
        <p:blipFill>
          <a:blip r:embed="rId5" cstate="print"/>
          <a:stretch>
            <a:fillRect/>
          </a:stretch>
        </p:blipFill>
        <p:spPr>
          <a:xfrm>
            <a:off x="4789953" y="3114722"/>
            <a:ext cx="1080515" cy="842326"/>
          </a:xfrm>
          <a:prstGeom prst="rect">
            <a:avLst/>
          </a:prstGeom>
        </p:spPr>
      </p:pic>
      <p:pic>
        <p:nvPicPr>
          <p:cNvPr id="50" name="Picture 8"/>
          <p:cNvPicPr>
            <a:picLocks noChangeAspect="1"/>
          </p:cNvPicPr>
          <p:nvPr/>
        </p:nvPicPr>
        <p:blipFill>
          <a:blip r:embed="rId6" cstate="print"/>
          <a:stretch>
            <a:fillRect/>
          </a:stretch>
        </p:blipFill>
        <p:spPr>
          <a:xfrm>
            <a:off x="6226663" y="1862341"/>
            <a:ext cx="2419048" cy="2504762"/>
          </a:xfrm>
          <a:prstGeom prst="rect">
            <a:avLst/>
          </a:prstGeom>
        </p:spPr>
      </p:pic>
      <p:pic>
        <p:nvPicPr>
          <p:cNvPr id="51" name="Picture 9"/>
          <p:cNvPicPr>
            <a:picLocks noChangeAspect="1"/>
          </p:cNvPicPr>
          <p:nvPr/>
        </p:nvPicPr>
        <p:blipFill>
          <a:blip r:embed="rId7" cstate="print"/>
          <a:stretch>
            <a:fillRect/>
          </a:stretch>
        </p:blipFill>
        <p:spPr>
          <a:xfrm>
            <a:off x="8800974" y="3015076"/>
            <a:ext cx="1728458" cy="1075484"/>
          </a:xfrm>
          <a:prstGeom prst="rect">
            <a:avLst/>
          </a:prstGeom>
        </p:spPr>
      </p:pic>
      <p:grpSp>
        <p:nvGrpSpPr>
          <p:cNvPr id="6" name="Groupe 5"/>
          <p:cNvGrpSpPr/>
          <p:nvPr/>
        </p:nvGrpSpPr>
        <p:grpSpPr>
          <a:xfrm>
            <a:off x="5048305" y="3957048"/>
            <a:ext cx="244813" cy="1580263"/>
            <a:chOff x="5048305" y="3957048"/>
            <a:chExt cx="244813" cy="1580263"/>
          </a:xfrm>
        </p:grpSpPr>
        <p:cxnSp>
          <p:nvCxnSpPr>
            <p:cNvPr id="54" name="Straight Connector 22"/>
            <p:cNvCxnSpPr>
              <a:stCxn id="55" idx="7"/>
            </p:cNvCxnSpPr>
            <p:nvPr/>
          </p:nvCxnSpPr>
          <p:spPr>
            <a:xfrm flipV="1">
              <a:off x="5166429" y="3957048"/>
              <a:ext cx="4283" cy="1254547"/>
            </a:xfrm>
            <a:prstGeom prst="line">
              <a:avLst/>
            </a:prstGeom>
            <a:solidFill>
              <a:schemeClr val="accent2"/>
            </a:solidFill>
            <a:ln w="19050">
              <a:solidFill>
                <a:schemeClr val="accent3"/>
              </a:solidFill>
              <a:headEnd type="none" w="lg" len="lg"/>
              <a:tailEnd type="oval" w="lg" len="lg"/>
            </a:ln>
          </p:spPr>
          <p:style>
            <a:lnRef idx="1">
              <a:schemeClr val="accent1"/>
            </a:lnRef>
            <a:fillRef idx="0">
              <a:schemeClr val="accent1"/>
            </a:fillRef>
            <a:effectRef idx="0">
              <a:schemeClr val="accent1"/>
            </a:effectRef>
            <a:fontRef idx="minor">
              <a:schemeClr val="tx1"/>
            </a:fontRef>
          </p:style>
        </p:cxnSp>
        <p:sp>
          <p:nvSpPr>
            <p:cNvPr id="55" name="Teardrop 23"/>
            <p:cNvSpPr/>
            <p:nvPr/>
          </p:nvSpPr>
          <p:spPr>
            <a:xfrm rot="18900000">
              <a:off x="5048305" y="5281666"/>
              <a:ext cx="244813" cy="255645"/>
            </a:xfrm>
            <a:prstGeom prst="teardrop">
              <a:avLst>
                <a:gd name="adj" fmla="val 111843"/>
              </a:avLst>
            </a:prstGeom>
            <a:solidFill>
              <a:schemeClr val="accent6"/>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56" name="Pentagon 26"/>
          <p:cNvSpPr/>
          <p:nvPr/>
        </p:nvSpPr>
        <p:spPr>
          <a:xfrm>
            <a:off x="2057659" y="2079400"/>
            <a:ext cx="2732294" cy="394650"/>
          </a:xfrm>
          <a:prstGeom prst="homePlate">
            <a:avLst>
              <a:gd name="adj" fmla="val 29249"/>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latin typeface="+mj-lt"/>
              </a:rPr>
              <a:t>Le </a:t>
            </a:r>
            <a:r>
              <a:rPr lang="fr-FR" sz="1400" dirty="0" err="1" smtClean="0">
                <a:latin typeface="+mj-lt"/>
              </a:rPr>
              <a:t>backlog</a:t>
            </a:r>
            <a:r>
              <a:rPr lang="fr-FR" sz="1400" dirty="0" smtClean="0">
                <a:latin typeface="+mj-lt"/>
              </a:rPr>
              <a:t> complet du produit</a:t>
            </a:r>
            <a:endParaRPr lang="id-ID" sz="1400" dirty="0">
              <a:latin typeface="+mj-lt"/>
            </a:endParaRPr>
          </a:p>
        </p:txBody>
      </p:sp>
      <p:sp>
        <p:nvSpPr>
          <p:cNvPr id="57" name="TextBox 30"/>
          <p:cNvSpPr txBox="1"/>
          <p:nvPr/>
        </p:nvSpPr>
        <p:spPr>
          <a:xfrm>
            <a:off x="5300286" y="4835475"/>
            <a:ext cx="2570261" cy="523220"/>
          </a:xfrm>
          <a:prstGeom prst="rect">
            <a:avLst/>
          </a:prstGeom>
          <a:noFill/>
        </p:spPr>
        <p:txBody>
          <a:bodyPr wrap="square" rtlCol="0">
            <a:spAutoFit/>
          </a:bodyPr>
          <a:lstStyle/>
          <a:p>
            <a:r>
              <a:rPr lang="fr-FR" sz="1400" dirty="0" smtClean="0">
                <a:solidFill>
                  <a:schemeClr val="tx1">
                    <a:lumMod val="65000"/>
                    <a:lumOff val="35000"/>
                  </a:schemeClr>
                </a:solidFill>
              </a:rPr>
              <a:t>Liste des tâches choisies en fonction de la priorité du besoin</a:t>
            </a:r>
            <a:endParaRPr lang="id-ID" sz="1400" dirty="0">
              <a:solidFill>
                <a:schemeClr val="tx1">
                  <a:lumMod val="65000"/>
                  <a:lumOff val="35000"/>
                </a:schemeClr>
              </a:solidFill>
            </a:endParaRPr>
          </a:p>
        </p:txBody>
      </p:sp>
      <p:sp>
        <p:nvSpPr>
          <p:cNvPr id="58" name="Pentagon 31"/>
          <p:cNvSpPr/>
          <p:nvPr/>
        </p:nvSpPr>
        <p:spPr>
          <a:xfrm>
            <a:off x="5170712" y="4369141"/>
            <a:ext cx="1955446" cy="417449"/>
          </a:xfrm>
          <a:prstGeom prst="homePlate">
            <a:avLst>
              <a:gd name="adj" fmla="val 29249"/>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latin typeface="+mj-lt"/>
              </a:rPr>
              <a:t>Le </a:t>
            </a:r>
            <a:r>
              <a:rPr lang="fr-FR" sz="1400" dirty="0" err="1" smtClean="0">
                <a:latin typeface="+mj-lt"/>
              </a:rPr>
              <a:t>backlog</a:t>
            </a:r>
            <a:r>
              <a:rPr lang="fr-FR" sz="1400" dirty="0" smtClean="0">
                <a:latin typeface="+mj-lt"/>
              </a:rPr>
              <a:t> du sprint</a:t>
            </a:r>
            <a:endParaRPr lang="id-ID" sz="1400" dirty="0">
              <a:latin typeface="+mj-lt"/>
            </a:endParaRPr>
          </a:p>
        </p:txBody>
      </p:sp>
      <p:sp>
        <p:nvSpPr>
          <p:cNvPr id="59" name="TextBox 34"/>
          <p:cNvSpPr txBox="1"/>
          <p:nvPr/>
        </p:nvSpPr>
        <p:spPr>
          <a:xfrm>
            <a:off x="6657353" y="2981972"/>
            <a:ext cx="1417071" cy="537335"/>
          </a:xfrm>
          <a:prstGeom prst="rect">
            <a:avLst/>
          </a:prstGeom>
          <a:noFill/>
        </p:spPr>
        <p:txBody>
          <a:bodyPr wrap="square" rtlCol="0">
            <a:spAutoFit/>
          </a:bodyPr>
          <a:lstStyle/>
          <a:p>
            <a:pPr algn="ctr"/>
            <a:r>
              <a:rPr lang="fr-FR" sz="1400" b="1" dirty="0" smtClean="0">
                <a:solidFill>
                  <a:schemeClr val="tx1">
                    <a:lumMod val="65000"/>
                    <a:lumOff val="35000"/>
                  </a:schemeClr>
                </a:solidFill>
              </a:rPr>
              <a:t>Sprint </a:t>
            </a:r>
          </a:p>
          <a:p>
            <a:r>
              <a:rPr lang="fr-FR" sz="1400" dirty="0" smtClean="0">
                <a:solidFill>
                  <a:schemeClr val="tx1">
                    <a:lumMod val="65000"/>
                    <a:lumOff val="35000"/>
                  </a:schemeClr>
                </a:solidFill>
              </a:rPr>
              <a:t>1 semaine</a:t>
            </a:r>
            <a:endParaRPr lang="id-ID" sz="1400" dirty="0">
              <a:solidFill>
                <a:schemeClr val="tx1">
                  <a:lumMod val="65000"/>
                  <a:lumOff val="35000"/>
                </a:schemeClr>
              </a:solidFill>
            </a:endParaRPr>
          </a:p>
        </p:txBody>
      </p:sp>
      <p:grpSp>
        <p:nvGrpSpPr>
          <p:cNvPr id="7" name="Groupe 6"/>
          <p:cNvGrpSpPr/>
          <p:nvPr/>
        </p:nvGrpSpPr>
        <p:grpSpPr>
          <a:xfrm>
            <a:off x="9150402" y="1268376"/>
            <a:ext cx="283921" cy="1704930"/>
            <a:chOff x="9150402" y="1268376"/>
            <a:chExt cx="283921" cy="1704930"/>
          </a:xfrm>
        </p:grpSpPr>
        <p:cxnSp>
          <p:nvCxnSpPr>
            <p:cNvPr id="60" name="Straight Connector 35"/>
            <p:cNvCxnSpPr>
              <a:stCxn id="61" idx="7"/>
            </p:cNvCxnSpPr>
            <p:nvPr/>
          </p:nvCxnSpPr>
          <p:spPr>
            <a:xfrm flipH="1">
              <a:off x="9276680" y="1636454"/>
              <a:ext cx="16380" cy="1336852"/>
            </a:xfrm>
            <a:prstGeom prst="line">
              <a:avLst/>
            </a:prstGeom>
            <a:solidFill>
              <a:schemeClr val="accent2"/>
            </a:solidFill>
            <a:ln w="19050">
              <a:solidFill>
                <a:schemeClr val="accent4"/>
              </a:solidFill>
              <a:headEnd type="none" w="lg" len="lg"/>
              <a:tailEnd type="oval" w="lg" len="lg"/>
            </a:ln>
          </p:spPr>
          <p:style>
            <a:lnRef idx="1">
              <a:schemeClr val="accent1"/>
            </a:lnRef>
            <a:fillRef idx="0">
              <a:schemeClr val="accent1"/>
            </a:fillRef>
            <a:effectRef idx="0">
              <a:schemeClr val="accent1"/>
            </a:effectRef>
            <a:fontRef idx="minor">
              <a:schemeClr val="tx1"/>
            </a:fontRef>
          </p:style>
        </p:cxnSp>
        <p:sp>
          <p:nvSpPr>
            <p:cNvPr id="61" name="Teardrop 36"/>
            <p:cNvSpPr/>
            <p:nvPr/>
          </p:nvSpPr>
          <p:spPr>
            <a:xfrm rot="18900000" flipH="1" flipV="1">
              <a:off x="9150402" y="1268376"/>
              <a:ext cx="283921" cy="285684"/>
            </a:xfrm>
            <a:prstGeom prst="teardrop">
              <a:avLst>
                <a:gd name="adj" fmla="val 111843"/>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62" name="Pentagon 37"/>
          <p:cNvSpPr/>
          <p:nvPr/>
        </p:nvSpPr>
        <p:spPr>
          <a:xfrm>
            <a:off x="9305112" y="1774601"/>
            <a:ext cx="2732294" cy="394650"/>
          </a:xfrm>
          <a:prstGeom prst="homePlate">
            <a:avLst>
              <a:gd name="adj" fmla="val 29249"/>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latin typeface="+mj-lt"/>
              </a:rPr>
              <a:t>Produit en fin d’itération</a:t>
            </a:r>
            <a:endParaRPr lang="id-ID" sz="1400" dirty="0">
              <a:latin typeface="+mj-lt"/>
            </a:endParaRPr>
          </a:p>
        </p:txBody>
      </p:sp>
      <p:sp>
        <p:nvSpPr>
          <p:cNvPr id="63" name="TextBox 41"/>
          <p:cNvSpPr txBox="1"/>
          <p:nvPr/>
        </p:nvSpPr>
        <p:spPr>
          <a:xfrm>
            <a:off x="9386128" y="2345087"/>
            <a:ext cx="2570261" cy="523220"/>
          </a:xfrm>
          <a:prstGeom prst="rect">
            <a:avLst/>
          </a:prstGeom>
          <a:noFill/>
        </p:spPr>
        <p:txBody>
          <a:bodyPr wrap="square" rtlCol="0">
            <a:spAutoFit/>
          </a:bodyPr>
          <a:lstStyle/>
          <a:p>
            <a:r>
              <a:rPr lang="fr-FR" sz="1400" dirty="0" smtClean="0">
                <a:solidFill>
                  <a:schemeClr val="tx1">
                    <a:lumMod val="65000"/>
                    <a:lumOff val="35000"/>
                  </a:schemeClr>
                </a:solidFill>
              </a:rPr>
              <a:t>Livrable et potentiellement mis en production</a:t>
            </a:r>
            <a:endParaRPr lang="id-ID" sz="1400" dirty="0">
              <a:solidFill>
                <a:schemeClr val="tx1">
                  <a:lumMod val="65000"/>
                  <a:lumOff val="35000"/>
                </a:schemeClr>
              </a:solidFill>
            </a:endParaRPr>
          </a:p>
        </p:txBody>
      </p:sp>
      <p:grpSp>
        <p:nvGrpSpPr>
          <p:cNvPr id="5" name="Groupe 4"/>
          <p:cNvGrpSpPr/>
          <p:nvPr/>
        </p:nvGrpSpPr>
        <p:grpSpPr>
          <a:xfrm>
            <a:off x="1870210" y="1506571"/>
            <a:ext cx="283921" cy="1304078"/>
            <a:chOff x="1870210" y="1506571"/>
            <a:chExt cx="283921" cy="1304078"/>
          </a:xfrm>
        </p:grpSpPr>
        <p:cxnSp>
          <p:nvCxnSpPr>
            <p:cNvPr id="72" name="Straight Connector 35"/>
            <p:cNvCxnSpPr>
              <a:stCxn id="73" idx="7"/>
            </p:cNvCxnSpPr>
            <p:nvPr/>
          </p:nvCxnSpPr>
          <p:spPr>
            <a:xfrm flipH="1">
              <a:off x="1996488" y="1874649"/>
              <a:ext cx="16380" cy="936000"/>
            </a:xfrm>
            <a:prstGeom prst="line">
              <a:avLst/>
            </a:prstGeom>
            <a:solidFill>
              <a:schemeClr val="accent2"/>
            </a:solidFill>
            <a:ln w="19050">
              <a:solidFill>
                <a:schemeClr val="accent1"/>
              </a:solidFill>
              <a:headEnd type="none" w="lg" len="lg"/>
              <a:tailEnd type="oval" w="lg" len="lg"/>
            </a:ln>
          </p:spPr>
          <p:style>
            <a:lnRef idx="1">
              <a:schemeClr val="accent1"/>
            </a:lnRef>
            <a:fillRef idx="0">
              <a:schemeClr val="accent1"/>
            </a:fillRef>
            <a:effectRef idx="0">
              <a:schemeClr val="accent1"/>
            </a:effectRef>
            <a:fontRef idx="minor">
              <a:schemeClr val="tx1"/>
            </a:fontRef>
          </p:style>
        </p:cxnSp>
        <p:sp>
          <p:nvSpPr>
            <p:cNvPr id="73" name="Teardrop 36"/>
            <p:cNvSpPr/>
            <p:nvPr/>
          </p:nvSpPr>
          <p:spPr>
            <a:xfrm rot="18900000" flipH="1" flipV="1">
              <a:off x="1870210" y="1506571"/>
              <a:ext cx="283921" cy="285684"/>
            </a:xfrm>
            <a:prstGeom prst="teardrop">
              <a:avLst>
                <a:gd name="adj" fmla="val 111843"/>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aphicFrame>
        <p:nvGraphicFramePr>
          <p:cNvPr id="52" name="Diagramme 5"/>
          <p:cNvGraphicFramePr/>
          <p:nvPr>
            <p:extLst>
              <p:ext uri="{D42A27DB-BD31-4B8C-83A1-F6EECF244321}">
                <p14:modId xmlns:p14="http://schemas.microsoft.com/office/powerpoint/2010/main" val="1047976824"/>
              </p:ext>
            </p:extLst>
          </p:nvPr>
        </p:nvGraphicFramePr>
        <p:xfrm>
          <a:off x="750618" y="-25815"/>
          <a:ext cx="10781739" cy="100811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53" name="Flowchart: Off-page Connector 36">
            <a:extLst>
              <a:ext uri="{FF2B5EF4-FFF2-40B4-BE49-F238E27FC236}">
                <a16:creationId xmlns:a16="http://schemas.microsoft.com/office/drawing/2014/main" id="{E34E4F2F-2E67-4692-9EB5-843046579063}"/>
              </a:ext>
            </a:extLst>
          </p:cNvPr>
          <p:cNvSpPr/>
          <p:nvPr/>
        </p:nvSpPr>
        <p:spPr>
          <a:xfrm>
            <a:off x="11205084" y="6384756"/>
            <a:ext cx="327273" cy="432336"/>
          </a:xfrm>
          <a:prstGeom prst="flowChartOffpageConnector">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solidFill>
                  <a:schemeClr val="bg1"/>
                </a:solidFill>
              </a:rPr>
              <a:t>21</a:t>
            </a:r>
            <a:endParaRPr lang="en-US" sz="1100" b="1" dirty="0">
              <a:solidFill>
                <a:schemeClr val="bg1"/>
              </a:solidFill>
            </a:endParaRPr>
          </a:p>
        </p:txBody>
      </p:sp>
      <p:pic>
        <p:nvPicPr>
          <p:cNvPr id="30" name="Image 29"/>
          <p:cNvPicPr/>
          <p:nvPr/>
        </p:nvPicPr>
        <p:blipFill>
          <a:blip r:embed="rId13" cstate="print">
            <a:extLst>
              <a:ext uri="{28A0092B-C50C-407E-A947-70E740481C1C}">
                <a14:useLocalDpi xmlns:a14="http://schemas.microsoft.com/office/drawing/2010/main" val="0"/>
              </a:ext>
            </a:extLst>
          </a:blip>
          <a:stretch>
            <a:fillRect/>
          </a:stretch>
        </p:blipFill>
        <p:spPr>
          <a:xfrm>
            <a:off x="81036" y="124384"/>
            <a:ext cx="696394" cy="697010"/>
          </a:xfrm>
          <a:prstGeom prst="rect">
            <a:avLst/>
          </a:prstGeom>
        </p:spPr>
      </p:pic>
      <p:pic>
        <p:nvPicPr>
          <p:cNvPr id="31" name="Image 30"/>
          <p:cNvPicPr/>
          <p:nvPr/>
        </p:nvPicPr>
        <p:blipFill>
          <a:blip r:embed="rId14" cstate="print">
            <a:extLst>
              <a:ext uri="{28A0092B-C50C-407E-A947-70E740481C1C}">
                <a14:useLocalDpi xmlns:a14="http://schemas.microsoft.com/office/drawing/2010/main" val="0"/>
              </a:ext>
            </a:extLst>
          </a:blip>
          <a:stretch>
            <a:fillRect/>
          </a:stretch>
        </p:blipFill>
        <p:spPr>
          <a:xfrm>
            <a:off x="11638721" y="206784"/>
            <a:ext cx="467139" cy="532209"/>
          </a:xfrm>
          <a:prstGeom prst="rect">
            <a:avLst/>
          </a:prstGeom>
        </p:spPr>
      </p:pic>
      <p:sp>
        <p:nvSpPr>
          <p:cNvPr id="2" name="Rectangle 1"/>
          <p:cNvSpPr/>
          <p:nvPr/>
        </p:nvSpPr>
        <p:spPr>
          <a:xfrm>
            <a:off x="3436795" y="6357203"/>
            <a:ext cx="5423280" cy="369332"/>
          </a:xfrm>
          <a:prstGeom prst="rect">
            <a:avLst/>
          </a:prstGeom>
        </p:spPr>
        <p:txBody>
          <a:bodyPr wrap="none">
            <a:spAutoFit/>
          </a:bodyPr>
          <a:lstStyle/>
          <a:p>
            <a:r>
              <a:rPr lang="fr-FR" dirty="0">
                <a:latin typeface="Times New Roman" panose="02020603050405020304" pitchFamily="18" charset="0"/>
                <a:cs typeface="Times New Roman" panose="02020603050405020304" pitchFamily="18" charset="0"/>
              </a:rPr>
              <a:t>Système de gestion de Service d’électricité / gaz «ndes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1115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ppt_x</p:attrName>
                                        </p:attrNameLst>
                                      </p:cBhvr>
                                      <p:tavLst>
                                        <p:tav tm="0">
                                          <p:val>
                                            <p:strVal val="#ppt_x-#ppt_w*1.125000"/>
                                          </p:val>
                                        </p:tav>
                                        <p:tav tm="100000">
                                          <p:val>
                                            <p:strVal val="#ppt_x"/>
                                          </p:val>
                                        </p:tav>
                                      </p:tavLst>
                                    </p:anim>
                                    <p:animEffect transition="in" filter="wipe(right)">
                                      <p:cBhvr>
                                        <p:cTn id="8" dur="500"/>
                                        <p:tgtEl>
                                          <p:spTgt spid="5"/>
                                        </p:tgtEl>
                                      </p:cBhvr>
                                    </p:animEffect>
                                  </p:childTnLst>
                                </p:cTn>
                              </p:par>
                            </p:childTnLst>
                          </p:cTn>
                        </p:par>
                        <p:par>
                          <p:cTn id="9" fill="hold">
                            <p:stCondLst>
                              <p:cond delay="500"/>
                            </p:stCondLst>
                            <p:childTnLst>
                              <p:par>
                                <p:cTn id="10" presetID="47" presetClass="entr" presetSubtype="0" fill="hold" nodeType="after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500"/>
                                        <p:tgtEl>
                                          <p:spTgt spid="47"/>
                                        </p:tgtEl>
                                      </p:cBhvr>
                                    </p:animEffect>
                                    <p:anim calcmode="lin" valueType="num">
                                      <p:cBhvr>
                                        <p:cTn id="13" dur="500" fill="hold"/>
                                        <p:tgtEl>
                                          <p:spTgt spid="47"/>
                                        </p:tgtEl>
                                        <p:attrNameLst>
                                          <p:attrName>ppt_x</p:attrName>
                                        </p:attrNameLst>
                                      </p:cBhvr>
                                      <p:tavLst>
                                        <p:tav tm="0">
                                          <p:val>
                                            <p:strVal val="#ppt_x"/>
                                          </p:val>
                                        </p:tav>
                                        <p:tav tm="100000">
                                          <p:val>
                                            <p:strVal val="#ppt_x"/>
                                          </p:val>
                                        </p:tav>
                                      </p:tavLst>
                                    </p:anim>
                                    <p:anim calcmode="lin" valueType="num">
                                      <p:cBhvr>
                                        <p:cTn id="14" dur="500" fill="hold"/>
                                        <p:tgtEl>
                                          <p:spTgt spid="47"/>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12" presetClass="entr" presetSubtype="8" fill="hold" grpId="0" nodeType="afterEffect">
                                  <p:stCondLst>
                                    <p:cond delay="0"/>
                                  </p:stCondLst>
                                  <p:childTnLst>
                                    <p:set>
                                      <p:cBhvr>
                                        <p:cTn id="17" dur="1" fill="hold">
                                          <p:stCondLst>
                                            <p:cond delay="0"/>
                                          </p:stCondLst>
                                        </p:cTn>
                                        <p:tgtEl>
                                          <p:spTgt spid="56"/>
                                        </p:tgtEl>
                                        <p:attrNameLst>
                                          <p:attrName>style.visibility</p:attrName>
                                        </p:attrNameLst>
                                      </p:cBhvr>
                                      <p:to>
                                        <p:strVal val="visible"/>
                                      </p:to>
                                    </p:set>
                                    <p:anim calcmode="lin" valueType="num">
                                      <p:cBhvr additive="base">
                                        <p:cTn id="18" dur="500"/>
                                        <p:tgtEl>
                                          <p:spTgt spid="56"/>
                                        </p:tgtEl>
                                        <p:attrNameLst>
                                          <p:attrName>ppt_x</p:attrName>
                                        </p:attrNameLst>
                                      </p:cBhvr>
                                      <p:tavLst>
                                        <p:tav tm="0">
                                          <p:val>
                                            <p:strVal val="#ppt_x-#ppt_w*1.125000"/>
                                          </p:val>
                                        </p:tav>
                                        <p:tav tm="100000">
                                          <p:val>
                                            <p:strVal val="#ppt_x"/>
                                          </p:val>
                                        </p:tav>
                                      </p:tavLst>
                                    </p:anim>
                                    <p:animEffect transition="in" filter="wipe(right)">
                                      <p:cBhvr>
                                        <p:cTn id="19" dur="500"/>
                                        <p:tgtEl>
                                          <p:spTgt spid="56"/>
                                        </p:tgtEl>
                                      </p:cBhvr>
                                    </p:animEffect>
                                  </p:childTnLst>
                                </p:cTn>
                              </p:par>
                            </p:childTnLst>
                          </p:cTn>
                        </p:par>
                        <p:par>
                          <p:cTn id="20" fill="hold">
                            <p:stCondLst>
                              <p:cond delay="1500"/>
                            </p:stCondLst>
                            <p:childTnLst>
                              <p:par>
                                <p:cTn id="21" presetID="2" presetClass="entr" presetSubtype="8" fill="hold" nodeType="afterEffect">
                                  <p:stCondLst>
                                    <p:cond delay="0"/>
                                  </p:stCondLst>
                                  <p:childTnLst>
                                    <p:set>
                                      <p:cBhvr>
                                        <p:cTn id="22" dur="1" fill="hold">
                                          <p:stCondLst>
                                            <p:cond delay="0"/>
                                          </p:stCondLst>
                                        </p:cTn>
                                        <p:tgtEl>
                                          <p:spTgt spid="48"/>
                                        </p:tgtEl>
                                        <p:attrNameLst>
                                          <p:attrName>style.visibility</p:attrName>
                                        </p:attrNameLst>
                                      </p:cBhvr>
                                      <p:to>
                                        <p:strVal val="visible"/>
                                      </p:to>
                                    </p:set>
                                    <p:anim calcmode="lin" valueType="num">
                                      <p:cBhvr additive="base">
                                        <p:cTn id="23" dur="500" fill="hold"/>
                                        <p:tgtEl>
                                          <p:spTgt spid="48"/>
                                        </p:tgtEl>
                                        <p:attrNameLst>
                                          <p:attrName>ppt_x</p:attrName>
                                        </p:attrNameLst>
                                      </p:cBhvr>
                                      <p:tavLst>
                                        <p:tav tm="0">
                                          <p:val>
                                            <p:strVal val="0-#ppt_w/2"/>
                                          </p:val>
                                        </p:tav>
                                        <p:tav tm="100000">
                                          <p:val>
                                            <p:strVal val="#ppt_x"/>
                                          </p:val>
                                        </p:tav>
                                      </p:tavLst>
                                    </p:anim>
                                    <p:anim calcmode="lin" valueType="num">
                                      <p:cBhvr additive="base">
                                        <p:cTn id="24" dur="500" fill="hold"/>
                                        <p:tgtEl>
                                          <p:spTgt spid="48"/>
                                        </p:tgtEl>
                                        <p:attrNameLst>
                                          <p:attrName>ppt_y</p:attrName>
                                        </p:attrNameLst>
                                      </p:cBhvr>
                                      <p:tavLst>
                                        <p:tav tm="0">
                                          <p:val>
                                            <p:strVal val="#ppt_y"/>
                                          </p:val>
                                        </p:tav>
                                        <p:tav tm="100000">
                                          <p:val>
                                            <p:strVal val="#ppt_y"/>
                                          </p:val>
                                        </p:tav>
                                      </p:tavLst>
                                    </p:anim>
                                  </p:childTnLst>
                                </p:cTn>
                              </p:par>
                            </p:childTnLst>
                          </p:cTn>
                        </p:par>
                        <p:par>
                          <p:cTn id="25" fill="hold">
                            <p:stCondLst>
                              <p:cond delay="2000"/>
                            </p:stCondLst>
                            <p:childTnLst>
                              <p:par>
                                <p:cTn id="26" presetID="12" presetClass="entr" presetSubtype="4" fill="hold" nodeType="after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additive="base">
                                        <p:cTn id="28" dur="500"/>
                                        <p:tgtEl>
                                          <p:spTgt spid="6"/>
                                        </p:tgtEl>
                                        <p:attrNameLst>
                                          <p:attrName>ppt_y</p:attrName>
                                        </p:attrNameLst>
                                      </p:cBhvr>
                                      <p:tavLst>
                                        <p:tav tm="0">
                                          <p:val>
                                            <p:strVal val="#ppt_y+#ppt_h*1.125000"/>
                                          </p:val>
                                        </p:tav>
                                        <p:tav tm="100000">
                                          <p:val>
                                            <p:strVal val="#ppt_y"/>
                                          </p:val>
                                        </p:tav>
                                      </p:tavLst>
                                    </p:anim>
                                    <p:animEffect transition="in" filter="wipe(up)">
                                      <p:cBhvr>
                                        <p:cTn id="29" dur="500"/>
                                        <p:tgtEl>
                                          <p:spTgt spid="6"/>
                                        </p:tgtEl>
                                      </p:cBhvr>
                                    </p:animEffect>
                                  </p:childTnLst>
                                </p:cTn>
                              </p:par>
                            </p:childTnLst>
                          </p:cTn>
                        </p:par>
                        <p:par>
                          <p:cTn id="30" fill="hold">
                            <p:stCondLst>
                              <p:cond delay="2500"/>
                            </p:stCondLst>
                            <p:childTnLst>
                              <p:par>
                                <p:cTn id="31" presetID="2" presetClass="entr" presetSubtype="8" fill="hold" nodeType="afterEffect">
                                  <p:stCondLst>
                                    <p:cond delay="0"/>
                                  </p:stCondLst>
                                  <p:childTnLst>
                                    <p:set>
                                      <p:cBhvr>
                                        <p:cTn id="32" dur="1" fill="hold">
                                          <p:stCondLst>
                                            <p:cond delay="0"/>
                                          </p:stCondLst>
                                        </p:cTn>
                                        <p:tgtEl>
                                          <p:spTgt spid="49"/>
                                        </p:tgtEl>
                                        <p:attrNameLst>
                                          <p:attrName>style.visibility</p:attrName>
                                        </p:attrNameLst>
                                      </p:cBhvr>
                                      <p:to>
                                        <p:strVal val="visible"/>
                                      </p:to>
                                    </p:set>
                                    <p:anim calcmode="lin" valueType="num">
                                      <p:cBhvr additive="base">
                                        <p:cTn id="33" dur="500" fill="hold"/>
                                        <p:tgtEl>
                                          <p:spTgt spid="49"/>
                                        </p:tgtEl>
                                        <p:attrNameLst>
                                          <p:attrName>ppt_x</p:attrName>
                                        </p:attrNameLst>
                                      </p:cBhvr>
                                      <p:tavLst>
                                        <p:tav tm="0">
                                          <p:val>
                                            <p:strVal val="0-#ppt_w/2"/>
                                          </p:val>
                                        </p:tav>
                                        <p:tav tm="100000">
                                          <p:val>
                                            <p:strVal val="#ppt_x"/>
                                          </p:val>
                                        </p:tav>
                                      </p:tavLst>
                                    </p:anim>
                                    <p:anim calcmode="lin" valueType="num">
                                      <p:cBhvr additive="base">
                                        <p:cTn id="34" dur="500" fill="hold"/>
                                        <p:tgtEl>
                                          <p:spTgt spid="49"/>
                                        </p:tgtEl>
                                        <p:attrNameLst>
                                          <p:attrName>ppt_y</p:attrName>
                                        </p:attrNameLst>
                                      </p:cBhvr>
                                      <p:tavLst>
                                        <p:tav tm="0">
                                          <p:val>
                                            <p:strVal val="#ppt_y"/>
                                          </p:val>
                                        </p:tav>
                                        <p:tav tm="100000">
                                          <p:val>
                                            <p:strVal val="#ppt_y"/>
                                          </p:val>
                                        </p:tav>
                                      </p:tavLst>
                                    </p:anim>
                                  </p:childTnLst>
                                </p:cTn>
                              </p:par>
                            </p:childTnLst>
                          </p:cTn>
                        </p:par>
                        <p:par>
                          <p:cTn id="35" fill="hold">
                            <p:stCondLst>
                              <p:cond delay="3000"/>
                            </p:stCondLst>
                            <p:childTnLst>
                              <p:par>
                                <p:cTn id="36" presetID="12" presetClass="entr" presetSubtype="8" fill="hold" grpId="0" nodeType="afterEffect">
                                  <p:stCondLst>
                                    <p:cond delay="0"/>
                                  </p:stCondLst>
                                  <p:childTnLst>
                                    <p:set>
                                      <p:cBhvr>
                                        <p:cTn id="37" dur="1" fill="hold">
                                          <p:stCondLst>
                                            <p:cond delay="0"/>
                                          </p:stCondLst>
                                        </p:cTn>
                                        <p:tgtEl>
                                          <p:spTgt spid="58"/>
                                        </p:tgtEl>
                                        <p:attrNameLst>
                                          <p:attrName>style.visibility</p:attrName>
                                        </p:attrNameLst>
                                      </p:cBhvr>
                                      <p:to>
                                        <p:strVal val="visible"/>
                                      </p:to>
                                    </p:set>
                                    <p:anim calcmode="lin" valueType="num">
                                      <p:cBhvr additive="base">
                                        <p:cTn id="38" dur="500"/>
                                        <p:tgtEl>
                                          <p:spTgt spid="58"/>
                                        </p:tgtEl>
                                        <p:attrNameLst>
                                          <p:attrName>ppt_x</p:attrName>
                                        </p:attrNameLst>
                                      </p:cBhvr>
                                      <p:tavLst>
                                        <p:tav tm="0">
                                          <p:val>
                                            <p:strVal val="#ppt_x-#ppt_w*1.125000"/>
                                          </p:val>
                                        </p:tav>
                                        <p:tav tm="100000">
                                          <p:val>
                                            <p:strVal val="#ppt_x"/>
                                          </p:val>
                                        </p:tav>
                                      </p:tavLst>
                                    </p:anim>
                                    <p:animEffect transition="in" filter="wipe(right)">
                                      <p:cBhvr>
                                        <p:cTn id="39" dur="500"/>
                                        <p:tgtEl>
                                          <p:spTgt spid="58"/>
                                        </p:tgtEl>
                                      </p:cBhvr>
                                    </p:animEffect>
                                  </p:childTnLst>
                                </p:cTn>
                              </p:par>
                            </p:childTnLst>
                          </p:cTn>
                        </p:par>
                        <p:par>
                          <p:cTn id="40" fill="hold">
                            <p:stCondLst>
                              <p:cond delay="3500"/>
                            </p:stCondLst>
                            <p:childTnLst>
                              <p:par>
                                <p:cTn id="41" presetID="14" presetClass="entr" presetSubtype="10" fill="hold" grpId="0" nodeType="afterEffect">
                                  <p:stCondLst>
                                    <p:cond delay="0"/>
                                  </p:stCondLst>
                                  <p:childTnLst>
                                    <p:set>
                                      <p:cBhvr>
                                        <p:cTn id="42" dur="1" fill="hold">
                                          <p:stCondLst>
                                            <p:cond delay="0"/>
                                          </p:stCondLst>
                                        </p:cTn>
                                        <p:tgtEl>
                                          <p:spTgt spid="57"/>
                                        </p:tgtEl>
                                        <p:attrNameLst>
                                          <p:attrName>style.visibility</p:attrName>
                                        </p:attrNameLst>
                                      </p:cBhvr>
                                      <p:to>
                                        <p:strVal val="visible"/>
                                      </p:to>
                                    </p:set>
                                    <p:animEffect transition="in" filter="randombar(horizontal)">
                                      <p:cBhvr>
                                        <p:cTn id="43" dur="500"/>
                                        <p:tgtEl>
                                          <p:spTgt spid="57"/>
                                        </p:tgtEl>
                                      </p:cBhvr>
                                    </p:animEffect>
                                  </p:childTnLst>
                                </p:cTn>
                              </p:par>
                            </p:childTnLst>
                          </p:cTn>
                        </p:par>
                        <p:par>
                          <p:cTn id="44" fill="hold">
                            <p:stCondLst>
                              <p:cond delay="4000"/>
                            </p:stCondLst>
                            <p:childTnLst>
                              <p:par>
                                <p:cTn id="45" presetID="12" presetClass="entr" presetSubtype="8" fill="hold" nodeType="afterEffect">
                                  <p:stCondLst>
                                    <p:cond delay="0"/>
                                  </p:stCondLst>
                                  <p:childTnLst>
                                    <p:set>
                                      <p:cBhvr>
                                        <p:cTn id="46" dur="1" fill="hold">
                                          <p:stCondLst>
                                            <p:cond delay="0"/>
                                          </p:stCondLst>
                                        </p:cTn>
                                        <p:tgtEl>
                                          <p:spTgt spid="50"/>
                                        </p:tgtEl>
                                        <p:attrNameLst>
                                          <p:attrName>style.visibility</p:attrName>
                                        </p:attrNameLst>
                                      </p:cBhvr>
                                      <p:to>
                                        <p:strVal val="visible"/>
                                      </p:to>
                                    </p:set>
                                    <p:anim calcmode="lin" valueType="num">
                                      <p:cBhvr additive="base">
                                        <p:cTn id="47" dur="500"/>
                                        <p:tgtEl>
                                          <p:spTgt spid="50"/>
                                        </p:tgtEl>
                                        <p:attrNameLst>
                                          <p:attrName>ppt_x</p:attrName>
                                        </p:attrNameLst>
                                      </p:cBhvr>
                                      <p:tavLst>
                                        <p:tav tm="0">
                                          <p:val>
                                            <p:strVal val="#ppt_x-#ppt_w*1.125000"/>
                                          </p:val>
                                        </p:tav>
                                        <p:tav tm="100000">
                                          <p:val>
                                            <p:strVal val="#ppt_x"/>
                                          </p:val>
                                        </p:tav>
                                      </p:tavLst>
                                    </p:anim>
                                    <p:animEffect transition="in" filter="wipe(right)">
                                      <p:cBhvr>
                                        <p:cTn id="48" dur="500"/>
                                        <p:tgtEl>
                                          <p:spTgt spid="50"/>
                                        </p:tgtEl>
                                      </p:cBhvr>
                                    </p:animEffect>
                                  </p:childTnLst>
                                </p:cTn>
                              </p:par>
                            </p:childTnLst>
                          </p:cTn>
                        </p:par>
                        <p:par>
                          <p:cTn id="49" fill="hold">
                            <p:stCondLst>
                              <p:cond delay="4500"/>
                            </p:stCondLst>
                            <p:childTnLst>
                              <p:par>
                                <p:cTn id="50" presetID="12" presetClass="entr" presetSubtype="8" fill="hold" nodeType="afterEffect">
                                  <p:stCondLst>
                                    <p:cond delay="0"/>
                                  </p:stCondLst>
                                  <p:childTnLst>
                                    <p:set>
                                      <p:cBhvr>
                                        <p:cTn id="51" dur="1" fill="hold">
                                          <p:stCondLst>
                                            <p:cond delay="0"/>
                                          </p:stCondLst>
                                        </p:cTn>
                                        <p:tgtEl>
                                          <p:spTgt spid="7"/>
                                        </p:tgtEl>
                                        <p:attrNameLst>
                                          <p:attrName>style.visibility</p:attrName>
                                        </p:attrNameLst>
                                      </p:cBhvr>
                                      <p:to>
                                        <p:strVal val="visible"/>
                                      </p:to>
                                    </p:set>
                                    <p:anim calcmode="lin" valueType="num">
                                      <p:cBhvr additive="base">
                                        <p:cTn id="52" dur="500"/>
                                        <p:tgtEl>
                                          <p:spTgt spid="7"/>
                                        </p:tgtEl>
                                        <p:attrNameLst>
                                          <p:attrName>ppt_x</p:attrName>
                                        </p:attrNameLst>
                                      </p:cBhvr>
                                      <p:tavLst>
                                        <p:tav tm="0">
                                          <p:val>
                                            <p:strVal val="#ppt_x-#ppt_w*1.125000"/>
                                          </p:val>
                                        </p:tav>
                                        <p:tav tm="100000">
                                          <p:val>
                                            <p:strVal val="#ppt_x"/>
                                          </p:val>
                                        </p:tav>
                                      </p:tavLst>
                                    </p:anim>
                                    <p:animEffect transition="in" filter="wipe(right)">
                                      <p:cBhvr>
                                        <p:cTn id="53" dur="500"/>
                                        <p:tgtEl>
                                          <p:spTgt spid="7"/>
                                        </p:tgtEl>
                                      </p:cBhvr>
                                    </p:animEffect>
                                  </p:childTnLst>
                                </p:cTn>
                              </p:par>
                            </p:childTnLst>
                          </p:cTn>
                        </p:par>
                        <p:par>
                          <p:cTn id="54" fill="hold">
                            <p:stCondLst>
                              <p:cond delay="5000"/>
                            </p:stCondLst>
                            <p:childTnLst>
                              <p:par>
                                <p:cTn id="55" presetID="14" presetClass="entr" presetSubtype="10" fill="hold" grpId="0" nodeType="afterEffect">
                                  <p:stCondLst>
                                    <p:cond delay="0"/>
                                  </p:stCondLst>
                                  <p:childTnLst>
                                    <p:set>
                                      <p:cBhvr>
                                        <p:cTn id="56" dur="1" fill="hold">
                                          <p:stCondLst>
                                            <p:cond delay="0"/>
                                          </p:stCondLst>
                                        </p:cTn>
                                        <p:tgtEl>
                                          <p:spTgt spid="59"/>
                                        </p:tgtEl>
                                        <p:attrNameLst>
                                          <p:attrName>style.visibility</p:attrName>
                                        </p:attrNameLst>
                                      </p:cBhvr>
                                      <p:to>
                                        <p:strVal val="visible"/>
                                      </p:to>
                                    </p:set>
                                    <p:animEffect transition="in" filter="randombar(horizontal)">
                                      <p:cBhvr>
                                        <p:cTn id="57" dur="500"/>
                                        <p:tgtEl>
                                          <p:spTgt spid="59"/>
                                        </p:tgtEl>
                                      </p:cBhvr>
                                    </p:animEffect>
                                  </p:childTnLst>
                                </p:cTn>
                              </p:par>
                            </p:childTnLst>
                          </p:cTn>
                        </p:par>
                        <p:par>
                          <p:cTn id="58" fill="hold">
                            <p:stCondLst>
                              <p:cond delay="5500"/>
                            </p:stCondLst>
                            <p:childTnLst>
                              <p:par>
                                <p:cTn id="59" presetID="21" presetClass="entr" presetSubtype="1" fill="hold" nodeType="afterEffect">
                                  <p:stCondLst>
                                    <p:cond delay="0"/>
                                  </p:stCondLst>
                                  <p:childTnLst>
                                    <p:set>
                                      <p:cBhvr>
                                        <p:cTn id="60" dur="1" fill="hold">
                                          <p:stCondLst>
                                            <p:cond delay="0"/>
                                          </p:stCondLst>
                                        </p:cTn>
                                        <p:tgtEl>
                                          <p:spTgt spid="51"/>
                                        </p:tgtEl>
                                        <p:attrNameLst>
                                          <p:attrName>style.visibility</p:attrName>
                                        </p:attrNameLst>
                                      </p:cBhvr>
                                      <p:to>
                                        <p:strVal val="visible"/>
                                      </p:to>
                                    </p:set>
                                    <p:animEffect transition="in" filter="wheel(1)">
                                      <p:cBhvr>
                                        <p:cTn id="61" dur="500"/>
                                        <p:tgtEl>
                                          <p:spTgt spid="51"/>
                                        </p:tgtEl>
                                      </p:cBhvr>
                                    </p:animEffect>
                                  </p:childTnLst>
                                </p:cTn>
                              </p:par>
                            </p:childTnLst>
                          </p:cTn>
                        </p:par>
                        <p:par>
                          <p:cTn id="62" fill="hold">
                            <p:stCondLst>
                              <p:cond delay="6000"/>
                            </p:stCondLst>
                            <p:childTnLst>
                              <p:par>
                                <p:cTn id="63" presetID="12" presetClass="entr" presetSubtype="8" fill="hold" grpId="0" nodeType="afterEffect">
                                  <p:stCondLst>
                                    <p:cond delay="0"/>
                                  </p:stCondLst>
                                  <p:childTnLst>
                                    <p:set>
                                      <p:cBhvr>
                                        <p:cTn id="64" dur="1" fill="hold">
                                          <p:stCondLst>
                                            <p:cond delay="0"/>
                                          </p:stCondLst>
                                        </p:cTn>
                                        <p:tgtEl>
                                          <p:spTgt spid="62"/>
                                        </p:tgtEl>
                                        <p:attrNameLst>
                                          <p:attrName>style.visibility</p:attrName>
                                        </p:attrNameLst>
                                      </p:cBhvr>
                                      <p:to>
                                        <p:strVal val="visible"/>
                                      </p:to>
                                    </p:set>
                                    <p:anim calcmode="lin" valueType="num">
                                      <p:cBhvr additive="base">
                                        <p:cTn id="65" dur="500"/>
                                        <p:tgtEl>
                                          <p:spTgt spid="62"/>
                                        </p:tgtEl>
                                        <p:attrNameLst>
                                          <p:attrName>ppt_x</p:attrName>
                                        </p:attrNameLst>
                                      </p:cBhvr>
                                      <p:tavLst>
                                        <p:tav tm="0">
                                          <p:val>
                                            <p:strVal val="#ppt_x-#ppt_w*1.125000"/>
                                          </p:val>
                                        </p:tav>
                                        <p:tav tm="100000">
                                          <p:val>
                                            <p:strVal val="#ppt_x"/>
                                          </p:val>
                                        </p:tav>
                                      </p:tavLst>
                                    </p:anim>
                                    <p:animEffect transition="in" filter="wipe(right)">
                                      <p:cBhvr>
                                        <p:cTn id="66" dur="500"/>
                                        <p:tgtEl>
                                          <p:spTgt spid="62"/>
                                        </p:tgtEl>
                                      </p:cBhvr>
                                    </p:animEffect>
                                  </p:childTnLst>
                                </p:cTn>
                              </p:par>
                            </p:childTnLst>
                          </p:cTn>
                        </p:par>
                        <p:par>
                          <p:cTn id="67" fill="hold">
                            <p:stCondLst>
                              <p:cond delay="6500"/>
                            </p:stCondLst>
                            <p:childTnLst>
                              <p:par>
                                <p:cTn id="68" presetID="14" presetClass="entr" presetSubtype="10" fill="hold" grpId="0" nodeType="afterEffect">
                                  <p:stCondLst>
                                    <p:cond delay="0"/>
                                  </p:stCondLst>
                                  <p:childTnLst>
                                    <p:set>
                                      <p:cBhvr>
                                        <p:cTn id="69" dur="1" fill="hold">
                                          <p:stCondLst>
                                            <p:cond delay="0"/>
                                          </p:stCondLst>
                                        </p:cTn>
                                        <p:tgtEl>
                                          <p:spTgt spid="63"/>
                                        </p:tgtEl>
                                        <p:attrNameLst>
                                          <p:attrName>style.visibility</p:attrName>
                                        </p:attrNameLst>
                                      </p:cBhvr>
                                      <p:to>
                                        <p:strVal val="visible"/>
                                      </p:to>
                                    </p:set>
                                    <p:animEffect transition="in" filter="randombar(horizontal)">
                                      <p:cBhvr>
                                        <p:cTn id="70"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7" grpId="0"/>
      <p:bldP spid="58" grpId="0" animBg="1"/>
      <p:bldP spid="59" grpId="0"/>
      <p:bldP spid="62" grpId="0" animBg="1"/>
      <p:bldP spid="6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zövegdoboz 9"/>
          <p:cNvSpPr txBox="1"/>
          <p:nvPr/>
        </p:nvSpPr>
        <p:spPr>
          <a:xfrm>
            <a:off x="3437687" y="2132899"/>
            <a:ext cx="4836695" cy="769441"/>
          </a:xfrm>
          <a:prstGeom prst="rect">
            <a:avLst/>
          </a:prstGeom>
          <a:noFill/>
        </p:spPr>
        <p:txBody>
          <a:bodyPr wrap="square" rtlCol="0">
            <a:spAutoFit/>
          </a:bodyPr>
          <a:lstStyle/>
          <a:p>
            <a:pPr algn="ctr"/>
            <a:r>
              <a:rPr lang="en-US" sz="4400" dirty="0" smtClean="0">
                <a:solidFill>
                  <a:schemeClr val="tx2"/>
                </a:solidFill>
                <a:latin typeface="Source Sans Pro Black" panose="020B0803030403020204" pitchFamily="34" charset="0"/>
              </a:rPr>
              <a:t>Conception</a:t>
            </a:r>
            <a:endParaRPr lang="en-US" sz="2000" dirty="0" smtClean="0">
              <a:solidFill>
                <a:schemeClr val="bg1"/>
              </a:solidFill>
              <a:latin typeface="Source Sans Pro Semibold" panose="020B0603030403020204" pitchFamily="34" charset="0"/>
            </a:endParaRPr>
          </a:p>
        </p:txBody>
      </p:sp>
      <p:sp>
        <p:nvSpPr>
          <p:cNvPr id="7" name="Freeform 5"/>
          <p:cNvSpPr>
            <a:spLocks/>
          </p:cNvSpPr>
          <p:nvPr/>
        </p:nvSpPr>
        <p:spPr bwMode="auto">
          <a:xfrm flipH="1">
            <a:off x="251981" y="5719005"/>
            <a:ext cx="515162" cy="409377"/>
          </a:xfrm>
          <a:custGeom>
            <a:avLst/>
            <a:gdLst>
              <a:gd name="T0" fmla="*/ 495 w 504"/>
              <a:gd name="T1" fmla="*/ 200 h 400"/>
              <a:gd name="T2" fmla="*/ 503 w 504"/>
              <a:gd name="T3" fmla="*/ 124 h 400"/>
              <a:gd name="T4" fmla="*/ 424 w 504"/>
              <a:gd name="T5" fmla="*/ 184 h 400"/>
              <a:gd name="T6" fmla="*/ 360 w 504"/>
              <a:gd name="T7" fmla="*/ 178 h 400"/>
              <a:gd name="T8" fmla="*/ 258 w 504"/>
              <a:gd name="T9" fmla="*/ 178 h 400"/>
              <a:gd name="T10" fmla="*/ 263 w 504"/>
              <a:gd name="T11" fmla="*/ 161 h 400"/>
              <a:gd name="T12" fmla="*/ 270 w 504"/>
              <a:gd name="T13" fmla="*/ 141 h 400"/>
              <a:gd name="T14" fmla="*/ 282 w 504"/>
              <a:gd name="T15" fmla="*/ 107 h 400"/>
              <a:gd name="T16" fmla="*/ 287 w 504"/>
              <a:gd name="T17" fmla="*/ 100 h 400"/>
              <a:gd name="T18" fmla="*/ 320 w 504"/>
              <a:gd name="T19" fmla="*/ 76 h 400"/>
              <a:gd name="T20" fmla="*/ 323 w 504"/>
              <a:gd name="T21" fmla="*/ 42 h 400"/>
              <a:gd name="T22" fmla="*/ 345 w 504"/>
              <a:gd name="T23" fmla="*/ 10 h 400"/>
              <a:gd name="T24" fmla="*/ 363 w 504"/>
              <a:gd name="T25" fmla="*/ 6 h 400"/>
              <a:gd name="T26" fmla="*/ 363 w 504"/>
              <a:gd name="T27" fmla="*/ 2 h 400"/>
              <a:gd name="T28" fmla="*/ 339 w 504"/>
              <a:gd name="T29" fmla="*/ 0 h 400"/>
              <a:gd name="T30" fmla="*/ 317 w 504"/>
              <a:gd name="T31" fmla="*/ 4 h 400"/>
              <a:gd name="T32" fmla="*/ 250 w 504"/>
              <a:gd name="T33" fmla="*/ 54 h 400"/>
              <a:gd name="T34" fmla="*/ 229 w 504"/>
              <a:gd name="T35" fmla="*/ 67 h 400"/>
              <a:gd name="T36" fmla="*/ 249 w 504"/>
              <a:gd name="T37" fmla="*/ 73 h 400"/>
              <a:gd name="T38" fmla="*/ 208 w 504"/>
              <a:gd name="T39" fmla="*/ 117 h 400"/>
              <a:gd name="T40" fmla="*/ 172 w 504"/>
              <a:gd name="T41" fmla="*/ 120 h 400"/>
              <a:gd name="T42" fmla="*/ 187 w 504"/>
              <a:gd name="T43" fmla="*/ 133 h 400"/>
              <a:gd name="T44" fmla="*/ 149 w 504"/>
              <a:gd name="T45" fmla="*/ 177 h 400"/>
              <a:gd name="T46" fmla="*/ 76 w 504"/>
              <a:gd name="T47" fmla="*/ 178 h 400"/>
              <a:gd name="T48" fmla="*/ 5 w 504"/>
              <a:gd name="T49" fmla="*/ 193 h 400"/>
              <a:gd name="T50" fmla="*/ 21 w 504"/>
              <a:gd name="T51" fmla="*/ 214 h 400"/>
              <a:gd name="T52" fmla="*/ 91 w 504"/>
              <a:gd name="T53" fmla="*/ 223 h 400"/>
              <a:gd name="T54" fmla="*/ 151 w 504"/>
              <a:gd name="T55" fmla="*/ 225 h 400"/>
              <a:gd name="T56" fmla="*/ 179 w 504"/>
              <a:gd name="T57" fmla="*/ 269 h 400"/>
              <a:gd name="T58" fmla="*/ 179 w 504"/>
              <a:gd name="T59" fmla="*/ 288 h 400"/>
              <a:gd name="T60" fmla="*/ 217 w 504"/>
              <a:gd name="T61" fmla="*/ 293 h 400"/>
              <a:gd name="T62" fmla="*/ 246 w 504"/>
              <a:gd name="T63" fmla="*/ 329 h 400"/>
              <a:gd name="T64" fmla="*/ 230 w 504"/>
              <a:gd name="T65" fmla="*/ 342 h 400"/>
              <a:gd name="T66" fmla="*/ 266 w 504"/>
              <a:gd name="T67" fmla="*/ 346 h 400"/>
              <a:gd name="T68" fmla="*/ 322 w 504"/>
              <a:gd name="T69" fmla="*/ 398 h 400"/>
              <a:gd name="T70" fmla="*/ 345 w 504"/>
              <a:gd name="T71" fmla="*/ 400 h 400"/>
              <a:gd name="T72" fmla="*/ 369 w 504"/>
              <a:gd name="T73" fmla="*/ 397 h 400"/>
              <a:gd name="T74" fmla="*/ 356 w 504"/>
              <a:gd name="T75" fmla="*/ 393 h 400"/>
              <a:gd name="T76" fmla="*/ 341 w 504"/>
              <a:gd name="T77" fmla="*/ 386 h 400"/>
              <a:gd name="T78" fmla="*/ 319 w 504"/>
              <a:gd name="T79" fmla="*/ 353 h 400"/>
              <a:gd name="T80" fmla="*/ 298 w 504"/>
              <a:gd name="T81" fmla="*/ 319 h 400"/>
              <a:gd name="T82" fmla="*/ 303 w 504"/>
              <a:gd name="T83" fmla="*/ 300 h 400"/>
              <a:gd name="T84" fmla="*/ 277 w 504"/>
              <a:gd name="T85" fmla="*/ 285 h 400"/>
              <a:gd name="T86" fmla="*/ 268 w 504"/>
              <a:gd name="T87" fmla="*/ 255 h 400"/>
              <a:gd name="T88" fmla="*/ 261 w 504"/>
              <a:gd name="T89" fmla="*/ 235 h 400"/>
              <a:gd name="T90" fmla="*/ 344 w 504"/>
              <a:gd name="T91" fmla="*/ 223 h 400"/>
              <a:gd name="T92" fmla="*/ 412 w 504"/>
              <a:gd name="T93" fmla="*/ 218 h 400"/>
              <a:gd name="T94" fmla="*/ 483 w 504"/>
              <a:gd name="T95" fmla="*/ 276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04" h="400">
                <a:moveTo>
                  <a:pt x="504" y="275"/>
                </a:moveTo>
                <a:cubicBezTo>
                  <a:pt x="482" y="204"/>
                  <a:pt x="482" y="204"/>
                  <a:pt x="482" y="204"/>
                </a:cubicBezTo>
                <a:cubicBezTo>
                  <a:pt x="490" y="203"/>
                  <a:pt x="495" y="202"/>
                  <a:pt x="495" y="200"/>
                </a:cubicBezTo>
                <a:cubicBezTo>
                  <a:pt x="495" y="198"/>
                  <a:pt x="490" y="197"/>
                  <a:pt x="482" y="196"/>
                </a:cubicBezTo>
                <a:cubicBezTo>
                  <a:pt x="504" y="125"/>
                  <a:pt x="504" y="125"/>
                  <a:pt x="504" y="125"/>
                </a:cubicBezTo>
                <a:cubicBezTo>
                  <a:pt x="504" y="124"/>
                  <a:pt x="504" y="124"/>
                  <a:pt x="503" y="124"/>
                </a:cubicBezTo>
                <a:cubicBezTo>
                  <a:pt x="483" y="124"/>
                  <a:pt x="483" y="124"/>
                  <a:pt x="483" y="124"/>
                </a:cubicBezTo>
                <a:cubicBezTo>
                  <a:pt x="482" y="124"/>
                  <a:pt x="481" y="124"/>
                  <a:pt x="480" y="125"/>
                </a:cubicBezTo>
                <a:cubicBezTo>
                  <a:pt x="424" y="184"/>
                  <a:pt x="424" y="184"/>
                  <a:pt x="424" y="184"/>
                </a:cubicBezTo>
                <a:cubicBezTo>
                  <a:pt x="419" y="184"/>
                  <a:pt x="414" y="183"/>
                  <a:pt x="410" y="182"/>
                </a:cubicBezTo>
                <a:cubicBezTo>
                  <a:pt x="404" y="181"/>
                  <a:pt x="394" y="180"/>
                  <a:pt x="387" y="179"/>
                </a:cubicBezTo>
                <a:cubicBezTo>
                  <a:pt x="381" y="179"/>
                  <a:pt x="369" y="178"/>
                  <a:pt x="360" y="178"/>
                </a:cubicBezTo>
                <a:cubicBezTo>
                  <a:pt x="341" y="178"/>
                  <a:pt x="341" y="178"/>
                  <a:pt x="341" y="178"/>
                </a:cubicBezTo>
                <a:cubicBezTo>
                  <a:pt x="333" y="178"/>
                  <a:pt x="319" y="177"/>
                  <a:pt x="310" y="177"/>
                </a:cubicBezTo>
                <a:cubicBezTo>
                  <a:pt x="258" y="178"/>
                  <a:pt x="258" y="178"/>
                  <a:pt x="258" y="178"/>
                </a:cubicBezTo>
                <a:cubicBezTo>
                  <a:pt x="261" y="166"/>
                  <a:pt x="261" y="166"/>
                  <a:pt x="261" y="166"/>
                </a:cubicBezTo>
                <a:cubicBezTo>
                  <a:pt x="279" y="161"/>
                  <a:pt x="279" y="161"/>
                  <a:pt x="279" y="161"/>
                </a:cubicBezTo>
                <a:cubicBezTo>
                  <a:pt x="263" y="161"/>
                  <a:pt x="263" y="161"/>
                  <a:pt x="263" y="161"/>
                </a:cubicBezTo>
                <a:cubicBezTo>
                  <a:pt x="268" y="146"/>
                  <a:pt x="268" y="146"/>
                  <a:pt x="268" y="146"/>
                </a:cubicBezTo>
                <a:cubicBezTo>
                  <a:pt x="285" y="141"/>
                  <a:pt x="285" y="141"/>
                  <a:pt x="285" y="141"/>
                </a:cubicBezTo>
                <a:cubicBezTo>
                  <a:pt x="270" y="141"/>
                  <a:pt x="270" y="141"/>
                  <a:pt x="270" y="141"/>
                </a:cubicBezTo>
                <a:cubicBezTo>
                  <a:pt x="278" y="115"/>
                  <a:pt x="278" y="115"/>
                  <a:pt x="278" y="115"/>
                </a:cubicBezTo>
                <a:cubicBezTo>
                  <a:pt x="279" y="114"/>
                  <a:pt x="280" y="111"/>
                  <a:pt x="281" y="110"/>
                </a:cubicBezTo>
                <a:cubicBezTo>
                  <a:pt x="282" y="107"/>
                  <a:pt x="282" y="107"/>
                  <a:pt x="282" y="107"/>
                </a:cubicBezTo>
                <a:cubicBezTo>
                  <a:pt x="303" y="101"/>
                  <a:pt x="303" y="101"/>
                  <a:pt x="303" y="101"/>
                </a:cubicBezTo>
                <a:cubicBezTo>
                  <a:pt x="286" y="101"/>
                  <a:pt x="286" y="101"/>
                  <a:pt x="286" y="101"/>
                </a:cubicBezTo>
                <a:cubicBezTo>
                  <a:pt x="287" y="100"/>
                  <a:pt x="287" y="100"/>
                  <a:pt x="287" y="100"/>
                </a:cubicBezTo>
                <a:cubicBezTo>
                  <a:pt x="287" y="99"/>
                  <a:pt x="289" y="96"/>
                  <a:pt x="290" y="95"/>
                </a:cubicBezTo>
                <a:cubicBezTo>
                  <a:pt x="298" y="82"/>
                  <a:pt x="298" y="82"/>
                  <a:pt x="298" y="82"/>
                </a:cubicBezTo>
                <a:cubicBezTo>
                  <a:pt x="320" y="76"/>
                  <a:pt x="320" y="76"/>
                  <a:pt x="320" y="76"/>
                </a:cubicBezTo>
                <a:cubicBezTo>
                  <a:pt x="302" y="76"/>
                  <a:pt x="302" y="76"/>
                  <a:pt x="302" y="76"/>
                </a:cubicBezTo>
                <a:cubicBezTo>
                  <a:pt x="320" y="47"/>
                  <a:pt x="320" y="47"/>
                  <a:pt x="320" y="47"/>
                </a:cubicBezTo>
                <a:cubicBezTo>
                  <a:pt x="321" y="45"/>
                  <a:pt x="322" y="43"/>
                  <a:pt x="323" y="42"/>
                </a:cubicBezTo>
                <a:cubicBezTo>
                  <a:pt x="339" y="19"/>
                  <a:pt x="339" y="19"/>
                  <a:pt x="339" y="19"/>
                </a:cubicBezTo>
                <a:cubicBezTo>
                  <a:pt x="340" y="17"/>
                  <a:pt x="341" y="15"/>
                  <a:pt x="342" y="14"/>
                </a:cubicBezTo>
                <a:cubicBezTo>
                  <a:pt x="345" y="10"/>
                  <a:pt x="345" y="10"/>
                  <a:pt x="345" y="10"/>
                </a:cubicBezTo>
                <a:cubicBezTo>
                  <a:pt x="346" y="9"/>
                  <a:pt x="348" y="8"/>
                  <a:pt x="350" y="7"/>
                </a:cubicBezTo>
                <a:cubicBezTo>
                  <a:pt x="357" y="7"/>
                  <a:pt x="357" y="7"/>
                  <a:pt x="357" y="7"/>
                </a:cubicBezTo>
                <a:cubicBezTo>
                  <a:pt x="359" y="7"/>
                  <a:pt x="362" y="6"/>
                  <a:pt x="363" y="6"/>
                </a:cubicBezTo>
                <a:cubicBezTo>
                  <a:pt x="369" y="4"/>
                  <a:pt x="369" y="4"/>
                  <a:pt x="369" y="4"/>
                </a:cubicBezTo>
                <a:cubicBezTo>
                  <a:pt x="371" y="4"/>
                  <a:pt x="371" y="3"/>
                  <a:pt x="369" y="3"/>
                </a:cubicBezTo>
                <a:cubicBezTo>
                  <a:pt x="363" y="2"/>
                  <a:pt x="363" y="2"/>
                  <a:pt x="363" y="2"/>
                </a:cubicBezTo>
                <a:cubicBezTo>
                  <a:pt x="361" y="1"/>
                  <a:pt x="358" y="1"/>
                  <a:pt x="357" y="1"/>
                </a:cubicBezTo>
                <a:cubicBezTo>
                  <a:pt x="346" y="0"/>
                  <a:pt x="346" y="0"/>
                  <a:pt x="346" y="0"/>
                </a:cubicBezTo>
                <a:cubicBezTo>
                  <a:pt x="344" y="0"/>
                  <a:pt x="341" y="0"/>
                  <a:pt x="339" y="0"/>
                </a:cubicBezTo>
                <a:cubicBezTo>
                  <a:pt x="329" y="1"/>
                  <a:pt x="329" y="1"/>
                  <a:pt x="329" y="1"/>
                </a:cubicBezTo>
                <a:cubicBezTo>
                  <a:pt x="328" y="1"/>
                  <a:pt x="325" y="1"/>
                  <a:pt x="323" y="2"/>
                </a:cubicBezTo>
                <a:cubicBezTo>
                  <a:pt x="317" y="4"/>
                  <a:pt x="317" y="4"/>
                  <a:pt x="317" y="4"/>
                </a:cubicBezTo>
                <a:cubicBezTo>
                  <a:pt x="315" y="4"/>
                  <a:pt x="313" y="6"/>
                  <a:pt x="311" y="7"/>
                </a:cubicBezTo>
                <a:cubicBezTo>
                  <a:pt x="265" y="57"/>
                  <a:pt x="265" y="57"/>
                  <a:pt x="265" y="57"/>
                </a:cubicBezTo>
                <a:cubicBezTo>
                  <a:pt x="261" y="55"/>
                  <a:pt x="256" y="54"/>
                  <a:pt x="250" y="54"/>
                </a:cubicBezTo>
                <a:cubicBezTo>
                  <a:pt x="235" y="54"/>
                  <a:pt x="235" y="54"/>
                  <a:pt x="235" y="54"/>
                </a:cubicBezTo>
                <a:cubicBezTo>
                  <a:pt x="232" y="54"/>
                  <a:pt x="229" y="56"/>
                  <a:pt x="229" y="60"/>
                </a:cubicBezTo>
                <a:cubicBezTo>
                  <a:pt x="229" y="67"/>
                  <a:pt x="229" y="67"/>
                  <a:pt x="229" y="67"/>
                </a:cubicBezTo>
                <a:cubicBezTo>
                  <a:pt x="229" y="70"/>
                  <a:pt x="232" y="73"/>
                  <a:pt x="235" y="73"/>
                </a:cubicBezTo>
                <a:cubicBezTo>
                  <a:pt x="244" y="73"/>
                  <a:pt x="244" y="73"/>
                  <a:pt x="244" y="73"/>
                </a:cubicBezTo>
                <a:cubicBezTo>
                  <a:pt x="246" y="73"/>
                  <a:pt x="248" y="73"/>
                  <a:pt x="249" y="73"/>
                </a:cubicBezTo>
                <a:cubicBezTo>
                  <a:pt x="222" y="102"/>
                  <a:pt x="222" y="102"/>
                  <a:pt x="222" y="102"/>
                </a:cubicBezTo>
                <a:cubicBezTo>
                  <a:pt x="221" y="104"/>
                  <a:pt x="219" y="106"/>
                  <a:pt x="218" y="107"/>
                </a:cubicBezTo>
                <a:cubicBezTo>
                  <a:pt x="208" y="117"/>
                  <a:pt x="208" y="117"/>
                  <a:pt x="208" y="117"/>
                </a:cubicBezTo>
                <a:cubicBezTo>
                  <a:pt x="204" y="115"/>
                  <a:pt x="199" y="114"/>
                  <a:pt x="193" y="114"/>
                </a:cubicBezTo>
                <a:cubicBezTo>
                  <a:pt x="178" y="114"/>
                  <a:pt x="178" y="114"/>
                  <a:pt x="178" y="114"/>
                </a:cubicBezTo>
                <a:cubicBezTo>
                  <a:pt x="175" y="114"/>
                  <a:pt x="172" y="116"/>
                  <a:pt x="172" y="120"/>
                </a:cubicBezTo>
                <a:cubicBezTo>
                  <a:pt x="172" y="127"/>
                  <a:pt x="172" y="127"/>
                  <a:pt x="172" y="127"/>
                </a:cubicBezTo>
                <a:cubicBezTo>
                  <a:pt x="172" y="130"/>
                  <a:pt x="175" y="133"/>
                  <a:pt x="178" y="133"/>
                </a:cubicBezTo>
                <a:cubicBezTo>
                  <a:pt x="187" y="133"/>
                  <a:pt x="187" y="133"/>
                  <a:pt x="187" y="133"/>
                </a:cubicBezTo>
                <a:cubicBezTo>
                  <a:pt x="189" y="133"/>
                  <a:pt x="191" y="133"/>
                  <a:pt x="192" y="133"/>
                </a:cubicBezTo>
                <a:cubicBezTo>
                  <a:pt x="152" y="174"/>
                  <a:pt x="152" y="174"/>
                  <a:pt x="152" y="174"/>
                </a:cubicBezTo>
                <a:cubicBezTo>
                  <a:pt x="151" y="175"/>
                  <a:pt x="150" y="176"/>
                  <a:pt x="149" y="177"/>
                </a:cubicBezTo>
                <a:cubicBezTo>
                  <a:pt x="121" y="177"/>
                  <a:pt x="121" y="177"/>
                  <a:pt x="121" y="177"/>
                </a:cubicBezTo>
                <a:cubicBezTo>
                  <a:pt x="113" y="177"/>
                  <a:pt x="98" y="178"/>
                  <a:pt x="90" y="178"/>
                </a:cubicBezTo>
                <a:cubicBezTo>
                  <a:pt x="76" y="178"/>
                  <a:pt x="76" y="178"/>
                  <a:pt x="76" y="178"/>
                </a:cubicBezTo>
                <a:cubicBezTo>
                  <a:pt x="67" y="178"/>
                  <a:pt x="55" y="179"/>
                  <a:pt x="48" y="180"/>
                </a:cubicBezTo>
                <a:cubicBezTo>
                  <a:pt x="41" y="181"/>
                  <a:pt x="29" y="184"/>
                  <a:pt x="22" y="186"/>
                </a:cubicBezTo>
                <a:cubicBezTo>
                  <a:pt x="15" y="188"/>
                  <a:pt x="7" y="192"/>
                  <a:pt x="5" y="193"/>
                </a:cubicBezTo>
                <a:cubicBezTo>
                  <a:pt x="3" y="195"/>
                  <a:pt x="1" y="197"/>
                  <a:pt x="0" y="199"/>
                </a:cubicBezTo>
                <a:cubicBezTo>
                  <a:pt x="0" y="201"/>
                  <a:pt x="2" y="204"/>
                  <a:pt x="5" y="207"/>
                </a:cubicBezTo>
                <a:cubicBezTo>
                  <a:pt x="7" y="209"/>
                  <a:pt x="15" y="212"/>
                  <a:pt x="21" y="214"/>
                </a:cubicBezTo>
                <a:cubicBezTo>
                  <a:pt x="28" y="216"/>
                  <a:pt x="39" y="219"/>
                  <a:pt x="46" y="220"/>
                </a:cubicBezTo>
                <a:cubicBezTo>
                  <a:pt x="53" y="221"/>
                  <a:pt x="66" y="222"/>
                  <a:pt x="75" y="223"/>
                </a:cubicBezTo>
                <a:cubicBezTo>
                  <a:pt x="91" y="223"/>
                  <a:pt x="91" y="223"/>
                  <a:pt x="91" y="223"/>
                </a:cubicBezTo>
                <a:cubicBezTo>
                  <a:pt x="99" y="223"/>
                  <a:pt x="114" y="223"/>
                  <a:pt x="122" y="223"/>
                </a:cubicBezTo>
                <a:cubicBezTo>
                  <a:pt x="150" y="224"/>
                  <a:pt x="150" y="224"/>
                  <a:pt x="150" y="224"/>
                </a:cubicBezTo>
                <a:cubicBezTo>
                  <a:pt x="150" y="224"/>
                  <a:pt x="151" y="225"/>
                  <a:pt x="151" y="225"/>
                </a:cubicBezTo>
                <a:cubicBezTo>
                  <a:pt x="194" y="269"/>
                  <a:pt x="194" y="269"/>
                  <a:pt x="194" y="269"/>
                </a:cubicBezTo>
                <a:cubicBezTo>
                  <a:pt x="192" y="269"/>
                  <a:pt x="190" y="269"/>
                  <a:pt x="188" y="269"/>
                </a:cubicBezTo>
                <a:cubicBezTo>
                  <a:pt x="179" y="269"/>
                  <a:pt x="179" y="269"/>
                  <a:pt x="179" y="269"/>
                </a:cubicBezTo>
                <a:cubicBezTo>
                  <a:pt x="175" y="269"/>
                  <a:pt x="172" y="272"/>
                  <a:pt x="172" y="275"/>
                </a:cubicBezTo>
                <a:cubicBezTo>
                  <a:pt x="172" y="282"/>
                  <a:pt x="172" y="282"/>
                  <a:pt x="172" y="282"/>
                </a:cubicBezTo>
                <a:cubicBezTo>
                  <a:pt x="172" y="286"/>
                  <a:pt x="175" y="288"/>
                  <a:pt x="179" y="288"/>
                </a:cubicBezTo>
                <a:cubicBezTo>
                  <a:pt x="194" y="288"/>
                  <a:pt x="194" y="288"/>
                  <a:pt x="194" y="288"/>
                </a:cubicBezTo>
                <a:cubicBezTo>
                  <a:pt x="200" y="288"/>
                  <a:pt x="205" y="287"/>
                  <a:pt x="209" y="285"/>
                </a:cubicBezTo>
                <a:cubicBezTo>
                  <a:pt x="217" y="293"/>
                  <a:pt x="217" y="293"/>
                  <a:pt x="217" y="293"/>
                </a:cubicBezTo>
                <a:cubicBezTo>
                  <a:pt x="218" y="294"/>
                  <a:pt x="220" y="296"/>
                  <a:pt x="221" y="297"/>
                </a:cubicBezTo>
                <a:cubicBezTo>
                  <a:pt x="251" y="329"/>
                  <a:pt x="251" y="329"/>
                  <a:pt x="251" y="329"/>
                </a:cubicBezTo>
                <a:cubicBezTo>
                  <a:pt x="249" y="329"/>
                  <a:pt x="247" y="329"/>
                  <a:pt x="246" y="329"/>
                </a:cubicBezTo>
                <a:cubicBezTo>
                  <a:pt x="237" y="329"/>
                  <a:pt x="237" y="329"/>
                  <a:pt x="237" y="329"/>
                </a:cubicBezTo>
                <a:cubicBezTo>
                  <a:pt x="233" y="329"/>
                  <a:pt x="230" y="332"/>
                  <a:pt x="230" y="335"/>
                </a:cubicBezTo>
                <a:cubicBezTo>
                  <a:pt x="230" y="342"/>
                  <a:pt x="230" y="342"/>
                  <a:pt x="230" y="342"/>
                </a:cubicBezTo>
                <a:cubicBezTo>
                  <a:pt x="230" y="346"/>
                  <a:pt x="233" y="348"/>
                  <a:pt x="237" y="348"/>
                </a:cubicBezTo>
                <a:cubicBezTo>
                  <a:pt x="252" y="348"/>
                  <a:pt x="252" y="348"/>
                  <a:pt x="252" y="348"/>
                </a:cubicBezTo>
                <a:cubicBezTo>
                  <a:pt x="257" y="348"/>
                  <a:pt x="263" y="347"/>
                  <a:pt x="266" y="346"/>
                </a:cubicBezTo>
                <a:cubicBezTo>
                  <a:pt x="311" y="393"/>
                  <a:pt x="311" y="393"/>
                  <a:pt x="311" y="393"/>
                </a:cubicBezTo>
                <a:cubicBezTo>
                  <a:pt x="312" y="394"/>
                  <a:pt x="314" y="395"/>
                  <a:pt x="316" y="396"/>
                </a:cubicBezTo>
                <a:cubicBezTo>
                  <a:pt x="322" y="398"/>
                  <a:pt x="322" y="398"/>
                  <a:pt x="322" y="398"/>
                </a:cubicBezTo>
                <a:cubicBezTo>
                  <a:pt x="324" y="398"/>
                  <a:pt x="327" y="399"/>
                  <a:pt x="329" y="399"/>
                </a:cubicBezTo>
                <a:cubicBezTo>
                  <a:pt x="339" y="400"/>
                  <a:pt x="339" y="400"/>
                  <a:pt x="339" y="400"/>
                </a:cubicBezTo>
                <a:cubicBezTo>
                  <a:pt x="340" y="400"/>
                  <a:pt x="343" y="400"/>
                  <a:pt x="345" y="400"/>
                </a:cubicBezTo>
                <a:cubicBezTo>
                  <a:pt x="356" y="399"/>
                  <a:pt x="356" y="399"/>
                  <a:pt x="356" y="399"/>
                </a:cubicBezTo>
                <a:cubicBezTo>
                  <a:pt x="358" y="399"/>
                  <a:pt x="361" y="398"/>
                  <a:pt x="362" y="398"/>
                </a:cubicBezTo>
                <a:cubicBezTo>
                  <a:pt x="369" y="397"/>
                  <a:pt x="369" y="397"/>
                  <a:pt x="369" y="397"/>
                </a:cubicBezTo>
                <a:cubicBezTo>
                  <a:pt x="370" y="396"/>
                  <a:pt x="370" y="396"/>
                  <a:pt x="369" y="395"/>
                </a:cubicBezTo>
                <a:cubicBezTo>
                  <a:pt x="363" y="394"/>
                  <a:pt x="363" y="394"/>
                  <a:pt x="363" y="394"/>
                </a:cubicBezTo>
                <a:cubicBezTo>
                  <a:pt x="361" y="393"/>
                  <a:pt x="358" y="393"/>
                  <a:pt x="356" y="393"/>
                </a:cubicBezTo>
                <a:cubicBezTo>
                  <a:pt x="349" y="392"/>
                  <a:pt x="349" y="392"/>
                  <a:pt x="349" y="392"/>
                </a:cubicBezTo>
                <a:cubicBezTo>
                  <a:pt x="347" y="392"/>
                  <a:pt x="345" y="391"/>
                  <a:pt x="344" y="389"/>
                </a:cubicBezTo>
                <a:cubicBezTo>
                  <a:pt x="341" y="386"/>
                  <a:pt x="341" y="386"/>
                  <a:pt x="341" y="386"/>
                </a:cubicBezTo>
                <a:cubicBezTo>
                  <a:pt x="340" y="385"/>
                  <a:pt x="339" y="382"/>
                  <a:pt x="338" y="381"/>
                </a:cubicBezTo>
                <a:cubicBezTo>
                  <a:pt x="322" y="358"/>
                  <a:pt x="322" y="358"/>
                  <a:pt x="322" y="358"/>
                </a:cubicBezTo>
                <a:cubicBezTo>
                  <a:pt x="321" y="356"/>
                  <a:pt x="320" y="354"/>
                  <a:pt x="319" y="353"/>
                </a:cubicBezTo>
                <a:cubicBezTo>
                  <a:pt x="302" y="325"/>
                  <a:pt x="302" y="325"/>
                  <a:pt x="302" y="325"/>
                </a:cubicBezTo>
                <a:cubicBezTo>
                  <a:pt x="320" y="325"/>
                  <a:pt x="320" y="325"/>
                  <a:pt x="320" y="325"/>
                </a:cubicBezTo>
                <a:cubicBezTo>
                  <a:pt x="298" y="319"/>
                  <a:pt x="298" y="319"/>
                  <a:pt x="298" y="319"/>
                </a:cubicBezTo>
                <a:cubicBezTo>
                  <a:pt x="289" y="305"/>
                  <a:pt x="289" y="305"/>
                  <a:pt x="289" y="305"/>
                </a:cubicBezTo>
                <a:cubicBezTo>
                  <a:pt x="288" y="303"/>
                  <a:pt x="287" y="301"/>
                  <a:pt x="286" y="300"/>
                </a:cubicBezTo>
                <a:cubicBezTo>
                  <a:pt x="303" y="300"/>
                  <a:pt x="303" y="300"/>
                  <a:pt x="303" y="300"/>
                </a:cubicBezTo>
                <a:cubicBezTo>
                  <a:pt x="282" y="294"/>
                  <a:pt x="282" y="294"/>
                  <a:pt x="282" y="294"/>
                </a:cubicBezTo>
                <a:cubicBezTo>
                  <a:pt x="280" y="290"/>
                  <a:pt x="280" y="290"/>
                  <a:pt x="280" y="290"/>
                </a:cubicBezTo>
                <a:cubicBezTo>
                  <a:pt x="279" y="289"/>
                  <a:pt x="278" y="286"/>
                  <a:pt x="277" y="285"/>
                </a:cubicBezTo>
                <a:cubicBezTo>
                  <a:pt x="269" y="260"/>
                  <a:pt x="269" y="260"/>
                  <a:pt x="269" y="260"/>
                </a:cubicBezTo>
                <a:cubicBezTo>
                  <a:pt x="286" y="260"/>
                  <a:pt x="286" y="260"/>
                  <a:pt x="286" y="260"/>
                </a:cubicBezTo>
                <a:cubicBezTo>
                  <a:pt x="268" y="255"/>
                  <a:pt x="268" y="255"/>
                  <a:pt x="268" y="255"/>
                </a:cubicBezTo>
                <a:cubicBezTo>
                  <a:pt x="263" y="240"/>
                  <a:pt x="263" y="240"/>
                  <a:pt x="263" y="240"/>
                </a:cubicBezTo>
                <a:cubicBezTo>
                  <a:pt x="279" y="240"/>
                  <a:pt x="279" y="240"/>
                  <a:pt x="279" y="240"/>
                </a:cubicBezTo>
                <a:cubicBezTo>
                  <a:pt x="261" y="235"/>
                  <a:pt x="261" y="235"/>
                  <a:pt x="261" y="235"/>
                </a:cubicBezTo>
                <a:cubicBezTo>
                  <a:pt x="257" y="223"/>
                  <a:pt x="257" y="223"/>
                  <a:pt x="257" y="223"/>
                </a:cubicBezTo>
                <a:cubicBezTo>
                  <a:pt x="313" y="223"/>
                  <a:pt x="313" y="223"/>
                  <a:pt x="313" y="223"/>
                </a:cubicBezTo>
                <a:cubicBezTo>
                  <a:pt x="321" y="223"/>
                  <a:pt x="336" y="223"/>
                  <a:pt x="344" y="223"/>
                </a:cubicBezTo>
                <a:cubicBezTo>
                  <a:pt x="362" y="222"/>
                  <a:pt x="362" y="222"/>
                  <a:pt x="362" y="222"/>
                </a:cubicBezTo>
                <a:cubicBezTo>
                  <a:pt x="370" y="222"/>
                  <a:pt x="383" y="222"/>
                  <a:pt x="389" y="221"/>
                </a:cubicBezTo>
                <a:cubicBezTo>
                  <a:pt x="395" y="221"/>
                  <a:pt x="406" y="219"/>
                  <a:pt x="412" y="218"/>
                </a:cubicBezTo>
                <a:cubicBezTo>
                  <a:pt x="415" y="218"/>
                  <a:pt x="420" y="217"/>
                  <a:pt x="425" y="216"/>
                </a:cubicBezTo>
                <a:cubicBezTo>
                  <a:pt x="480" y="275"/>
                  <a:pt x="480" y="275"/>
                  <a:pt x="480" y="275"/>
                </a:cubicBezTo>
                <a:cubicBezTo>
                  <a:pt x="481" y="276"/>
                  <a:pt x="482" y="276"/>
                  <a:pt x="483" y="276"/>
                </a:cubicBezTo>
                <a:cubicBezTo>
                  <a:pt x="503" y="276"/>
                  <a:pt x="503" y="276"/>
                  <a:pt x="503" y="276"/>
                </a:cubicBezTo>
                <a:cubicBezTo>
                  <a:pt x="504" y="276"/>
                  <a:pt x="504" y="276"/>
                  <a:pt x="504" y="275"/>
                </a:cubicBez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Ellipszis 16"/>
          <p:cNvSpPr/>
          <p:nvPr/>
        </p:nvSpPr>
        <p:spPr>
          <a:xfrm>
            <a:off x="5362548" y="1145928"/>
            <a:ext cx="986971" cy="98697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42"/>
          <p:cNvGrpSpPr/>
          <p:nvPr/>
        </p:nvGrpSpPr>
        <p:grpSpPr>
          <a:xfrm>
            <a:off x="0" y="5233360"/>
            <a:ext cx="1024128" cy="1024128"/>
            <a:chOff x="-10809" y="2580056"/>
            <a:chExt cx="2574255" cy="2563444"/>
          </a:xfrm>
          <a:solidFill>
            <a:schemeClr val="tx1">
              <a:lumMod val="65000"/>
              <a:lumOff val="35000"/>
            </a:schemeClr>
          </a:solidFill>
        </p:grpSpPr>
        <p:sp>
          <p:nvSpPr>
            <p:cNvPr id="11" name="Right Triangle 17"/>
            <p:cNvSpPr/>
            <p:nvPr/>
          </p:nvSpPr>
          <p:spPr>
            <a:xfrm>
              <a:off x="-10808" y="2580056"/>
              <a:ext cx="2574254" cy="2563443"/>
            </a:xfrm>
            <a:custGeom>
              <a:avLst/>
              <a:gdLst>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Lst>
              <a:ahLst/>
              <a:cxnLst>
                <a:cxn ang="0">
                  <a:pos x="connsiteX0" y="connsiteY0"/>
                </a:cxn>
                <a:cxn ang="0">
                  <a:pos x="connsiteX1" y="connsiteY1"/>
                </a:cxn>
                <a:cxn ang="0">
                  <a:pos x="connsiteX2" y="connsiteY2"/>
                </a:cxn>
                <a:cxn ang="0">
                  <a:pos x="connsiteX3" y="connsiteY3"/>
                </a:cxn>
              </a:cxnLst>
              <a:rect l="l" t="t" r="r" b="b"/>
              <a:pathLst>
                <a:path w="2407162" h="2397053">
                  <a:moveTo>
                    <a:pt x="0" y="2397053"/>
                  </a:moveTo>
                  <a:lnTo>
                    <a:pt x="0" y="0"/>
                  </a:lnTo>
                  <a:cubicBezTo>
                    <a:pt x="536664" y="1252310"/>
                    <a:pt x="1729820" y="2082589"/>
                    <a:pt x="2407162" y="2397053"/>
                  </a:cubicBezTo>
                  <a:lnTo>
                    <a:pt x="0" y="239705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ight Triangle 17"/>
            <p:cNvSpPr/>
            <p:nvPr/>
          </p:nvSpPr>
          <p:spPr>
            <a:xfrm>
              <a:off x="-10808" y="2649415"/>
              <a:ext cx="2504603" cy="2494085"/>
            </a:xfrm>
            <a:custGeom>
              <a:avLst/>
              <a:gdLst>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Lst>
              <a:ahLst/>
              <a:cxnLst>
                <a:cxn ang="0">
                  <a:pos x="connsiteX0" y="connsiteY0"/>
                </a:cxn>
                <a:cxn ang="0">
                  <a:pos x="connsiteX1" y="connsiteY1"/>
                </a:cxn>
                <a:cxn ang="0">
                  <a:pos x="connsiteX2" y="connsiteY2"/>
                </a:cxn>
                <a:cxn ang="0">
                  <a:pos x="connsiteX3" y="connsiteY3"/>
                </a:cxn>
              </a:cxnLst>
              <a:rect l="l" t="t" r="r" b="b"/>
              <a:pathLst>
                <a:path w="2407162" h="2397053">
                  <a:moveTo>
                    <a:pt x="0" y="2397053"/>
                  </a:moveTo>
                  <a:lnTo>
                    <a:pt x="0" y="0"/>
                  </a:lnTo>
                  <a:cubicBezTo>
                    <a:pt x="536664" y="1252310"/>
                    <a:pt x="1729820" y="2082589"/>
                    <a:pt x="2407162" y="2397053"/>
                  </a:cubicBezTo>
                  <a:lnTo>
                    <a:pt x="0" y="239705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ight Triangle 17"/>
            <p:cNvSpPr/>
            <p:nvPr/>
          </p:nvSpPr>
          <p:spPr>
            <a:xfrm>
              <a:off x="-10809" y="2720143"/>
              <a:ext cx="2433577" cy="2423357"/>
            </a:xfrm>
            <a:custGeom>
              <a:avLst/>
              <a:gdLst>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Lst>
              <a:ahLst/>
              <a:cxnLst>
                <a:cxn ang="0">
                  <a:pos x="connsiteX0" y="connsiteY0"/>
                </a:cxn>
                <a:cxn ang="0">
                  <a:pos x="connsiteX1" y="connsiteY1"/>
                </a:cxn>
                <a:cxn ang="0">
                  <a:pos x="connsiteX2" y="connsiteY2"/>
                </a:cxn>
                <a:cxn ang="0">
                  <a:pos x="connsiteX3" y="connsiteY3"/>
                </a:cxn>
              </a:cxnLst>
              <a:rect l="l" t="t" r="r" b="b"/>
              <a:pathLst>
                <a:path w="2407162" h="2397053">
                  <a:moveTo>
                    <a:pt x="0" y="2397053"/>
                  </a:moveTo>
                  <a:lnTo>
                    <a:pt x="0" y="0"/>
                  </a:lnTo>
                  <a:cubicBezTo>
                    <a:pt x="536664" y="1252310"/>
                    <a:pt x="1729820" y="2082589"/>
                    <a:pt x="2407162" y="2397053"/>
                  </a:cubicBezTo>
                  <a:lnTo>
                    <a:pt x="0" y="239705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 name="Group 46"/>
          <p:cNvGrpSpPr/>
          <p:nvPr/>
        </p:nvGrpSpPr>
        <p:grpSpPr>
          <a:xfrm rot="5400000" flipV="1">
            <a:off x="11167443" y="2156"/>
            <a:ext cx="1026713" cy="1022401"/>
            <a:chOff x="-10809" y="2580056"/>
            <a:chExt cx="2574255" cy="2563444"/>
          </a:xfrm>
          <a:solidFill>
            <a:schemeClr val="tx1">
              <a:lumMod val="65000"/>
              <a:lumOff val="35000"/>
            </a:schemeClr>
          </a:solidFill>
        </p:grpSpPr>
        <p:sp>
          <p:nvSpPr>
            <p:cNvPr id="15" name="Right Triangle 17"/>
            <p:cNvSpPr/>
            <p:nvPr/>
          </p:nvSpPr>
          <p:spPr>
            <a:xfrm>
              <a:off x="-10808" y="2580056"/>
              <a:ext cx="2574254" cy="2563443"/>
            </a:xfrm>
            <a:custGeom>
              <a:avLst/>
              <a:gdLst>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Lst>
              <a:ahLst/>
              <a:cxnLst>
                <a:cxn ang="0">
                  <a:pos x="connsiteX0" y="connsiteY0"/>
                </a:cxn>
                <a:cxn ang="0">
                  <a:pos x="connsiteX1" y="connsiteY1"/>
                </a:cxn>
                <a:cxn ang="0">
                  <a:pos x="connsiteX2" y="connsiteY2"/>
                </a:cxn>
                <a:cxn ang="0">
                  <a:pos x="connsiteX3" y="connsiteY3"/>
                </a:cxn>
              </a:cxnLst>
              <a:rect l="l" t="t" r="r" b="b"/>
              <a:pathLst>
                <a:path w="2407162" h="2397053">
                  <a:moveTo>
                    <a:pt x="0" y="2397053"/>
                  </a:moveTo>
                  <a:lnTo>
                    <a:pt x="0" y="0"/>
                  </a:lnTo>
                  <a:cubicBezTo>
                    <a:pt x="536664" y="1252310"/>
                    <a:pt x="1729820" y="2082589"/>
                    <a:pt x="2407162" y="2397053"/>
                  </a:cubicBezTo>
                  <a:lnTo>
                    <a:pt x="0" y="239705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ight Triangle 17"/>
            <p:cNvSpPr/>
            <p:nvPr/>
          </p:nvSpPr>
          <p:spPr>
            <a:xfrm>
              <a:off x="-10808" y="2649415"/>
              <a:ext cx="2504603" cy="2494085"/>
            </a:xfrm>
            <a:custGeom>
              <a:avLst/>
              <a:gdLst>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Lst>
              <a:ahLst/>
              <a:cxnLst>
                <a:cxn ang="0">
                  <a:pos x="connsiteX0" y="connsiteY0"/>
                </a:cxn>
                <a:cxn ang="0">
                  <a:pos x="connsiteX1" y="connsiteY1"/>
                </a:cxn>
                <a:cxn ang="0">
                  <a:pos x="connsiteX2" y="connsiteY2"/>
                </a:cxn>
                <a:cxn ang="0">
                  <a:pos x="connsiteX3" y="connsiteY3"/>
                </a:cxn>
              </a:cxnLst>
              <a:rect l="l" t="t" r="r" b="b"/>
              <a:pathLst>
                <a:path w="2407162" h="2397053">
                  <a:moveTo>
                    <a:pt x="0" y="2397053"/>
                  </a:moveTo>
                  <a:lnTo>
                    <a:pt x="0" y="0"/>
                  </a:lnTo>
                  <a:cubicBezTo>
                    <a:pt x="536664" y="1252310"/>
                    <a:pt x="1729820" y="2082589"/>
                    <a:pt x="2407162" y="2397053"/>
                  </a:cubicBezTo>
                  <a:lnTo>
                    <a:pt x="0" y="239705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ight Triangle 17"/>
            <p:cNvSpPr/>
            <p:nvPr/>
          </p:nvSpPr>
          <p:spPr>
            <a:xfrm>
              <a:off x="-10809" y="2720143"/>
              <a:ext cx="2433577" cy="2423357"/>
            </a:xfrm>
            <a:custGeom>
              <a:avLst/>
              <a:gdLst>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Lst>
              <a:ahLst/>
              <a:cxnLst>
                <a:cxn ang="0">
                  <a:pos x="connsiteX0" y="connsiteY0"/>
                </a:cxn>
                <a:cxn ang="0">
                  <a:pos x="connsiteX1" y="connsiteY1"/>
                </a:cxn>
                <a:cxn ang="0">
                  <a:pos x="connsiteX2" y="connsiteY2"/>
                </a:cxn>
                <a:cxn ang="0">
                  <a:pos x="connsiteX3" y="connsiteY3"/>
                </a:cxn>
              </a:cxnLst>
              <a:rect l="l" t="t" r="r" b="b"/>
              <a:pathLst>
                <a:path w="2407162" h="2397053">
                  <a:moveTo>
                    <a:pt x="0" y="2397053"/>
                  </a:moveTo>
                  <a:lnTo>
                    <a:pt x="0" y="0"/>
                  </a:lnTo>
                  <a:cubicBezTo>
                    <a:pt x="536664" y="1252310"/>
                    <a:pt x="1729820" y="2082589"/>
                    <a:pt x="2407162" y="2397053"/>
                  </a:cubicBezTo>
                  <a:lnTo>
                    <a:pt x="0" y="239705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1" name="Group 20"/>
          <p:cNvGrpSpPr/>
          <p:nvPr/>
        </p:nvGrpSpPr>
        <p:grpSpPr>
          <a:xfrm>
            <a:off x="5578253" y="1299126"/>
            <a:ext cx="531815" cy="593953"/>
            <a:chOff x="8780463" y="1906588"/>
            <a:chExt cx="360363" cy="360363"/>
          </a:xfrm>
          <a:solidFill>
            <a:srgbClr val="FFFFFF"/>
          </a:solidFill>
        </p:grpSpPr>
        <p:sp>
          <p:nvSpPr>
            <p:cNvPr id="22" name="Freeform 93"/>
            <p:cNvSpPr>
              <a:spLocks noEditPoints="1"/>
            </p:cNvSpPr>
            <p:nvPr/>
          </p:nvSpPr>
          <p:spPr bwMode="auto">
            <a:xfrm>
              <a:off x="8780463" y="1938338"/>
              <a:ext cx="328613" cy="328613"/>
            </a:xfrm>
            <a:custGeom>
              <a:avLst/>
              <a:gdLst/>
              <a:ahLst/>
              <a:cxnLst>
                <a:cxn ang="0">
                  <a:pos x="80" y="3"/>
                </a:cxn>
                <a:cxn ang="0">
                  <a:pos x="73" y="0"/>
                </a:cxn>
                <a:cxn ang="0">
                  <a:pos x="66" y="3"/>
                </a:cxn>
                <a:cxn ang="0">
                  <a:pos x="61" y="9"/>
                </a:cxn>
                <a:cxn ang="0">
                  <a:pos x="58" y="15"/>
                </a:cxn>
                <a:cxn ang="0">
                  <a:pos x="60" y="20"/>
                </a:cxn>
                <a:cxn ang="0">
                  <a:pos x="8" y="41"/>
                </a:cxn>
                <a:cxn ang="0">
                  <a:pos x="1" y="50"/>
                </a:cxn>
                <a:cxn ang="0">
                  <a:pos x="4" y="60"/>
                </a:cxn>
                <a:cxn ang="0">
                  <a:pos x="53" y="108"/>
                </a:cxn>
                <a:cxn ang="0">
                  <a:pos x="61" y="112"/>
                </a:cxn>
                <a:cxn ang="0">
                  <a:pos x="61" y="112"/>
                </a:cxn>
                <a:cxn ang="0">
                  <a:pos x="63" y="111"/>
                </a:cxn>
                <a:cxn ang="0">
                  <a:pos x="72" y="104"/>
                </a:cxn>
                <a:cxn ang="0">
                  <a:pos x="92" y="53"/>
                </a:cxn>
                <a:cxn ang="0">
                  <a:pos x="97" y="55"/>
                </a:cxn>
                <a:cxn ang="0">
                  <a:pos x="104" y="52"/>
                </a:cxn>
                <a:cxn ang="0">
                  <a:pos x="110" y="46"/>
                </a:cxn>
                <a:cxn ang="0">
                  <a:pos x="112" y="40"/>
                </a:cxn>
                <a:cxn ang="0">
                  <a:pos x="110" y="33"/>
                </a:cxn>
                <a:cxn ang="0">
                  <a:pos x="80" y="3"/>
                </a:cxn>
                <a:cxn ang="0">
                  <a:pos x="65" y="102"/>
                </a:cxn>
                <a:cxn ang="0">
                  <a:pos x="62" y="104"/>
                </a:cxn>
                <a:cxn ang="0">
                  <a:pos x="61" y="104"/>
                </a:cxn>
                <a:cxn ang="0">
                  <a:pos x="58" y="103"/>
                </a:cxn>
                <a:cxn ang="0">
                  <a:pos x="9" y="55"/>
                </a:cxn>
                <a:cxn ang="0">
                  <a:pos x="8" y="51"/>
                </a:cxn>
                <a:cxn ang="0">
                  <a:pos x="11" y="48"/>
                </a:cxn>
                <a:cxn ang="0">
                  <a:pos x="34" y="39"/>
                </a:cxn>
                <a:cxn ang="0">
                  <a:pos x="83" y="56"/>
                </a:cxn>
                <a:cxn ang="0">
                  <a:pos x="65" y="102"/>
                </a:cxn>
                <a:cxn ang="0">
                  <a:pos x="104" y="41"/>
                </a:cxn>
                <a:cxn ang="0">
                  <a:pos x="99" y="46"/>
                </a:cxn>
                <a:cxn ang="0">
                  <a:pos x="96" y="46"/>
                </a:cxn>
                <a:cxn ang="0">
                  <a:pos x="89" y="40"/>
                </a:cxn>
                <a:cxn ang="0">
                  <a:pos x="84" y="53"/>
                </a:cxn>
                <a:cxn ang="0">
                  <a:pos x="84" y="52"/>
                </a:cxn>
                <a:cxn ang="0">
                  <a:pos x="50" y="38"/>
                </a:cxn>
                <a:cxn ang="0">
                  <a:pos x="40" y="36"/>
                </a:cxn>
                <a:cxn ang="0">
                  <a:pos x="73" y="23"/>
                </a:cxn>
                <a:cxn ang="0">
                  <a:pos x="66" y="17"/>
                </a:cxn>
                <a:cxn ang="0">
                  <a:pos x="66" y="14"/>
                </a:cxn>
                <a:cxn ang="0">
                  <a:pos x="72" y="9"/>
                </a:cxn>
                <a:cxn ang="0">
                  <a:pos x="75" y="9"/>
                </a:cxn>
                <a:cxn ang="0">
                  <a:pos x="104" y="38"/>
                </a:cxn>
                <a:cxn ang="0">
                  <a:pos x="104" y="41"/>
                </a:cxn>
                <a:cxn ang="0">
                  <a:pos x="104" y="41"/>
                </a:cxn>
                <a:cxn ang="0">
                  <a:pos x="104" y="41"/>
                </a:cxn>
              </a:cxnLst>
              <a:rect l="0" t="0" r="r" b="b"/>
              <a:pathLst>
                <a:path w="112" h="112">
                  <a:moveTo>
                    <a:pt x="80" y="3"/>
                  </a:moveTo>
                  <a:cubicBezTo>
                    <a:pt x="78" y="1"/>
                    <a:pt x="76" y="0"/>
                    <a:pt x="73" y="0"/>
                  </a:cubicBezTo>
                  <a:cubicBezTo>
                    <a:pt x="71" y="0"/>
                    <a:pt x="68" y="1"/>
                    <a:pt x="66" y="3"/>
                  </a:cubicBezTo>
                  <a:cubicBezTo>
                    <a:pt x="61" y="9"/>
                    <a:pt x="61" y="9"/>
                    <a:pt x="61" y="9"/>
                  </a:cubicBezTo>
                  <a:cubicBezTo>
                    <a:pt x="59" y="10"/>
                    <a:pt x="58" y="13"/>
                    <a:pt x="58" y="15"/>
                  </a:cubicBezTo>
                  <a:cubicBezTo>
                    <a:pt x="58" y="17"/>
                    <a:pt x="59" y="19"/>
                    <a:pt x="60" y="20"/>
                  </a:cubicBezTo>
                  <a:cubicBezTo>
                    <a:pt x="8" y="41"/>
                    <a:pt x="8" y="41"/>
                    <a:pt x="8" y="41"/>
                  </a:cubicBezTo>
                  <a:cubicBezTo>
                    <a:pt x="4" y="43"/>
                    <a:pt x="2" y="46"/>
                    <a:pt x="1" y="50"/>
                  </a:cubicBezTo>
                  <a:cubicBezTo>
                    <a:pt x="0" y="53"/>
                    <a:pt x="1" y="57"/>
                    <a:pt x="4" y="60"/>
                  </a:cubicBezTo>
                  <a:cubicBezTo>
                    <a:pt x="53" y="108"/>
                    <a:pt x="53" y="108"/>
                    <a:pt x="53" y="108"/>
                  </a:cubicBezTo>
                  <a:cubicBezTo>
                    <a:pt x="55" y="110"/>
                    <a:pt x="58" y="112"/>
                    <a:pt x="61" y="112"/>
                  </a:cubicBezTo>
                  <a:cubicBezTo>
                    <a:pt x="61" y="112"/>
                    <a:pt x="61" y="112"/>
                    <a:pt x="61" y="112"/>
                  </a:cubicBezTo>
                  <a:cubicBezTo>
                    <a:pt x="62" y="112"/>
                    <a:pt x="63" y="112"/>
                    <a:pt x="63" y="111"/>
                  </a:cubicBezTo>
                  <a:cubicBezTo>
                    <a:pt x="67" y="111"/>
                    <a:pt x="70" y="108"/>
                    <a:pt x="72" y="104"/>
                  </a:cubicBezTo>
                  <a:cubicBezTo>
                    <a:pt x="92" y="53"/>
                    <a:pt x="92" y="53"/>
                    <a:pt x="92" y="53"/>
                  </a:cubicBezTo>
                  <a:cubicBezTo>
                    <a:pt x="94" y="54"/>
                    <a:pt x="95" y="55"/>
                    <a:pt x="97" y="55"/>
                  </a:cubicBezTo>
                  <a:cubicBezTo>
                    <a:pt x="100" y="55"/>
                    <a:pt x="102" y="54"/>
                    <a:pt x="104" y="52"/>
                  </a:cubicBezTo>
                  <a:cubicBezTo>
                    <a:pt x="110" y="46"/>
                    <a:pt x="110" y="46"/>
                    <a:pt x="110" y="46"/>
                  </a:cubicBezTo>
                  <a:cubicBezTo>
                    <a:pt x="111" y="45"/>
                    <a:pt x="112" y="42"/>
                    <a:pt x="112" y="40"/>
                  </a:cubicBezTo>
                  <a:cubicBezTo>
                    <a:pt x="112" y="37"/>
                    <a:pt x="111" y="35"/>
                    <a:pt x="110" y="33"/>
                  </a:cubicBezTo>
                  <a:lnTo>
                    <a:pt x="80" y="3"/>
                  </a:lnTo>
                  <a:close/>
                  <a:moveTo>
                    <a:pt x="65" y="102"/>
                  </a:moveTo>
                  <a:cubicBezTo>
                    <a:pt x="64" y="103"/>
                    <a:pt x="63" y="104"/>
                    <a:pt x="62" y="104"/>
                  </a:cubicBezTo>
                  <a:cubicBezTo>
                    <a:pt x="61" y="104"/>
                    <a:pt x="61" y="104"/>
                    <a:pt x="61" y="104"/>
                  </a:cubicBezTo>
                  <a:cubicBezTo>
                    <a:pt x="60" y="104"/>
                    <a:pt x="59" y="104"/>
                    <a:pt x="58" y="103"/>
                  </a:cubicBezTo>
                  <a:cubicBezTo>
                    <a:pt x="9" y="55"/>
                    <a:pt x="9" y="55"/>
                    <a:pt x="9" y="55"/>
                  </a:cubicBezTo>
                  <a:cubicBezTo>
                    <a:pt x="9" y="54"/>
                    <a:pt x="8" y="52"/>
                    <a:pt x="8" y="51"/>
                  </a:cubicBezTo>
                  <a:cubicBezTo>
                    <a:pt x="9" y="50"/>
                    <a:pt x="9" y="49"/>
                    <a:pt x="11" y="48"/>
                  </a:cubicBezTo>
                  <a:cubicBezTo>
                    <a:pt x="34" y="39"/>
                    <a:pt x="34" y="39"/>
                    <a:pt x="34" y="39"/>
                  </a:cubicBezTo>
                  <a:cubicBezTo>
                    <a:pt x="51" y="44"/>
                    <a:pt x="67" y="39"/>
                    <a:pt x="83" y="56"/>
                  </a:cubicBezTo>
                  <a:lnTo>
                    <a:pt x="65" y="102"/>
                  </a:lnTo>
                  <a:close/>
                  <a:moveTo>
                    <a:pt x="104" y="41"/>
                  </a:moveTo>
                  <a:cubicBezTo>
                    <a:pt x="99" y="46"/>
                    <a:pt x="99" y="46"/>
                    <a:pt x="99" y="46"/>
                  </a:cubicBezTo>
                  <a:cubicBezTo>
                    <a:pt x="98" y="47"/>
                    <a:pt x="97" y="47"/>
                    <a:pt x="96" y="46"/>
                  </a:cubicBezTo>
                  <a:cubicBezTo>
                    <a:pt x="89" y="40"/>
                    <a:pt x="89" y="40"/>
                    <a:pt x="89" y="40"/>
                  </a:cubicBezTo>
                  <a:cubicBezTo>
                    <a:pt x="84" y="53"/>
                    <a:pt x="84" y="53"/>
                    <a:pt x="84" y="53"/>
                  </a:cubicBezTo>
                  <a:cubicBezTo>
                    <a:pt x="84" y="52"/>
                    <a:pt x="84" y="52"/>
                    <a:pt x="84" y="52"/>
                  </a:cubicBezTo>
                  <a:cubicBezTo>
                    <a:pt x="73" y="41"/>
                    <a:pt x="61" y="39"/>
                    <a:pt x="50" y="38"/>
                  </a:cubicBezTo>
                  <a:cubicBezTo>
                    <a:pt x="47" y="38"/>
                    <a:pt x="44" y="37"/>
                    <a:pt x="40" y="36"/>
                  </a:cubicBezTo>
                  <a:cubicBezTo>
                    <a:pt x="73" y="23"/>
                    <a:pt x="73" y="23"/>
                    <a:pt x="73" y="23"/>
                  </a:cubicBezTo>
                  <a:cubicBezTo>
                    <a:pt x="66" y="17"/>
                    <a:pt x="66" y="17"/>
                    <a:pt x="66" y="17"/>
                  </a:cubicBezTo>
                  <a:cubicBezTo>
                    <a:pt x="66" y="16"/>
                    <a:pt x="66" y="15"/>
                    <a:pt x="66" y="14"/>
                  </a:cubicBezTo>
                  <a:cubicBezTo>
                    <a:pt x="72" y="9"/>
                    <a:pt x="72" y="9"/>
                    <a:pt x="72" y="9"/>
                  </a:cubicBezTo>
                  <a:cubicBezTo>
                    <a:pt x="73" y="8"/>
                    <a:pt x="74" y="8"/>
                    <a:pt x="75" y="9"/>
                  </a:cubicBezTo>
                  <a:cubicBezTo>
                    <a:pt x="104" y="38"/>
                    <a:pt x="104" y="38"/>
                    <a:pt x="104" y="38"/>
                  </a:cubicBezTo>
                  <a:cubicBezTo>
                    <a:pt x="105" y="39"/>
                    <a:pt x="105" y="40"/>
                    <a:pt x="104" y="41"/>
                  </a:cubicBezTo>
                  <a:close/>
                  <a:moveTo>
                    <a:pt x="104" y="41"/>
                  </a:moveTo>
                  <a:cubicBezTo>
                    <a:pt x="104" y="41"/>
                    <a:pt x="104" y="41"/>
                    <a:pt x="104" y="41"/>
                  </a:cubicBezTo>
                </a:path>
              </a:pathLst>
            </a:custGeom>
            <a:grpFill/>
            <a:ln w="9525">
              <a:noFill/>
              <a:round/>
              <a:headEnd/>
              <a:tailEnd/>
            </a:ln>
          </p:spPr>
          <p:txBody>
            <a:bodyPr/>
            <a:lstStyle/>
            <a:p>
              <a:pPr fontAlgn="auto">
                <a:spcBef>
                  <a:spcPts val="0"/>
                </a:spcBef>
                <a:spcAft>
                  <a:spcPts val="0"/>
                </a:spcAft>
                <a:defRPr/>
              </a:pPr>
              <a:endParaRPr lang="en-US">
                <a:latin typeface="+mn-lt"/>
                <a:ea typeface="+mn-ea"/>
                <a:cs typeface="+mn-cs"/>
              </a:endParaRPr>
            </a:p>
          </p:txBody>
        </p:sp>
        <p:sp>
          <p:nvSpPr>
            <p:cNvPr id="23" name="Freeform 94"/>
            <p:cNvSpPr>
              <a:spLocks noEditPoints="1"/>
            </p:cNvSpPr>
            <p:nvPr/>
          </p:nvSpPr>
          <p:spPr bwMode="auto">
            <a:xfrm>
              <a:off x="8939213" y="2084388"/>
              <a:ext cx="55563" cy="57150"/>
            </a:xfrm>
            <a:custGeom>
              <a:avLst/>
              <a:gdLst/>
              <a:ahLst/>
              <a:cxnLst>
                <a:cxn ang="0">
                  <a:pos x="10" y="19"/>
                </a:cxn>
                <a:cxn ang="0">
                  <a:pos x="19" y="10"/>
                </a:cxn>
                <a:cxn ang="0">
                  <a:pos x="10" y="0"/>
                </a:cxn>
                <a:cxn ang="0">
                  <a:pos x="0" y="10"/>
                </a:cxn>
                <a:cxn ang="0">
                  <a:pos x="10" y="19"/>
                </a:cxn>
                <a:cxn ang="0">
                  <a:pos x="10" y="4"/>
                </a:cxn>
                <a:cxn ang="0">
                  <a:pos x="16" y="10"/>
                </a:cxn>
                <a:cxn ang="0">
                  <a:pos x="10" y="16"/>
                </a:cxn>
                <a:cxn ang="0">
                  <a:pos x="4" y="10"/>
                </a:cxn>
                <a:cxn ang="0">
                  <a:pos x="10" y="4"/>
                </a:cxn>
                <a:cxn ang="0">
                  <a:pos x="10" y="4"/>
                </a:cxn>
                <a:cxn ang="0">
                  <a:pos x="10" y="4"/>
                </a:cxn>
              </a:cxnLst>
              <a:rect l="0" t="0" r="r" b="b"/>
              <a:pathLst>
                <a:path w="19" h="19">
                  <a:moveTo>
                    <a:pt x="10" y="19"/>
                  </a:moveTo>
                  <a:cubicBezTo>
                    <a:pt x="15" y="19"/>
                    <a:pt x="19" y="15"/>
                    <a:pt x="19" y="10"/>
                  </a:cubicBezTo>
                  <a:cubicBezTo>
                    <a:pt x="19" y="5"/>
                    <a:pt x="15" y="0"/>
                    <a:pt x="10" y="0"/>
                  </a:cubicBezTo>
                  <a:cubicBezTo>
                    <a:pt x="5" y="0"/>
                    <a:pt x="0" y="5"/>
                    <a:pt x="0" y="10"/>
                  </a:cubicBezTo>
                  <a:cubicBezTo>
                    <a:pt x="0" y="15"/>
                    <a:pt x="5" y="19"/>
                    <a:pt x="10" y="19"/>
                  </a:cubicBezTo>
                  <a:close/>
                  <a:moveTo>
                    <a:pt x="10" y="4"/>
                  </a:moveTo>
                  <a:cubicBezTo>
                    <a:pt x="13" y="4"/>
                    <a:pt x="16" y="7"/>
                    <a:pt x="16" y="10"/>
                  </a:cubicBezTo>
                  <a:cubicBezTo>
                    <a:pt x="16" y="13"/>
                    <a:pt x="13" y="16"/>
                    <a:pt x="10" y="16"/>
                  </a:cubicBezTo>
                  <a:cubicBezTo>
                    <a:pt x="7" y="16"/>
                    <a:pt x="4" y="13"/>
                    <a:pt x="4" y="10"/>
                  </a:cubicBezTo>
                  <a:cubicBezTo>
                    <a:pt x="4" y="7"/>
                    <a:pt x="7" y="4"/>
                    <a:pt x="10" y="4"/>
                  </a:cubicBezTo>
                  <a:close/>
                  <a:moveTo>
                    <a:pt x="10" y="4"/>
                  </a:moveTo>
                  <a:cubicBezTo>
                    <a:pt x="10" y="4"/>
                    <a:pt x="10" y="4"/>
                    <a:pt x="10" y="4"/>
                  </a:cubicBezTo>
                </a:path>
              </a:pathLst>
            </a:custGeom>
            <a:grpFill/>
            <a:ln w="9525">
              <a:noFill/>
              <a:round/>
              <a:headEnd/>
              <a:tailEnd/>
            </a:ln>
          </p:spPr>
          <p:txBody>
            <a:bodyPr/>
            <a:lstStyle/>
            <a:p>
              <a:pPr fontAlgn="auto">
                <a:spcBef>
                  <a:spcPts val="0"/>
                </a:spcBef>
                <a:spcAft>
                  <a:spcPts val="0"/>
                </a:spcAft>
                <a:defRPr/>
              </a:pPr>
              <a:endParaRPr lang="en-US">
                <a:latin typeface="+mn-lt"/>
                <a:ea typeface="+mn-ea"/>
                <a:cs typeface="+mn-cs"/>
              </a:endParaRPr>
            </a:p>
          </p:txBody>
        </p:sp>
        <p:sp>
          <p:nvSpPr>
            <p:cNvPr id="24" name="Freeform 95"/>
            <p:cNvSpPr>
              <a:spLocks noEditPoints="1"/>
            </p:cNvSpPr>
            <p:nvPr/>
          </p:nvSpPr>
          <p:spPr bwMode="auto">
            <a:xfrm>
              <a:off x="9085263" y="1906588"/>
              <a:ext cx="55563" cy="55563"/>
            </a:xfrm>
            <a:custGeom>
              <a:avLst/>
              <a:gdLst/>
              <a:ahLst/>
              <a:cxnLst>
                <a:cxn ang="0">
                  <a:pos x="10" y="0"/>
                </a:cxn>
                <a:cxn ang="0">
                  <a:pos x="0" y="9"/>
                </a:cxn>
                <a:cxn ang="0">
                  <a:pos x="10" y="19"/>
                </a:cxn>
                <a:cxn ang="0">
                  <a:pos x="19" y="9"/>
                </a:cxn>
                <a:cxn ang="0">
                  <a:pos x="10" y="0"/>
                </a:cxn>
                <a:cxn ang="0">
                  <a:pos x="10" y="15"/>
                </a:cxn>
                <a:cxn ang="0">
                  <a:pos x="4" y="9"/>
                </a:cxn>
                <a:cxn ang="0">
                  <a:pos x="10" y="4"/>
                </a:cxn>
                <a:cxn ang="0">
                  <a:pos x="16" y="9"/>
                </a:cxn>
                <a:cxn ang="0">
                  <a:pos x="10" y="15"/>
                </a:cxn>
                <a:cxn ang="0">
                  <a:pos x="10" y="15"/>
                </a:cxn>
                <a:cxn ang="0">
                  <a:pos x="10" y="15"/>
                </a:cxn>
              </a:cxnLst>
              <a:rect l="0" t="0" r="r" b="b"/>
              <a:pathLst>
                <a:path w="19" h="19">
                  <a:moveTo>
                    <a:pt x="10" y="0"/>
                  </a:moveTo>
                  <a:cubicBezTo>
                    <a:pt x="4" y="0"/>
                    <a:pt x="0" y="4"/>
                    <a:pt x="0" y="9"/>
                  </a:cubicBezTo>
                  <a:cubicBezTo>
                    <a:pt x="0" y="15"/>
                    <a:pt x="4" y="19"/>
                    <a:pt x="10" y="19"/>
                  </a:cubicBezTo>
                  <a:cubicBezTo>
                    <a:pt x="15" y="19"/>
                    <a:pt x="19" y="15"/>
                    <a:pt x="19" y="9"/>
                  </a:cubicBezTo>
                  <a:cubicBezTo>
                    <a:pt x="19" y="4"/>
                    <a:pt x="15" y="0"/>
                    <a:pt x="10" y="0"/>
                  </a:cubicBezTo>
                  <a:close/>
                  <a:moveTo>
                    <a:pt x="10" y="15"/>
                  </a:moveTo>
                  <a:cubicBezTo>
                    <a:pt x="7" y="15"/>
                    <a:pt x="4" y="13"/>
                    <a:pt x="4" y="9"/>
                  </a:cubicBezTo>
                  <a:cubicBezTo>
                    <a:pt x="4" y="6"/>
                    <a:pt x="7" y="4"/>
                    <a:pt x="10" y="4"/>
                  </a:cubicBezTo>
                  <a:cubicBezTo>
                    <a:pt x="13" y="4"/>
                    <a:pt x="16" y="6"/>
                    <a:pt x="16" y="9"/>
                  </a:cubicBezTo>
                  <a:cubicBezTo>
                    <a:pt x="16" y="13"/>
                    <a:pt x="13" y="15"/>
                    <a:pt x="10" y="15"/>
                  </a:cubicBezTo>
                  <a:close/>
                  <a:moveTo>
                    <a:pt x="10" y="15"/>
                  </a:moveTo>
                  <a:cubicBezTo>
                    <a:pt x="10" y="15"/>
                    <a:pt x="10" y="15"/>
                    <a:pt x="10" y="15"/>
                  </a:cubicBezTo>
                </a:path>
              </a:pathLst>
            </a:custGeom>
            <a:grpFill/>
            <a:ln w="9525">
              <a:noFill/>
              <a:round/>
              <a:headEnd/>
              <a:tailEnd/>
            </a:ln>
          </p:spPr>
          <p:txBody>
            <a:bodyPr/>
            <a:lstStyle/>
            <a:p>
              <a:pPr fontAlgn="auto">
                <a:spcBef>
                  <a:spcPts val="0"/>
                </a:spcBef>
                <a:spcAft>
                  <a:spcPts val="0"/>
                </a:spcAft>
                <a:defRPr/>
              </a:pPr>
              <a:endParaRPr lang="en-US">
                <a:latin typeface="+mn-lt"/>
                <a:ea typeface="+mn-ea"/>
                <a:cs typeface="+mn-cs"/>
              </a:endParaRPr>
            </a:p>
          </p:txBody>
        </p:sp>
        <p:sp>
          <p:nvSpPr>
            <p:cNvPr id="25" name="Freeform 96"/>
            <p:cNvSpPr>
              <a:spLocks noEditPoints="1"/>
            </p:cNvSpPr>
            <p:nvPr/>
          </p:nvSpPr>
          <p:spPr bwMode="auto">
            <a:xfrm>
              <a:off x="8872538" y="2073276"/>
              <a:ext cx="46038" cy="47625"/>
            </a:xfrm>
            <a:custGeom>
              <a:avLst/>
              <a:gdLst/>
              <a:ahLst/>
              <a:cxnLst>
                <a:cxn ang="0">
                  <a:pos x="0" y="8"/>
                </a:cxn>
                <a:cxn ang="0">
                  <a:pos x="8" y="16"/>
                </a:cxn>
                <a:cxn ang="0">
                  <a:pos x="16" y="8"/>
                </a:cxn>
                <a:cxn ang="0">
                  <a:pos x="8" y="0"/>
                </a:cxn>
                <a:cxn ang="0">
                  <a:pos x="0" y="8"/>
                </a:cxn>
                <a:cxn ang="0">
                  <a:pos x="8" y="4"/>
                </a:cxn>
                <a:cxn ang="0">
                  <a:pos x="12" y="8"/>
                </a:cxn>
                <a:cxn ang="0">
                  <a:pos x="8" y="12"/>
                </a:cxn>
                <a:cxn ang="0">
                  <a:pos x="4" y="8"/>
                </a:cxn>
                <a:cxn ang="0">
                  <a:pos x="8" y="4"/>
                </a:cxn>
                <a:cxn ang="0">
                  <a:pos x="8" y="4"/>
                </a:cxn>
                <a:cxn ang="0">
                  <a:pos x="8" y="4"/>
                </a:cxn>
              </a:cxnLst>
              <a:rect l="0" t="0" r="r" b="b"/>
              <a:pathLst>
                <a:path w="16" h="16">
                  <a:moveTo>
                    <a:pt x="0" y="8"/>
                  </a:moveTo>
                  <a:cubicBezTo>
                    <a:pt x="0" y="12"/>
                    <a:pt x="4" y="16"/>
                    <a:pt x="8" y="16"/>
                  </a:cubicBezTo>
                  <a:cubicBezTo>
                    <a:pt x="12" y="16"/>
                    <a:pt x="16" y="12"/>
                    <a:pt x="16" y="8"/>
                  </a:cubicBezTo>
                  <a:cubicBezTo>
                    <a:pt x="16" y="4"/>
                    <a:pt x="12" y="0"/>
                    <a:pt x="8" y="0"/>
                  </a:cubicBezTo>
                  <a:cubicBezTo>
                    <a:pt x="4" y="0"/>
                    <a:pt x="0" y="4"/>
                    <a:pt x="0" y="8"/>
                  </a:cubicBezTo>
                  <a:close/>
                  <a:moveTo>
                    <a:pt x="8" y="4"/>
                  </a:moveTo>
                  <a:cubicBezTo>
                    <a:pt x="10" y="4"/>
                    <a:pt x="12" y="6"/>
                    <a:pt x="12" y="8"/>
                  </a:cubicBezTo>
                  <a:cubicBezTo>
                    <a:pt x="12" y="10"/>
                    <a:pt x="10" y="12"/>
                    <a:pt x="8" y="12"/>
                  </a:cubicBezTo>
                  <a:cubicBezTo>
                    <a:pt x="6" y="12"/>
                    <a:pt x="4" y="10"/>
                    <a:pt x="4" y="8"/>
                  </a:cubicBezTo>
                  <a:cubicBezTo>
                    <a:pt x="4" y="6"/>
                    <a:pt x="6" y="4"/>
                    <a:pt x="8" y="4"/>
                  </a:cubicBezTo>
                  <a:close/>
                  <a:moveTo>
                    <a:pt x="8" y="4"/>
                  </a:moveTo>
                  <a:cubicBezTo>
                    <a:pt x="8" y="4"/>
                    <a:pt x="8" y="4"/>
                    <a:pt x="8" y="4"/>
                  </a:cubicBezTo>
                </a:path>
              </a:pathLst>
            </a:custGeom>
            <a:grpFill/>
            <a:ln w="9525">
              <a:noFill/>
              <a:round/>
              <a:headEnd/>
              <a:tailEnd/>
            </a:ln>
          </p:spPr>
          <p:txBody>
            <a:bodyPr/>
            <a:lstStyle/>
            <a:p>
              <a:pPr fontAlgn="auto">
                <a:spcBef>
                  <a:spcPts val="0"/>
                </a:spcBef>
                <a:spcAft>
                  <a:spcPts val="0"/>
                </a:spcAft>
                <a:defRPr/>
              </a:pPr>
              <a:endParaRPr lang="en-US">
                <a:latin typeface="+mn-lt"/>
                <a:ea typeface="+mn-ea"/>
                <a:cs typeface="+mn-cs"/>
              </a:endParaRPr>
            </a:p>
          </p:txBody>
        </p:sp>
        <p:sp>
          <p:nvSpPr>
            <p:cNvPr id="26" name="Freeform 97"/>
            <p:cNvSpPr>
              <a:spLocks noEditPoints="1"/>
            </p:cNvSpPr>
            <p:nvPr/>
          </p:nvSpPr>
          <p:spPr bwMode="auto">
            <a:xfrm>
              <a:off x="8918575" y="2152651"/>
              <a:ext cx="20638" cy="23813"/>
            </a:xfrm>
            <a:custGeom>
              <a:avLst/>
              <a:gdLst/>
              <a:ahLst/>
              <a:cxnLst>
                <a:cxn ang="0">
                  <a:pos x="7" y="4"/>
                </a:cxn>
                <a:cxn ang="0">
                  <a:pos x="3" y="8"/>
                </a:cxn>
                <a:cxn ang="0">
                  <a:pos x="0" y="4"/>
                </a:cxn>
                <a:cxn ang="0">
                  <a:pos x="3" y="0"/>
                </a:cxn>
                <a:cxn ang="0">
                  <a:pos x="7" y="4"/>
                </a:cxn>
                <a:cxn ang="0">
                  <a:pos x="7" y="4"/>
                </a:cxn>
                <a:cxn ang="0">
                  <a:pos x="7" y="4"/>
                </a:cxn>
              </a:cxnLst>
              <a:rect l="0" t="0" r="r" b="b"/>
              <a:pathLst>
                <a:path w="7" h="8">
                  <a:moveTo>
                    <a:pt x="7" y="4"/>
                  </a:moveTo>
                  <a:cubicBezTo>
                    <a:pt x="7" y="6"/>
                    <a:pt x="6" y="8"/>
                    <a:pt x="3" y="8"/>
                  </a:cubicBezTo>
                  <a:cubicBezTo>
                    <a:pt x="1" y="8"/>
                    <a:pt x="0" y="6"/>
                    <a:pt x="0" y="4"/>
                  </a:cubicBezTo>
                  <a:cubicBezTo>
                    <a:pt x="0" y="2"/>
                    <a:pt x="1" y="0"/>
                    <a:pt x="3" y="0"/>
                  </a:cubicBezTo>
                  <a:cubicBezTo>
                    <a:pt x="6" y="0"/>
                    <a:pt x="7" y="2"/>
                    <a:pt x="7" y="4"/>
                  </a:cubicBezTo>
                  <a:close/>
                  <a:moveTo>
                    <a:pt x="7" y="4"/>
                  </a:moveTo>
                  <a:cubicBezTo>
                    <a:pt x="7" y="4"/>
                    <a:pt x="7" y="4"/>
                    <a:pt x="7" y="4"/>
                  </a:cubicBezTo>
                </a:path>
              </a:pathLst>
            </a:custGeom>
            <a:grpFill/>
            <a:ln w="9525">
              <a:noFill/>
              <a:round/>
              <a:headEnd/>
              <a:tailEnd/>
            </a:ln>
          </p:spPr>
          <p:txBody>
            <a:bodyPr/>
            <a:lstStyle/>
            <a:p>
              <a:pPr fontAlgn="auto">
                <a:spcBef>
                  <a:spcPts val="0"/>
                </a:spcBef>
                <a:spcAft>
                  <a:spcPts val="0"/>
                </a:spcAft>
                <a:defRPr/>
              </a:pPr>
              <a:endParaRPr lang="en-US">
                <a:latin typeface="+mn-lt"/>
                <a:ea typeface="+mn-ea"/>
                <a:cs typeface="+mn-cs"/>
              </a:endParaRPr>
            </a:p>
          </p:txBody>
        </p:sp>
        <p:sp>
          <p:nvSpPr>
            <p:cNvPr id="27" name="Freeform 98"/>
            <p:cNvSpPr>
              <a:spLocks noEditPoints="1"/>
            </p:cNvSpPr>
            <p:nvPr/>
          </p:nvSpPr>
          <p:spPr bwMode="auto">
            <a:xfrm>
              <a:off x="9096375" y="1985963"/>
              <a:ext cx="23813" cy="20638"/>
            </a:xfrm>
            <a:custGeom>
              <a:avLst/>
              <a:gdLst/>
              <a:ahLst/>
              <a:cxnLst>
                <a:cxn ang="0">
                  <a:pos x="8" y="4"/>
                </a:cxn>
                <a:cxn ang="0">
                  <a:pos x="4" y="7"/>
                </a:cxn>
                <a:cxn ang="0">
                  <a:pos x="0" y="4"/>
                </a:cxn>
                <a:cxn ang="0">
                  <a:pos x="4" y="0"/>
                </a:cxn>
                <a:cxn ang="0">
                  <a:pos x="8" y="4"/>
                </a:cxn>
                <a:cxn ang="0">
                  <a:pos x="8" y="4"/>
                </a:cxn>
                <a:cxn ang="0">
                  <a:pos x="8" y="4"/>
                </a:cxn>
              </a:cxnLst>
              <a:rect l="0" t="0" r="r" b="b"/>
              <a:pathLst>
                <a:path w="8" h="7">
                  <a:moveTo>
                    <a:pt x="8" y="4"/>
                  </a:moveTo>
                  <a:cubicBezTo>
                    <a:pt x="8" y="6"/>
                    <a:pt x="6" y="7"/>
                    <a:pt x="4" y="7"/>
                  </a:cubicBezTo>
                  <a:cubicBezTo>
                    <a:pt x="2" y="7"/>
                    <a:pt x="0" y="6"/>
                    <a:pt x="0" y="4"/>
                  </a:cubicBezTo>
                  <a:cubicBezTo>
                    <a:pt x="0" y="1"/>
                    <a:pt x="2" y="0"/>
                    <a:pt x="4" y="0"/>
                  </a:cubicBezTo>
                  <a:cubicBezTo>
                    <a:pt x="6" y="0"/>
                    <a:pt x="8" y="1"/>
                    <a:pt x="8" y="4"/>
                  </a:cubicBezTo>
                  <a:close/>
                  <a:moveTo>
                    <a:pt x="8" y="4"/>
                  </a:moveTo>
                  <a:cubicBezTo>
                    <a:pt x="8" y="4"/>
                    <a:pt x="8" y="4"/>
                    <a:pt x="8" y="4"/>
                  </a:cubicBezTo>
                </a:path>
              </a:pathLst>
            </a:custGeom>
            <a:grpFill/>
            <a:ln w="9525">
              <a:noFill/>
              <a:round/>
              <a:headEnd/>
              <a:tailEnd/>
            </a:ln>
          </p:spPr>
          <p:txBody>
            <a:bodyPr/>
            <a:lstStyle/>
            <a:p>
              <a:pPr fontAlgn="auto">
                <a:spcBef>
                  <a:spcPts val="0"/>
                </a:spcBef>
                <a:spcAft>
                  <a:spcPts val="0"/>
                </a:spcAft>
                <a:defRPr/>
              </a:pPr>
              <a:endParaRPr lang="en-US">
                <a:latin typeface="+mn-lt"/>
                <a:ea typeface="+mn-ea"/>
                <a:cs typeface="+mn-cs"/>
              </a:endParaRPr>
            </a:p>
          </p:txBody>
        </p:sp>
      </p:grpSp>
      <p:sp>
        <p:nvSpPr>
          <p:cNvPr id="28" name="Espace réservé du pied de page 7"/>
          <p:cNvSpPr>
            <a:spLocks noGrp="1"/>
          </p:cNvSpPr>
          <p:nvPr>
            <p:ph type="ftr" sz="quarter" idx="11"/>
          </p:nvPr>
        </p:nvSpPr>
        <p:spPr>
          <a:xfrm>
            <a:off x="3464678" y="6389289"/>
            <a:ext cx="5423281" cy="646331"/>
          </a:xfrm>
          <a:prstGeom prst="rect">
            <a:avLst/>
          </a:prstGeom>
        </p:spPr>
        <p:txBody>
          <a:bodyPr wrap="none">
            <a:spAutoFit/>
          </a:bodyPr>
          <a:lstStyle/>
          <a:p>
            <a:r>
              <a:rPr lang="fr-FR" sz="1800" dirty="0">
                <a:solidFill>
                  <a:schemeClr val="tx1"/>
                </a:solidFill>
                <a:latin typeface="Times New Roman" panose="02020603050405020304" pitchFamily="18" charset="0"/>
                <a:cs typeface="Times New Roman" panose="02020603050405020304" pitchFamily="18" charset="0"/>
              </a:rPr>
              <a:t>Système de gestion de Service d’électricité / gaz «ndes »</a:t>
            </a:r>
          </a:p>
          <a:p>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29" name="Flowchart: Off-page Connector 36">
            <a:extLst>
              <a:ext uri="{FF2B5EF4-FFF2-40B4-BE49-F238E27FC236}">
                <a16:creationId xmlns:a16="http://schemas.microsoft.com/office/drawing/2014/main" id="{E34E4F2F-2E67-4692-9EB5-843046579063}"/>
              </a:ext>
            </a:extLst>
          </p:cNvPr>
          <p:cNvSpPr/>
          <p:nvPr/>
        </p:nvSpPr>
        <p:spPr>
          <a:xfrm>
            <a:off x="11205084" y="6397158"/>
            <a:ext cx="327273" cy="420202"/>
          </a:xfrm>
          <a:prstGeom prst="flowChartOffpageConnector">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solidFill>
                  <a:schemeClr val="bg1"/>
                </a:solidFill>
              </a:rPr>
              <a:t>22</a:t>
            </a:r>
            <a:endParaRPr lang="en-US" sz="1100" b="1" dirty="0">
              <a:solidFill>
                <a:schemeClr val="bg1"/>
              </a:solidFill>
            </a:endParaRPr>
          </a:p>
        </p:txBody>
      </p:sp>
      <p:pic>
        <p:nvPicPr>
          <p:cNvPr id="30" name="Image 29"/>
          <p:cNvPicPr/>
          <p:nvPr/>
        </p:nvPicPr>
        <p:blipFill>
          <a:blip r:embed="rId2" cstate="print">
            <a:extLst>
              <a:ext uri="{28A0092B-C50C-407E-A947-70E740481C1C}">
                <a14:useLocalDpi xmlns:a14="http://schemas.microsoft.com/office/drawing/2010/main" val="0"/>
              </a:ext>
            </a:extLst>
          </a:blip>
          <a:stretch>
            <a:fillRect/>
          </a:stretch>
        </p:blipFill>
        <p:spPr>
          <a:xfrm>
            <a:off x="648220" y="164851"/>
            <a:ext cx="862527" cy="805754"/>
          </a:xfrm>
          <a:prstGeom prst="rect">
            <a:avLst/>
          </a:prstGeom>
        </p:spPr>
      </p:pic>
      <p:pic>
        <p:nvPicPr>
          <p:cNvPr id="31" name="Image 30"/>
          <p:cNvPicPr/>
          <p:nvPr/>
        </p:nvPicPr>
        <p:blipFill>
          <a:blip r:embed="rId3" cstate="print">
            <a:extLst>
              <a:ext uri="{28A0092B-C50C-407E-A947-70E740481C1C}">
                <a14:useLocalDpi xmlns:a14="http://schemas.microsoft.com/office/drawing/2010/main" val="0"/>
              </a:ext>
            </a:extLst>
          </a:blip>
          <a:stretch>
            <a:fillRect/>
          </a:stretch>
        </p:blipFill>
        <p:spPr>
          <a:xfrm>
            <a:off x="10525456" y="248478"/>
            <a:ext cx="795886" cy="722127"/>
          </a:xfrm>
          <a:prstGeom prst="rect">
            <a:avLst/>
          </a:prstGeom>
        </p:spPr>
      </p:pic>
    </p:spTree>
    <p:extLst>
      <p:ext uri="{BB962C8B-B14F-4D97-AF65-F5344CB8AC3E}">
        <p14:creationId xmlns:p14="http://schemas.microsoft.com/office/powerpoint/2010/main" val="1836739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1000" fill="hold"/>
                                        <p:tgtEl>
                                          <p:spTgt spid="14"/>
                                        </p:tgtEl>
                                        <p:attrNameLst>
                                          <p:attrName>ppt_x</p:attrName>
                                        </p:attrNameLst>
                                      </p:cBhvr>
                                      <p:tavLst>
                                        <p:tav tm="0">
                                          <p:val>
                                            <p:strVal val="0-#ppt_w/2"/>
                                          </p:val>
                                        </p:tav>
                                        <p:tav tm="100000">
                                          <p:val>
                                            <p:strVal val="#ppt_x"/>
                                          </p:val>
                                        </p:tav>
                                      </p:tavLst>
                                    </p:anim>
                                    <p:anim calcmode="lin" valueType="num">
                                      <p:cBhvr additive="base">
                                        <p:cTn id="8" dur="10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3" decel="10000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1000" fill="hold"/>
                                        <p:tgtEl>
                                          <p:spTgt spid="10"/>
                                        </p:tgtEl>
                                        <p:attrNameLst>
                                          <p:attrName>ppt_x</p:attrName>
                                        </p:attrNameLst>
                                      </p:cBhvr>
                                      <p:tavLst>
                                        <p:tav tm="0">
                                          <p:val>
                                            <p:strVal val="1+#ppt_w/2"/>
                                          </p:val>
                                        </p:tav>
                                        <p:tav tm="100000">
                                          <p:val>
                                            <p:strVal val="#ppt_x"/>
                                          </p:val>
                                        </p:tav>
                                      </p:tavLst>
                                    </p:anim>
                                    <p:anim calcmode="lin" valueType="num">
                                      <p:cBhvr additive="base">
                                        <p:cTn id="12" dur="1000" fill="hold"/>
                                        <p:tgtEl>
                                          <p:spTgt spid="10"/>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par>
                          <p:cTn id="17" fill="hold">
                            <p:stCondLst>
                              <p:cond delay="1500"/>
                            </p:stCondLst>
                            <p:childTnLst>
                              <p:par>
                                <p:cTn id="18" presetID="21" presetClass="entr" presetSubtype="1"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heel(1)">
                                      <p:cBhvr>
                                        <p:cTn id="20" dur="750"/>
                                        <p:tgtEl>
                                          <p:spTgt spid="8"/>
                                        </p:tgtEl>
                                      </p:cBhvr>
                                    </p:animEffect>
                                  </p:childTnLst>
                                </p:cTn>
                              </p:par>
                            </p:childTnLst>
                          </p:cTn>
                        </p:par>
                        <p:par>
                          <p:cTn id="21" fill="hold">
                            <p:stCondLst>
                              <p:cond delay="2250"/>
                            </p:stCondLst>
                            <p:childTnLst>
                              <p:par>
                                <p:cTn id="22" presetID="63" presetClass="path" presetSubtype="0" accel="50000" decel="50000" fill="hold" grpId="0" nodeType="afterEffect">
                                  <p:stCondLst>
                                    <p:cond delay="0"/>
                                  </p:stCondLst>
                                  <p:childTnLst>
                                    <p:animMotion origin="layout" path="M 3.125E-6 1.11111E-6 L 0.99531 0.01296 " pathEditMode="relative" rAng="0" ptsTypes="AA">
                                      <p:cBhvr>
                                        <p:cTn id="23" dur="1250" fill="hold"/>
                                        <p:tgtEl>
                                          <p:spTgt spid="7"/>
                                        </p:tgtEl>
                                        <p:attrNameLst>
                                          <p:attrName>ppt_x</p:attrName>
                                          <p:attrName>ppt_y</p:attrName>
                                        </p:attrNameLst>
                                      </p:cBhvr>
                                      <p:rCtr x="49766" y="64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42"/>
          <p:cNvGrpSpPr/>
          <p:nvPr/>
        </p:nvGrpSpPr>
        <p:grpSpPr>
          <a:xfrm>
            <a:off x="0" y="5233360"/>
            <a:ext cx="1024128" cy="1024128"/>
            <a:chOff x="-10809" y="2580056"/>
            <a:chExt cx="2574255" cy="2563444"/>
          </a:xfrm>
          <a:solidFill>
            <a:schemeClr val="tx1">
              <a:lumMod val="65000"/>
              <a:lumOff val="35000"/>
            </a:schemeClr>
          </a:solidFill>
        </p:grpSpPr>
        <p:sp>
          <p:nvSpPr>
            <p:cNvPr id="14" name="Right Triangle 17"/>
            <p:cNvSpPr/>
            <p:nvPr/>
          </p:nvSpPr>
          <p:spPr>
            <a:xfrm>
              <a:off x="-10808" y="2580056"/>
              <a:ext cx="2574254" cy="2563443"/>
            </a:xfrm>
            <a:custGeom>
              <a:avLst/>
              <a:gdLst>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Lst>
              <a:ahLst/>
              <a:cxnLst>
                <a:cxn ang="0">
                  <a:pos x="connsiteX0" y="connsiteY0"/>
                </a:cxn>
                <a:cxn ang="0">
                  <a:pos x="connsiteX1" y="connsiteY1"/>
                </a:cxn>
                <a:cxn ang="0">
                  <a:pos x="connsiteX2" y="connsiteY2"/>
                </a:cxn>
                <a:cxn ang="0">
                  <a:pos x="connsiteX3" y="connsiteY3"/>
                </a:cxn>
              </a:cxnLst>
              <a:rect l="l" t="t" r="r" b="b"/>
              <a:pathLst>
                <a:path w="2407162" h="2397053">
                  <a:moveTo>
                    <a:pt x="0" y="2397053"/>
                  </a:moveTo>
                  <a:lnTo>
                    <a:pt x="0" y="0"/>
                  </a:lnTo>
                  <a:cubicBezTo>
                    <a:pt x="536664" y="1252310"/>
                    <a:pt x="1729820" y="2082589"/>
                    <a:pt x="2407162" y="2397053"/>
                  </a:cubicBezTo>
                  <a:lnTo>
                    <a:pt x="0" y="239705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7"/>
            <p:cNvSpPr/>
            <p:nvPr/>
          </p:nvSpPr>
          <p:spPr>
            <a:xfrm>
              <a:off x="-10808" y="2649415"/>
              <a:ext cx="2504603" cy="2494085"/>
            </a:xfrm>
            <a:custGeom>
              <a:avLst/>
              <a:gdLst>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Lst>
              <a:ahLst/>
              <a:cxnLst>
                <a:cxn ang="0">
                  <a:pos x="connsiteX0" y="connsiteY0"/>
                </a:cxn>
                <a:cxn ang="0">
                  <a:pos x="connsiteX1" y="connsiteY1"/>
                </a:cxn>
                <a:cxn ang="0">
                  <a:pos x="connsiteX2" y="connsiteY2"/>
                </a:cxn>
                <a:cxn ang="0">
                  <a:pos x="connsiteX3" y="connsiteY3"/>
                </a:cxn>
              </a:cxnLst>
              <a:rect l="l" t="t" r="r" b="b"/>
              <a:pathLst>
                <a:path w="2407162" h="2397053">
                  <a:moveTo>
                    <a:pt x="0" y="2397053"/>
                  </a:moveTo>
                  <a:lnTo>
                    <a:pt x="0" y="0"/>
                  </a:lnTo>
                  <a:cubicBezTo>
                    <a:pt x="536664" y="1252310"/>
                    <a:pt x="1729820" y="2082589"/>
                    <a:pt x="2407162" y="2397053"/>
                  </a:cubicBezTo>
                  <a:lnTo>
                    <a:pt x="0" y="239705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ight Triangle 17"/>
            <p:cNvSpPr/>
            <p:nvPr/>
          </p:nvSpPr>
          <p:spPr>
            <a:xfrm>
              <a:off x="-10809" y="2720143"/>
              <a:ext cx="2433577" cy="2423357"/>
            </a:xfrm>
            <a:custGeom>
              <a:avLst/>
              <a:gdLst>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Lst>
              <a:ahLst/>
              <a:cxnLst>
                <a:cxn ang="0">
                  <a:pos x="connsiteX0" y="connsiteY0"/>
                </a:cxn>
                <a:cxn ang="0">
                  <a:pos x="connsiteX1" y="connsiteY1"/>
                </a:cxn>
                <a:cxn ang="0">
                  <a:pos x="connsiteX2" y="connsiteY2"/>
                </a:cxn>
                <a:cxn ang="0">
                  <a:pos x="connsiteX3" y="connsiteY3"/>
                </a:cxn>
              </a:cxnLst>
              <a:rect l="l" t="t" r="r" b="b"/>
              <a:pathLst>
                <a:path w="2407162" h="2397053">
                  <a:moveTo>
                    <a:pt x="0" y="2397053"/>
                  </a:moveTo>
                  <a:lnTo>
                    <a:pt x="0" y="0"/>
                  </a:lnTo>
                  <a:cubicBezTo>
                    <a:pt x="536664" y="1252310"/>
                    <a:pt x="1729820" y="2082589"/>
                    <a:pt x="2407162" y="2397053"/>
                  </a:cubicBezTo>
                  <a:lnTo>
                    <a:pt x="0" y="239705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46"/>
          <p:cNvGrpSpPr/>
          <p:nvPr/>
        </p:nvGrpSpPr>
        <p:grpSpPr>
          <a:xfrm rot="5400000" flipV="1">
            <a:off x="11167443" y="969744"/>
            <a:ext cx="1026713" cy="1022401"/>
            <a:chOff x="-10809" y="2580056"/>
            <a:chExt cx="2574255" cy="2563444"/>
          </a:xfrm>
          <a:solidFill>
            <a:schemeClr val="tx1">
              <a:lumMod val="65000"/>
              <a:lumOff val="35000"/>
            </a:schemeClr>
          </a:solidFill>
        </p:grpSpPr>
        <p:sp>
          <p:nvSpPr>
            <p:cNvPr id="18" name="Right Triangle 17"/>
            <p:cNvSpPr/>
            <p:nvPr/>
          </p:nvSpPr>
          <p:spPr>
            <a:xfrm>
              <a:off x="-10808" y="2580056"/>
              <a:ext cx="2574254" cy="2563443"/>
            </a:xfrm>
            <a:custGeom>
              <a:avLst/>
              <a:gdLst>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Lst>
              <a:ahLst/>
              <a:cxnLst>
                <a:cxn ang="0">
                  <a:pos x="connsiteX0" y="connsiteY0"/>
                </a:cxn>
                <a:cxn ang="0">
                  <a:pos x="connsiteX1" y="connsiteY1"/>
                </a:cxn>
                <a:cxn ang="0">
                  <a:pos x="connsiteX2" y="connsiteY2"/>
                </a:cxn>
                <a:cxn ang="0">
                  <a:pos x="connsiteX3" y="connsiteY3"/>
                </a:cxn>
              </a:cxnLst>
              <a:rect l="l" t="t" r="r" b="b"/>
              <a:pathLst>
                <a:path w="2407162" h="2397053">
                  <a:moveTo>
                    <a:pt x="0" y="2397053"/>
                  </a:moveTo>
                  <a:lnTo>
                    <a:pt x="0" y="0"/>
                  </a:lnTo>
                  <a:cubicBezTo>
                    <a:pt x="536664" y="1252310"/>
                    <a:pt x="1729820" y="2082589"/>
                    <a:pt x="2407162" y="2397053"/>
                  </a:cubicBezTo>
                  <a:lnTo>
                    <a:pt x="0" y="239705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ight Triangle 17"/>
            <p:cNvSpPr/>
            <p:nvPr/>
          </p:nvSpPr>
          <p:spPr>
            <a:xfrm>
              <a:off x="-10808" y="2649415"/>
              <a:ext cx="2504603" cy="2494085"/>
            </a:xfrm>
            <a:custGeom>
              <a:avLst/>
              <a:gdLst>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Lst>
              <a:ahLst/>
              <a:cxnLst>
                <a:cxn ang="0">
                  <a:pos x="connsiteX0" y="connsiteY0"/>
                </a:cxn>
                <a:cxn ang="0">
                  <a:pos x="connsiteX1" y="connsiteY1"/>
                </a:cxn>
                <a:cxn ang="0">
                  <a:pos x="connsiteX2" y="connsiteY2"/>
                </a:cxn>
                <a:cxn ang="0">
                  <a:pos x="connsiteX3" y="connsiteY3"/>
                </a:cxn>
              </a:cxnLst>
              <a:rect l="l" t="t" r="r" b="b"/>
              <a:pathLst>
                <a:path w="2407162" h="2397053">
                  <a:moveTo>
                    <a:pt x="0" y="2397053"/>
                  </a:moveTo>
                  <a:lnTo>
                    <a:pt x="0" y="0"/>
                  </a:lnTo>
                  <a:cubicBezTo>
                    <a:pt x="536664" y="1252310"/>
                    <a:pt x="1729820" y="2082589"/>
                    <a:pt x="2407162" y="2397053"/>
                  </a:cubicBezTo>
                  <a:lnTo>
                    <a:pt x="0" y="239705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ight Triangle 17"/>
            <p:cNvSpPr/>
            <p:nvPr/>
          </p:nvSpPr>
          <p:spPr>
            <a:xfrm>
              <a:off x="-10809" y="2720143"/>
              <a:ext cx="2433577" cy="2423357"/>
            </a:xfrm>
            <a:custGeom>
              <a:avLst/>
              <a:gdLst>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Lst>
              <a:ahLst/>
              <a:cxnLst>
                <a:cxn ang="0">
                  <a:pos x="connsiteX0" y="connsiteY0"/>
                </a:cxn>
                <a:cxn ang="0">
                  <a:pos x="connsiteX1" y="connsiteY1"/>
                </a:cxn>
                <a:cxn ang="0">
                  <a:pos x="connsiteX2" y="connsiteY2"/>
                </a:cxn>
                <a:cxn ang="0">
                  <a:pos x="connsiteX3" y="connsiteY3"/>
                </a:cxn>
              </a:cxnLst>
              <a:rect l="l" t="t" r="r" b="b"/>
              <a:pathLst>
                <a:path w="2407162" h="2397053">
                  <a:moveTo>
                    <a:pt x="0" y="2397053"/>
                  </a:moveTo>
                  <a:lnTo>
                    <a:pt x="0" y="0"/>
                  </a:lnTo>
                  <a:cubicBezTo>
                    <a:pt x="536664" y="1252310"/>
                    <a:pt x="1729820" y="2082589"/>
                    <a:pt x="2407162" y="2397053"/>
                  </a:cubicBezTo>
                  <a:lnTo>
                    <a:pt x="0" y="239705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21" name="Diagramme 5"/>
          <p:cNvGraphicFramePr/>
          <p:nvPr>
            <p:extLst/>
          </p:nvPr>
        </p:nvGraphicFramePr>
        <p:xfrm>
          <a:off x="750618" y="28777"/>
          <a:ext cx="10781739" cy="10081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3" name="Rectangle à coins arrondis 20">
            <a:extLst>
              <a:ext uri="{FF2B5EF4-FFF2-40B4-BE49-F238E27FC236}">
                <a16:creationId xmlns:a16="http://schemas.microsoft.com/office/drawing/2014/main" id="{24E218BD-0DAC-4542-807B-C5F720564CFD}"/>
              </a:ext>
            </a:extLst>
          </p:cNvPr>
          <p:cNvSpPr/>
          <p:nvPr/>
        </p:nvSpPr>
        <p:spPr>
          <a:xfrm>
            <a:off x="397758" y="1258260"/>
            <a:ext cx="4702417" cy="380361"/>
          </a:xfrm>
          <a:prstGeom prst="roundRect">
            <a:avLst>
              <a:gd name="adj" fmla="val 50000"/>
            </a:avLst>
          </a:prstGeom>
          <a:solidFill>
            <a:schemeClr val="tx2"/>
          </a:solidFill>
        </p:spPr>
        <p:style>
          <a:lnRef idx="3">
            <a:schemeClr val="lt1"/>
          </a:lnRef>
          <a:fillRef idx="1">
            <a:schemeClr val="dk1"/>
          </a:fillRef>
          <a:effectRef idx="1">
            <a:schemeClr val="dk1"/>
          </a:effectRef>
          <a:fontRef idx="minor">
            <a:schemeClr val="lt1"/>
          </a:fontRef>
        </p:style>
        <p:txBody>
          <a:bodyPr rtlCol="0" anchor="ctr"/>
          <a:lstStyle/>
          <a:p>
            <a:pPr algn="ctr"/>
            <a:r>
              <a:rPr lang="fr-FR" dirty="0" smtClean="0"/>
              <a:t>Diagramme de cas d’utilisation</a:t>
            </a:r>
            <a:endParaRPr lang="fr-FR" dirty="0"/>
          </a:p>
        </p:txBody>
      </p:sp>
      <p:sp>
        <p:nvSpPr>
          <p:cNvPr id="28" name="Flowchart: Off-page Connector 36">
            <a:extLst>
              <a:ext uri="{FF2B5EF4-FFF2-40B4-BE49-F238E27FC236}">
                <a16:creationId xmlns:a16="http://schemas.microsoft.com/office/drawing/2014/main" id="{E34E4F2F-2E67-4692-9EB5-843046579063}"/>
              </a:ext>
            </a:extLst>
          </p:cNvPr>
          <p:cNvSpPr/>
          <p:nvPr/>
        </p:nvSpPr>
        <p:spPr>
          <a:xfrm>
            <a:off x="11205084" y="6397158"/>
            <a:ext cx="327273" cy="420202"/>
          </a:xfrm>
          <a:prstGeom prst="flowChartOffpageConnector">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solidFill>
                  <a:schemeClr val="bg1"/>
                </a:solidFill>
              </a:rPr>
              <a:t>23</a:t>
            </a:r>
            <a:endParaRPr lang="en-US" sz="1100" b="1" dirty="0">
              <a:solidFill>
                <a:schemeClr val="bg1"/>
              </a:solidFill>
            </a:endParaRPr>
          </a:p>
        </p:txBody>
      </p:sp>
      <p:sp>
        <p:nvSpPr>
          <p:cNvPr id="29" name="Espace réservé du pied de page 7"/>
          <p:cNvSpPr>
            <a:spLocks noGrp="1"/>
          </p:cNvSpPr>
          <p:nvPr>
            <p:ph type="ftr" sz="quarter" idx="11"/>
          </p:nvPr>
        </p:nvSpPr>
        <p:spPr>
          <a:xfrm>
            <a:off x="3307925" y="6402352"/>
            <a:ext cx="5423281" cy="646331"/>
          </a:xfrm>
          <a:prstGeom prst="rect">
            <a:avLst/>
          </a:prstGeom>
        </p:spPr>
        <p:txBody>
          <a:bodyPr wrap="none">
            <a:spAutoFit/>
          </a:bodyPr>
          <a:lstStyle/>
          <a:p>
            <a:r>
              <a:rPr lang="fr-FR" sz="1800" dirty="0">
                <a:solidFill>
                  <a:schemeClr val="tx1"/>
                </a:solidFill>
                <a:latin typeface="Times New Roman" panose="02020603050405020304" pitchFamily="18" charset="0"/>
                <a:cs typeface="Times New Roman" panose="02020603050405020304" pitchFamily="18" charset="0"/>
              </a:rPr>
              <a:t>Système de gestion de Service d’électricité / gaz «ndes »</a:t>
            </a:r>
          </a:p>
          <a:p>
            <a:endParaRPr lang="en-US" sz="1800" dirty="0">
              <a:solidFill>
                <a:schemeClr val="tx1"/>
              </a:solidFill>
              <a:latin typeface="Times New Roman" panose="02020603050405020304" pitchFamily="18" charset="0"/>
              <a:cs typeface="Times New Roman" panose="02020603050405020304" pitchFamily="18" charset="0"/>
            </a:endParaRPr>
          </a:p>
        </p:txBody>
      </p:sp>
      <p:pic>
        <p:nvPicPr>
          <p:cNvPr id="26" name="Image 25"/>
          <p:cNvPicPr/>
          <p:nvPr/>
        </p:nvPicPr>
        <p:blipFill>
          <a:blip r:embed="rId8">
            <a:extLst>
              <a:ext uri="{28A0092B-C50C-407E-A947-70E740481C1C}">
                <a14:useLocalDpi xmlns:a14="http://schemas.microsoft.com/office/drawing/2010/main" val="0"/>
              </a:ext>
            </a:extLst>
          </a:blip>
          <a:stretch>
            <a:fillRect/>
          </a:stretch>
        </p:blipFill>
        <p:spPr>
          <a:xfrm>
            <a:off x="178904" y="1598613"/>
            <a:ext cx="11638721" cy="4562118"/>
          </a:xfrm>
          <a:prstGeom prst="rect">
            <a:avLst/>
          </a:prstGeom>
        </p:spPr>
      </p:pic>
      <p:pic>
        <p:nvPicPr>
          <p:cNvPr id="27" name="Image 26"/>
          <p:cNvPicPr/>
          <p:nvPr/>
        </p:nvPicPr>
        <p:blipFill>
          <a:blip r:embed="rId9" cstate="print">
            <a:extLst>
              <a:ext uri="{28A0092B-C50C-407E-A947-70E740481C1C}">
                <a14:useLocalDpi xmlns:a14="http://schemas.microsoft.com/office/drawing/2010/main" val="0"/>
              </a:ext>
            </a:extLst>
          </a:blip>
          <a:stretch>
            <a:fillRect/>
          </a:stretch>
        </p:blipFill>
        <p:spPr>
          <a:xfrm>
            <a:off x="81036" y="124384"/>
            <a:ext cx="696394" cy="697010"/>
          </a:xfrm>
          <a:prstGeom prst="rect">
            <a:avLst/>
          </a:prstGeom>
        </p:spPr>
      </p:pic>
      <p:pic>
        <p:nvPicPr>
          <p:cNvPr id="30" name="Image 29"/>
          <p:cNvPicPr/>
          <p:nvPr/>
        </p:nvPicPr>
        <p:blipFill>
          <a:blip r:embed="rId10" cstate="print">
            <a:extLst>
              <a:ext uri="{28A0092B-C50C-407E-A947-70E740481C1C}">
                <a14:useLocalDpi xmlns:a14="http://schemas.microsoft.com/office/drawing/2010/main" val="0"/>
              </a:ext>
            </a:extLst>
          </a:blip>
          <a:stretch>
            <a:fillRect/>
          </a:stretch>
        </p:blipFill>
        <p:spPr>
          <a:xfrm>
            <a:off x="11638721" y="206784"/>
            <a:ext cx="467139" cy="532209"/>
          </a:xfrm>
          <a:prstGeom prst="rect">
            <a:avLst/>
          </a:prstGeom>
        </p:spPr>
      </p:pic>
    </p:spTree>
    <p:extLst>
      <p:ext uri="{BB962C8B-B14F-4D97-AF65-F5344CB8AC3E}">
        <p14:creationId xmlns:p14="http://schemas.microsoft.com/office/powerpoint/2010/main" val="4203693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1000" fill="hold"/>
                                        <p:tgtEl>
                                          <p:spTgt spid="17"/>
                                        </p:tgtEl>
                                        <p:attrNameLst>
                                          <p:attrName>ppt_x</p:attrName>
                                        </p:attrNameLst>
                                      </p:cBhvr>
                                      <p:tavLst>
                                        <p:tav tm="0">
                                          <p:val>
                                            <p:strVal val="0-#ppt_w/2"/>
                                          </p:val>
                                        </p:tav>
                                        <p:tav tm="100000">
                                          <p:val>
                                            <p:strVal val="#ppt_x"/>
                                          </p:val>
                                        </p:tav>
                                      </p:tavLst>
                                    </p:anim>
                                    <p:anim calcmode="lin" valueType="num">
                                      <p:cBhvr additive="base">
                                        <p:cTn id="8" dur="10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3" decel="10000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1000" fill="hold"/>
                                        <p:tgtEl>
                                          <p:spTgt spid="13"/>
                                        </p:tgtEl>
                                        <p:attrNameLst>
                                          <p:attrName>ppt_x</p:attrName>
                                        </p:attrNameLst>
                                      </p:cBhvr>
                                      <p:tavLst>
                                        <p:tav tm="0">
                                          <p:val>
                                            <p:strVal val="1+#ppt_w/2"/>
                                          </p:val>
                                        </p:tav>
                                        <p:tav tm="100000">
                                          <p:val>
                                            <p:strVal val="#ppt_x"/>
                                          </p:val>
                                        </p:tav>
                                      </p:tavLst>
                                    </p:anim>
                                    <p:anim calcmode="lin" valueType="num">
                                      <p:cBhvr additive="base">
                                        <p:cTn id="12" dur="1000" fill="hold"/>
                                        <p:tgtEl>
                                          <p:spTgt spid="13"/>
                                        </p:tgtEl>
                                        <p:attrNameLst>
                                          <p:attrName>ppt_y</p:attrName>
                                        </p:attrNameLst>
                                      </p:cBhvr>
                                      <p:tavLst>
                                        <p:tav tm="0">
                                          <p:val>
                                            <p:strVal val="0-#ppt_h/2"/>
                                          </p:val>
                                        </p:tav>
                                        <p:tav tm="100000">
                                          <p:val>
                                            <p:strVal val="#ppt_y"/>
                                          </p:val>
                                        </p:tav>
                                      </p:tavLst>
                                    </p:anim>
                                  </p:childTnLst>
                                </p:cTn>
                              </p:par>
                              <p:par>
                                <p:cTn id="13" presetID="54" presetClass="entr" presetSubtype="0" accel="10000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p:cTn id="15" dur="500" fill="hold"/>
                                        <p:tgtEl>
                                          <p:spTgt spid="23"/>
                                        </p:tgtEl>
                                        <p:attrNameLst>
                                          <p:attrName>ppt_w</p:attrName>
                                        </p:attrNameLst>
                                      </p:cBhvr>
                                      <p:tavLst>
                                        <p:tav tm="0">
                                          <p:val>
                                            <p:strVal val="#ppt_w*0.05"/>
                                          </p:val>
                                        </p:tav>
                                        <p:tav tm="100000">
                                          <p:val>
                                            <p:strVal val="#ppt_w"/>
                                          </p:val>
                                        </p:tav>
                                      </p:tavLst>
                                    </p:anim>
                                    <p:anim calcmode="lin" valueType="num">
                                      <p:cBhvr>
                                        <p:cTn id="16" dur="500" fill="hold"/>
                                        <p:tgtEl>
                                          <p:spTgt spid="23"/>
                                        </p:tgtEl>
                                        <p:attrNameLst>
                                          <p:attrName>ppt_h</p:attrName>
                                        </p:attrNameLst>
                                      </p:cBhvr>
                                      <p:tavLst>
                                        <p:tav tm="0">
                                          <p:val>
                                            <p:strVal val="#ppt_h"/>
                                          </p:val>
                                        </p:tav>
                                        <p:tav tm="100000">
                                          <p:val>
                                            <p:strVal val="#ppt_h"/>
                                          </p:val>
                                        </p:tav>
                                      </p:tavLst>
                                    </p:anim>
                                    <p:anim calcmode="lin" valueType="num">
                                      <p:cBhvr>
                                        <p:cTn id="17" dur="500" fill="hold"/>
                                        <p:tgtEl>
                                          <p:spTgt spid="23"/>
                                        </p:tgtEl>
                                        <p:attrNameLst>
                                          <p:attrName>ppt_x</p:attrName>
                                        </p:attrNameLst>
                                      </p:cBhvr>
                                      <p:tavLst>
                                        <p:tav tm="0">
                                          <p:val>
                                            <p:strVal val="#ppt_x-.2"/>
                                          </p:val>
                                        </p:tav>
                                        <p:tav tm="100000">
                                          <p:val>
                                            <p:strVal val="#ppt_x"/>
                                          </p:val>
                                        </p:tav>
                                      </p:tavLst>
                                    </p:anim>
                                    <p:anim calcmode="lin" valueType="num">
                                      <p:cBhvr>
                                        <p:cTn id="18" dur="500" fill="hold"/>
                                        <p:tgtEl>
                                          <p:spTgt spid="23"/>
                                        </p:tgtEl>
                                        <p:attrNameLst>
                                          <p:attrName>ppt_y</p:attrName>
                                        </p:attrNameLst>
                                      </p:cBhvr>
                                      <p:tavLst>
                                        <p:tav tm="0">
                                          <p:val>
                                            <p:strVal val="#ppt_y"/>
                                          </p:val>
                                        </p:tav>
                                        <p:tav tm="100000">
                                          <p:val>
                                            <p:strVal val="#ppt_y"/>
                                          </p:val>
                                        </p:tav>
                                      </p:tavLst>
                                    </p:anim>
                                    <p:animEffect transition="in" filter="fade">
                                      <p:cBhvr>
                                        <p:cTn id="1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42"/>
          <p:cNvGrpSpPr/>
          <p:nvPr/>
        </p:nvGrpSpPr>
        <p:grpSpPr>
          <a:xfrm>
            <a:off x="0" y="5233360"/>
            <a:ext cx="1024128" cy="1024128"/>
            <a:chOff x="-10809" y="2580056"/>
            <a:chExt cx="2574255" cy="2563444"/>
          </a:xfrm>
          <a:solidFill>
            <a:schemeClr val="tx1">
              <a:lumMod val="65000"/>
              <a:lumOff val="35000"/>
            </a:schemeClr>
          </a:solidFill>
        </p:grpSpPr>
        <p:sp>
          <p:nvSpPr>
            <p:cNvPr id="14" name="Right Triangle 17"/>
            <p:cNvSpPr/>
            <p:nvPr/>
          </p:nvSpPr>
          <p:spPr>
            <a:xfrm>
              <a:off x="-10808" y="2580056"/>
              <a:ext cx="2574254" cy="2563443"/>
            </a:xfrm>
            <a:custGeom>
              <a:avLst/>
              <a:gdLst>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Lst>
              <a:ahLst/>
              <a:cxnLst>
                <a:cxn ang="0">
                  <a:pos x="connsiteX0" y="connsiteY0"/>
                </a:cxn>
                <a:cxn ang="0">
                  <a:pos x="connsiteX1" y="connsiteY1"/>
                </a:cxn>
                <a:cxn ang="0">
                  <a:pos x="connsiteX2" y="connsiteY2"/>
                </a:cxn>
                <a:cxn ang="0">
                  <a:pos x="connsiteX3" y="connsiteY3"/>
                </a:cxn>
              </a:cxnLst>
              <a:rect l="l" t="t" r="r" b="b"/>
              <a:pathLst>
                <a:path w="2407162" h="2397053">
                  <a:moveTo>
                    <a:pt x="0" y="2397053"/>
                  </a:moveTo>
                  <a:lnTo>
                    <a:pt x="0" y="0"/>
                  </a:lnTo>
                  <a:cubicBezTo>
                    <a:pt x="536664" y="1252310"/>
                    <a:pt x="1729820" y="2082589"/>
                    <a:pt x="2407162" y="2397053"/>
                  </a:cubicBezTo>
                  <a:lnTo>
                    <a:pt x="0" y="239705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7"/>
            <p:cNvSpPr/>
            <p:nvPr/>
          </p:nvSpPr>
          <p:spPr>
            <a:xfrm>
              <a:off x="-10808" y="2649415"/>
              <a:ext cx="2504603" cy="2494085"/>
            </a:xfrm>
            <a:custGeom>
              <a:avLst/>
              <a:gdLst>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Lst>
              <a:ahLst/>
              <a:cxnLst>
                <a:cxn ang="0">
                  <a:pos x="connsiteX0" y="connsiteY0"/>
                </a:cxn>
                <a:cxn ang="0">
                  <a:pos x="connsiteX1" y="connsiteY1"/>
                </a:cxn>
                <a:cxn ang="0">
                  <a:pos x="connsiteX2" y="connsiteY2"/>
                </a:cxn>
                <a:cxn ang="0">
                  <a:pos x="connsiteX3" y="connsiteY3"/>
                </a:cxn>
              </a:cxnLst>
              <a:rect l="l" t="t" r="r" b="b"/>
              <a:pathLst>
                <a:path w="2407162" h="2397053">
                  <a:moveTo>
                    <a:pt x="0" y="2397053"/>
                  </a:moveTo>
                  <a:lnTo>
                    <a:pt x="0" y="0"/>
                  </a:lnTo>
                  <a:cubicBezTo>
                    <a:pt x="536664" y="1252310"/>
                    <a:pt x="1729820" y="2082589"/>
                    <a:pt x="2407162" y="2397053"/>
                  </a:cubicBezTo>
                  <a:lnTo>
                    <a:pt x="0" y="239705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ight Triangle 17"/>
            <p:cNvSpPr/>
            <p:nvPr/>
          </p:nvSpPr>
          <p:spPr>
            <a:xfrm>
              <a:off x="-10809" y="2720143"/>
              <a:ext cx="2433577" cy="2423357"/>
            </a:xfrm>
            <a:custGeom>
              <a:avLst/>
              <a:gdLst>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Lst>
              <a:ahLst/>
              <a:cxnLst>
                <a:cxn ang="0">
                  <a:pos x="connsiteX0" y="connsiteY0"/>
                </a:cxn>
                <a:cxn ang="0">
                  <a:pos x="connsiteX1" y="connsiteY1"/>
                </a:cxn>
                <a:cxn ang="0">
                  <a:pos x="connsiteX2" y="connsiteY2"/>
                </a:cxn>
                <a:cxn ang="0">
                  <a:pos x="connsiteX3" y="connsiteY3"/>
                </a:cxn>
              </a:cxnLst>
              <a:rect l="l" t="t" r="r" b="b"/>
              <a:pathLst>
                <a:path w="2407162" h="2397053">
                  <a:moveTo>
                    <a:pt x="0" y="2397053"/>
                  </a:moveTo>
                  <a:lnTo>
                    <a:pt x="0" y="0"/>
                  </a:lnTo>
                  <a:cubicBezTo>
                    <a:pt x="536664" y="1252310"/>
                    <a:pt x="1729820" y="2082589"/>
                    <a:pt x="2407162" y="2397053"/>
                  </a:cubicBezTo>
                  <a:lnTo>
                    <a:pt x="0" y="239705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46"/>
          <p:cNvGrpSpPr/>
          <p:nvPr/>
        </p:nvGrpSpPr>
        <p:grpSpPr>
          <a:xfrm rot="5400000" flipV="1">
            <a:off x="11167443" y="969744"/>
            <a:ext cx="1026713" cy="1022401"/>
            <a:chOff x="-10809" y="2580056"/>
            <a:chExt cx="2574255" cy="2563444"/>
          </a:xfrm>
          <a:solidFill>
            <a:schemeClr val="tx1">
              <a:lumMod val="65000"/>
              <a:lumOff val="35000"/>
            </a:schemeClr>
          </a:solidFill>
        </p:grpSpPr>
        <p:sp>
          <p:nvSpPr>
            <p:cNvPr id="18" name="Right Triangle 17"/>
            <p:cNvSpPr/>
            <p:nvPr/>
          </p:nvSpPr>
          <p:spPr>
            <a:xfrm>
              <a:off x="-10808" y="2580056"/>
              <a:ext cx="2574254" cy="2563443"/>
            </a:xfrm>
            <a:custGeom>
              <a:avLst/>
              <a:gdLst>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Lst>
              <a:ahLst/>
              <a:cxnLst>
                <a:cxn ang="0">
                  <a:pos x="connsiteX0" y="connsiteY0"/>
                </a:cxn>
                <a:cxn ang="0">
                  <a:pos x="connsiteX1" y="connsiteY1"/>
                </a:cxn>
                <a:cxn ang="0">
                  <a:pos x="connsiteX2" y="connsiteY2"/>
                </a:cxn>
                <a:cxn ang="0">
                  <a:pos x="connsiteX3" y="connsiteY3"/>
                </a:cxn>
              </a:cxnLst>
              <a:rect l="l" t="t" r="r" b="b"/>
              <a:pathLst>
                <a:path w="2407162" h="2397053">
                  <a:moveTo>
                    <a:pt x="0" y="2397053"/>
                  </a:moveTo>
                  <a:lnTo>
                    <a:pt x="0" y="0"/>
                  </a:lnTo>
                  <a:cubicBezTo>
                    <a:pt x="536664" y="1252310"/>
                    <a:pt x="1729820" y="2082589"/>
                    <a:pt x="2407162" y="2397053"/>
                  </a:cubicBezTo>
                  <a:lnTo>
                    <a:pt x="0" y="239705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ight Triangle 17"/>
            <p:cNvSpPr/>
            <p:nvPr/>
          </p:nvSpPr>
          <p:spPr>
            <a:xfrm>
              <a:off x="-10808" y="2649415"/>
              <a:ext cx="2504603" cy="2494085"/>
            </a:xfrm>
            <a:custGeom>
              <a:avLst/>
              <a:gdLst>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Lst>
              <a:ahLst/>
              <a:cxnLst>
                <a:cxn ang="0">
                  <a:pos x="connsiteX0" y="connsiteY0"/>
                </a:cxn>
                <a:cxn ang="0">
                  <a:pos x="connsiteX1" y="connsiteY1"/>
                </a:cxn>
                <a:cxn ang="0">
                  <a:pos x="connsiteX2" y="connsiteY2"/>
                </a:cxn>
                <a:cxn ang="0">
                  <a:pos x="connsiteX3" y="connsiteY3"/>
                </a:cxn>
              </a:cxnLst>
              <a:rect l="l" t="t" r="r" b="b"/>
              <a:pathLst>
                <a:path w="2407162" h="2397053">
                  <a:moveTo>
                    <a:pt x="0" y="2397053"/>
                  </a:moveTo>
                  <a:lnTo>
                    <a:pt x="0" y="0"/>
                  </a:lnTo>
                  <a:cubicBezTo>
                    <a:pt x="536664" y="1252310"/>
                    <a:pt x="1729820" y="2082589"/>
                    <a:pt x="2407162" y="2397053"/>
                  </a:cubicBezTo>
                  <a:lnTo>
                    <a:pt x="0" y="239705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ight Triangle 17"/>
            <p:cNvSpPr/>
            <p:nvPr/>
          </p:nvSpPr>
          <p:spPr>
            <a:xfrm>
              <a:off x="-10809" y="2720143"/>
              <a:ext cx="2433577" cy="2423357"/>
            </a:xfrm>
            <a:custGeom>
              <a:avLst/>
              <a:gdLst>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Lst>
              <a:ahLst/>
              <a:cxnLst>
                <a:cxn ang="0">
                  <a:pos x="connsiteX0" y="connsiteY0"/>
                </a:cxn>
                <a:cxn ang="0">
                  <a:pos x="connsiteX1" y="connsiteY1"/>
                </a:cxn>
                <a:cxn ang="0">
                  <a:pos x="connsiteX2" y="connsiteY2"/>
                </a:cxn>
                <a:cxn ang="0">
                  <a:pos x="connsiteX3" y="connsiteY3"/>
                </a:cxn>
              </a:cxnLst>
              <a:rect l="l" t="t" r="r" b="b"/>
              <a:pathLst>
                <a:path w="2407162" h="2397053">
                  <a:moveTo>
                    <a:pt x="0" y="2397053"/>
                  </a:moveTo>
                  <a:lnTo>
                    <a:pt x="0" y="0"/>
                  </a:lnTo>
                  <a:cubicBezTo>
                    <a:pt x="536664" y="1252310"/>
                    <a:pt x="1729820" y="2082589"/>
                    <a:pt x="2407162" y="2397053"/>
                  </a:cubicBezTo>
                  <a:lnTo>
                    <a:pt x="0" y="239705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21" name="Diagramme 5"/>
          <p:cNvGraphicFramePr/>
          <p:nvPr>
            <p:extLst>
              <p:ext uri="{D42A27DB-BD31-4B8C-83A1-F6EECF244321}">
                <p14:modId xmlns:p14="http://schemas.microsoft.com/office/powerpoint/2010/main" val="2439546998"/>
              </p:ext>
            </p:extLst>
          </p:nvPr>
        </p:nvGraphicFramePr>
        <p:xfrm>
          <a:off x="750618" y="28777"/>
          <a:ext cx="10781739" cy="10081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3" name="Rectangle à coins arrondis 20">
            <a:extLst>
              <a:ext uri="{FF2B5EF4-FFF2-40B4-BE49-F238E27FC236}">
                <a16:creationId xmlns:a16="http://schemas.microsoft.com/office/drawing/2014/main" id="{24E218BD-0DAC-4542-807B-C5F720564CFD}"/>
              </a:ext>
            </a:extLst>
          </p:cNvPr>
          <p:cNvSpPr/>
          <p:nvPr/>
        </p:nvSpPr>
        <p:spPr>
          <a:xfrm>
            <a:off x="673503" y="1137800"/>
            <a:ext cx="4702417" cy="380361"/>
          </a:xfrm>
          <a:prstGeom prst="roundRect">
            <a:avLst>
              <a:gd name="adj" fmla="val 50000"/>
            </a:avLst>
          </a:prstGeom>
          <a:solidFill>
            <a:schemeClr val="tx2"/>
          </a:solidFill>
        </p:spPr>
        <p:style>
          <a:lnRef idx="3">
            <a:schemeClr val="lt1"/>
          </a:lnRef>
          <a:fillRef idx="1">
            <a:schemeClr val="dk1"/>
          </a:fillRef>
          <a:effectRef idx="1">
            <a:schemeClr val="dk1"/>
          </a:effectRef>
          <a:fontRef idx="minor">
            <a:schemeClr val="lt1"/>
          </a:fontRef>
        </p:style>
        <p:txBody>
          <a:bodyPr rtlCol="0" anchor="ctr"/>
          <a:lstStyle/>
          <a:p>
            <a:pPr algn="ctr"/>
            <a:r>
              <a:rPr lang="fr-FR" dirty="0" smtClean="0"/>
              <a:t>Diagramme de classe </a:t>
            </a:r>
            <a:r>
              <a:rPr lang="fr-FR" dirty="0"/>
              <a:t>:</a:t>
            </a:r>
          </a:p>
        </p:txBody>
      </p:sp>
      <p:sp>
        <p:nvSpPr>
          <p:cNvPr id="28" name="Flowchart: Off-page Connector 36">
            <a:extLst>
              <a:ext uri="{FF2B5EF4-FFF2-40B4-BE49-F238E27FC236}">
                <a16:creationId xmlns:a16="http://schemas.microsoft.com/office/drawing/2014/main" id="{E34E4F2F-2E67-4692-9EB5-843046579063}"/>
              </a:ext>
            </a:extLst>
          </p:cNvPr>
          <p:cNvSpPr/>
          <p:nvPr/>
        </p:nvSpPr>
        <p:spPr>
          <a:xfrm>
            <a:off x="11205084" y="6397158"/>
            <a:ext cx="327273" cy="420202"/>
          </a:xfrm>
          <a:prstGeom prst="flowChartOffpageConnector">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solidFill>
                  <a:schemeClr val="bg1"/>
                </a:solidFill>
              </a:rPr>
              <a:t>24</a:t>
            </a:r>
            <a:endParaRPr lang="en-US" sz="1100" b="1" dirty="0">
              <a:solidFill>
                <a:schemeClr val="bg1"/>
              </a:solidFill>
            </a:endParaRPr>
          </a:p>
        </p:txBody>
      </p:sp>
      <p:sp>
        <p:nvSpPr>
          <p:cNvPr id="29" name="Espace réservé du pied de page 7"/>
          <p:cNvSpPr>
            <a:spLocks noGrp="1"/>
          </p:cNvSpPr>
          <p:nvPr>
            <p:ph type="ftr" sz="quarter" idx="11"/>
          </p:nvPr>
        </p:nvSpPr>
        <p:spPr>
          <a:xfrm>
            <a:off x="3464678" y="6376226"/>
            <a:ext cx="5423281" cy="646331"/>
          </a:xfrm>
          <a:prstGeom prst="rect">
            <a:avLst/>
          </a:prstGeom>
        </p:spPr>
        <p:txBody>
          <a:bodyPr wrap="none">
            <a:spAutoFit/>
          </a:bodyPr>
          <a:lstStyle/>
          <a:p>
            <a:r>
              <a:rPr lang="fr-FR" sz="1800" dirty="0">
                <a:solidFill>
                  <a:schemeClr val="tx1"/>
                </a:solidFill>
                <a:latin typeface="Times New Roman" panose="02020603050405020304" pitchFamily="18" charset="0"/>
                <a:cs typeface="Times New Roman" panose="02020603050405020304" pitchFamily="18" charset="0"/>
              </a:rPr>
              <a:t>Système de gestion de Service d’électricité / gaz «ndes »</a:t>
            </a:r>
          </a:p>
          <a:p>
            <a:endParaRPr lang="en-US" sz="1800" dirty="0">
              <a:solidFill>
                <a:schemeClr val="tx1"/>
              </a:solidFill>
              <a:latin typeface="Times New Roman" panose="02020603050405020304" pitchFamily="18" charset="0"/>
              <a:cs typeface="Times New Roman" panose="02020603050405020304" pitchFamily="18" charset="0"/>
            </a:endParaRPr>
          </a:p>
        </p:txBody>
      </p:sp>
      <p:pic>
        <p:nvPicPr>
          <p:cNvPr id="25" name="Image 24"/>
          <p:cNvPicPr/>
          <p:nvPr/>
        </p:nvPicPr>
        <p:blipFill>
          <a:blip r:embed="rId8" cstate="print">
            <a:extLst>
              <a:ext uri="{28A0092B-C50C-407E-A947-70E740481C1C}">
                <a14:useLocalDpi xmlns:a14="http://schemas.microsoft.com/office/drawing/2010/main" val="0"/>
              </a:ext>
            </a:extLst>
          </a:blip>
          <a:stretch>
            <a:fillRect/>
          </a:stretch>
        </p:blipFill>
        <p:spPr>
          <a:xfrm>
            <a:off x="81036" y="124384"/>
            <a:ext cx="696394" cy="697010"/>
          </a:xfrm>
          <a:prstGeom prst="rect">
            <a:avLst/>
          </a:prstGeom>
        </p:spPr>
      </p:pic>
      <p:pic>
        <p:nvPicPr>
          <p:cNvPr id="27" name="Image 26"/>
          <p:cNvPicPr/>
          <p:nvPr/>
        </p:nvPicPr>
        <p:blipFill>
          <a:blip r:embed="rId9" cstate="print">
            <a:extLst>
              <a:ext uri="{28A0092B-C50C-407E-A947-70E740481C1C}">
                <a14:useLocalDpi xmlns:a14="http://schemas.microsoft.com/office/drawing/2010/main" val="0"/>
              </a:ext>
            </a:extLst>
          </a:blip>
          <a:stretch>
            <a:fillRect/>
          </a:stretch>
        </p:blipFill>
        <p:spPr>
          <a:xfrm>
            <a:off x="11638721" y="206784"/>
            <a:ext cx="467139" cy="532209"/>
          </a:xfrm>
          <a:prstGeom prst="rect">
            <a:avLst/>
          </a:prstGeom>
        </p:spPr>
      </p:pic>
      <p:pic>
        <p:nvPicPr>
          <p:cNvPr id="31" name="Image 30"/>
          <p:cNvPicPr/>
          <p:nvPr/>
        </p:nvPicPr>
        <p:blipFill>
          <a:blip r:embed="rId10">
            <a:extLst>
              <a:ext uri="{28A0092B-C50C-407E-A947-70E740481C1C}">
                <a14:useLocalDpi xmlns:a14="http://schemas.microsoft.com/office/drawing/2010/main" val="0"/>
              </a:ext>
            </a:extLst>
          </a:blip>
          <a:stretch>
            <a:fillRect/>
          </a:stretch>
        </p:blipFill>
        <p:spPr>
          <a:xfrm>
            <a:off x="477078" y="1679002"/>
            <a:ext cx="11370365" cy="4215952"/>
          </a:xfrm>
          <a:prstGeom prst="rect">
            <a:avLst/>
          </a:prstGeom>
        </p:spPr>
      </p:pic>
    </p:spTree>
    <p:extLst>
      <p:ext uri="{BB962C8B-B14F-4D97-AF65-F5344CB8AC3E}">
        <p14:creationId xmlns:p14="http://schemas.microsoft.com/office/powerpoint/2010/main" val="3550131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1000" fill="hold"/>
                                        <p:tgtEl>
                                          <p:spTgt spid="17"/>
                                        </p:tgtEl>
                                        <p:attrNameLst>
                                          <p:attrName>ppt_x</p:attrName>
                                        </p:attrNameLst>
                                      </p:cBhvr>
                                      <p:tavLst>
                                        <p:tav tm="0">
                                          <p:val>
                                            <p:strVal val="0-#ppt_w/2"/>
                                          </p:val>
                                        </p:tav>
                                        <p:tav tm="100000">
                                          <p:val>
                                            <p:strVal val="#ppt_x"/>
                                          </p:val>
                                        </p:tav>
                                      </p:tavLst>
                                    </p:anim>
                                    <p:anim calcmode="lin" valueType="num">
                                      <p:cBhvr additive="base">
                                        <p:cTn id="8" dur="10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3" decel="10000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1000" fill="hold"/>
                                        <p:tgtEl>
                                          <p:spTgt spid="13"/>
                                        </p:tgtEl>
                                        <p:attrNameLst>
                                          <p:attrName>ppt_x</p:attrName>
                                        </p:attrNameLst>
                                      </p:cBhvr>
                                      <p:tavLst>
                                        <p:tav tm="0">
                                          <p:val>
                                            <p:strVal val="1+#ppt_w/2"/>
                                          </p:val>
                                        </p:tav>
                                        <p:tav tm="100000">
                                          <p:val>
                                            <p:strVal val="#ppt_x"/>
                                          </p:val>
                                        </p:tav>
                                      </p:tavLst>
                                    </p:anim>
                                    <p:anim calcmode="lin" valueType="num">
                                      <p:cBhvr additive="base">
                                        <p:cTn id="12" dur="1000" fill="hold"/>
                                        <p:tgtEl>
                                          <p:spTgt spid="13"/>
                                        </p:tgtEl>
                                        <p:attrNameLst>
                                          <p:attrName>ppt_y</p:attrName>
                                        </p:attrNameLst>
                                      </p:cBhvr>
                                      <p:tavLst>
                                        <p:tav tm="0">
                                          <p:val>
                                            <p:strVal val="0-#ppt_h/2"/>
                                          </p:val>
                                        </p:tav>
                                        <p:tav tm="100000">
                                          <p:val>
                                            <p:strVal val="#ppt_y"/>
                                          </p:val>
                                        </p:tav>
                                      </p:tavLst>
                                    </p:anim>
                                  </p:childTnLst>
                                </p:cTn>
                              </p:par>
                              <p:par>
                                <p:cTn id="13" presetID="54" presetClass="entr" presetSubtype="0" accel="10000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p:cTn id="15" dur="500" fill="hold"/>
                                        <p:tgtEl>
                                          <p:spTgt spid="23"/>
                                        </p:tgtEl>
                                        <p:attrNameLst>
                                          <p:attrName>ppt_w</p:attrName>
                                        </p:attrNameLst>
                                      </p:cBhvr>
                                      <p:tavLst>
                                        <p:tav tm="0">
                                          <p:val>
                                            <p:strVal val="#ppt_w*0.05"/>
                                          </p:val>
                                        </p:tav>
                                        <p:tav tm="100000">
                                          <p:val>
                                            <p:strVal val="#ppt_w"/>
                                          </p:val>
                                        </p:tav>
                                      </p:tavLst>
                                    </p:anim>
                                    <p:anim calcmode="lin" valueType="num">
                                      <p:cBhvr>
                                        <p:cTn id="16" dur="500" fill="hold"/>
                                        <p:tgtEl>
                                          <p:spTgt spid="23"/>
                                        </p:tgtEl>
                                        <p:attrNameLst>
                                          <p:attrName>ppt_h</p:attrName>
                                        </p:attrNameLst>
                                      </p:cBhvr>
                                      <p:tavLst>
                                        <p:tav tm="0">
                                          <p:val>
                                            <p:strVal val="#ppt_h"/>
                                          </p:val>
                                        </p:tav>
                                        <p:tav tm="100000">
                                          <p:val>
                                            <p:strVal val="#ppt_h"/>
                                          </p:val>
                                        </p:tav>
                                      </p:tavLst>
                                    </p:anim>
                                    <p:anim calcmode="lin" valueType="num">
                                      <p:cBhvr>
                                        <p:cTn id="17" dur="500" fill="hold"/>
                                        <p:tgtEl>
                                          <p:spTgt spid="23"/>
                                        </p:tgtEl>
                                        <p:attrNameLst>
                                          <p:attrName>ppt_x</p:attrName>
                                        </p:attrNameLst>
                                      </p:cBhvr>
                                      <p:tavLst>
                                        <p:tav tm="0">
                                          <p:val>
                                            <p:strVal val="#ppt_x-.2"/>
                                          </p:val>
                                        </p:tav>
                                        <p:tav tm="100000">
                                          <p:val>
                                            <p:strVal val="#ppt_x"/>
                                          </p:val>
                                        </p:tav>
                                      </p:tavLst>
                                    </p:anim>
                                    <p:anim calcmode="lin" valueType="num">
                                      <p:cBhvr>
                                        <p:cTn id="18" dur="500" fill="hold"/>
                                        <p:tgtEl>
                                          <p:spTgt spid="23"/>
                                        </p:tgtEl>
                                        <p:attrNameLst>
                                          <p:attrName>ppt_y</p:attrName>
                                        </p:attrNameLst>
                                      </p:cBhvr>
                                      <p:tavLst>
                                        <p:tav tm="0">
                                          <p:val>
                                            <p:strVal val="#ppt_y"/>
                                          </p:val>
                                        </p:tav>
                                        <p:tav tm="100000">
                                          <p:val>
                                            <p:strVal val="#ppt_y"/>
                                          </p:val>
                                        </p:tav>
                                      </p:tavLst>
                                    </p:anim>
                                    <p:animEffect transition="in" filter="fade">
                                      <p:cBhvr>
                                        <p:cTn id="1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42"/>
          <p:cNvGrpSpPr/>
          <p:nvPr/>
        </p:nvGrpSpPr>
        <p:grpSpPr>
          <a:xfrm>
            <a:off x="0" y="5233360"/>
            <a:ext cx="1024128" cy="1024128"/>
            <a:chOff x="-10809" y="2580056"/>
            <a:chExt cx="2574255" cy="2563444"/>
          </a:xfrm>
          <a:solidFill>
            <a:schemeClr val="tx1">
              <a:lumMod val="65000"/>
              <a:lumOff val="35000"/>
            </a:schemeClr>
          </a:solidFill>
        </p:grpSpPr>
        <p:sp>
          <p:nvSpPr>
            <p:cNvPr id="14" name="Right Triangle 17"/>
            <p:cNvSpPr/>
            <p:nvPr/>
          </p:nvSpPr>
          <p:spPr>
            <a:xfrm>
              <a:off x="-10808" y="2580056"/>
              <a:ext cx="2574254" cy="2563443"/>
            </a:xfrm>
            <a:custGeom>
              <a:avLst/>
              <a:gdLst>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Lst>
              <a:ahLst/>
              <a:cxnLst>
                <a:cxn ang="0">
                  <a:pos x="connsiteX0" y="connsiteY0"/>
                </a:cxn>
                <a:cxn ang="0">
                  <a:pos x="connsiteX1" y="connsiteY1"/>
                </a:cxn>
                <a:cxn ang="0">
                  <a:pos x="connsiteX2" y="connsiteY2"/>
                </a:cxn>
                <a:cxn ang="0">
                  <a:pos x="connsiteX3" y="connsiteY3"/>
                </a:cxn>
              </a:cxnLst>
              <a:rect l="l" t="t" r="r" b="b"/>
              <a:pathLst>
                <a:path w="2407162" h="2397053">
                  <a:moveTo>
                    <a:pt x="0" y="2397053"/>
                  </a:moveTo>
                  <a:lnTo>
                    <a:pt x="0" y="0"/>
                  </a:lnTo>
                  <a:cubicBezTo>
                    <a:pt x="536664" y="1252310"/>
                    <a:pt x="1729820" y="2082589"/>
                    <a:pt x="2407162" y="2397053"/>
                  </a:cubicBezTo>
                  <a:lnTo>
                    <a:pt x="0" y="239705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7"/>
            <p:cNvSpPr/>
            <p:nvPr/>
          </p:nvSpPr>
          <p:spPr>
            <a:xfrm>
              <a:off x="-10808" y="2649415"/>
              <a:ext cx="2504603" cy="2494085"/>
            </a:xfrm>
            <a:custGeom>
              <a:avLst/>
              <a:gdLst>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Lst>
              <a:ahLst/>
              <a:cxnLst>
                <a:cxn ang="0">
                  <a:pos x="connsiteX0" y="connsiteY0"/>
                </a:cxn>
                <a:cxn ang="0">
                  <a:pos x="connsiteX1" y="connsiteY1"/>
                </a:cxn>
                <a:cxn ang="0">
                  <a:pos x="connsiteX2" y="connsiteY2"/>
                </a:cxn>
                <a:cxn ang="0">
                  <a:pos x="connsiteX3" y="connsiteY3"/>
                </a:cxn>
              </a:cxnLst>
              <a:rect l="l" t="t" r="r" b="b"/>
              <a:pathLst>
                <a:path w="2407162" h="2397053">
                  <a:moveTo>
                    <a:pt x="0" y="2397053"/>
                  </a:moveTo>
                  <a:lnTo>
                    <a:pt x="0" y="0"/>
                  </a:lnTo>
                  <a:cubicBezTo>
                    <a:pt x="536664" y="1252310"/>
                    <a:pt x="1729820" y="2082589"/>
                    <a:pt x="2407162" y="2397053"/>
                  </a:cubicBezTo>
                  <a:lnTo>
                    <a:pt x="0" y="239705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ight Triangle 17"/>
            <p:cNvSpPr/>
            <p:nvPr/>
          </p:nvSpPr>
          <p:spPr>
            <a:xfrm>
              <a:off x="-10809" y="2720143"/>
              <a:ext cx="2433577" cy="2423357"/>
            </a:xfrm>
            <a:custGeom>
              <a:avLst/>
              <a:gdLst>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Lst>
              <a:ahLst/>
              <a:cxnLst>
                <a:cxn ang="0">
                  <a:pos x="connsiteX0" y="connsiteY0"/>
                </a:cxn>
                <a:cxn ang="0">
                  <a:pos x="connsiteX1" y="connsiteY1"/>
                </a:cxn>
                <a:cxn ang="0">
                  <a:pos x="connsiteX2" y="connsiteY2"/>
                </a:cxn>
                <a:cxn ang="0">
                  <a:pos x="connsiteX3" y="connsiteY3"/>
                </a:cxn>
              </a:cxnLst>
              <a:rect l="l" t="t" r="r" b="b"/>
              <a:pathLst>
                <a:path w="2407162" h="2397053">
                  <a:moveTo>
                    <a:pt x="0" y="2397053"/>
                  </a:moveTo>
                  <a:lnTo>
                    <a:pt x="0" y="0"/>
                  </a:lnTo>
                  <a:cubicBezTo>
                    <a:pt x="536664" y="1252310"/>
                    <a:pt x="1729820" y="2082589"/>
                    <a:pt x="2407162" y="2397053"/>
                  </a:cubicBezTo>
                  <a:lnTo>
                    <a:pt x="0" y="239705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46"/>
          <p:cNvGrpSpPr/>
          <p:nvPr/>
        </p:nvGrpSpPr>
        <p:grpSpPr>
          <a:xfrm rot="5400000" flipV="1">
            <a:off x="11167443" y="969744"/>
            <a:ext cx="1026713" cy="1022401"/>
            <a:chOff x="-10809" y="2580056"/>
            <a:chExt cx="2574255" cy="2563444"/>
          </a:xfrm>
          <a:solidFill>
            <a:schemeClr val="tx1">
              <a:lumMod val="65000"/>
              <a:lumOff val="35000"/>
            </a:schemeClr>
          </a:solidFill>
        </p:grpSpPr>
        <p:sp>
          <p:nvSpPr>
            <p:cNvPr id="18" name="Right Triangle 17"/>
            <p:cNvSpPr/>
            <p:nvPr/>
          </p:nvSpPr>
          <p:spPr>
            <a:xfrm>
              <a:off x="-10808" y="2580056"/>
              <a:ext cx="2574254" cy="2563443"/>
            </a:xfrm>
            <a:custGeom>
              <a:avLst/>
              <a:gdLst>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Lst>
              <a:ahLst/>
              <a:cxnLst>
                <a:cxn ang="0">
                  <a:pos x="connsiteX0" y="connsiteY0"/>
                </a:cxn>
                <a:cxn ang="0">
                  <a:pos x="connsiteX1" y="connsiteY1"/>
                </a:cxn>
                <a:cxn ang="0">
                  <a:pos x="connsiteX2" y="connsiteY2"/>
                </a:cxn>
                <a:cxn ang="0">
                  <a:pos x="connsiteX3" y="connsiteY3"/>
                </a:cxn>
              </a:cxnLst>
              <a:rect l="l" t="t" r="r" b="b"/>
              <a:pathLst>
                <a:path w="2407162" h="2397053">
                  <a:moveTo>
                    <a:pt x="0" y="2397053"/>
                  </a:moveTo>
                  <a:lnTo>
                    <a:pt x="0" y="0"/>
                  </a:lnTo>
                  <a:cubicBezTo>
                    <a:pt x="536664" y="1252310"/>
                    <a:pt x="1729820" y="2082589"/>
                    <a:pt x="2407162" y="2397053"/>
                  </a:cubicBezTo>
                  <a:lnTo>
                    <a:pt x="0" y="239705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ight Triangle 17"/>
            <p:cNvSpPr/>
            <p:nvPr/>
          </p:nvSpPr>
          <p:spPr>
            <a:xfrm>
              <a:off x="-10808" y="2649415"/>
              <a:ext cx="2504603" cy="2494085"/>
            </a:xfrm>
            <a:custGeom>
              <a:avLst/>
              <a:gdLst>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Lst>
              <a:ahLst/>
              <a:cxnLst>
                <a:cxn ang="0">
                  <a:pos x="connsiteX0" y="connsiteY0"/>
                </a:cxn>
                <a:cxn ang="0">
                  <a:pos x="connsiteX1" y="connsiteY1"/>
                </a:cxn>
                <a:cxn ang="0">
                  <a:pos x="connsiteX2" y="connsiteY2"/>
                </a:cxn>
                <a:cxn ang="0">
                  <a:pos x="connsiteX3" y="connsiteY3"/>
                </a:cxn>
              </a:cxnLst>
              <a:rect l="l" t="t" r="r" b="b"/>
              <a:pathLst>
                <a:path w="2407162" h="2397053">
                  <a:moveTo>
                    <a:pt x="0" y="2397053"/>
                  </a:moveTo>
                  <a:lnTo>
                    <a:pt x="0" y="0"/>
                  </a:lnTo>
                  <a:cubicBezTo>
                    <a:pt x="536664" y="1252310"/>
                    <a:pt x="1729820" y="2082589"/>
                    <a:pt x="2407162" y="2397053"/>
                  </a:cubicBezTo>
                  <a:lnTo>
                    <a:pt x="0" y="239705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ight Triangle 17"/>
            <p:cNvSpPr/>
            <p:nvPr/>
          </p:nvSpPr>
          <p:spPr>
            <a:xfrm>
              <a:off x="-10809" y="2720143"/>
              <a:ext cx="2433577" cy="2423357"/>
            </a:xfrm>
            <a:custGeom>
              <a:avLst/>
              <a:gdLst>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Lst>
              <a:ahLst/>
              <a:cxnLst>
                <a:cxn ang="0">
                  <a:pos x="connsiteX0" y="connsiteY0"/>
                </a:cxn>
                <a:cxn ang="0">
                  <a:pos x="connsiteX1" y="connsiteY1"/>
                </a:cxn>
                <a:cxn ang="0">
                  <a:pos x="connsiteX2" y="connsiteY2"/>
                </a:cxn>
                <a:cxn ang="0">
                  <a:pos x="connsiteX3" y="connsiteY3"/>
                </a:cxn>
              </a:cxnLst>
              <a:rect l="l" t="t" r="r" b="b"/>
              <a:pathLst>
                <a:path w="2407162" h="2397053">
                  <a:moveTo>
                    <a:pt x="0" y="2397053"/>
                  </a:moveTo>
                  <a:lnTo>
                    <a:pt x="0" y="0"/>
                  </a:lnTo>
                  <a:cubicBezTo>
                    <a:pt x="536664" y="1252310"/>
                    <a:pt x="1729820" y="2082589"/>
                    <a:pt x="2407162" y="2397053"/>
                  </a:cubicBezTo>
                  <a:lnTo>
                    <a:pt x="0" y="239705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21" name="Diagramme 5"/>
          <p:cNvGraphicFramePr/>
          <p:nvPr>
            <p:extLst/>
          </p:nvPr>
        </p:nvGraphicFramePr>
        <p:xfrm>
          <a:off x="750618" y="28777"/>
          <a:ext cx="10781739" cy="10081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3" name="Rectangle à coins arrondis 20">
            <a:extLst>
              <a:ext uri="{FF2B5EF4-FFF2-40B4-BE49-F238E27FC236}">
                <a16:creationId xmlns:a16="http://schemas.microsoft.com/office/drawing/2014/main" id="{24E218BD-0DAC-4542-807B-C5F720564CFD}"/>
              </a:ext>
            </a:extLst>
          </p:cNvPr>
          <p:cNvSpPr/>
          <p:nvPr/>
        </p:nvSpPr>
        <p:spPr>
          <a:xfrm>
            <a:off x="673503" y="1428749"/>
            <a:ext cx="5260158" cy="380361"/>
          </a:xfrm>
          <a:prstGeom prst="roundRect">
            <a:avLst>
              <a:gd name="adj" fmla="val 50000"/>
            </a:avLst>
          </a:prstGeom>
          <a:solidFill>
            <a:schemeClr val="tx2"/>
          </a:solidFill>
        </p:spPr>
        <p:style>
          <a:lnRef idx="3">
            <a:schemeClr val="lt1"/>
          </a:lnRef>
          <a:fillRef idx="1">
            <a:schemeClr val="dk1"/>
          </a:fillRef>
          <a:effectRef idx="1">
            <a:schemeClr val="dk1"/>
          </a:effectRef>
          <a:fontRef idx="minor">
            <a:schemeClr val="lt1"/>
          </a:fontRef>
        </p:style>
        <p:txBody>
          <a:bodyPr rtlCol="0" anchor="ctr"/>
          <a:lstStyle/>
          <a:p>
            <a:pPr algn="ctr"/>
            <a:r>
              <a:rPr lang="fr-FR" dirty="0"/>
              <a:t>Diagramme de séquence pour détails d'une </a:t>
            </a:r>
            <a:r>
              <a:rPr lang="fr-FR" dirty="0" smtClean="0"/>
              <a:t>facture :</a:t>
            </a:r>
            <a:endParaRPr lang="fr-FR" dirty="0"/>
          </a:p>
        </p:txBody>
      </p:sp>
      <p:sp>
        <p:nvSpPr>
          <p:cNvPr id="28" name="Flowchart: Off-page Connector 36">
            <a:extLst>
              <a:ext uri="{FF2B5EF4-FFF2-40B4-BE49-F238E27FC236}">
                <a16:creationId xmlns:a16="http://schemas.microsoft.com/office/drawing/2014/main" id="{E34E4F2F-2E67-4692-9EB5-843046579063}"/>
              </a:ext>
            </a:extLst>
          </p:cNvPr>
          <p:cNvSpPr/>
          <p:nvPr/>
        </p:nvSpPr>
        <p:spPr>
          <a:xfrm>
            <a:off x="11205084" y="6397158"/>
            <a:ext cx="327273" cy="420202"/>
          </a:xfrm>
          <a:prstGeom prst="flowChartOffpageConnector">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schemeClr val="bg1"/>
                </a:solidFill>
              </a:rPr>
              <a:t>2</a:t>
            </a:r>
            <a:r>
              <a:rPr lang="es-HN" sz="1100" b="1" dirty="0" smtClean="0">
                <a:solidFill>
                  <a:schemeClr val="bg1"/>
                </a:solidFill>
              </a:rPr>
              <a:t>5</a:t>
            </a:r>
            <a:endParaRPr lang="en-US" sz="1100" b="1" dirty="0">
              <a:solidFill>
                <a:schemeClr val="bg1"/>
              </a:solidFill>
            </a:endParaRPr>
          </a:p>
        </p:txBody>
      </p:sp>
      <p:sp>
        <p:nvSpPr>
          <p:cNvPr id="29" name="Espace réservé du pied de page 7"/>
          <p:cNvSpPr>
            <a:spLocks noGrp="1"/>
          </p:cNvSpPr>
          <p:nvPr>
            <p:ph type="ftr" sz="quarter" idx="11"/>
          </p:nvPr>
        </p:nvSpPr>
        <p:spPr>
          <a:xfrm>
            <a:off x="3503867" y="6415415"/>
            <a:ext cx="5423281" cy="646331"/>
          </a:xfrm>
          <a:prstGeom prst="rect">
            <a:avLst/>
          </a:prstGeom>
        </p:spPr>
        <p:txBody>
          <a:bodyPr wrap="none">
            <a:spAutoFit/>
          </a:bodyPr>
          <a:lstStyle/>
          <a:p>
            <a:r>
              <a:rPr lang="fr-FR" sz="1800" dirty="0">
                <a:solidFill>
                  <a:schemeClr val="tx1"/>
                </a:solidFill>
                <a:latin typeface="Times New Roman" panose="02020603050405020304" pitchFamily="18" charset="0"/>
                <a:cs typeface="Times New Roman" panose="02020603050405020304" pitchFamily="18" charset="0"/>
              </a:rPr>
              <a:t>Système de gestion de Service d’électricité / gaz «ndes »</a:t>
            </a:r>
          </a:p>
          <a:p>
            <a:endParaRPr lang="en-US" sz="1800" dirty="0">
              <a:solidFill>
                <a:schemeClr val="tx1"/>
              </a:solidFill>
              <a:latin typeface="Times New Roman" panose="02020603050405020304" pitchFamily="18" charset="0"/>
              <a:cs typeface="Times New Roman" panose="02020603050405020304" pitchFamily="18" charset="0"/>
            </a:endParaRPr>
          </a:p>
        </p:txBody>
      </p:sp>
      <p:pic>
        <p:nvPicPr>
          <p:cNvPr id="22" name="Image 21"/>
          <p:cNvPicPr/>
          <p:nvPr/>
        </p:nvPicPr>
        <p:blipFill>
          <a:blip r:embed="rId8">
            <a:extLst>
              <a:ext uri="{28A0092B-C50C-407E-A947-70E740481C1C}">
                <a14:useLocalDpi xmlns:a14="http://schemas.microsoft.com/office/drawing/2010/main" val="0"/>
              </a:ext>
            </a:extLst>
          </a:blip>
          <a:stretch>
            <a:fillRect/>
          </a:stretch>
        </p:blipFill>
        <p:spPr>
          <a:xfrm>
            <a:off x="776564" y="2036127"/>
            <a:ext cx="10755793" cy="3986986"/>
          </a:xfrm>
          <a:prstGeom prst="rect">
            <a:avLst/>
          </a:prstGeom>
        </p:spPr>
      </p:pic>
      <p:pic>
        <p:nvPicPr>
          <p:cNvPr id="30" name="Image 29"/>
          <p:cNvPicPr/>
          <p:nvPr/>
        </p:nvPicPr>
        <p:blipFill>
          <a:blip r:embed="rId9" cstate="print">
            <a:extLst>
              <a:ext uri="{28A0092B-C50C-407E-A947-70E740481C1C}">
                <a14:useLocalDpi xmlns:a14="http://schemas.microsoft.com/office/drawing/2010/main" val="0"/>
              </a:ext>
            </a:extLst>
          </a:blip>
          <a:stretch>
            <a:fillRect/>
          </a:stretch>
        </p:blipFill>
        <p:spPr>
          <a:xfrm>
            <a:off x="81036" y="124384"/>
            <a:ext cx="696394" cy="697010"/>
          </a:xfrm>
          <a:prstGeom prst="rect">
            <a:avLst/>
          </a:prstGeom>
        </p:spPr>
      </p:pic>
      <p:pic>
        <p:nvPicPr>
          <p:cNvPr id="31" name="Image 30"/>
          <p:cNvPicPr/>
          <p:nvPr/>
        </p:nvPicPr>
        <p:blipFill>
          <a:blip r:embed="rId10" cstate="print">
            <a:extLst>
              <a:ext uri="{28A0092B-C50C-407E-A947-70E740481C1C}">
                <a14:useLocalDpi xmlns:a14="http://schemas.microsoft.com/office/drawing/2010/main" val="0"/>
              </a:ext>
            </a:extLst>
          </a:blip>
          <a:stretch>
            <a:fillRect/>
          </a:stretch>
        </p:blipFill>
        <p:spPr>
          <a:xfrm>
            <a:off x="11638721" y="206784"/>
            <a:ext cx="467139" cy="532209"/>
          </a:xfrm>
          <a:prstGeom prst="rect">
            <a:avLst/>
          </a:prstGeom>
        </p:spPr>
      </p:pic>
    </p:spTree>
    <p:extLst>
      <p:ext uri="{BB962C8B-B14F-4D97-AF65-F5344CB8AC3E}">
        <p14:creationId xmlns:p14="http://schemas.microsoft.com/office/powerpoint/2010/main" val="77093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1000" fill="hold"/>
                                        <p:tgtEl>
                                          <p:spTgt spid="17"/>
                                        </p:tgtEl>
                                        <p:attrNameLst>
                                          <p:attrName>ppt_x</p:attrName>
                                        </p:attrNameLst>
                                      </p:cBhvr>
                                      <p:tavLst>
                                        <p:tav tm="0">
                                          <p:val>
                                            <p:strVal val="0-#ppt_w/2"/>
                                          </p:val>
                                        </p:tav>
                                        <p:tav tm="100000">
                                          <p:val>
                                            <p:strVal val="#ppt_x"/>
                                          </p:val>
                                        </p:tav>
                                      </p:tavLst>
                                    </p:anim>
                                    <p:anim calcmode="lin" valueType="num">
                                      <p:cBhvr additive="base">
                                        <p:cTn id="8" dur="10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3" decel="10000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1000" fill="hold"/>
                                        <p:tgtEl>
                                          <p:spTgt spid="13"/>
                                        </p:tgtEl>
                                        <p:attrNameLst>
                                          <p:attrName>ppt_x</p:attrName>
                                        </p:attrNameLst>
                                      </p:cBhvr>
                                      <p:tavLst>
                                        <p:tav tm="0">
                                          <p:val>
                                            <p:strVal val="1+#ppt_w/2"/>
                                          </p:val>
                                        </p:tav>
                                        <p:tav tm="100000">
                                          <p:val>
                                            <p:strVal val="#ppt_x"/>
                                          </p:val>
                                        </p:tav>
                                      </p:tavLst>
                                    </p:anim>
                                    <p:anim calcmode="lin" valueType="num">
                                      <p:cBhvr additive="base">
                                        <p:cTn id="12" dur="1000" fill="hold"/>
                                        <p:tgtEl>
                                          <p:spTgt spid="13"/>
                                        </p:tgtEl>
                                        <p:attrNameLst>
                                          <p:attrName>ppt_y</p:attrName>
                                        </p:attrNameLst>
                                      </p:cBhvr>
                                      <p:tavLst>
                                        <p:tav tm="0">
                                          <p:val>
                                            <p:strVal val="0-#ppt_h/2"/>
                                          </p:val>
                                        </p:tav>
                                        <p:tav tm="100000">
                                          <p:val>
                                            <p:strVal val="#ppt_y"/>
                                          </p:val>
                                        </p:tav>
                                      </p:tavLst>
                                    </p:anim>
                                  </p:childTnLst>
                                </p:cTn>
                              </p:par>
                              <p:par>
                                <p:cTn id="13" presetID="54" presetClass="entr" presetSubtype="0" accel="10000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p:cTn id="15" dur="500" fill="hold"/>
                                        <p:tgtEl>
                                          <p:spTgt spid="23"/>
                                        </p:tgtEl>
                                        <p:attrNameLst>
                                          <p:attrName>ppt_w</p:attrName>
                                        </p:attrNameLst>
                                      </p:cBhvr>
                                      <p:tavLst>
                                        <p:tav tm="0">
                                          <p:val>
                                            <p:strVal val="#ppt_w*0.05"/>
                                          </p:val>
                                        </p:tav>
                                        <p:tav tm="100000">
                                          <p:val>
                                            <p:strVal val="#ppt_w"/>
                                          </p:val>
                                        </p:tav>
                                      </p:tavLst>
                                    </p:anim>
                                    <p:anim calcmode="lin" valueType="num">
                                      <p:cBhvr>
                                        <p:cTn id="16" dur="500" fill="hold"/>
                                        <p:tgtEl>
                                          <p:spTgt spid="23"/>
                                        </p:tgtEl>
                                        <p:attrNameLst>
                                          <p:attrName>ppt_h</p:attrName>
                                        </p:attrNameLst>
                                      </p:cBhvr>
                                      <p:tavLst>
                                        <p:tav tm="0">
                                          <p:val>
                                            <p:strVal val="#ppt_h"/>
                                          </p:val>
                                        </p:tav>
                                        <p:tav tm="100000">
                                          <p:val>
                                            <p:strVal val="#ppt_h"/>
                                          </p:val>
                                        </p:tav>
                                      </p:tavLst>
                                    </p:anim>
                                    <p:anim calcmode="lin" valueType="num">
                                      <p:cBhvr>
                                        <p:cTn id="17" dur="500" fill="hold"/>
                                        <p:tgtEl>
                                          <p:spTgt spid="23"/>
                                        </p:tgtEl>
                                        <p:attrNameLst>
                                          <p:attrName>ppt_x</p:attrName>
                                        </p:attrNameLst>
                                      </p:cBhvr>
                                      <p:tavLst>
                                        <p:tav tm="0">
                                          <p:val>
                                            <p:strVal val="#ppt_x-.2"/>
                                          </p:val>
                                        </p:tav>
                                        <p:tav tm="100000">
                                          <p:val>
                                            <p:strVal val="#ppt_x"/>
                                          </p:val>
                                        </p:tav>
                                      </p:tavLst>
                                    </p:anim>
                                    <p:anim calcmode="lin" valueType="num">
                                      <p:cBhvr>
                                        <p:cTn id="18" dur="500" fill="hold"/>
                                        <p:tgtEl>
                                          <p:spTgt spid="23"/>
                                        </p:tgtEl>
                                        <p:attrNameLst>
                                          <p:attrName>ppt_y</p:attrName>
                                        </p:attrNameLst>
                                      </p:cBhvr>
                                      <p:tavLst>
                                        <p:tav tm="0">
                                          <p:val>
                                            <p:strVal val="#ppt_y"/>
                                          </p:val>
                                        </p:tav>
                                        <p:tav tm="100000">
                                          <p:val>
                                            <p:strVal val="#ppt_y"/>
                                          </p:val>
                                        </p:tav>
                                      </p:tavLst>
                                    </p:anim>
                                    <p:animEffect transition="in" filter="fade">
                                      <p:cBhvr>
                                        <p:cTn id="1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42"/>
          <p:cNvGrpSpPr/>
          <p:nvPr/>
        </p:nvGrpSpPr>
        <p:grpSpPr>
          <a:xfrm>
            <a:off x="0" y="5233360"/>
            <a:ext cx="1024128" cy="1024128"/>
            <a:chOff x="-10809" y="2580056"/>
            <a:chExt cx="2574255" cy="2563444"/>
          </a:xfrm>
          <a:solidFill>
            <a:schemeClr val="tx1">
              <a:lumMod val="65000"/>
              <a:lumOff val="35000"/>
            </a:schemeClr>
          </a:solidFill>
        </p:grpSpPr>
        <p:sp>
          <p:nvSpPr>
            <p:cNvPr id="14" name="Right Triangle 17"/>
            <p:cNvSpPr/>
            <p:nvPr/>
          </p:nvSpPr>
          <p:spPr>
            <a:xfrm>
              <a:off x="-10808" y="2580056"/>
              <a:ext cx="2574254" cy="2563443"/>
            </a:xfrm>
            <a:custGeom>
              <a:avLst/>
              <a:gdLst>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Lst>
              <a:ahLst/>
              <a:cxnLst>
                <a:cxn ang="0">
                  <a:pos x="connsiteX0" y="connsiteY0"/>
                </a:cxn>
                <a:cxn ang="0">
                  <a:pos x="connsiteX1" y="connsiteY1"/>
                </a:cxn>
                <a:cxn ang="0">
                  <a:pos x="connsiteX2" y="connsiteY2"/>
                </a:cxn>
                <a:cxn ang="0">
                  <a:pos x="connsiteX3" y="connsiteY3"/>
                </a:cxn>
              </a:cxnLst>
              <a:rect l="l" t="t" r="r" b="b"/>
              <a:pathLst>
                <a:path w="2407162" h="2397053">
                  <a:moveTo>
                    <a:pt x="0" y="2397053"/>
                  </a:moveTo>
                  <a:lnTo>
                    <a:pt x="0" y="0"/>
                  </a:lnTo>
                  <a:cubicBezTo>
                    <a:pt x="536664" y="1252310"/>
                    <a:pt x="1729820" y="2082589"/>
                    <a:pt x="2407162" y="2397053"/>
                  </a:cubicBezTo>
                  <a:lnTo>
                    <a:pt x="0" y="239705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7"/>
            <p:cNvSpPr/>
            <p:nvPr/>
          </p:nvSpPr>
          <p:spPr>
            <a:xfrm>
              <a:off x="-10808" y="2649415"/>
              <a:ext cx="2504603" cy="2494085"/>
            </a:xfrm>
            <a:custGeom>
              <a:avLst/>
              <a:gdLst>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Lst>
              <a:ahLst/>
              <a:cxnLst>
                <a:cxn ang="0">
                  <a:pos x="connsiteX0" y="connsiteY0"/>
                </a:cxn>
                <a:cxn ang="0">
                  <a:pos x="connsiteX1" y="connsiteY1"/>
                </a:cxn>
                <a:cxn ang="0">
                  <a:pos x="connsiteX2" y="connsiteY2"/>
                </a:cxn>
                <a:cxn ang="0">
                  <a:pos x="connsiteX3" y="connsiteY3"/>
                </a:cxn>
              </a:cxnLst>
              <a:rect l="l" t="t" r="r" b="b"/>
              <a:pathLst>
                <a:path w="2407162" h="2397053">
                  <a:moveTo>
                    <a:pt x="0" y="2397053"/>
                  </a:moveTo>
                  <a:lnTo>
                    <a:pt x="0" y="0"/>
                  </a:lnTo>
                  <a:cubicBezTo>
                    <a:pt x="536664" y="1252310"/>
                    <a:pt x="1729820" y="2082589"/>
                    <a:pt x="2407162" y="2397053"/>
                  </a:cubicBezTo>
                  <a:lnTo>
                    <a:pt x="0" y="239705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ight Triangle 17"/>
            <p:cNvSpPr/>
            <p:nvPr/>
          </p:nvSpPr>
          <p:spPr>
            <a:xfrm>
              <a:off x="-10809" y="2720143"/>
              <a:ext cx="2433577" cy="2423357"/>
            </a:xfrm>
            <a:custGeom>
              <a:avLst/>
              <a:gdLst>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Lst>
              <a:ahLst/>
              <a:cxnLst>
                <a:cxn ang="0">
                  <a:pos x="connsiteX0" y="connsiteY0"/>
                </a:cxn>
                <a:cxn ang="0">
                  <a:pos x="connsiteX1" y="connsiteY1"/>
                </a:cxn>
                <a:cxn ang="0">
                  <a:pos x="connsiteX2" y="connsiteY2"/>
                </a:cxn>
                <a:cxn ang="0">
                  <a:pos x="connsiteX3" y="connsiteY3"/>
                </a:cxn>
              </a:cxnLst>
              <a:rect l="l" t="t" r="r" b="b"/>
              <a:pathLst>
                <a:path w="2407162" h="2397053">
                  <a:moveTo>
                    <a:pt x="0" y="2397053"/>
                  </a:moveTo>
                  <a:lnTo>
                    <a:pt x="0" y="0"/>
                  </a:lnTo>
                  <a:cubicBezTo>
                    <a:pt x="536664" y="1252310"/>
                    <a:pt x="1729820" y="2082589"/>
                    <a:pt x="2407162" y="2397053"/>
                  </a:cubicBezTo>
                  <a:lnTo>
                    <a:pt x="0" y="239705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46"/>
          <p:cNvGrpSpPr/>
          <p:nvPr/>
        </p:nvGrpSpPr>
        <p:grpSpPr>
          <a:xfrm rot="5400000" flipV="1">
            <a:off x="11167443" y="969744"/>
            <a:ext cx="1026713" cy="1022401"/>
            <a:chOff x="-10809" y="2580056"/>
            <a:chExt cx="2574255" cy="2563444"/>
          </a:xfrm>
          <a:solidFill>
            <a:schemeClr val="tx1">
              <a:lumMod val="65000"/>
              <a:lumOff val="35000"/>
            </a:schemeClr>
          </a:solidFill>
        </p:grpSpPr>
        <p:sp>
          <p:nvSpPr>
            <p:cNvPr id="18" name="Right Triangle 17"/>
            <p:cNvSpPr/>
            <p:nvPr/>
          </p:nvSpPr>
          <p:spPr>
            <a:xfrm>
              <a:off x="-10808" y="2580056"/>
              <a:ext cx="2574254" cy="2563443"/>
            </a:xfrm>
            <a:custGeom>
              <a:avLst/>
              <a:gdLst>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Lst>
              <a:ahLst/>
              <a:cxnLst>
                <a:cxn ang="0">
                  <a:pos x="connsiteX0" y="connsiteY0"/>
                </a:cxn>
                <a:cxn ang="0">
                  <a:pos x="connsiteX1" y="connsiteY1"/>
                </a:cxn>
                <a:cxn ang="0">
                  <a:pos x="connsiteX2" y="connsiteY2"/>
                </a:cxn>
                <a:cxn ang="0">
                  <a:pos x="connsiteX3" y="connsiteY3"/>
                </a:cxn>
              </a:cxnLst>
              <a:rect l="l" t="t" r="r" b="b"/>
              <a:pathLst>
                <a:path w="2407162" h="2397053">
                  <a:moveTo>
                    <a:pt x="0" y="2397053"/>
                  </a:moveTo>
                  <a:lnTo>
                    <a:pt x="0" y="0"/>
                  </a:lnTo>
                  <a:cubicBezTo>
                    <a:pt x="536664" y="1252310"/>
                    <a:pt x="1729820" y="2082589"/>
                    <a:pt x="2407162" y="2397053"/>
                  </a:cubicBezTo>
                  <a:lnTo>
                    <a:pt x="0" y="239705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ight Triangle 17"/>
            <p:cNvSpPr/>
            <p:nvPr/>
          </p:nvSpPr>
          <p:spPr>
            <a:xfrm>
              <a:off x="-10808" y="2649415"/>
              <a:ext cx="2504603" cy="2494085"/>
            </a:xfrm>
            <a:custGeom>
              <a:avLst/>
              <a:gdLst>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Lst>
              <a:ahLst/>
              <a:cxnLst>
                <a:cxn ang="0">
                  <a:pos x="connsiteX0" y="connsiteY0"/>
                </a:cxn>
                <a:cxn ang="0">
                  <a:pos x="connsiteX1" y="connsiteY1"/>
                </a:cxn>
                <a:cxn ang="0">
                  <a:pos x="connsiteX2" y="connsiteY2"/>
                </a:cxn>
                <a:cxn ang="0">
                  <a:pos x="connsiteX3" y="connsiteY3"/>
                </a:cxn>
              </a:cxnLst>
              <a:rect l="l" t="t" r="r" b="b"/>
              <a:pathLst>
                <a:path w="2407162" h="2397053">
                  <a:moveTo>
                    <a:pt x="0" y="2397053"/>
                  </a:moveTo>
                  <a:lnTo>
                    <a:pt x="0" y="0"/>
                  </a:lnTo>
                  <a:cubicBezTo>
                    <a:pt x="536664" y="1252310"/>
                    <a:pt x="1729820" y="2082589"/>
                    <a:pt x="2407162" y="2397053"/>
                  </a:cubicBezTo>
                  <a:lnTo>
                    <a:pt x="0" y="239705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ight Triangle 17"/>
            <p:cNvSpPr/>
            <p:nvPr/>
          </p:nvSpPr>
          <p:spPr>
            <a:xfrm>
              <a:off x="-10809" y="2720143"/>
              <a:ext cx="2433577" cy="2423357"/>
            </a:xfrm>
            <a:custGeom>
              <a:avLst/>
              <a:gdLst>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Lst>
              <a:ahLst/>
              <a:cxnLst>
                <a:cxn ang="0">
                  <a:pos x="connsiteX0" y="connsiteY0"/>
                </a:cxn>
                <a:cxn ang="0">
                  <a:pos x="connsiteX1" y="connsiteY1"/>
                </a:cxn>
                <a:cxn ang="0">
                  <a:pos x="connsiteX2" y="connsiteY2"/>
                </a:cxn>
                <a:cxn ang="0">
                  <a:pos x="connsiteX3" y="connsiteY3"/>
                </a:cxn>
              </a:cxnLst>
              <a:rect l="l" t="t" r="r" b="b"/>
              <a:pathLst>
                <a:path w="2407162" h="2397053">
                  <a:moveTo>
                    <a:pt x="0" y="2397053"/>
                  </a:moveTo>
                  <a:lnTo>
                    <a:pt x="0" y="0"/>
                  </a:lnTo>
                  <a:cubicBezTo>
                    <a:pt x="536664" y="1252310"/>
                    <a:pt x="1729820" y="2082589"/>
                    <a:pt x="2407162" y="2397053"/>
                  </a:cubicBezTo>
                  <a:lnTo>
                    <a:pt x="0" y="239705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21" name="Diagramme 5"/>
          <p:cNvGraphicFramePr/>
          <p:nvPr>
            <p:extLst/>
          </p:nvPr>
        </p:nvGraphicFramePr>
        <p:xfrm>
          <a:off x="750618" y="28777"/>
          <a:ext cx="10781739" cy="10081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3" name="Rectangle à coins arrondis 20">
            <a:extLst>
              <a:ext uri="{FF2B5EF4-FFF2-40B4-BE49-F238E27FC236}">
                <a16:creationId xmlns:a16="http://schemas.microsoft.com/office/drawing/2014/main" id="{24E218BD-0DAC-4542-807B-C5F720564CFD}"/>
              </a:ext>
            </a:extLst>
          </p:cNvPr>
          <p:cNvSpPr/>
          <p:nvPr/>
        </p:nvSpPr>
        <p:spPr>
          <a:xfrm>
            <a:off x="673502" y="1213697"/>
            <a:ext cx="5637845" cy="595414"/>
          </a:xfrm>
          <a:prstGeom prst="roundRect">
            <a:avLst>
              <a:gd name="adj" fmla="val 50000"/>
            </a:avLst>
          </a:prstGeom>
          <a:solidFill>
            <a:schemeClr val="tx2"/>
          </a:solidFill>
        </p:spPr>
        <p:style>
          <a:lnRef idx="3">
            <a:schemeClr val="lt1"/>
          </a:lnRef>
          <a:fillRef idx="1">
            <a:schemeClr val="dk1"/>
          </a:fillRef>
          <a:effectRef idx="1">
            <a:schemeClr val="dk1"/>
          </a:effectRef>
          <a:fontRef idx="minor">
            <a:schemeClr val="lt1"/>
          </a:fontRef>
        </p:style>
        <p:txBody>
          <a:bodyPr rtlCol="0" anchor="ctr"/>
          <a:lstStyle/>
          <a:p>
            <a:pPr algn="ctr"/>
            <a:r>
              <a:rPr lang="fr-FR" dirty="0"/>
              <a:t>Diagramme de séquence pour détails de consommation d'un jour:</a:t>
            </a:r>
          </a:p>
        </p:txBody>
      </p:sp>
      <p:sp>
        <p:nvSpPr>
          <p:cNvPr id="28" name="Flowchart: Off-page Connector 36">
            <a:extLst>
              <a:ext uri="{FF2B5EF4-FFF2-40B4-BE49-F238E27FC236}">
                <a16:creationId xmlns:a16="http://schemas.microsoft.com/office/drawing/2014/main" id="{E34E4F2F-2E67-4692-9EB5-843046579063}"/>
              </a:ext>
            </a:extLst>
          </p:cNvPr>
          <p:cNvSpPr/>
          <p:nvPr/>
        </p:nvSpPr>
        <p:spPr>
          <a:xfrm>
            <a:off x="11205084" y="6397158"/>
            <a:ext cx="327273" cy="420202"/>
          </a:xfrm>
          <a:prstGeom prst="flowChartOffpageConnector">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solidFill>
                  <a:schemeClr val="bg1"/>
                </a:solidFill>
              </a:rPr>
              <a:t>26</a:t>
            </a:r>
            <a:endParaRPr lang="en-US" sz="1100" b="1" dirty="0">
              <a:solidFill>
                <a:schemeClr val="bg1"/>
              </a:solidFill>
            </a:endParaRPr>
          </a:p>
        </p:txBody>
      </p:sp>
      <p:sp>
        <p:nvSpPr>
          <p:cNvPr id="29" name="Espace réservé du pied de page 7"/>
          <p:cNvSpPr>
            <a:spLocks noGrp="1"/>
          </p:cNvSpPr>
          <p:nvPr>
            <p:ph type="ftr" sz="quarter" idx="11"/>
          </p:nvPr>
        </p:nvSpPr>
        <p:spPr>
          <a:xfrm>
            <a:off x="3503867" y="6415415"/>
            <a:ext cx="5423281" cy="646331"/>
          </a:xfrm>
          <a:prstGeom prst="rect">
            <a:avLst/>
          </a:prstGeom>
        </p:spPr>
        <p:txBody>
          <a:bodyPr wrap="none">
            <a:spAutoFit/>
          </a:bodyPr>
          <a:lstStyle/>
          <a:p>
            <a:r>
              <a:rPr lang="fr-FR" sz="1800" dirty="0">
                <a:solidFill>
                  <a:schemeClr val="tx1"/>
                </a:solidFill>
                <a:latin typeface="Times New Roman" panose="02020603050405020304" pitchFamily="18" charset="0"/>
                <a:cs typeface="Times New Roman" panose="02020603050405020304" pitchFamily="18" charset="0"/>
              </a:rPr>
              <a:t>Système de gestion de Service d’électricité / gaz «ndes »</a:t>
            </a:r>
          </a:p>
          <a:p>
            <a:endParaRPr lang="en-US" sz="1800" dirty="0">
              <a:solidFill>
                <a:schemeClr val="tx1"/>
              </a:solidFill>
              <a:latin typeface="Times New Roman" panose="02020603050405020304" pitchFamily="18" charset="0"/>
              <a:cs typeface="Times New Roman" panose="02020603050405020304" pitchFamily="18" charset="0"/>
            </a:endParaRPr>
          </a:p>
        </p:txBody>
      </p:sp>
      <p:pic>
        <p:nvPicPr>
          <p:cNvPr id="30" name="Image 29"/>
          <p:cNvPicPr/>
          <p:nvPr/>
        </p:nvPicPr>
        <p:blipFill>
          <a:blip r:embed="rId8" cstate="print">
            <a:extLst>
              <a:ext uri="{28A0092B-C50C-407E-A947-70E740481C1C}">
                <a14:useLocalDpi xmlns:a14="http://schemas.microsoft.com/office/drawing/2010/main" val="0"/>
              </a:ext>
            </a:extLst>
          </a:blip>
          <a:stretch>
            <a:fillRect/>
          </a:stretch>
        </p:blipFill>
        <p:spPr>
          <a:xfrm>
            <a:off x="81036" y="124384"/>
            <a:ext cx="696394" cy="697010"/>
          </a:xfrm>
          <a:prstGeom prst="rect">
            <a:avLst/>
          </a:prstGeom>
        </p:spPr>
      </p:pic>
      <p:pic>
        <p:nvPicPr>
          <p:cNvPr id="31" name="Image 30"/>
          <p:cNvPicPr/>
          <p:nvPr/>
        </p:nvPicPr>
        <p:blipFill>
          <a:blip r:embed="rId9" cstate="print">
            <a:extLst>
              <a:ext uri="{28A0092B-C50C-407E-A947-70E740481C1C}">
                <a14:useLocalDpi xmlns:a14="http://schemas.microsoft.com/office/drawing/2010/main" val="0"/>
              </a:ext>
            </a:extLst>
          </a:blip>
          <a:stretch>
            <a:fillRect/>
          </a:stretch>
        </p:blipFill>
        <p:spPr>
          <a:xfrm>
            <a:off x="11638721" y="206784"/>
            <a:ext cx="467139" cy="532209"/>
          </a:xfrm>
          <a:prstGeom prst="rect">
            <a:avLst/>
          </a:prstGeom>
        </p:spPr>
      </p:pic>
      <p:pic>
        <p:nvPicPr>
          <p:cNvPr id="24" name="Image 23"/>
          <p:cNvPicPr/>
          <p:nvPr/>
        </p:nvPicPr>
        <p:blipFill>
          <a:blip r:embed="rId10">
            <a:extLst>
              <a:ext uri="{28A0092B-C50C-407E-A947-70E740481C1C}">
                <a14:useLocalDpi xmlns:a14="http://schemas.microsoft.com/office/drawing/2010/main" val="0"/>
              </a:ext>
            </a:extLst>
          </a:blip>
          <a:stretch>
            <a:fillRect/>
          </a:stretch>
        </p:blipFill>
        <p:spPr>
          <a:xfrm>
            <a:off x="750618" y="1913889"/>
            <a:ext cx="11116703" cy="3729303"/>
          </a:xfrm>
          <a:prstGeom prst="rect">
            <a:avLst/>
          </a:prstGeom>
        </p:spPr>
      </p:pic>
    </p:spTree>
    <p:extLst>
      <p:ext uri="{BB962C8B-B14F-4D97-AF65-F5344CB8AC3E}">
        <p14:creationId xmlns:p14="http://schemas.microsoft.com/office/powerpoint/2010/main" val="1220480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1000" fill="hold"/>
                                        <p:tgtEl>
                                          <p:spTgt spid="17"/>
                                        </p:tgtEl>
                                        <p:attrNameLst>
                                          <p:attrName>ppt_x</p:attrName>
                                        </p:attrNameLst>
                                      </p:cBhvr>
                                      <p:tavLst>
                                        <p:tav tm="0">
                                          <p:val>
                                            <p:strVal val="0-#ppt_w/2"/>
                                          </p:val>
                                        </p:tav>
                                        <p:tav tm="100000">
                                          <p:val>
                                            <p:strVal val="#ppt_x"/>
                                          </p:val>
                                        </p:tav>
                                      </p:tavLst>
                                    </p:anim>
                                    <p:anim calcmode="lin" valueType="num">
                                      <p:cBhvr additive="base">
                                        <p:cTn id="8" dur="10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3" decel="10000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1000" fill="hold"/>
                                        <p:tgtEl>
                                          <p:spTgt spid="13"/>
                                        </p:tgtEl>
                                        <p:attrNameLst>
                                          <p:attrName>ppt_x</p:attrName>
                                        </p:attrNameLst>
                                      </p:cBhvr>
                                      <p:tavLst>
                                        <p:tav tm="0">
                                          <p:val>
                                            <p:strVal val="1+#ppt_w/2"/>
                                          </p:val>
                                        </p:tav>
                                        <p:tav tm="100000">
                                          <p:val>
                                            <p:strVal val="#ppt_x"/>
                                          </p:val>
                                        </p:tav>
                                      </p:tavLst>
                                    </p:anim>
                                    <p:anim calcmode="lin" valueType="num">
                                      <p:cBhvr additive="base">
                                        <p:cTn id="12" dur="1000" fill="hold"/>
                                        <p:tgtEl>
                                          <p:spTgt spid="13"/>
                                        </p:tgtEl>
                                        <p:attrNameLst>
                                          <p:attrName>ppt_y</p:attrName>
                                        </p:attrNameLst>
                                      </p:cBhvr>
                                      <p:tavLst>
                                        <p:tav tm="0">
                                          <p:val>
                                            <p:strVal val="0-#ppt_h/2"/>
                                          </p:val>
                                        </p:tav>
                                        <p:tav tm="100000">
                                          <p:val>
                                            <p:strVal val="#ppt_y"/>
                                          </p:val>
                                        </p:tav>
                                      </p:tavLst>
                                    </p:anim>
                                  </p:childTnLst>
                                </p:cTn>
                              </p:par>
                              <p:par>
                                <p:cTn id="13" presetID="54" presetClass="entr" presetSubtype="0" accel="10000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p:cTn id="15" dur="500" fill="hold"/>
                                        <p:tgtEl>
                                          <p:spTgt spid="23"/>
                                        </p:tgtEl>
                                        <p:attrNameLst>
                                          <p:attrName>ppt_w</p:attrName>
                                        </p:attrNameLst>
                                      </p:cBhvr>
                                      <p:tavLst>
                                        <p:tav tm="0">
                                          <p:val>
                                            <p:strVal val="#ppt_w*0.05"/>
                                          </p:val>
                                        </p:tav>
                                        <p:tav tm="100000">
                                          <p:val>
                                            <p:strVal val="#ppt_w"/>
                                          </p:val>
                                        </p:tav>
                                      </p:tavLst>
                                    </p:anim>
                                    <p:anim calcmode="lin" valueType="num">
                                      <p:cBhvr>
                                        <p:cTn id="16" dur="500" fill="hold"/>
                                        <p:tgtEl>
                                          <p:spTgt spid="23"/>
                                        </p:tgtEl>
                                        <p:attrNameLst>
                                          <p:attrName>ppt_h</p:attrName>
                                        </p:attrNameLst>
                                      </p:cBhvr>
                                      <p:tavLst>
                                        <p:tav tm="0">
                                          <p:val>
                                            <p:strVal val="#ppt_h"/>
                                          </p:val>
                                        </p:tav>
                                        <p:tav tm="100000">
                                          <p:val>
                                            <p:strVal val="#ppt_h"/>
                                          </p:val>
                                        </p:tav>
                                      </p:tavLst>
                                    </p:anim>
                                    <p:anim calcmode="lin" valueType="num">
                                      <p:cBhvr>
                                        <p:cTn id="17" dur="500" fill="hold"/>
                                        <p:tgtEl>
                                          <p:spTgt spid="23"/>
                                        </p:tgtEl>
                                        <p:attrNameLst>
                                          <p:attrName>ppt_x</p:attrName>
                                        </p:attrNameLst>
                                      </p:cBhvr>
                                      <p:tavLst>
                                        <p:tav tm="0">
                                          <p:val>
                                            <p:strVal val="#ppt_x-.2"/>
                                          </p:val>
                                        </p:tav>
                                        <p:tav tm="100000">
                                          <p:val>
                                            <p:strVal val="#ppt_x"/>
                                          </p:val>
                                        </p:tav>
                                      </p:tavLst>
                                    </p:anim>
                                    <p:anim calcmode="lin" valueType="num">
                                      <p:cBhvr>
                                        <p:cTn id="18" dur="500" fill="hold"/>
                                        <p:tgtEl>
                                          <p:spTgt spid="23"/>
                                        </p:tgtEl>
                                        <p:attrNameLst>
                                          <p:attrName>ppt_y</p:attrName>
                                        </p:attrNameLst>
                                      </p:cBhvr>
                                      <p:tavLst>
                                        <p:tav tm="0">
                                          <p:val>
                                            <p:strVal val="#ppt_y"/>
                                          </p:val>
                                        </p:tav>
                                        <p:tav tm="100000">
                                          <p:val>
                                            <p:strVal val="#ppt_y"/>
                                          </p:val>
                                        </p:tav>
                                      </p:tavLst>
                                    </p:anim>
                                    <p:animEffect transition="in" filter="fade">
                                      <p:cBhvr>
                                        <p:cTn id="1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zövegdoboz 9"/>
          <p:cNvSpPr txBox="1"/>
          <p:nvPr/>
        </p:nvSpPr>
        <p:spPr>
          <a:xfrm>
            <a:off x="3773905" y="2913110"/>
            <a:ext cx="4836695" cy="769441"/>
          </a:xfrm>
          <a:prstGeom prst="rect">
            <a:avLst/>
          </a:prstGeom>
          <a:noFill/>
        </p:spPr>
        <p:txBody>
          <a:bodyPr wrap="square" rtlCol="0">
            <a:spAutoFit/>
          </a:bodyPr>
          <a:lstStyle/>
          <a:p>
            <a:pPr algn="ctr"/>
            <a:r>
              <a:rPr lang="fr-FR" sz="4400" dirty="0" smtClean="0">
                <a:solidFill>
                  <a:schemeClr val="tx2"/>
                </a:solidFill>
                <a:latin typeface="Source Sans Pro Black" panose="020B0803030403020204" pitchFamily="34" charset="0"/>
              </a:rPr>
              <a:t>Les écrans finaux</a:t>
            </a:r>
            <a:endParaRPr lang="fr-FR" sz="2000" dirty="0" smtClean="0">
              <a:solidFill>
                <a:schemeClr val="bg1"/>
              </a:solidFill>
              <a:latin typeface="Source Sans Pro Semibold" panose="020B0603030403020204" pitchFamily="34" charset="0"/>
            </a:endParaRPr>
          </a:p>
        </p:txBody>
      </p:sp>
      <p:grpSp>
        <p:nvGrpSpPr>
          <p:cNvPr id="13" name="Group 42"/>
          <p:cNvGrpSpPr/>
          <p:nvPr/>
        </p:nvGrpSpPr>
        <p:grpSpPr>
          <a:xfrm>
            <a:off x="0" y="5233360"/>
            <a:ext cx="1024128" cy="1024128"/>
            <a:chOff x="-10809" y="2580056"/>
            <a:chExt cx="2574255" cy="2563444"/>
          </a:xfrm>
          <a:solidFill>
            <a:schemeClr val="tx1">
              <a:lumMod val="65000"/>
              <a:lumOff val="35000"/>
            </a:schemeClr>
          </a:solidFill>
        </p:grpSpPr>
        <p:sp>
          <p:nvSpPr>
            <p:cNvPr id="14" name="Right Triangle 17"/>
            <p:cNvSpPr/>
            <p:nvPr/>
          </p:nvSpPr>
          <p:spPr>
            <a:xfrm>
              <a:off x="-10808" y="2580056"/>
              <a:ext cx="2574254" cy="2563443"/>
            </a:xfrm>
            <a:custGeom>
              <a:avLst/>
              <a:gdLst>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Lst>
              <a:ahLst/>
              <a:cxnLst>
                <a:cxn ang="0">
                  <a:pos x="connsiteX0" y="connsiteY0"/>
                </a:cxn>
                <a:cxn ang="0">
                  <a:pos x="connsiteX1" y="connsiteY1"/>
                </a:cxn>
                <a:cxn ang="0">
                  <a:pos x="connsiteX2" y="connsiteY2"/>
                </a:cxn>
                <a:cxn ang="0">
                  <a:pos x="connsiteX3" y="connsiteY3"/>
                </a:cxn>
              </a:cxnLst>
              <a:rect l="l" t="t" r="r" b="b"/>
              <a:pathLst>
                <a:path w="2407162" h="2397053">
                  <a:moveTo>
                    <a:pt x="0" y="2397053"/>
                  </a:moveTo>
                  <a:lnTo>
                    <a:pt x="0" y="0"/>
                  </a:lnTo>
                  <a:cubicBezTo>
                    <a:pt x="536664" y="1252310"/>
                    <a:pt x="1729820" y="2082589"/>
                    <a:pt x="2407162" y="2397053"/>
                  </a:cubicBezTo>
                  <a:lnTo>
                    <a:pt x="0" y="239705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7"/>
            <p:cNvSpPr/>
            <p:nvPr/>
          </p:nvSpPr>
          <p:spPr>
            <a:xfrm>
              <a:off x="-10808" y="2649415"/>
              <a:ext cx="2504603" cy="2494085"/>
            </a:xfrm>
            <a:custGeom>
              <a:avLst/>
              <a:gdLst>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Lst>
              <a:ahLst/>
              <a:cxnLst>
                <a:cxn ang="0">
                  <a:pos x="connsiteX0" y="connsiteY0"/>
                </a:cxn>
                <a:cxn ang="0">
                  <a:pos x="connsiteX1" y="connsiteY1"/>
                </a:cxn>
                <a:cxn ang="0">
                  <a:pos x="connsiteX2" y="connsiteY2"/>
                </a:cxn>
                <a:cxn ang="0">
                  <a:pos x="connsiteX3" y="connsiteY3"/>
                </a:cxn>
              </a:cxnLst>
              <a:rect l="l" t="t" r="r" b="b"/>
              <a:pathLst>
                <a:path w="2407162" h="2397053">
                  <a:moveTo>
                    <a:pt x="0" y="2397053"/>
                  </a:moveTo>
                  <a:lnTo>
                    <a:pt x="0" y="0"/>
                  </a:lnTo>
                  <a:cubicBezTo>
                    <a:pt x="536664" y="1252310"/>
                    <a:pt x="1729820" y="2082589"/>
                    <a:pt x="2407162" y="2397053"/>
                  </a:cubicBezTo>
                  <a:lnTo>
                    <a:pt x="0" y="239705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ight Triangle 17"/>
            <p:cNvSpPr/>
            <p:nvPr/>
          </p:nvSpPr>
          <p:spPr>
            <a:xfrm>
              <a:off x="-10809" y="2720143"/>
              <a:ext cx="2433577" cy="2423357"/>
            </a:xfrm>
            <a:custGeom>
              <a:avLst/>
              <a:gdLst>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Lst>
              <a:ahLst/>
              <a:cxnLst>
                <a:cxn ang="0">
                  <a:pos x="connsiteX0" y="connsiteY0"/>
                </a:cxn>
                <a:cxn ang="0">
                  <a:pos x="connsiteX1" y="connsiteY1"/>
                </a:cxn>
                <a:cxn ang="0">
                  <a:pos x="connsiteX2" y="connsiteY2"/>
                </a:cxn>
                <a:cxn ang="0">
                  <a:pos x="connsiteX3" y="connsiteY3"/>
                </a:cxn>
              </a:cxnLst>
              <a:rect l="l" t="t" r="r" b="b"/>
              <a:pathLst>
                <a:path w="2407162" h="2397053">
                  <a:moveTo>
                    <a:pt x="0" y="2397053"/>
                  </a:moveTo>
                  <a:lnTo>
                    <a:pt x="0" y="0"/>
                  </a:lnTo>
                  <a:cubicBezTo>
                    <a:pt x="536664" y="1252310"/>
                    <a:pt x="1729820" y="2082589"/>
                    <a:pt x="2407162" y="2397053"/>
                  </a:cubicBezTo>
                  <a:lnTo>
                    <a:pt x="0" y="239705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46"/>
          <p:cNvGrpSpPr/>
          <p:nvPr/>
        </p:nvGrpSpPr>
        <p:grpSpPr>
          <a:xfrm rot="5400000" flipV="1">
            <a:off x="11167443" y="969744"/>
            <a:ext cx="1026713" cy="1022401"/>
            <a:chOff x="-10809" y="2580056"/>
            <a:chExt cx="2574255" cy="2563444"/>
          </a:xfrm>
          <a:solidFill>
            <a:schemeClr val="tx1">
              <a:lumMod val="65000"/>
              <a:lumOff val="35000"/>
            </a:schemeClr>
          </a:solidFill>
        </p:grpSpPr>
        <p:sp>
          <p:nvSpPr>
            <p:cNvPr id="18" name="Right Triangle 17"/>
            <p:cNvSpPr/>
            <p:nvPr/>
          </p:nvSpPr>
          <p:spPr>
            <a:xfrm>
              <a:off x="-10808" y="2580056"/>
              <a:ext cx="2574254" cy="2563443"/>
            </a:xfrm>
            <a:custGeom>
              <a:avLst/>
              <a:gdLst>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Lst>
              <a:ahLst/>
              <a:cxnLst>
                <a:cxn ang="0">
                  <a:pos x="connsiteX0" y="connsiteY0"/>
                </a:cxn>
                <a:cxn ang="0">
                  <a:pos x="connsiteX1" y="connsiteY1"/>
                </a:cxn>
                <a:cxn ang="0">
                  <a:pos x="connsiteX2" y="connsiteY2"/>
                </a:cxn>
                <a:cxn ang="0">
                  <a:pos x="connsiteX3" y="connsiteY3"/>
                </a:cxn>
              </a:cxnLst>
              <a:rect l="l" t="t" r="r" b="b"/>
              <a:pathLst>
                <a:path w="2407162" h="2397053">
                  <a:moveTo>
                    <a:pt x="0" y="2397053"/>
                  </a:moveTo>
                  <a:lnTo>
                    <a:pt x="0" y="0"/>
                  </a:lnTo>
                  <a:cubicBezTo>
                    <a:pt x="536664" y="1252310"/>
                    <a:pt x="1729820" y="2082589"/>
                    <a:pt x="2407162" y="2397053"/>
                  </a:cubicBezTo>
                  <a:lnTo>
                    <a:pt x="0" y="239705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ight Triangle 17"/>
            <p:cNvSpPr/>
            <p:nvPr/>
          </p:nvSpPr>
          <p:spPr>
            <a:xfrm>
              <a:off x="-10808" y="2649415"/>
              <a:ext cx="2504603" cy="2494085"/>
            </a:xfrm>
            <a:custGeom>
              <a:avLst/>
              <a:gdLst>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Lst>
              <a:ahLst/>
              <a:cxnLst>
                <a:cxn ang="0">
                  <a:pos x="connsiteX0" y="connsiteY0"/>
                </a:cxn>
                <a:cxn ang="0">
                  <a:pos x="connsiteX1" y="connsiteY1"/>
                </a:cxn>
                <a:cxn ang="0">
                  <a:pos x="connsiteX2" y="connsiteY2"/>
                </a:cxn>
                <a:cxn ang="0">
                  <a:pos x="connsiteX3" y="connsiteY3"/>
                </a:cxn>
              </a:cxnLst>
              <a:rect l="l" t="t" r="r" b="b"/>
              <a:pathLst>
                <a:path w="2407162" h="2397053">
                  <a:moveTo>
                    <a:pt x="0" y="2397053"/>
                  </a:moveTo>
                  <a:lnTo>
                    <a:pt x="0" y="0"/>
                  </a:lnTo>
                  <a:cubicBezTo>
                    <a:pt x="536664" y="1252310"/>
                    <a:pt x="1729820" y="2082589"/>
                    <a:pt x="2407162" y="2397053"/>
                  </a:cubicBezTo>
                  <a:lnTo>
                    <a:pt x="0" y="239705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ight Triangle 17"/>
            <p:cNvSpPr/>
            <p:nvPr/>
          </p:nvSpPr>
          <p:spPr>
            <a:xfrm>
              <a:off x="-10809" y="2720143"/>
              <a:ext cx="2433577" cy="2423357"/>
            </a:xfrm>
            <a:custGeom>
              <a:avLst/>
              <a:gdLst>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Lst>
              <a:ahLst/>
              <a:cxnLst>
                <a:cxn ang="0">
                  <a:pos x="connsiteX0" y="connsiteY0"/>
                </a:cxn>
                <a:cxn ang="0">
                  <a:pos x="connsiteX1" y="connsiteY1"/>
                </a:cxn>
                <a:cxn ang="0">
                  <a:pos x="connsiteX2" y="connsiteY2"/>
                </a:cxn>
                <a:cxn ang="0">
                  <a:pos x="connsiteX3" y="connsiteY3"/>
                </a:cxn>
              </a:cxnLst>
              <a:rect l="l" t="t" r="r" b="b"/>
              <a:pathLst>
                <a:path w="2407162" h="2397053">
                  <a:moveTo>
                    <a:pt x="0" y="2397053"/>
                  </a:moveTo>
                  <a:lnTo>
                    <a:pt x="0" y="0"/>
                  </a:lnTo>
                  <a:cubicBezTo>
                    <a:pt x="536664" y="1252310"/>
                    <a:pt x="1729820" y="2082589"/>
                    <a:pt x="2407162" y="2397053"/>
                  </a:cubicBezTo>
                  <a:lnTo>
                    <a:pt x="0" y="239705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23" name="Diagramme 5"/>
          <p:cNvGraphicFramePr/>
          <p:nvPr>
            <p:extLst/>
          </p:nvPr>
        </p:nvGraphicFramePr>
        <p:xfrm>
          <a:off x="750618" y="642"/>
          <a:ext cx="10781739" cy="10081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1" name="Flowchart: Off-page Connector 36">
            <a:extLst>
              <a:ext uri="{FF2B5EF4-FFF2-40B4-BE49-F238E27FC236}">
                <a16:creationId xmlns:a16="http://schemas.microsoft.com/office/drawing/2014/main" id="{E34E4F2F-2E67-4692-9EB5-843046579063}"/>
              </a:ext>
            </a:extLst>
          </p:cNvPr>
          <p:cNvSpPr/>
          <p:nvPr/>
        </p:nvSpPr>
        <p:spPr>
          <a:xfrm>
            <a:off x="11197261" y="6356350"/>
            <a:ext cx="327273" cy="420202"/>
          </a:xfrm>
          <a:prstGeom prst="flowChartOffpageConnector">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solidFill>
                  <a:schemeClr val="bg1"/>
                </a:solidFill>
              </a:rPr>
              <a:t>27</a:t>
            </a:r>
            <a:endParaRPr lang="en-US" sz="1100" b="1" dirty="0">
              <a:solidFill>
                <a:schemeClr val="bg1"/>
              </a:solidFill>
            </a:endParaRPr>
          </a:p>
        </p:txBody>
      </p:sp>
      <p:pic>
        <p:nvPicPr>
          <p:cNvPr id="26" name="Image 25"/>
          <p:cNvPicPr/>
          <p:nvPr/>
        </p:nvPicPr>
        <p:blipFill>
          <a:blip r:embed="rId8" cstate="print">
            <a:extLst>
              <a:ext uri="{28A0092B-C50C-407E-A947-70E740481C1C}">
                <a14:useLocalDpi xmlns:a14="http://schemas.microsoft.com/office/drawing/2010/main" val="0"/>
              </a:ext>
            </a:extLst>
          </a:blip>
          <a:stretch>
            <a:fillRect/>
          </a:stretch>
        </p:blipFill>
        <p:spPr>
          <a:xfrm>
            <a:off x="81036" y="124384"/>
            <a:ext cx="696394" cy="697010"/>
          </a:xfrm>
          <a:prstGeom prst="rect">
            <a:avLst/>
          </a:prstGeom>
        </p:spPr>
      </p:pic>
      <p:pic>
        <p:nvPicPr>
          <p:cNvPr id="28" name="Image 27"/>
          <p:cNvPicPr/>
          <p:nvPr/>
        </p:nvPicPr>
        <p:blipFill>
          <a:blip r:embed="rId9" cstate="print">
            <a:extLst>
              <a:ext uri="{28A0092B-C50C-407E-A947-70E740481C1C}">
                <a14:useLocalDpi xmlns:a14="http://schemas.microsoft.com/office/drawing/2010/main" val="0"/>
              </a:ext>
            </a:extLst>
          </a:blip>
          <a:stretch>
            <a:fillRect/>
          </a:stretch>
        </p:blipFill>
        <p:spPr>
          <a:xfrm>
            <a:off x="11638721" y="206784"/>
            <a:ext cx="467139" cy="532209"/>
          </a:xfrm>
          <a:prstGeom prst="rect">
            <a:avLst/>
          </a:prstGeom>
        </p:spPr>
      </p:pic>
      <p:sp>
        <p:nvSpPr>
          <p:cNvPr id="2" name="Rectangle 1"/>
          <p:cNvSpPr/>
          <p:nvPr/>
        </p:nvSpPr>
        <p:spPr>
          <a:xfrm>
            <a:off x="3480612" y="6381785"/>
            <a:ext cx="5423280" cy="369332"/>
          </a:xfrm>
          <a:prstGeom prst="rect">
            <a:avLst/>
          </a:prstGeom>
        </p:spPr>
        <p:txBody>
          <a:bodyPr wrap="none">
            <a:spAutoFit/>
          </a:bodyPr>
          <a:lstStyle/>
          <a:p>
            <a:r>
              <a:rPr lang="fr-FR" dirty="0">
                <a:latin typeface="Times New Roman" panose="02020603050405020304" pitchFamily="18" charset="0"/>
                <a:cs typeface="Times New Roman" panose="02020603050405020304" pitchFamily="18" charset="0"/>
              </a:rPr>
              <a:t>Système de gestion de Service d’électricité / gaz «ndes »</a:t>
            </a:r>
          </a:p>
        </p:txBody>
      </p:sp>
    </p:spTree>
    <p:extLst>
      <p:ext uri="{BB962C8B-B14F-4D97-AF65-F5344CB8AC3E}">
        <p14:creationId xmlns:p14="http://schemas.microsoft.com/office/powerpoint/2010/main" val="1611939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1000" fill="hold"/>
                                        <p:tgtEl>
                                          <p:spTgt spid="17"/>
                                        </p:tgtEl>
                                        <p:attrNameLst>
                                          <p:attrName>ppt_x</p:attrName>
                                        </p:attrNameLst>
                                      </p:cBhvr>
                                      <p:tavLst>
                                        <p:tav tm="0">
                                          <p:val>
                                            <p:strVal val="0-#ppt_w/2"/>
                                          </p:val>
                                        </p:tav>
                                        <p:tav tm="100000">
                                          <p:val>
                                            <p:strVal val="#ppt_x"/>
                                          </p:val>
                                        </p:tav>
                                      </p:tavLst>
                                    </p:anim>
                                    <p:anim calcmode="lin" valueType="num">
                                      <p:cBhvr additive="base">
                                        <p:cTn id="8" dur="10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3" decel="10000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1000" fill="hold"/>
                                        <p:tgtEl>
                                          <p:spTgt spid="13"/>
                                        </p:tgtEl>
                                        <p:attrNameLst>
                                          <p:attrName>ppt_x</p:attrName>
                                        </p:attrNameLst>
                                      </p:cBhvr>
                                      <p:tavLst>
                                        <p:tav tm="0">
                                          <p:val>
                                            <p:strVal val="1+#ppt_w/2"/>
                                          </p:val>
                                        </p:tav>
                                        <p:tav tm="100000">
                                          <p:val>
                                            <p:strVal val="#ppt_x"/>
                                          </p:val>
                                        </p:tav>
                                      </p:tavLst>
                                    </p:anim>
                                    <p:anim calcmode="lin" valueType="num">
                                      <p:cBhvr additive="base">
                                        <p:cTn id="12" dur="1000" fill="hold"/>
                                        <p:tgtEl>
                                          <p:spTgt spid="13"/>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42"/>
          <p:cNvGrpSpPr/>
          <p:nvPr/>
        </p:nvGrpSpPr>
        <p:grpSpPr>
          <a:xfrm>
            <a:off x="0" y="5233360"/>
            <a:ext cx="1024128" cy="1024128"/>
            <a:chOff x="-10809" y="2580056"/>
            <a:chExt cx="2574255" cy="2563444"/>
          </a:xfrm>
          <a:solidFill>
            <a:schemeClr val="tx1">
              <a:lumMod val="65000"/>
              <a:lumOff val="35000"/>
            </a:schemeClr>
          </a:solidFill>
        </p:grpSpPr>
        <p:sp>
          <p:nvSpPr>
            <p:cNvPr id="14" name="Right Triangle 17"/>
            <p:cNvSpPr/>
            <p:nvPr/>
          </p:nvSpPr>
          <p:spPr>
            <a:xfrm>
              <a:off x="-10808" y="2580056"/>
              <a:ext cx="2574254" cy="2563443"/>
            </a:xfrm>
            <a:custGeom>
              <a:avLst/>
              <a:gdLst>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Lst>
              <a:ahLst/>
              <a:cxnLst>
                <a:cxn ang="0">
                  <a:pos x="connsiteX0" y="connsiteY0"/>
                </a:cxn>
                <a:cxn ang="0">
                  <a:pos x="connsiteX1" y="connsiteY1"/>
                </a:cxn>
                <a:cxn ang="0">
                  <a:pos x="connsiteX2" y="connsiteY2"/>
                </a:cxn>
                <a:cxn ang="0">
                  <a:pos x="connsiteX3" y="connsiteY3"/>
                </a:cxn>
              </a:cxnLst>
              <a:rect l="l" t="t" r="r" b="b"/>
              <a:pathLst>
                <a:path w="2407162" h="2397053">
                  <a:moveTo>
                    <a:pt x="0" y="2397053"/>
                  </a:moveTo>
                  <a:lnTo>
                    <a:pt x="0" y="0"/>
                  </a:lnTo>
                  <a:cubicBezTo>
                    <a:pt x="536664" y="1252310"/>
                    <a:pt x="1729820" y="2082589"/>
                    <a:pt x="2407162" y="2397053"/>
                  </a:cubicBezTo>
                  <a:lnTo>
                    <a:pt x="0" y="239705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7"/>
            <p:cNvSpPr/>
            <p:nvPr/>
          </p:nvSpPr>
          <p:spPr>
            <a:xfrm>
              <a:off x="-10808" y="2649415"/>
              <a:ext cx="2504603" cy="2494085"/>
            </a:xfrm>
            <a:custGeom>
              <a:avLst/>
              <a:gdLst>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Lst>
              <a:ahLst/>
              <a:cxnLst>
                <a:cxn ang="0">
                  <a:pos x="connsiteX0" y="connsiteY0"/>
                </a:cxn>
                <a:cxn ang="0">
                  <a:pos x="connsiteX1" y="connsiteY1"/>
                </a:cxn>
                <a:cxn ang="0">
                  <a:pos x="connsiteX2" y="connsiteY2"/>
                </a:cxn>
                <a:cxn ang="0">
                  <a:pos x="connsiteX3" y="connsiteY3"/>
                </a:cxn>
              </a:cxnLst>
              <a:rect l="l" t="t" r="r" b="b"/>
              <a:pathLst>
                <a:path w="2407162" h="2397053">
                  <a:moveTo>
                    <a:pt x="0" y="2397053"/>
                  </a:moveTo>
                  <a:lnTo>
                    <a:pt x="0" y="0"/>
                  </a:lnTo>
                  <a:cubicBezTo>
                    <a:pt x="536664" y="1252310"/>
                    <a:pt x="1729820" y="2082589"/>
                    <a:pt x="2407162" y="2397053"/>
                  </a:cubicBezTo>
                  <a:lnTo>
                    <a:pt x="0" y="239705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ight Triangle 17"/>
            <p:cNvSpPr/>
            <p:nvPr/>
          </p:nvSpPr>
          <p:spPr>
            <a:xfrm>
              <a:off x="-10809" y="2720143"/>
              <a:ext cx="2433577" cy="2423357"/>
            </a:xfrm>
            <a:custGeom>
              <a:avLst/>
              <a:gdLst>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Lst>
              <a:ahLst/>
              <a:cxnLst>
                <a:cxn ang="0">
                  <a:pos x="connsiteX0" y="connsiteY0"/>
                </a:cxn>
                <a:cxn ang="0">
                  <a:pos x="connsiteX1" y="connsiteY1"/>
                </a:cxn>
                <a:cxn ang="0">
                  <a:pos x="connsiteX2" y="connsiteY2"/>
                </a:cxn>
                <a:cxn ang="0">
                  <a:pos x="connsiteX3" y="connsiteY3"/>
                </a:cxn>
              </a:cxnLst>
              <a:rect l="l" t="t" r="r" b="b"/>
              <a:pathLst>
                <a:path w="2407162" h="2397053">
                  <a:moveTo>
                    <a:pt x="0" y="2397053"/>
                  </a:moveTo>
                  <a:lnTo>
                    <a:pt x="0" y="0"/>
                  </a:lnTo>
                  <a:cubicBezTo>
                    <a:pt x="536664" y="1252310"/>
                    <a:pt x="1729820" y="2082589"/>
                    <a:pt x="2407162" y="2397053"/>
                  </a:cubicBezTo>
                  <a:lnTo>
                    <a:pt x="0" y="239705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46"/>
          <p:cNvGrpSpPr/>
          <p:nvPr/>
        </p:nvGrpSpPr>
        <p:grpSpPr>
          <a:xfrm rot="5400000" flipV="1">
            <a:off x="11167443" y="969744"/>
            <a:ext cx="1026713" cy="1022401"/>
            <a:chOff x="-10809" y="2580056"/>
            <a:chExt cx="2574255" cy="2563444"/>
          </a:xfrm>
          <a:solidFill>
            <a:schemeClr val="tx1">
              <a:lumMod val="65000"/>
              <a:lumOff val="35000"/>
            </a:schemeClr>
          </a:solidFill>
        </p:grpSpPr>
        <p:sp>
          <p:nvSpPr>
            <p:cNvPr id="18" name="Right Triangle 17"/>
            <p:cNvSpPr/>
            <p:nvPr/>
          </p:nvSpPr>
          <p:spPr>
            <a:xfrm>
              <a:off x="-10808" y="2580056"/>
              <a:ext cx="2574254" cy="2563443"/>
            </a:xfrm>
            <a:custGeom>
              <a:avLst/>
              <a:gdLst>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Lst>
              <a:ahLst/>
              <a:cxnLst>
                <a:cxn ang="0">
                  <a:pos x="connsiteX0" y="connsiteY0"/>
                </a:cxn>
                <a:cxn ang="0">
                  <a:pos x="connsiteX1" y="connsiteY1"/>
                </a:cxn>
                <a:cxn ang="0">
                  <a:pos x="connsiteX2" y="connsiteY2"/>
                </a:cxn>
                <a:cxn ang="0">
                  <a:pos x="connsiteX3" y="connsiteY3"/>
                </a:cxn>
              </a:cxnLst>
              <a:rect l="l" t="t" r="r" b="b"/>
              <a:pathLst>
                <a:path w="2407162" h="2397053">
                  <a:moveTo>
                    <a:pt x="0" y="2397053"/>
                  </a:moveTo>
                  <a:lnTo>
                    <a:pt x="0" y="0"/>
                  </a:lnTo>
                  <a:cubicBezTo>
                    <a:pt x="536664" y="1252310"/>
                    <a:pt x="1729820" y="2082589"/>
                    <a:pt x="2407162" y="2397053"/>
                  </a:cubicBezTo>
                  <a:lnTo>
                    <a:pt x="0" y="239705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ight Triangle 17"/>
            <p:cNvSpPr/>
            <p:nvPr/>
          </p:nvSpPr>
          <p:spPr>
            <a:xfrm>
              <a:off x="-10808" y="2649415"/>
              <a:ext cx="2504603" cy="2494085"/>
            </a:xfrm>
            <a:custGeom>
              <a:avLst/>
              <a:gdLst>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Lst>
              <a:ahLst/>
              <a:cxnLst>
                <a:cxn ang="0">
                  <a:pos x="connsiteX0" y="connsiteY0"/>
                </a:cxn>
                <a:cxn ang="0">
                  <a:pos x="connsiteX1" y="connsiteY1"/>
                </a:cxn>
                <a:cxn ang="0">
                  <a:pos x="connsiteX2" y="connsiteY2"/>
                </a:cxn>
                <a:cxn ang="0">
                  <a:pos x="connsiteX3" y="connsiteY3"/>
                </a:cxn>
              </a:cxnLst>
              <a:rect l="l" t="t" r="r" b="b"/>
              <a:pathLst>
                <a:path w="2407162" h="2397053">
                  <a:moveTo>
                    <a:pt x="0" y="2397053"/>
                  </a:moveTo>
                  <a:lnTo>
                    <a:pt x="0" y="0"/>
                  </a:lnTo>
                  <a:cubicBezTo>
                    <a:pt x="536664" y="1252310"/>
                    <a:pt x="1729820" y="2082589"/>
                    <a:pt x="2407162" y="2397053"/>
                  </a:cubicBezTo>
                  <a:lnTo>
                    <a:pt x="0" y="239705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ight Triangle 17"/>
            <p:cNvSpPr/>
            <p:nvPr/>
          </p:nvSpPr>
          <p:spPr>
            <a:xfrm>
              <a:off x="-10809" y="2720143"/>
              <a:ext cx="2433577" cy="2423357"/>
            </a:xfrm>
            <a:custGeom>
              <a:avLst/>
              <a:gdLst>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Lst>
              <a:ahLst/>
              <a:cxnLst>
                <a:cxn ang="0">
                  <a:pos x="connsiteX0" y="connsiteY0"/>
                </a:cxn>
                <a:cxn ang="0">
                  <a:pos x="connsiteX1" y="connsiteY1"/>
                </a:cxn>
                <a:cxn ang="0">
                  <a:pos x="connsiteX2" y="connsiteY2"/>
                </a:cxn>
                <a:cxn ang="0">
                  <a:pos x="connsiteX3" y="connsiteY3"/>
                </a:cxn>
              </a:cxnLst>
              <a:rect l="l" t="t" r="r" b="b"/>
              <a:pathLst>
                <a:path w="2407162" h="2397053">
                  <a:moveTo>
                    <a:pt x="0" y="2397053"/>
                  </a:moveTo>
                  <a:lnTo>
                    <a:pt x="0" y="0"/>
                  </a:lnTo>
                  <a:cubicBezTo>
                    <a:pt x="536664" y="1252310"/>
                    <a:pt x="1729820" y="2082589"/>
                    <a:pt x="2407162" y="2397053"/>
                  </a:cubicBezTo>
                  <a:lnTo>
                    <a:pt x="0" y="239705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23" name="Diagramme 5"/>
          <p:cNvGraphicFramePr/>
          <p:nvPr>
            <p:extLst/>
          </p:nvPr>
        </p:nvGraphicFramePr>
        <p:xfrm>
          <a:off x="750618" y="642"/>
          <a:ext cx="10781739" cy="10081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1" name="Flowchart: Off-page Connector 36">
            <a:extLst>
              <a:ext uri="{FF2B5EF4-FFF2-40B4-BE49-F238E27FC236}">
                <a16:creationId xmlns:a16="http://schemas.microsoft.com/office/drawing/2014/main" id="{E34E4F2F-2E67-4692-9EB5-843046579063}"/>
              </a:ext>
            </a:extLst>
          </p:cNvPr>
          <p:cNvSpPr/>
          <p:nvPr/>
        </p:nvSpPr>
        <p:spPr>
          <a:xfrm>
            <a:off x="11197261" y="6356350"/>
            <a:ext cx="327273" cy="420202"/>
          </a:xfrm>
          <a:prstGeom prst="flowChartOffpageConnector">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solidFill>
                  <a:schemeClr val="bg1"/>
                </a:solidFill>
              </a:rPr>
              <a:t>28</a:t>
            </a:r>
            <a:endParaRPr lang="en-US" sz="1100" b="1" dirty="0">
              <a:solidFill>
                <a:schemeClr val="bg1"/>
              </a:solidFill>
            </a:endParaRPr>
          </a:p>
        </p:txBody>
      </p:sp>
      <p:pic>
        <p:nvPicPr>
          <p:cNvPr id="25" name="Image 24"/>
          <p:cNvPicPr/>
          <p:nvPr/>
        </p:nvPicPr>
        <p:blipFill>
          <a:blip r:embed="rId8">
            <a:extLst>
              <a:ext uri="{28A0092B-C50C-407E-A947-70E740481C1C}">
                <a14:useLocalDpi xmlns:a14="http://schemas.microsoft.com/office/drawing/2010/main" val="0"/>
              </a:ext>
            </a:extLst>
          </a:blip>
          <a:stretch>
            <a:fillRect/>
          </a:stretch>
        </p:blipFill>
        <p:spPr>
          <a:xfrm>
            <a:off x="887348" y="1965903"/>
            <a:ext cx="10508277" cy="4045699"/>
          </a:xfrm>
          <a:prstGeom prst="rect">
            <a:avLst/>
          </a:prstGeom>
        </p:spPr>
      </p:pic>
      <p:sp>
        <p:nvSpPr>
          <p:cNvPr id="26" name="Rectangle à coins arrondis 20">
            <a:extLst>
              <a:ext uri="{FF2B5EF4-FFF2-40B4-BE49-F238E27FC236}">
                <a16:creationId xmlns:a16="http://schemas.microsoft.com/office/drawing/2014/main" id="{24E218BD-0DAC-4542-807B-C5F720564CFD}"/>
              </a:ext>
            </a:extLst>
          </p:cNvPr>
          <p:cNvSpPr/>
          <p:nvPr/>
        </p:nvSpPr>
        <p:spPr>
          <a:xfrm>
            <a:off x="397758" y="1258260"/>
            <a:ext cx="4702417" cy="380361"/>
          </a:xfrm>
          <a:prstGeom prst="roundRect">
            <a:avLst>
              <a:gd name="adj" fmla="val 50000"/>
            </a:avLst>
          </a:prstGeom>
          <a:solidFill>
            <a:schemeClr val="tx2"/>
          </a:solidFill>
        </p:spPr>
        <p:style>
          <a:lnRef idx="3">
            <a:schemeClr val="lt1"/>
          </a:lnRef>
          <a:fillRef idx="1">
            <a:schemeClr val="dk1"/>
          </a:fillRef>
          <a:effectRef idx="1">
            <a:schemeClr val="dk1"/>
          </a:effectRef>
          <a:fontRef idx="minor">
            <a:schemeClr val="lt1"/>
          </a:fontRef>
        </p:style>
        <p:txBody>
          <a:bodyPr rtlCol="0" anchor="ctr"/>
          <a:lstStyle/>
          <a:p>
            <a:pPr algn="ctr"/>
            <a:r>
              <a:rPr lang="fr-FR" dirty="0" smtClean="0"/>
              <a:t>La section des factures</a:t>
            </a:r>
            <a:endParaRPr lang="fr-FR" dirty="0"/>
          </a:p>
        </p:txBody>
      </p:sp>
      <p:sp>
        <p:nvSpPr>
          <p:cNvPr id="2" name="Rectangle 1"/>
          <p:cNvSpPr/>
          <p:nvPr/>
        </p:nvSpPr>
        <p:spPr>
          <a:xfrm>
            <a:off x="3429846" y="6381785"/>
            <a:ext cx="5423280" cy="369332"/>
          </a:xfrm>
          <a:prstGeom prst="rect">
            <a:avLst/>
          </a:prstGeom>
        </p:spPr>
        <p:txBody>
          <a:bodyPr wrap="none">
            <a:spAutoFit/>
          </a:bodyPr>
          <a:lstStyle/>
          <a:p>
            <a:r>
              <a:rPr lang="fr-FR" dirty="0">
                <a:latin typeface="Times New Roman" panose="02020603050405020304" pitchFamily="18" charset="0"/>
                <a:cs typeface="Times New Roman" panose="02020603050405020304" pitchFamily="18" charset="0"/>
              </a:rPr>
              <a:t>Système de gestion de Service d’électricité / gaz «ndes »</a:t>
            </a:r>
          </a:p>
        </p:txBody>
      </p:sp>
      <p:pic>
        <p:nvPicPr>
          <p:cNvPr id="28" name="Image 27"/>
          <p:cNvPicPr/>
          <p:nvPr/>
        </p:nvPicPr>
        <p:blipFill>
          <a:blip r:embed="rId9" cstate="print">
            <a:extLst>
              <a:ext uri="{28A0092B-C50C-407E-A947-70E740481C1C}">
                <a14:useLocalDpi xmlns:a14="http://schemas.microsoft.com/office/drawing/2010/main" val="0"/>
              </a:ext>
            </a:extLst>
          </a:blip>
          <a:stretch>
            <a:fillRect/>
          </a:stretch>
        </p:blipFill>
        <p:spPr>
          <a:xfrm>
            <a:off x="81036" y="124384"/>
            <a:ext cx="696394" cy="697010"/>
          </a:xfrm>
          <a:prstGeom prst="rect">
            <a:avLst/>
          </a:prstGeom>
        </p:spPr>
      </p:pic>
      <p:pic>
        <p:nvPicPr>
          <p:cNvPr id="29" name="Image 28"/>
          <p:cNvPicPr/>
          <p:nvPr/>
        </p:nvPicPr>
        <p:blipFill>
          <a:blip r:embed="rId10" cstate="print">
            <a:extLst>
              <a:ext uri="{28A0092B-C50C-407E-A947-70E740481C1C}">
                <a14:useLocalDpi xmlns:a14="http://schemas.microsoft.com/office/drawing/2010/main" val="0"/>
              </a:ext>
            </a:extLst>
          </a:blip>
          <a:stretch>
            <a:fillRect/>
          </a:stretch>
        </p:blipFill>
        <p:spPr>
          <a:xfrm>
            <a:off x="11638721" y="206784"/>
            <a:ext cx="467139" cy="532209"/>
          </a:xfrm>
          <a:prstGeom prst="rect">
            <a:avLst/>
          </a:prstGeom>
        </p:spPr>
      </p:pic>
    </p:spTree>
    <p:extLst>
      <p:ext uri="{BB962C8B-B14F-4D97-AF65-F5344CB8AC3E}">
        <p14:creationId xmlns:p14="http://schemas.microsoft.com/office/powerpoint/2010/main" val="2537708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1000" fill="hold"/>
                                        <p:tgtEl>
                                          <p:spTgt spid="17"/>
                                        </p:tgtEl>
                                        <p:attrNameLst>
                                          <p:attrName>ppt_x</p:attrName>
                                        </p:attrNameLst>
                                      </p:cBhvr>
                                      <p:tavLst>
                                        <p:tav tm="0">
                                          <p:val>
                                            <p:strVal val="0-#ppt_w/2"/>
                                          </p:val>
                                        </p:tav>
                                        <p:tav tm="100000">
                                          <p:val>
                                            <p:strVal val="#ppt_x"/>
                                          </p:val>
                                        </p:tav>
                                      </p:tavLst>
                                    </p:anim>
                                    <p:anim calcmode="lin" valueType="num">
                                      <p:cBhvr additive="base">
                                        <p:cTn id="8" dur="10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3" decel="10000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1000" fill="hold"/>
                                        <p:tgtEl>
                                          <p:spTgt spid="13"/>
                                        </p:tgtEl>
                                        <p:attrNameLst>
                                          <p:attrName>ppt_x</p:attrName>
                                        </p:attrNameLst>
                                      </p:cBhvr>
                                      <p:tavLst>
                                        <p:tav tm="0">
                                          <p:val>
                                            <p:strVal val="1+#ppt_w/2"/>
                                          </p:val>
                                        </p:tav>
                                        <p:tav tm="100000">
                                          <p:val>
                                            <p:strVal val="#ppt_x"/>
                                          </p:val>
                                        </p:tav>
                                      </p:tavLst>
                                    </p:anim>
                                    <p:anim calcmode="lin" valueType="num">
                                      <p:cBhvr additive="base">
                                        <p:cTn id="12" dur="1000" fill="hold"/>
                                        <p:tgtEl>
                                          <p:spTgt spid="13"/>
                                        </p:tgtEl>
                                        <p:attrNameLst>
                                          <p:attrName>ppt_y</p:attrName>
                                        </p:attrNameLst>
                                      </p:cBhvr>
                                      <p:tavLst>
                                        <p:tav tm="0">
                                          <p:val>
                                            <p:strVal val="0-#ppt_h/2"/>
                                          </p:val>
                                        </p:tav>
                                        <p:tav tm="100000">
                                          <p:val>
                                            <p:strVal val="#ppt_y"/>
                                          </p:val>
                                        </p:tav>
                                      </p:tavLst>
                                    </p:anim>
                                  </p:childTnLst>
                                </p:cTn>
                              </p:par>
                              <p:par>
                                <p:cTn id="13" presetID="54" presetClass="entr" presetSubtype="0" accel="10000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p:cTn id="15" dur="500" fill="hold"/>
                                        <p:tgtEl>
                                          <p:spTgt spid="26"/>
                                        </p:tgtEl>
                                        <p:attrNameLst>
                                          <p:attrName>ppt_w</p:attrName>
                                        </p:attrNameLst>
                                      </p:cBhvr>
                                      <p:tavLst>
                                        <p:tav tm="0">
                                          <p:val>
                                            <p:strVal val="#ppt_w*0.05"/>
                                          </p:val>
                                        </p:tav>
                                        <p:tav tm="100000">
                                          <p:val>
                                            <p:strVal val="#ppt_w"/>
                                          </p:val>
                                        </p:tav>
                                      </p:tavLst>
                                    </p:anim>
                                    <p:anim calcmode="lin" valueType="num">
                                      <p:cBhvr>
                                        <p:cTn id="16" dur="500" fill="hold"/>
                                        <p:tgtEl>
                                          <p:spTgt spid="26"/>
                                        </p:tgtEl>
                                        <p:attrNameLst>
                                          <p:attrName>ppt_h</p:attrName>
                                        </p:attrNameLst>
                                      </p:cBhvr>
                                      <p:tavLst>
                                        <p:tav tm="0">
                                          <p:val>
                                            <p:strVal val="#ppt_h"/>
                                          </p:val>
                                        </p:tav>
                                        <p:tav tm="100000">
                                          <p:val>
                                            <p:strVal val="#ppt_h"/>
                                          </p:val>
                                        </p:tav>
                                      </p:tavLst>
                                    </p:anim>
                                    <p:anim calcmode="lin" valueType="num">
                                      <p:cBhvr>
                                        <p:cTn id="17" dur="500" fill="hold"/>
                                        <p:tgtEl>
                                          <p:spTgt spid="26"/>
                                        </p:tgtEl>
                                        <p:attrNameLst>
                                          <p:attrName>ppt_x</p:attrName>
                                        </p:attrNameLst>
                                      </p:cBhvr>
                                      <p:tavLst>
                                        <p:tav tm="0">
                                          <p:val>
                                            <p:strVal val="#ppt_x-.2"/>
                                          </p:val>
                                        </p:tav>
                                        <p:tav tm="100000">
                                          <p:val>
                                            <p:strVal val="#ppt_x"/>
                                          </p:val>
                                        </p:tav>
                                      </p:tavLst>
                                    </p:anim>
                                    <p:anim calcmode="lin" valueType="num">
                                      <p:cBhvr>
                                        <p:cTn id="18" dur="500" fill="hold"/>
                                        <p:tgtEl>
                                          <p:spTgt spid="26"/>
                                        </p:tgtEl>
                                        <p:attrNameLst>
                                          <p:attrName>ppt_y</p:attrName>
                                        </p:attrNameLst>
                                      </p:cBhvr>
                                      <p:tavLst>
                                        <p:tav tm="0">
                                          <p:val>
                                            <p:strVal val="#ppt_y"/>
                                          </p:val>
                                        </p:tav>
                                        <p:tav tm="100000">
                                          <p:val>
                                            <p:strVal val="#ppt_y"/>
                                          </p:val>
                                        </p:tav>
                                      </p:tavLst>
                                    </p:anim>
                                    <p:animEffect transition="in" filter="fade">
                                      <p:cBhvr>
                                        <p:cTn id="1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42"/>
          <p:cNvGrpSpPr/>
          <p:nvPr/>
        </p:nvGrpSpPr>
        <p:grpSpPr>
          <a:xfrm>
            <a:off x="0" y="5233360"/>
            <a:ext cx="1024128" cy="1024128"/>
            <a:chOff x="-10809" y="2580056"/>
            <a:chExt cx="2574255" cy="2563444"/>
          </a:xfrm>
          <a:solidFill>
            <a:schemeClr val="tx1">
              <a:lumMod val="65000"/>
              <a:lumOff val="35000"/>
            </a:schemeClr>
          </a:solidFill>
        </p:grpSpPr>
        <p:sp>
          <p:nvSpPr>
            <p:cNvPr id="14" name="Right Triangle 17"/>
            <p:cNvSpPr/>
            <p:nvPr/>
          </p:nvSpPr>
          <p:spPr>
            <a:xfrm>
              <a:off x="-10808" y="2580056"/>
              <a:ext cx="2574254" cy="2563443"/>
            </a:xfrm>
            <a:custGeom>
              <a:avLst/>
              <a:gdLst>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Lst>
              <a:ahLst/>
              <a:cxnLst>
                <a:cxn ang="0">
                  <a:pos x="connsiteX0" y="connsiteY0"/>
                </a:cxn>
                <a:cxn ang="0">
                  <a:pos x="connsiteX1" y="connsiteY1"/>
                </a:cxn>
                <a:cxn ang="0">
                  <a:pos x="connsiteX2" y="connsiteY2"/>
                </a:cxn>
                <a:cxn ang="0">
                  <a:pos x="connsiteX3" y="connsiteY3"/>
                </a:cxn>
              </a:cxnLst>
              <a:rect l="l" t="t" r="r" b="b"/>
              <a:pathLst>
                <a:path w="2407162" h="2397053">
                  <a:moveTo>
                    <a:pt x="0" y="2397053"/>
                  </a:moveTo>
                  <a:lnTo>
                    <a:pt x="0" y="0"/>
                  </a:lnTo>
                  <a:cubicBezTo>
                    <a:pt x="536664" y="1252310"/>
                    <a:pt x="1729820" y="2082589"/>
                    <a:pt x="2407162" y="2397053"/>
                  </a:cubicBezTo>
                  <a:lnTo>
                    <a:pt x="0" y="239705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7"/>
            <p:cNvSpPr/>
            <p:nvPr/>
          </p:nvSpPr>
          <p:spPr>
            <a:xfrm>
              <a:off x="-10808" y="2649415"/>
              <a:ext cx="2504603" cy="2494085"/>
            </a:xfrm>
            <a:custGeom>
              <a:avLst/>
              <a:gdLst>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Lst>
              <a:ahLst/>
              <a:cxnLst>
                <a:cxn ang="0">
                  <a:pos x="connsiteX0" y="connsiteY0"/>
                </a:cxn>
                <a:cxn ang="0">
                  <a:pos x="connsiteX1" y="connsiteY1"/>
                </a:cxn>
                <a:cxn ang="0">
                  <a:pos x="connsiteX2" y="connsiteY2"/>
                </a:cxn>
                <a:cxn ang="0">
                  <a:pos x="connsiteX3" y="connsiteY3"/>
                </a:cxn>
              </a:cxnLst>
              <a:rect l="l" t="t" r="r" b="b"/>
              <a:pathLst>
                <a:path w="2407162" h="2397053">
                  <a:moveTo>
                    <a:pt x="0" y="2397053"/>
                  </a:moveTo>
                  <a:lnTo>
                    <a:pt x="0" y="0"/>
                  </a:lnTo>
                  <a:cubicBezTo>
                    <a:pt x="536664" y="1252310"/>
                    <a:pt x="1729820" y="2082589"/>
                    <a:pt x="2407162" y="2397053"/>
                  </a:cubicBezTo>
                  <a:lnTo>
                    <a:pt x="0" y="239705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ight Triangle 17"/>
            <p:cNvSpPr/>
            <p:nvPr/>
          </p:nvSpPr>
          <p:spPr>
            <a:xfrm>
              <a:off x="-10809" y="2720143"/>
              <a:ext cx="2433577" cy="2423357"/>
            </a:xfrm>
            <a:custGeom>
              <a:avLst/>
              <a:gdLst>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Lst>
              <a:ahLst/>
              <a:cxnLst>
                <a:cxn ang="0">
                  <a:pos x="connsiteX0" y="connsiteY0"/>
                </a:cxn>
                <a:cxn ang="0">
                  <a:pos x="connsiteX1" y="connsiteY1"/>
                </a:cxn>
                <a:cxn ang="0">
                  <a:pos x="connsiteX2" y="connsiteY2"/>
                </a:cxn>
                <a:cxn ang="0">
                  <a:pos x="connsiteX3" y="connsiteY3"/>
                </a:cxn>
              </a:cxnLst>
              <a:rect l="l" t="t" r="r" b="b"/>
              <a:pathLst>
                <a:path w="2407162" h="2397053">
                  <a:moveTo>
                    <a:pt x="0" y="2397053"/>
                  </a:moveTo>
                  <a:lnTo>
                    <a:pt x="0" y="0"/>
                  </a:lnTo>
                  <a:cubicBezTo>
                    <a:pt x="536664" y="1252310"/>
                    <a:pt x="1729820" y="2082589"/>
                    <a:pt x="2407162" y="2397053"/>
                  </a:cubicBezTo>
                  <a:lnTo>
                    <a:pt x="0" y="239705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46"/>
          <p:cNvGrpSpPr/>
          <p:nvPr/>
        </p:nvGrpSpPr>
        <p:grpSpPr>
          <a:xfrm rot="5400000" flipV="1">
            <a:off x="11167443" y="969744"/>
            <a:ext cx="1026713" cy="1022401"/>
            <a:chOff x="-10809" y="2580056"/>
            <a:chExt cx="2574255" cy="2563444"/>
          </a:xfrm>
          <a:solidFill>
            <a:schemeClr val="tx1">
              <a:lumMod val="65000"/>
              <a:lumOff val="35000"/>
            </a:schemeClr>
          </a:solidFill>
        </p:grpSpPr>
        <p:sp>
          <p:nvSpPr>
            <p:cNvPr id="18" name="Right Triangle 17"/>
            <p:cNvSpPr/>
            <p:nvPr/>
          </p:nvSpPr>
          <p:spPr>
            <a:xfrm>
              <a:off x="-10808" y="2580056"/>
              <a:ext cx="2574254" cy="2563443"/>
            </a:xfrm>
            <a:custGeom>
              <a:avLst/>
              <a:gdLst>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Lst>
              <a:ahLst/>
              <a:cxnLst>
                <a:cxn ang="0">
                  <a:pos x="connsiteX0" y="connsiteY0"/>
                </a:cxn>
                <a:cxn ang="0">
                  <a:pos x="connsiteX1" y="connsiteY1"/>
                </a:cxn>
                <a:cxn ang="0">
                  <a:pos x="connsiteX2" y="connsiteY2"/>
                </a:cxn>
                <a:cxn ang="0">
                  <a:pos x="connsiteX3" y="connsiteY3"/>
                </a:cxn>
              </a:cxnLst>
              <a:rect l="l" t="t" r="r" b="b"/>
              <a:pathLst>
                <a:path w="2407162" h="2397053">
                  <a:moveTo>
                    <a:pt x="0" y="2397053"/>
                  </a:moveTo>
                  <a:lnTo>
                    <a:pt x="0" y="0"/>
                  </a:lnTo>
                  <a:cubicBezTo>
                    <a:pt x="536664" y="1252310"/>
                    <a:pt x="1729820" y="2082589"/>
                    <a:pt x="2407162" y="2397053"/>
                  </a:cubicBezTo>
                  <a:lnTo>
                    <a:pt x="0" y="239705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ight Triangle 17"/>
            <p:cNvSpPr/>
            <p:nvPr/>
          </p:nvSpPr>
          <p:spPr>
            <a:xfrm>
              <a:off x="-10808" y="2649415"/>
              <a:ext cx="2504603" cy="2494085"/>
            </a:xfrm>
            <a:custGeom>
              <a:avLst/>
              <a:gdLst>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Lst>
              <a:ahLst/>
              <a:cxnLst>
                <a:cxn ang="0">
                  <a:pos x="connsiteX0" y="connsiteY0"/>
                </a:cxn>
                <a:cxn ang="0">
                  <a:pos x="connsiteX1" y="connsiteY1"/>
                </a:cxn>
                <a:cxn ang="0">
                  <a:pos x="connsiteX2" y="connsiteY2"/>
                </a:cxn>
                <a:cxn ang="0">
                  <a:pos x="connsiteX3" y="connsiteY3"/>
                </a:cxn>
              </a:cxnLst>
              <a:rect l="l" t="t" r="r" b="b"/>
              <a:pathLst>
                <a:path w="2407162" h="2397053">
                  <a:moveTo>
                    <a:pt x="0" y="2397053"/>
                  </a:moveTo>
                  <a:lnTo>
                    <a:pt x="0" y="0"/>
                  </a:lnTo>
                  <a:cubicBezTo>
                    <a:pt x="536664" y="1252310"/>
                    <a:pt x="1729820" y="2082589"/>
                    <a:pt x="2407162" y="2397053"/>
                  </a:cubicBezTo>
                  <a:lnTo>
                    <a:pt x="0" y="239705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ight Triangle 17"/>
            <p:cNvSpPr/>
            <p:nvPr/>
          </p:nvSpPr>
          <p:spPr>
            <a:xfrm>
              <a:off x="-10809" y="2720143"/>
              <a:ext cx="2433577" cy="2423357"/>
            </a:xfrm>
            <a:custGeom>
              <a:avLst/>
              <a:gdLst>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Lst>
              <a:ahLst/>
              <a:cxnLst>
                <a:cxn ang="0">
                  <a:pos x="connsiteX0" y="connsiteY0"/>
                </a:cxn>
                <a:cxn ang="0">
                  <a:pos x="connsiteX1" y="connsiteY1"/>
                </a:cxn>
                <a:cxn ang="0">
                  <a:pos x="connsiteX2" y="connsiteY2"/>
                </a:cxn>
                <a:cxn ang="0">
                  <a:pos x="connsiteX3" y="connsiteY3"/>
                </a:cxn>
              </a:cxnLst>
              <a:rect l="l" t="t" r="r" b="b"/>
              <a:pathLst>
                <a:path w="2407162" h="2397053">
                  <a:moveTo>
                    <a:pt x="0" y="2397053"/>
                  </a:moveTo>
                  <a:lnTo>
                    <a:pt x="0" y="0"/>
                  </a:lnTo>
                  <a:cubicBezTo>
                    <a:pt x="536664" y="1252310"/>
                    <a:pt x="1729820" y="2082589"/>
                    <a:pt x="2407162" y="2397053"/>
                  </a:cubicBezTo>
                  <a:lnTo>
                    <a:pt x="0" y="239705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23" name="Diagramme 5"/>
          <p:cNvGraphicFramePr/>
          <p:nvPr>
            <p:extLst/>
          </p:nvPr>
        </p:nvGraphicFramePr>
        <p:xfrm>
          <a:off x="750618" y="642"/>
          <a:ext cx="10781739" cy="10081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1" name="Flowchart: Off-page Connector 36">
            <a:extLst>
              <a:ext uri="{FF2B5EF4-FFF2-40B4-BE49-F238E27FC236}">
                <a16:creationId xmlns:a16="http://schemas.microsoft.com/office/drawing/2014/main" id="{E34E4F2F-2E67-4692-9EB5-843046579063}"/>
              </a:ext>
            </a:extLst>
          </p:cNvPr>
          <p:cNvSpPr/>
          <p:nvPr/>
        </p:nvSpPr>
        <p:spPr>
          <a:xfrm>
            <a:off x="11197261" y="6356350"/>
            <a:ext cx="327273" cy="420202"/>
          </a:xfrm>
          <a:prstGeom prst="flowChartOffpageConnector">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solidFill>
                  <a:schemeClr val="bg1"/>
                </a:solidFill>
              </a:rPr>
              <a:t>29</a:t>
            </a:r>
            <a:endParaRPr lang="en-US" sz="1100" b="1" dirty="0">
              <a:solidFill>
                <a:schemeClr val="bg1"/>
              </a:solidFill>
            </a:endParaRPr>
          </a:p>
        </p:txBody>
      </p:sp>
      <p:sp>
        <p:nvSpPr>
          <p:cNvPr id="26" name="Rectangle à coins arrondis 20">
            <a:extLst>
              <a:ext uri="{FF2B5EF4-FFF2-40B4-BE49-F238E27FC236}">
                <a16:creationId xmlns:a16="http://schemas.microsoft.com/office/drawing/2014/main" id="{24E218BD-0DAC-4542-807B-C5F720564CFD}"/>
              </a:ext>
            </a:extLst>
          </p:cNvPr>
          <p:cNvSpPr/>
          <p:nvPr/>
        </p:nvSpPr>
        <p:spPr>
          <a:xfrm>
            <a:off x="397758" y="1258260"/>
            <a:ext cx="4702417" cy="380361"/>
          </a:xfrm>
          <a:prstGeom prst="roundRect">
            <a:avLst>
              <a:gd name="adj" fmla="val 50000"/>
            </a:avLst>
          </a:prstGeom>
          <a:solidFill>
            <a:schemeClr val="tx2"/>
          </a:solidFill>
        </p:spPr>
        <p:style>
          <a:lnRef idx="3">
            <a:schemeClr val="lt1"/>
          </a:lnRef>
          <a:fillRef idx="1">
            <a:schemeClr val="dk1"/>
          </a:fillRef>
          <a:effectRef idx="1">
            <a:schemeClr val="dk1"/>
          </a:effectRef>
          <a:fontRef idx="minor">
            <a:schemeClr val="lt1"/>
          </a:fontRef>
        </p:style>
        <p:txBody>
          <a:bodyPr rtlCol="0" anchor="ctr"/>
          <a:lstStyle/>
          <a:p>
            <a:pPr algn="ctr"/>
            <a:r>
              <a:rPr lang="fr-FR" dirty="0" smtClean="0"/>
              <a:t>La liste de toutes les factures</a:t>
            </a:r>
            <a:endParaRPr lang="fr-FR" dirty="0"/>
          </a:p>
        </p:txBody>
      </p:sp>
      <p:pic>
        <p:nvPicPr>
          <p:cNvPr id="28" name="Image 27"/>
          <p:cNvPicPr/>
          <p:nvPr/>
        </p:nvPicPr>
        <p:blipFill>
          <a:blip r:embed="rId8">
            <a:extLst>
              <a:ext uri="{28A0092B-C50C-407E-A947-70E740481C1C}">
                <a14:useLocalDpi xmlns:a14="http://schemas.microsoft.com/office/drawing/2010/main" val="0"/>
              </a:ext>
            </a:extLst>
          </a:blip>
          <a:stretch>
            <a:fillRect/>
          </a:stretch>
        </p:blipFill>
        <p:spPr>
          <a:xfrm>
            <a:off x="892326" y="1804911"/>
            <a:ext cx="10161512" cy="3911600"/>
          </a:xfrm>
          <a:prstGeom prst="rect">
            <a:avLst/>
          </a:prstGeom>
        </p:spPr>
      </p:pic>
      <p:sp>
        <p:nvSpPr>
          <p:cNvPr id="2" name="Rectangle 1"/>
          <p:cNvSpPr/>
          <p:nvPr/>
        </p:nvSpPr>
        <p:spPr>
          <a:xfrm>
            <a:off x="3261442" y="6328002"/>
            <a:ext cx="5423280" cy="369332"/>
          </a:xfrm>
          <a:prstGeom prst="rect">
            <a:avLst/>
          </a:prstGeom>
        </p:spPr>
        <p:txBody>
          <a:bodyPr wrap="none">
            <a:spAutoFit/>
          </a:bodyPr>
          <a:lstStyle/>
          <a:p>
            <a:r>
              <a:rPr lang="fr-FR" dirty="0">
                <a:latin typeface="Times New Roman" panose="02020603050405020304" pitchFamily="18" charset="0"/>
                <a:cs typeface="Times New Roman" panose="02020603050405020304" pitchFamily="18" charset="0"/>
              </a:rPr>
              <a:t>Système de gestion de Service d’électricité / gaz «ndes »</a:t>
            </a:r>
          </a:p>
        </p:txBody>
      </p:sp>
      <p:pic>
        <p:nvPicPr>
          <p:cNvPr id="29" name="Image 28"/>
          <p:cNvPicPr/>
          <p:nvPr/>
        </p:nvPicPr>
        <p:blipFill>
          <a:blip r:embed="rId9" cstate="print">
            <a:extLst>
              <a:ext uri="{28A0092B-C50C-407E-A947-70E740481C1C}">
                <a14:useLocalDpi xmlns:a14="http://schemas.microsoft.com/office/drawing/2010/main" val="0"/>
              </a:ext>
            </a:extLst>
          </a:blip>
          <a:stretch>
            <a:fillRect/>
          </a:stretch>
        </p:blipFill>
        <p:spPr>
          <a:xfrm>
            <a:off x="81036" y="124384"/>
            <a:ext cx="696394" cy="697010"/>
          </a:xfrm>
          <a:prstGeom prst="rect">
            <a:avLst/>
          </a:prstGeom>
        </p:spPr>
      </p:pic>
      <p:pic>
        <p:nvPicPr>
          <p:cNvPr id="30" name="Image 29"/>
          <p:cNvPicPr/>
          <p:nvPr/>
        </p:nvPicPr>
        <p:blipFill>
          <a:blip r:embed="rId10" cstate="print">
            <a:extLst>
              <a:ext uri="{28A0092B-C50C-407E-A947-70E740481C1C}">
                <a14:useLocalDpi xmlns:a14="http://schemas.microsoft.com/office/drawing/2010/main" val="0"/>
              </a:ext>
            </a:extLst>
          </a:blip>
          <a:stretch>
            <a:fillRect/>
          </a:stretch>
        </p:blipFill>
        <p:spPr>
          <a:xfrm>
            <a:off x="11638721" y="206784"/>
            <a:ext cx="467139" cy="532209"/>
          </a:xfrm>
          <a:prstGeom prst="rect">
            <a:avLst/>
          </a:prstGeom>
        </p:spPr>
      </p:pic>
    </p:spTree>
    <p:extLst>
      <p:ext uri="{BB962C8B-B14F-4D97-AF65-F5344CB8AC3E}">
        <p14:creationId xmlns:p14="http://schemas.microsoft.com/office/powerpoint/2010/main" val="2576153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1000" fill="hold"/>
                                        <p:tgtEl>
                                          <p:spTgt spid="17"/>
                                        </p:tgtEl>
                                        <p:attrNameLst>
                                          <p:attrName>ppt_x</p:attrName>
                                        </p:attrNameLst>
                                      </p:cBhvr>
                                      <p:tavLst>
                                        <p:tav tm="0">
                                          <p:val>
                                            <p:strVal val="0-#ppt_w/2"/>
                                          </p:val>
                                        </p:tav>
                                        <p:tav tm="100000">
                                          <p:val>
                                            <p:strVal val="#ppt_x"/>
                                          </p:val>
                                        </p:tav>
                                      </p:tavLst>
                                    </p:anim>
                                    <p:anim calcmode="lin" valueType="num">
                                      <p:cBhvr additive="base">
                                        <p:cTn id="8" dur="10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3" decel="10000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1000" fill="hold"/>
                                        <p:tgtEl>
                                          <p:spTgt spid="13"/>
                                        </p:tgtEl>
                                        <p:attrNameLst>
                                          <p:attrName>ppt_x</p:attrName>
                                        </p:attrNameLst>
                                      </p:cBhvr>
                                      <p:tavLst>
                                        <p:tav tm="0">
                                          <p:val>
                                            <p:strVal val="1+#ppt_w/2"/>
                                          </p:val>
                                        </p:tav>
                                        <p:tav tm="100000">
                                          <p:val>
                                            <p:strVal val="#ppt_x"/>
                                          </p:val>
                                        </p:tav>
                                      </p:tavLst>
                                    </p:anim>
                                    <p:anim calcmode="lin" valueType="num">
                                      <p:cBhvr additive="base">
                                        <p:cTn id="12" dur="1000" fill="hold"/>
                                        <p:tgtEl>
                                          <p:spTgt spid="13"/>
                                        </p:tgtEl>
                                        <p:attrNameLst>
                                          <p:attrName>ppt_y</p:attrName>
                                        </p:attrNameLst>
                                      </p:cBhvr>
                                      <p:tavLst>
                                        <p:tav tm="0">
                                          <p:val>
                                            <p:strVal val="0-#ppt_h/2"/>
                                          </p:val>
                                        </p:tav>
                                        <p:tav tm="100000">
                                          <p:val>
                                            <p:strVal val="#ppt_y"/>
                                          </p:val>
                                        </p:tav>
                                      </p:tavLst>
                                    </p:anim>
                                  </p:childTnLst>
                                </p:cTn>
                              </p:par>
                              <p:par>
                                <p:cTn id="13" presetID="54" presetClass="entr" presetSubtype="0" accel="10000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p:cTn id="15" dur="500" fill="hold"/>
                                        <p:tgtEl>
                                          <p:spTgt spid="26"/>
                                        </p:tgtEl>
                                        <p:attrNameLst>
                                          <p:attrName>ppt_w</p:attrName>
                                        </p:attrNameLst>
                                      </p:cBhvr>
                                      <p:tavLst>
                                        <p:tav tm="0">
                                          <p:val>
                                            <p:strVal val="#ppt_w*0.05"/>
                                          </p:val>
                                        </p:tav>
                                        <p:tav tm="100000">
                                          <p:val>
                                            <p:strVal val="#ppt_w"/>
                                          </p:val>
                                        </p:tav>
                                      </p:tavLst>
                                    </p:anim>
                                    <p:anim calcmode="lin" valueType="num">
                                      <p:cBhvr>
                                        <p:cTn id="16" dur="500" fill="hold"/>
                                        <p:tgtEl>
                                          <p:spTgt spid="26"/>
                                        </p:tgtEl>
                                        <p:attrNameLst>
                                          <p:attrName>ppt_h</p:attrName>
                                        </p:attrNameLst>
                                      </p:cBhvr>
                                      <p:tavLst>
                                        <p:tav tm="0">
                                          <p:val>
                                            <p:strVal val="#ppt_h"/>
                                          </p:val>
                                        </p:tav>
                                        <p:tav tm="100000">
                                          <p:val>
                                            <p:strVal val="#ppt_h"/>
                                          </p:val>
                                        </p:tav>
                                      </p:tavLst>
                                    </p:anim>
                                    <p:anim calcmode="lin" valueType="num">
                                      <p:cBhvr>
                                        <p:cTn id="17" dur="500" fill="hold"/>
                                        <p:tgtEl>
                                          <p:spTgt spid="26"/>
                                        </p:tgtEl>
                                        <p:attrNameLst>
                                          <p:attrName>ppt_x</p:attrName>
                                        </p:attrNameLst>
                                      </p:cBhvr>
                                      <p:tavLst>
                                        <p:tav tm="0">
                                          <p:val>
                                            <p:strVal val="#ppt_x-.2"/>
                                          </p:val>
                                        </p:tav>
                                        <p:tav tm="100000">
                                          <p:val>
                                            <p:strVal val="#ppt_x"/>
                                          </p:val>
                                        </p:tav>
                                      </p:tavLst>
                                    </p:anim>
                                    <p:anim calcmode="lin" valueType="num">
                                      <p:cBhvr>
                                        <p:cTn id="18" dur="500" fill="hold"/>
                                        <p:tgtEl>
                                          <p:spTgt spid="26"/>
                                        </p:tgtEl>
                                        <p:attrNameLst>
                                          <p:attrName>ppt_y</p:attrName>
                                        </p:attrNameLst>
                                      </p:cBhvr>
                                      <p:tavLst>
                                        <p:tav tm="0">
                                          <p:val>
                                            <p:strVal val="#ppt_y"/>
                                          </p:val>
                                        </p:tav>
                                        <p:tav tm="100000">
                                          <p:val>
                                            <p:strVal val="#ppt_y"/>
                                          </p:val>
                                        </p:tav>
                                      </p:tavLst>
                                    </p:anim>
                                    <p:animEffect transition="in" filter="fade">
                                      <p:cBhvr>
                                        <p:cTn id="1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zövegdoboz 9"/>
          <p:cNvSpPr txBox="1"/>
          <p:nvPr/>
        </p:nvSpPr>
        <p:spPr>
          <a:xfrm>
            <a:off x="3437687" y="2132899"/>
            <a:ext cx="4836695" cy="2123658"/>
          </a:xfrm>
          <a:prstGeom prst="rect">
            <a:avLst/>
          </a:prstGeom>
          <a:noFill/>
        </p:spPr>
        <p:txBody>
          <a:bodyPr wrap="square" rtlCol="0">
            <a:spAutoFit/>
          </a:bodyPr>
          <a:lstStyle/>
          <a:p>
            <a:pPr algn="ctr"/>
            <a:r>
              <a:rPr lang="fr-FR" sz="4400" dirty="0">
                <a:solidFill>
                  <a:schemeClr val="tx2"/>
                </a:solidFill>
                <a:latin typeface="Source Sans Pro Black" panose="020B0803030403020204" pitchFamily="34" charset="0"/>
              </a:rPr>
              <a:t>Contexte général du Projet et organisme d’accueil </a:t>
            </a:r>
          </a:p>
        </p:txBody>
      </p:sp>
      <p:sp>
        <p:nvSpPr>
          <p:cNvPr id="7" name="Freeform 5"/>
          <p:cNvSpPr>
            <a:spLocks/>
          </p:cNvSpPr>
          <p:nvPr/>
        </p:nvSpPr>
        <p:spPr bwMode="auto">
          <a:xfrm flipH="1">
            <a:off x="251981" y="5719005"/>
            <a:ext cx="515162" cy="409377"/>
          </a:xfrm>
          <a:custGeom>
            <a:avLst/>
            <a:gdLst>
              <a:gd name="T0" fmla="*/ 495 w 504"/>
              <a:gd name="T1" fmla="*/ 200 h 400"/>
              <a:gd name="T2" fmla="*/ 503 w 504"/>
              <a:gd name="T3" fmla="*/ 124 h 400"/>
              <a:gd name="T4" fmla="*/ 424 w 504"/>
              <a:gd name="T5" fmla="*/ 184 h 400"/>
              <a:gd name="T6" fmla="*/ 360 w 504"/>
              <a:gd name="T7" fmla="*/ 178 h 400"/>
              <a:gd name="T8" fmla="*/ 258 w 504"/>
              <a:gd name="T9" fmla="*/ 178 h 400"/>
              <a:gd name="T10" fmla="*/ 263 w 504"/>
              <a:gd name="T11" fmla="*/ 161 h 400"/>
              <a:gd name="T12" fmla="*/ 270 w 504"/>
              <a:gd name="T13" fmla="*/ 141 h 400"/>
              <a:gd name="T14" fmla="*/ 282 w 504"/>
              <a:gd name="T15" fmla="*/ 107 h 400"/>
              <a:gd name="T16" fmla="*/ 287 w 504"/>
              <a:gd name="T17" fmla="*/ 100 h 400"/>
              <a:gd name="T18" fmla="*/ 320 w 504"/>
              <a:gd name="T19" fmla="*/ 76 h 400"/>
              <a:gd name="T20" fmla="*/ 323 w 504"/>
              <a:gd name="T21" fmla="*/ 42 h 400"/>
              <a:gd name="T22" fmla="*/ 345 w 504"/>
              <a:gd name="T23" fmla="*/ 10 h 400"/>
              <a:gd name="T24" fmla="*/ 363 w 504"/>
              <a:gd name="T25" fmla="*/ 6 h 400"/>
              <a:gd name="T26" fmla="*/ 363 w 504"/>
              <a:gd name="T27" fmla="*/ 2 h 400"/>
              <a:gd name="T28" fmla="*/ 339 w 504"/>
              <a:gd name="T29" fmla="*/ 0 h 400"/>
              <a:gd name="T30" fmla="*/ 317 w 504"/>
              <a:gd name="T31" fmla="*/ 4 h 400"/>
              <a:gd name="T32" fmla="*/ 250 w 504"/>
              <a:gd name="T33" fmla="*/ 54 h 400"/>
              <a:gd name="T34" fmla="*/ 229 w 504"/>
              <a:gd name="T35" fmla="*/ 67 h 400"/>
              <a:gd name="T36" fmla="*/ 249 w 504"/>
              <a:gd name="T37" fmla="*/ 73 h 400"/>
              <a:gd name="T38" fmla="*/ 208 w 504"/>
              <a:gd name="T39" fmla="*/ 117 h 400"/>
              <a:gd name="T40" fmla="*/ 172 w 504"/>
              <a:gd name="T41" fmla="*/ 120 h 400"/>
              <a:gd name="T42" fmla="*/ 187 w 504"/>
              <a:gd name="T43" fmla="*/ 133 h 400"/>
              <a:gd name="T44" fmla="*/ 149 w 504"/>
              <a:gd name="T45" fmla="*/ 177 h 400"/>
              <a:gd name="T46" fmla="*/ 76 w 504"/>
              <a:gd name="T47" fmla="*/ 178 h 400"/>
              <a:gd name="T48" fmla="*/ 5 w 504"/>
              <a:gd name="T49" fmla="*/ 193 h 400"/>
              <a:gd name="T50" fmla="*/ 21 w 504"/>
              <a:gd name="T51" fmla="*/ 214 h 400"/>
              <a:gd name="T52" fmla="*/ 91 w 504"/>
              <a:gd name="T53" fmla="*/ 223 h 400"/>
              <a:gd name="T54" fmla="*/ 151 w 504"/>
              <a:gd name="T55" fmla="*/ 225 h 400"/>
              <a:gd name="T56" fmla="*/ 179 w 504"/>
              <a:gd name="T57" fmla="*/ 269 h 400"/>
              <a:gd name="T58" fmla="*/ 179 w 504"/>
              <a:gd name="T59" fmla="*/ 288 h 400"/>
              <a:gd name="T60" fmla="*/ 217 w 504"/>
              <a:gd name="T61" fmla="*/ 293 h 400"/>
              <a:gd name="T62" fmla="*/ 246 w 504"/>
              <a:gd name="T63" fmla="*/ 329 h 400"/>
              <a:gd name="T64" fmla="*/ 230 w 504"/>
              <a:gd name="T65" fmla="*/ 342 h 400"/>
              <a:gd name="T66" fmla="*/ 266 w 504"/>
              <a:gd name="T67" fmla="*/ 346 h 400"/>
              <a:gd name="T68" fmla="*/ 322 w 504"/>
              <a:gd name="T69" fmla="*/ 398 h 400"/>
              <a:gd name="T70" fmla="*/ 345 w 504"/>
              <a:gd name="T71" fmla="*/ 400 h 400"/>
              <a:gd name="T72" fmla="*/ 369 w 504"/>
              <a:gd name="T73" fmla="*/ 397 h 400"/>
              <a:gd name="T74" fmla="*/ 356 w 504"/>
              <a:gd name="T75" fmla="*/ 393 h 400"/>
              <a:gd name="T76" fmla="*/ 341 w 504"/>
              <a:gd name="T77" fmla="*/ 386 h 400"/>
              <a:gd name="T78" fmla="*/ 319 w 504"/>
              <a:gd name="T79" fmla="*/ 353 h 400"/>
              <a:gd name="T80" fmla="*/ 298 w 504"/>
              <a:gd name="T81" fmla="*/ 319 h 400"/>
              <a:gd name="T82" fmla="*/ 303 w 504"/>
              <a:gd name="T83" fmla="*/ 300 h 400"/>
              <a:gd name="T84" fmla="*/ 277 w 504"/>
              <a:gd name="T85" fmla="*/ 285 h 400"/>
              <a:gd name="T86" fmla="*/ 268 w 504"/>
              <a:gd name="T87" fmla="*/ 255 h 400"/>
              <a:gd name="T88" fmla="*/ 261 w 504"/>
              <a:gd name="T89" fmla="*/ 235 h 400"/>
              <a:gd name="T90" fmla="*/ 344 w 504"/>
              <a:gd name="T91" fmla="*/ 223 h 400"/>
              <a:gd name="T92" fmla="*/ 412 w 504"/>
              <a:gd name="T93" fmla="*/ 218 h 400"/>
              <a:gd name="T94" fmla="*/ 483 w 504"/>
              <a:gd name="T95" fmla="*/ 276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04" h="400">
                <a:moveTo>
                  <a:pt x="504" y="275"/>
                </a:moveTo>
                <a:cubicBezTo>
                  <a:pt x="482" y="204"/>
                  <a:pt x="482" y="204"/>
                  <a:pt x="482" y="204"/>
                </a:cubicBezTo>
                <a:cubicBezTo>
                  <a:pt x="490" y="203"/>
                  <a:pt x="495" y="202"/>
                  <a:pt x="495" y="200"/>
                </a:cubicBezTo>
                <a:cubicBezTo>
                  <a:pt x="495" y="198"/>
                  <a:pt x="490" y="197"/>
                  <a:pt x="482" y="196"/>
                </a:cubicBezTo>
                <a:cubicBezTo>
                  <a:pt x="504" y="125"/>
                  <a:pt x="504" y="125"/>
                  <a:pt x="504" y="125"/>
                </a:cubicBezTo>
                <a:cubicBezTo>
                  <a:pt x="504" y="124"/>
                  <a:pt x="504" y="124"/>
                  <a:pt x="503" y="124"/>
                </a:cubicBezTo>
                <a:cubicBezTo>
                  <a:pt x="483" y="124"/>
                  <a:pt x="483" y="124"/>
                  <a:pt x="483" y="124"/>
                </a:cubicBezTo>
                <a:cubicBezTo>
                  <a:pt x="482" y="124"/>
                  <a:pt x="481" y="124"/>
                  <a:pt x="480" y="125"/>
                </a:cubicBezTo>
                <a:cubicBezTo>
                  <a:pt x="424" y="184"/>
                  <a:pt x="424" y="184"/>
                  <a:pt x="424" y="184"/>
                </a:cubicBezTo>
                <a:cubicBezTo>
                  <a:pt x="419" y="184"/>
                  <a:pt x="414" y="183"/>
                  <a:pt x="410" y="182"/>
                </a:cubicBezTo>
                <a:cubicBezTo>
                  <a:pt x="404" y="181"/>
                  <a:pt x="394" y="180"/>
                  <a:pt x="387" y="179"/>
                </a:cubicBezTo>
                <a:cubicBezTo>
                  <a:pt x="381" y="179"/>
                  <a:pt x="369" y="178"/>
                  <a:pt x="360" y="178"/>
                </a:cubicBezTo>
                <a:cubicBezTo>
                  <a:pt x="341" y="178"/>
                  <a:pt x="341" y="178"/>
                  <a:pt x="341" y="178"/>
                </a:cubicBezTo>
                <a:cubicBezTo>
                  <a:pt x="333" y="178"/>
                  <a:pt x="319" y="177"/>
                  <a:pt x="310" y="177"/>
                </a:cubicBezTo>
                <a:cubicBezTo>
                  <a:pt x="258" y="178"/>
                  <a:pt x="258" y="178"/>
                  <a:pt x="258" y="178"/>
                </a:cubicBezTo>
                <a:cubicBezTo>
                  <a:pt x="261" y="166"/>
                  <a:pt x="261" y="166"/>
                  <a:pt x="261" y="166"/>
                </a:cubicBezTo>
                <a:cubicBezTo>
                  <a:pt x="279" y="161"/>
                  <a:pt x="279" y="161"/>
                  <a:pt x="279" y="161"/>
                </a:cubicBezTo>
                <a:cubicBezTo>
                  <a:pt x="263" y="161"/>
                  <a:pt x="263" y="161"/>
                  <a:pt x="263" y="161"/>
                </a:cubicBezTo>
                <a:cubicBezTo>
                  <a:pt x="268" y="146"/>
                  <a:pt x="268" y="146"/>
                  <a:pt x="268" y="146"/>
                </a:cubicBezTo>
                <a:cubicBezTo>
                  <a:pt x="285" y="141"/>
                  <a:pt x="285" y="141"/>
                  <a:pt x="285" y="141"/>
                </a:cubicBezTo>
                <a:cubicBezTo>
                  <a:pt x="270" y="141"/>
                  <a:pt x="270" y="141"/>
                  <a:pt x="270" y="141"/>
                </a:cubicBezTo>
                <a:cubicBezTo>
                  <a:pt x="278" y="115"/>
                  <a:pt x="278" y="115"/>
                  <a:pt x="278" y="115"/>
                </a:cubicBezTo>
                <a:cubicBezTo>
                  <a:pt x="279" y="114"/>
                  <a:pt x="280" y="111"/>
                  <a:pt x="281" y="110"/>
                </a:cubicBezTo>
                <a:cubicBezTo>
                  <a:pt x="282" y="107"/>
                  <a:pt x="282" y="107"/>
                  <a:pt x="282" y="107"/>
                </a:cubicBezTo>
                <a:cubicBezTo>
                  <a:pt x="303" y="101"/>
                  <a:pt x="303" y="101"/>
                  <a:pt x="303" y="101"/>
                </a:cubicBezTo>
                <a:cubicBezTo>
                  <a:pt x="286" y="101"/>
                  <a:pt x="286" y="101"/>
                  <a:pt x="286" y="101"/>
                </a:cubicBezTo>
                <a:cubicBezTo>
                  <a:pt x="287" y="100"/>
                  <a:pt x="287" y="100"/>
                  <a:pt x="287" y="100"/>
                </a:cubicBezTo>
                <a:cubicBezTo>
                  <a:pt x="287" y="99"/>
                  <a:pt x="289" y="96"/>
                  <a:pt x="290" y="95"/>
                </a:cubicBezTo>
                <a:cubicBezTo>
                  <a:pt x="298" y="82"/>
                  <a:pt x="298" y="82"/>
                  <a:pt x="298" y="82"/>
                </a:cubicBezTo>
                <a:cubicBezTo>
                  <a:pt x="320" y="76"/>
                  <a:pt x="320" y="76"/>
                  <a:pt x="320" y="76"/>
                </a:cubicBezTo>
                <a:cubicBezTo>
                  <a:pt x="302" y="76"/>
                  <a:pt x="302" y="76"/>
                  <a:pt x="302" y="76"/>
                </a:cubicBezTo>
                <a:cubicBezTo>
                  <a:pt x="320" y="47"/>
                  <a:pt x="320" y="47"/>
                  <a:pt x="320" y="47"/>
                </a:cubicBezTo>
                <a:cubicBezTo>
                  <a:pt x="321" y="45"/>
                  <a:pt x="322" y="43"/>
                  <a:pt x="323" y="42"/>
                </a:cubicBezTo>
                <a:cubicBezTo>
                  <a:pt x="339" y="19"/>
                  <a:pt x="339" y="19"/>
                  <a:pt x="339" y="19"/>
                </a:cubicBezTo>
                <a:cubicBezTo>
                  <a:pt x="340" y="17"/>
                  <a:pt x="341" y="15"/>
                  <a:pt x="342" y="14"/>
                </a:cubicBezTo>
                <a:cubicBezTo>
                  <a:pt x="345" y="10"/>
                  <a:pt x="345" y="10"/>
                  <a:pt x="345" y="10"/>
                </a:cubicBezTo>
                <a:cubicBezTo>
                  <a:pt x="346" y="9"/>
                  <a:pt x="348" y="8"/>
                  <a:pt x="350" y="7"/>
                </a:cubicBezTo>
                <a:cubicBezTo>
                  <a:pt x="357" y="7"/>
                  <a:pt x="357" y="7"/>
                  <a:pt x="357" y="7"/>
                </a:cubicBezTo>
                <a:cubicBezTo>
                  <a:pt x="359" y="7"/>
                  <a:pt x="362" y="6"/>
                  <a:pt x="363" y="6"/>
                </a:cubicBezTo>
                <a:cubicBezTo>
                  <a:pt x="369" y="4"/>
                  <a:pt x="369" y="4"/>
                  <a:pt x="369" y="4"/>
                </a:cubicBezTo>
                <a:cubicBezTo>
                  <a:pt x="371" y="4"/>
                  <a:pt x="371" y="3"/>
                  <a:pt x="369" y="3"/>
                </a:cubicBezTo>
                <a:cubicBezTo>
                  <a:pt x="363" y="2"/>
                  <a:pt x="363" y="2"/>
                  <a:pt x="363" y="2"/>
                </a:cubicBezTo>
                <a:cubicBezTo>
                  <a:pt x="361" y="1"/>
                  <a:pt x="358" y="1"/>
                  <a:pt x="357" y="1"/>
                </a:cubicBezTo>
                <a:cubicBezTo>
                  <a:pt x="346" y="0"/>
                  <a:pt x="346" y="0"/>
                  <a:pt x="346" y="0"/>
                </a:cubicBezTo>
                <a:cubicBezTo>
                  <a:pt x="344" y="0"/>
                  <a:pt x="341" y="0"/>
                  <a:pt x="339" y="0"/>
                </a:cubicBezTo>
                <a:cubicBezTo>
                  <a:pt x="329" y="1"/>
                  <a:pt x="329" y="1"/>
                  <a:pt x="329" y="1"/>
                </a:cubicBezTo>
                <a:cubicBezTo>
                  <a:pt x="328" y="1"/>
                  <a:pt x="325" y="1"/>
                  <a:pt x="323" y="2"/>
                </a:cubicBezTo>
                <a:cubicBezTo>
                  <a:pt x="317" y="4"/>
                  <a:pt x="317" y="4"/>
                  <a:pt x="317" y="4"/>
                </a:cubicBezTo>
                <a:cubicBezTo>
                  <a:pt x="315" y="4"/>
                  <a:pt x="313" y="6"/>
                  <a:pt x="311" y="7"/>
                </a:cubicBezTo>
                <a:cubicBezTo>
                  <a:pt x="265" y="57"/>
                  <a:pt x="265" y="57"/>
                  <a:pt x="265" y="57"/>
                </a:cubicBezTo>
                <a:cubicBezTo>
                  <a:pt x="261" y="55"/>
                  <a:pt x="256" y="54"/>
                  <a:pt x="250" y="54"/>
                </a:cubicBezTo>
                <a:cubicBezTo>
                  <a:pt x="235" y="54"/>
                  <a:pt x="235" y="54"/>
                  <a:pt x="235" y="54"/>
                </a:cubicBezTo>
                <a:cubicBezTo>
                  <a:pt x="232" y="54"/>
                  <a:pt x="229" y="56"/>
                  <a:pt x="229" y="60"/>
                </a:cubicBezTo>
                <a:cubicBezTo>
                  <a:pt x="229" y="67"/>
                  <a:pt x="229" y="67"/>
                  <a:pt x="229" y="67"/>
                </a:cubicBezTo>
                <a:cubicBezTo>
                  <a:pt x="229" y="70"/>
                  <a:pt x="232" y="73"/>
                  <a:pt x="235" y="73"/>
                </a:cubicBezTo>
                <a:cubicBezTo>
                  <a:pt x="244" y="73"/>
                  <a:pt x="244" y="73"/>
                  <a:pt x="244" y="73"/>
                </a:cubicBezTo>
                <a:cubicBezTo>
                  <a:pt x="246" y="73"/>
                  <a:pt x="248" y="73"/>
                  <a:pt x="249" y="73"/>
                </a:cubicBezTo>
                <a:cubicBezTo>
                  <a:pt x="222" y="102"/>
                  <a:pt x="222" y="102"/>
                  <a:pt x="222" y="102"/>
                </a:cubicBezTo>
                <a:cubicBezTo>
                  <a:pt x="221" y="104"/>
                  <a:pt x="219" y="106"/>
                  <a:pt x="218" y="107"/>
                </a:cubicBezTo>
                <a:cubicBezTo>
                  <a:pt x="208" y="117"/>
                  <a:pt x="208" y="117"/>
                  <a:pt x="208" y="117"/>
                </a:cubicBezTo>
                <a:cubicBezTo>
                  <a:pt x="204" y="115"/>
                  <a:pt x="199" y="114"/>
                  <a:pt x="193" y="114"/>
                </a:cubicBezTo>
                <a:cubicBezTo>
                  <a:pt x="178" y="114"/>
                  <a:pt x="178" y="114"/>
                  <a:pt x="178" y="114"/>
                </a:cubicBezTo>
                <a:cubicBezTo>
                  <a:pt x="175" y="114"/>
                  <a:pt x="172" y="116"/>
                  <a:pt x="172" y="120"/>
                </a:cubicBezTo>
                <a:cubicBezTo>
                  <a:pt x="172" y="127"/>
                  <a:pt x="172" y="127"/>
                  <a:pt x="172" y="127"/>
                </a:cubicBezTo>
                <a:cubicBezTo>
                  <a:pt x="172" y="130"/>
                  <a:pt x="175" y="133"/>
                  <a:pt x="178" y="133"/>
                </a:cubicBezTo>
                <a:cubicBezTo>
                  <a:pt x="187" y="133"/>
                  <a:pt x="187" y="133"/>
                  <a:pt x="187" y="133"/>
                </a:cubicBezTo>
                <a:cubicBezTo>
                  <a:pt x="189" y="133"/>
                  <a:pt x="191" y="133"/>
                  <a:pt x="192" y="133"/>
                </a:cubicBezTo>
                <a:cubicBezTo>
                  <a:pt x="152" y="174"/>
                  <a:pt x="152" y="174"/>
                  <a:pt x="152" y="174"/>
                </a:cubicBezTo>
                <a:cubicBezTo>
                  <a:pt x="151" y="175"/>
                  <a:pt x="150" y="176"/>
                  <a:pt x="149" y="177"/>
                </a:cubicBezTo>
                <a:cubicBezTo>
                  <a:pt x="121" y="177"/>
                  <a:pt x="121" y="177"/>
                  <a:pt x="121" y="177"/>
                </a:cubicBezTo>
                <a:cubicBezTo>
                  <a:pt x="113" y="177"/>
                  <a:pt x="98" y="178"/>
                  <a:pt x="90" y="178"/>
                </a:cubicBezTo>
                <a:cubicBezTo>
                  <a:pt x="76" y="178"/>
                  <a:pt x="76" y="178"/>
                  <a:pt x="76" y="178"/>
                </a:cubicBezTo>
                <a:cubicBezTo>
                  <a:pt x="67" y="178"/>
                  <a:pt x="55" y="179"/>
                  <a:pt x="48" y="180"/>
                </a:cubicBezTo>
                <a:cubicBezTo>
                  <a:pt x="41" y="181"/>
                  <a:pt x="29" y="184"/>
                  <a:pt x="22" y="186"/>
                </a:cubicBezTo>
                <a:cubicBezTo>
                  <a:pt x="15" y="188"/>
                  <a:pt x="7" y="192"/>
                  <a:pt x="5" y="193"/>
                </a:cubicBezTo>
                <a:cubicBezTo>
                  <a:pt x="3" y="195"/>
                  <a:pt x="1" y="197"/>
                  <a:pt x="0" y="199"/>
                </a:cubicBezTo>
                <a:cubicBezTo>
                  <a:pt x="0" y="201"/>
                  <a:pt x="2" y="204"/>
                  <a:pt x="5" y="207"/>
                </a:cubicBezTo>
                <a:cubicBezTo>
                  <a:pt x="7" y="209"/>
                  <a:pt x="15" y="212"/>
                  <a:pt x="21" y="214"/>
                </a:cubicBezTo>
                <a:cubicBezTo>
                  <a:pt x="28" y="216"/>
                  <a:pt x="39" y="219"/>
                  <a:pt x="46" y="220"/>
                </a:cubicBezTo>
                <a:cubicBezTo>
                  <a:pt x="53" y="221"/>
                  <a:pt x="66" y="222"/>
                  <a:pt x="75" y="223"/>
                </a:cubicBezTo>
                <a:cubicBezTo>
                  <a:pt x="91" y="223"/>
                  <a:pt x="91" y="223"/>
                  <a:pt x="91" y="223"/>
                </a:cubicBezTo>
                <a:cubicBezTo>
                  <a:pt x="99" y="223"/>
                  <a:pt x="114" y="223"/>
                  <a:pt x="122" y="223"/>
                </a:cubicBezTo>
                <a:cubicBezTo>
                  <a:pt x="150" y="224"/>
                  <a:pt x="150" y="224"/>
                  <a:pt x="150" y="224"/>
                </a:cubicBezTo>
                <a:cubicBezTo>
                  <a:pt x="150" y="224"/>
                  <a:pt x="151" y="225"/>
                  <a:pt x="151" y="225"/>
                </a:cubicBezTo>
                <a:cubicBezTo>
                  <a:pt x="194" y="269"/>
                  <a:pt x="194" y="269"/>
                  <a:pt x="194" y="269"/>
                </a:cubicBezTo>
                <a:cubicBezTo>
                  <a:pt x="192" y="269"/>
                  <a:pt x="190" y="269"/>
                  <a:pt x="188" y="269"/>
                </a:cubicBezTo>
                <a:cubicBezTo>
                  <a:pt x="179" y="269"/>
                  <a:pt x="179" y="269"/>
                  <a:pt x="179" y="269"/>
                </a:cubicBezTo>
                <a:cubicBezTo>
                  <a:pt x="175" y="269"/>
                  <a:pt x="172" y="272"/>
                  <a:pt x="172" y="275"/>
                </a:cubicBezTo>
                <a:cubicBezTo>
                  <a:pt x="172" y="282"/>
                  <a:pt x="172" y="282"/>
                  <a:pt x="172" y="282"/>
                </a:cubicBezTo>
                <a:cubicBezTo>
                  <a:pt x="172" y="286"/>
                  <a:pt x="175" y="288"/>
                  <a:pt x="179" y="288"/>
                </a:cubicBezTo>
                <a:cubicBezTo>
                  <a:pt x="194" y="288"/>
                  <a:pt x="194" y="288"/>
                  <a:pt x="194" y="288"/>
                </a:cubicBezTo>
                <a:cubicBezTo>
                  <a:pt x="200" y="288"/>
                  <a:pt x="205" y="287"/>
                  <a:pt x="209" y="285"/>
                </a:cubicBezTo>
                <a:cubicBezTo>
                  <a:pt x="217" y="293"/>
                  <a:pt x="217" y="293"/>
                  <a:pt x="217" y="293"/>
                </a:cubicBezTo>
                <a:cubicBezTo>
                  <a:pt x="218" y="294"/>
                  <a:pt x="220" y="296"/>
                  <a:pt x="221" y="297"/>
                </a:cubicBezTo>
                <a:cubicBezTo>
                  <a:pt x="251" y="329"/>
                  <a:pt x="251" y="329"/>
                  <a:pt x="251" y="329"/>
                </a:cubicBezTo>
                <a:cubicBezTo>
                  <a:pt x="249" y="329"/>
                  <a:pt x="247" y="329"/>
                  <a:pt x="246" y="329"/>
                </a:cubicBezTo>
                <a:cubicBezTo>
                  <a:pt x="237" y="329"/>
                  <a:pt x="237" y="329"/>
                  <a:pt x="237" y="329"/>
                </a:cubicBezTo>
                <a:cubicBezTo>
                  <a:pt x="233" y="329"/>
                  <a:pt x="230" y="332"/>
                  <a:pt x="230" y="335"/>
                </a:cubicBezTo>
                <a:cubicBezTo>
                  <a:pt x="230" y="342"/>
                  <a:pt x="230" y="342"/>
                  <a:pt x="230" y="342"/>
                </a:cubicBezTo>
                <a:cubicBezTo>
                  <a:pt x="230" y="346"/>
                  <a:pt x="233" y="348"/>
                  <a:pt x="237" y="348"/>
                </a:cubicBezTo>
                <a:cubicBezTo>
                  <a:pt x="252" y="348"/>
                  <a:pt x="252" y="348"/>
                  <a:pt x="252" y="348"/>
                </a:cubicBezTo>
                <a:cubicBezTo>
                  <a:pt x="257" y="348"/>
                  <a:pt x="263" y="347"/>
                  <a:pt x="266" y="346"/>
                </a:cubicBezTo>
                <a:cubicBezTo>
                  <a:pt x="311" y="393"/>
                  <a:pt x="311" y="393"/>
                  <a:pt x="311" y="393"/>
                </a:cubicBezTo>
                <a:cubicBezTo>
                  <a:pt x="312" y="394"/>
                  <a:pt x="314" y="395"/>
                  <a:pt x="316" y="396"/>
                </a:cubicBezTo>
                <a:cubicBezTo>
                  <a:pt x="322" y="398"/>
                  <a:pt x="322" y="398"/>
                  <a:pt x="322" y="398"/>
                </a:cubicBezTo>
                <a:cubicBezTo>
                  <a:pt x="324" y="398"/>
                  <a:pt x="327" y="399"/>
                  <a:pt x="329" y="399"/>
                </a:cubicBezTo>
                <a:cubicBezTo>
                  <a:pt x="339" y="400"/>
                  <a:pt x="339" y="400"/>
                  <a:pt x="339" y="400"/>
                </a:cubicBezTo>
                <a:cubicBezTo>
                  <a:pt x="340" y="400"/>
                  <a:pt x="343" y="400"/>
                  <a:pt x="345" y="400"/>
                </a:cubicBezTo>
                <a:cubicBezTo>
                  <a:pt x="356" y="399"/>
                  <a:pt x="356" y="399"/>
                  <a:pt x="356" y="399"/>
                </a:cubicBezTo>
                <a:cubicBezTo>
                  <a:pt x="358" y="399"/>
                  <a:pt x="361" y="398"/>
                  <a:pt x="362" y="398"/>
                </a:cubicBezTo>
                <a:cubicBezTo>
                  <a:pt x="369" y="397"/>
                  <a:pt x="369" y="397"/>
                  <a:pt x="369" y="397"/>
                </a:cubicBezTo>
                <a:cubicBezTo>
                  <a:pt x="370" y="396"/>
                  <a:pt x="370" y="396"/>
                  <a:pt x="369" y="395"/>
                </a:cubicBezTo>
                <a:cubicBezTo>
                  <a:pt x="363" y="394"/>
                  <a:pt x="363" y="394"/>
                  <a:pt x="363" y="394"/>
                </a:cubicBezTo>
                <a:cubicBezTo>
                  <a:pt x="361" y="393"/>
                  <a:pt x="358" y="393"/>
                  <a:pt x="356" y="393"/>
                </a:cubicBezTo>
                <a:cubicBezTo>
                  <a:pt x="349" y="392"/>
                  <a:pt x="349" y="392"/>
                  <a:pt x="349" y="392"/>
                </a:cubicBezTo>
                <a:cubicBezTo>
                  <a:pt x="347" y="392"/>
                  <a:pt x="345" y="391"/>
                  <a:pt x="344" y="389"/>
                </a:cubicBezTo>
                <a:cubicBezTo>
                  <a:pt x="341" y="386"/>
                  <a:pt x="341" y="386"/>
                  <a:pt x="341" y="386"/>
                </a:cubicBezTo>
                <a:cubicBezTo>
                  <a:pt x="340" y="385"/>
                  <a:pt x="339" y="382"/>
                  <a:pt x="338" y="381"/>
                </a:cubicBezTo>
                <a:cubicBezTo>
                  <a:pt x="322" y="358"/>
                  <a:pt x="322" y="358"/>
                  <a:pt x="322" y="358"/>
                </a:cubicBezTo>
                <a:cubicBezTo>
                  <a:pt x="321" y="356"/>
                  <a:pt x="320" y="354"/>
                  <a:pt x="319" y="353"/>
                </a:cubicBezTo>
                <a:cubicBezTo>
                  <a:pt x="302" y="325"/>
                  <a:pt x="302" y="325"/>
                  <a:pt x="302" y="325"/>
                </a:cubicBezTo>
                <a:cubicBezTo>
                  <a:pt x="320" y="325"/>
                  <a:pt x="320" y="325"/>
                  <a:pt x="320" y="325"/>
                </a:cubicBezTo>
                <a:cubicBezTo>
                  <a:pt x="298" y="319"/>
                  <a:pt x="298" y="319"/>
                  <a:pt x="298" y="319"/>
                </a:cubicBezTo>
                <a:cubicBezTo>
                  <a:pt x="289" y="305"/>
                  <a:pt x="289" y="305"/>
                  <a:pt x="289" y="305"/>
                </a:cubicBezTo>
                <a:cubicBezTo>
                  <a:pt x="288" y="303"/>
                  <a:pt x="287" y="301"/>
                  <a:pt x="286" y="300"/>
                </a:cubicBezTo>
                <a:cubicBezTo>
                  <a:pt x="303" y="300"/>
                  <a:pt x="303" y="300"/>
                  <a:pt x="303" y="300"/>
                </a:cubicBezTo>
                <a:cubicBezTo>
                  <a:pt x="282" y="294"/>
                  <a:pt x="282" y="294"/>
                  <a:pt x="282" y="294"/>
                </a:cubicBezTo>
                <a:cubicBezTo>
                  <a:pt x="280" y="290"/>
                  <a:pt x="280" y="290"/>
                  <a:pt x="280" y="290"/>
                </a:cubicBezTo>
                <a:cubicBezTo>
                  <a:pt x="279" y="289"/>
                  <a:pt x="278" y="286"/>
                  <a:pt x="277" y="285"/>
                </a:cubicBezTo>
                <a:cubicBezTo>
                  <a:pt x="269" y="260"/>
                  <a:pt x="269" y="260"/>
                  <a:pt x="269" y="260"/>
                </a:cubicBezTo>
                <a:cubicBezTo>
                  <a:pt x="286" y="260"/>
                  <a:pt x="286" y="260"/>
                  <a:pt x="286" y="260"/>
                </a:cubicBezTo>
                <a:cubicBezTo>
                  <a:pt x="268" y="255"/>
                  <a:pt x="268" y="255"/>
                  <a:pt x="268" y="255"/>
                </a:cubicBezTo>
                <a:cubicBezTo>
                  <a:pt x="263" y="240"/>
                  <a:pt x="263" y="240"/>
                  <a:pt x="263" y="240"/>
                </a:cubicBezTo>
                <a:cubicBezTo>
                  <a:pt x="279" y="240"/>
                  <a:pt x="279" y="240"/>
                  <a:pt x="279" y="240"/>
                </a:cubicBezTo>
                <a:cubicBezTo>
                  <a:pt x="261" y="235"/>
                  <a:pt x="261" y="235"/>
                  <a:pt x="261" y="235"/>
                </a:cubicBezTo>
                <a:cubicBezTo>
                  <a:pt x="257" y="223"/>
                  <a:pt x="257" y="223"/>
                  <a:pt x="257" y="223"/>
                </a:cubicBezTo>
                <a:cubicBezTo>
                  <a:pt x="313" y="223"/>
                  <a:pt x="313" y="223"/>
                  <a:pt x="313" y="223"/>
                </a:cubicBezTo>
                <a:cubicBezTo>
                  <a:pt x="321" y="223"/>
                  <a:pt x="336" y="223"/>
                  <a:pt x="344" y="223"/>
                </a:cubicBezTo>
                <a:cubicBezTo>
                  <a:pt x="362" y="222"/>
                  <a:pt x="362" y="222"/>
                  <a:pt x="362" y="222"/>
                </a:cubicBezTo>
                <a:cubicBezTo>
                  <a:pt x="370" y="222"/>
                  <a:pt x="383" y="222"/>
                  <a:pt x="389" y="221"/>
                </a:cubicBezTo>
                <a:cubicBezTo>
                  <a:pt x="395" y="221"/>
                  <a:pt x="406" y="219"/>
                  <a:pt x="412" y="218"/>
                </a:cubicBezTo>
                <a:cubicBezTo>
                  <a:pt x="415" y="218"/>
                  <a:pt x="420" y="217"/>
                  <a:pt x="425" y="216"/>
                </a:cubicBezTo>
                <a:cubicBezTo>
                  <a:pt x="480" y="275"/>
                  <a:pt x="480" y="275"/>
                  <a:pt x="480" y="275"/>
                </a:cubicBezTo>
                <a:cubicBezTo>
                  <a:pt x="481" y="276"/>
                  <a:pt x="482" y="276"/>
                  <a:pt x="483" y="276"/>
                </a:cubicBezTo>
                <a:cubicBezTo>
                  <a:pt x="503" y="276"/>
                  <a:pt x="503" y="276"/>
                  <a:pt x="503" y="276"/>
                </a:cubicBezTo>
                <a:cubicBezTo>
                  <a:pt x="504" y="276"/>
                  <a:pt x="504" y="276"/>
                  <a:pt x="504" y="275"/>
                </a:cubicBez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 name="Ellipszis 16"/>
          <p:cNvSpPr/>
          <p:nvPr/>
        </p:nvSpPr>
        <p:spPr>
          <a:xfrm>
            <a:off x="5362548" y="1145928"/>
            <a:ext cx="986971" cy="98697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42"/>
          <p:cNvGrpSpPr/>
          <p:nvPr/>
        </p:nvGrpSpPr>
        <p:grpSpPr>
          <a:xfrm>
            <a:off x="0" y="5233360"/>
            <a:ext cx="1024128" cy="1024128"/>
            <a:chOff x="-10809" y="2580056"/>
            <a:chExt cx="2574255" cy="2563444"/>
          </a:xfrm>
          <a:solidFill>
            <a:schemeClr val="tx1">
              <a:lumMod val="65000"/>
              <a:lumOff val="35000"/>
            </a:schemeClr>
          </a:solidFill>
        </p:grpSpPr>
        <p:sp>
          <p:nvSpPr>
            <p:cNvPr id="11" name="Right Triangle 17"/>
            <p:cNvSpPr/>
            <p:nvPr/>
          </p:nvSpPr>
          <p:spPr>
            <a:xfrm>
              <a:off x="-10808" y="2580056"/>
              <a:ext cx="2574254" cy="2563443"/>
            </a:xfrm>
            <a:custGeom>
              <a:avLst/>
              <a:gdLst>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Lst>
              <a:ahLst/>
              <a:cxnLst>
                <a:cxn ang="0">
                  <a:pos x="connsiteX0" y="connsiteY0"/>
                </a:cxn>
                <a:cxn ang="0">
                  <a:pos x="connsiteX1" y="connsiteY1"/>
                </a:cxn>
                <a:cxn ang="0">
                  <a:pos x="connsiteX2" y="connsiteY2"/>
                </a:cxn>
                <a:cxn ang="0">
                  <a:pos x="connsiteX3" y="connsiteY3"/>
                </a:cxn>
              </a:cxnLst>
              <a:rect l="l" t="t" r="r" b="b"/>
              <a:pathLst>
                <a:path w="2407162" h="2397053">
                  <a:moveTo>
                    <a:pt x="0" y="2397053"/>
                  </a:moveTo>
                  <a:lnTo>
                    <a:pt x="0" y="0"/>
                  </a:lnTo>
                  <a:cubicBezTo>
                    <a:pt x="536664" y="1252310"/>
                    <a:pt x="1729820" y="2082589"/>
                    <a:pt x="2407162" y="2397053"/>
                  </a:cubicBezTo>
                  <a:lnTo>
                    <a:pt x="0" y="239705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ight Triangle 17"/>
            <p:cNvSpPr/>
            <p:nvPr/>
          </p:nvSpPr>
          <p:spPr>
            <a:xfrm>
              <a:off x="-10808" y="2649415"/>
              <a:ext cx="2504603" cy="2494085"/>
            </a:xfrm>
            <a:custGeom>
              <a:avLst/>
              <a:gdLst>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Lst>
              <a:ahLst/>
              <a:cxnLst>
                <a:cxn ang="0">
                  <a:pos x="connsiteX0" y="connsiteY0"/>
                </a:cxn>
                <a:cxn ang="0">
                  <a:pos x="connsiteX1" y="connsiteY1"/>
                </a:cxn>
                <a:cxn ang="0">
                  <a:pos x="connsiteX2" y="connsiteY2"/>
                </a:cxn>
                <a:cxn ang="0">
                  <a:pos x="connsiteX3" y="connsiteY3"/>
                </a:cxn>
              </a:cxnLst>
              <a:rect l="l" t="t" r="r" b="b"/>
              <a:pathLst>
                <a:path w="2407162" h="2397053">
                  <a:moveTo>
                    <a:pt x="0" y="2397053"/>
                  </a:moveTo>
                  <a:lnTo>
                    <a:pt x="0" y="0"/>
                  </a:lnTo>
                  <a:cubicBezTo>
                    <a:pt x="536664" y="1252310"/>
                    <a:pt x="1729820" y="2082589"/>
                    <a:pt x="2407162" y="2397053"/>
                  </a:cubicBezTo>
                  <a:lnTo>
                    <a:pt x="0" y="239705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ight Triangle 17"/>
            <p:cNvSpPr/>
            <p:nvPr/>
          </p:nvSpPr>
          <p:spPr>
            <a:xfrm>
              <a:off x="-10809" y="2720143"/>
              <a:ext cx="2433577" cy="2423357"/>
            </a:xfrm>
            <a:custGeom>
              <a:avLst/>
              <a:gdLst>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Lst>
              <a:ahLst/>
              <a:cxnLst>
                <a:cxn ang="0">
                  <a:pos x="connsiteX0" y="connsiteY0"/>
                </a:cxn>
                <a:cxn ang="0">
                  <a:pos x="connsiteX1" y="connsiteY1"/>
                </a:cxn>
                <a:cxn ang="0">
                  <a:pos x="connsiteX2" y="connsiteY2"/>
                </a:cxn>
                <a:cxn ang="0">
                  <a:pos x="connsiteX3" y="connsiteY3"/>
                </a:cxn>
              </a:cxnLst>
              <a:rect l="l" t="t" r="r" b="b"/>
              <a:pathLst>
                <a:path w="2407162" h="2397053">
                  <a:moveTo>
                    <a:pt x="0" y="2397053"/>
                  </a:moveTo>
                  <a:lnTo>
                    <a:pt x="0" y="0"/>
                  </a:lnTo>
                  <a:cubicBezTo>
                    <a:pt x="536664" y="1252310"/>
                    <a:pt x="1729820" y="2082589"/>
                    <a:pt x="2407162" y="2397053"/>
                  </a:cubicBezTo>
                  <a:lnTo>
                    <a:pt x="0" y="239705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 name="Group 46"/>
          <p:cNvGrpSpPr/>
          <p:nvPr/>
        </p:nvGrpSpPr>
        <p:grpSpPr>
          <a:xfrm rot="5400000" flipV="1">
            <a:off x="11167443" y="2156"/>
            <a:ext cx="1026713" cy="1022401"/>
            <a:chOff x="-10809" y="2580056"/>
            <a:chExt cx="2574255" cy="2563444"/>
          </a:xfrm>
          <a:solidFill>
            <a:schemeClr val="tx1">
              <a:lumMod val="65000"/>
              <a:lumOff val="35000"/>
            </a:schemeClr>
          </a:solidFill>
        </p:grpSpPr>
        <p:sp>
          <p:nvSpPr>
            <p:cNvPr id="15" name="Right Triangle 17"/>
            <p:cNvSpPr/>
            <p:nvPr/>
          </p:nvSpPr>
          <p:spPr>
            <a:xfrm>
              <a:off x="-10808" y="2580056"/>
              <a:ext cx="2574254" cy="2563443"/>
            </a:xfrm>
            <a:custGeom>
              <a:avLst/>
              <a:gdLst>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Lst>
              <a:ahLst/>
              <a:cxnLst>
                <a:cxn ang="0">
                  <a:pos x="connsiteX0" y="connsiteY0"/>
                </a:cxn>
                <a:cxn ang="0">
                  <a:pos x="connsiteX1" y="connsiteY1"/>
                </a:cxn>
                <a:cxn ang="0">
                  <a:pos x="connsiteX2" y="connsiteY2"/>
                </a:cxn>
                <a:cxn ang="0">
                  <a:pos x="connsiteX3" y="connsiteY3"/>
                </a:cxn>
              </a:cxnLst>
              <a:rect l="l" t="t" r="r" b="b"/>
              <a:pathLst>
                <a:path w="2407162" h="2397053">
                  <a:moveTo>
                    <a:pt x="0" y="2397053"/>
                  </a:moveTo>
                  <a:lnTo>
                    <a:pt x="0" y="0"/>
                  </a:lnTo>
                  <a:cubicBezTo>
                    <a:pt x="536664" y="1252310"/>
                    <a:pt x="1729820" y="2082589"/>
                    <a:pt x="2407162" y="2397053"/>
                  </a:cubicBezTo>
                  <a:lnTo>
                    <a:pt x="0" y="239705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ight Triangle 17"/>
            <p:cNvSpPr/>
            <p:nvPr/>
          </p:nvSpPr>
          <p:spPr>
            <a:xfrm>
              <a:off x="-10808" y="2649415"/>
              <a:ext cx="2504603" cy="2494085"/>
            </a:xfrm>
            <a:custGeom>
              <a:avLst/>
              <a:gdLst>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Lst>
              <a:ahLst/>
              <a:cxnLst>
                <a:cxn ang="0">
                  <a:pos x="connsiteX0" y="connsiteY0"/>
                </a:cxn>
                <a:cxn ang="0">
                  <a:pos x="connsiteX1" y="connsiteY1"/>
                </a:cxn>
                <a:cxn ang="0">
                  <a:pos x="connsiteX2" y="connsiteY2"/>
                </a:cxn>
                <a:cxn ang="0">
                  <a:pos x="connsiteX3" y="connsiteY3"/>
                </a:cxn>
              </a:cxnLst>
              <a:rect l="l" t="t" r="r" b="b"/>
              <a:pathLst>
                <a:path w="2407162" h="2397053">
                  <a:moveTo>
                    <a:pt x="0" y="2397053"/>
                  </a:moveTo>
                  <a:lnTo>
                    <a:pt x="0" y="0"/>
                  </a:lnTo>
                  <a:cubicBezTo>
                    <a:pt x="536664" y="1252310"/>
                    <a:pt x="1729820" y="2082589"/>
                    <a:pt x="2407162" y="2397053"/>
                  </a:cubicBezTo>
                  <a:lnTo>
                    <a:pt x="0" y="239705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ight Triangle 17"/>
            <p:cNvSpPr/>
            <p:nvPr/>
          </p:nvSpPr>
          <p:spPr>
            <a:xfrm>
              <a:off x="-10809" y="2720143"/>
              <a:ext cx="2433577" cy="2423357"/>
            </a:xfrm>
            <a:custGeom>
              <a:avLst/>
              <a:gdLst>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Lst>
              <a:ahLst/>
              <a:cxnLst>
                <a:cxn ang="0">
                  <a:pos x="connsiteX0" y="connsiteY0"/>
                </a:cxn>
                <a:cxn ang="0">
                  <a:pos x="connsiteX1" y="connsiteY1"/>
                </a:cxn>
                <a:cxn ang="0">
                  <a:pos x="connsiteX2" y="connsiteY2"/>
                </a:cxn>
                <a:cxn ang="0">
                  <a:pos x="connsiteX3" y="connsiteY3"/>
                </a:cxn>
              </a:cxnLst>
              <a:rect l="l" t="t" r="r" b="b"/>
              <a:pathLst>
                <a:path w="2407162" h="2397053">
                  <a:moveTo>
                    <a:pt x="0" y="2397053"/>
                  </a:moveTo>
                  <a:lnTo>
                    <a:pt x="0" y="0"/>
                  </a:lnTo>
                  <a:cubicBezTo>
                    <a:pt x="536664" y="1252310"/>
                    <a:pt x="1729820" y="2082589"/>
                    <a:pt x="2407162" y="2397053"/>
                  </a:cubicBezTo>
                  <a:lnTo>
                    <a:pt x="0" y="239705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9" name="Freeform 6"/>
          <p:cNvSpPr>
            <a:spLocks/>
          </p:cNvSpPr>
          <p:nvPr/>
        </p:nvSpPr>
        <p:spPr bwMode="auto">
          <a:xfrm>
            <a:off x="5664873" y="1393082"/>
            <a:ext cx="370167" cy="463854"/>
          </a:xfrm>
          <a:custGeom>
            <a:avLst/>
            <a:gdLst>
              <a:gd name="T0" fmla="*/ 0 w 147"/>
              <a:gd name="T1" fmla="*/ 86 h 204"/>
              <a:gd name="T2" fmla="*/ 17 w 147"/>
              <a:gd name="T3" fmla="*/ 86 h 204"/>
              <a:gd name="T4" fmla="*/ 17 w 147"/>
              <a:gd name="T5" fmla="*/ 60 h 204"/>
              <a:gd name="T6" fmla="*/ 75 w 147"/>
              <a:gd name="T7" fmla="*/ 103 h 204"/>
              <a:gd name="T8" fmla="*/ 17 w 147"/>
              <a:gd name="T9" fmla="*/ 144 h 204"/>
              <a:gd name="T10" fmla="*/ 17 w 147"/>
              <a:gd name="T11" fmla="*/ 118 h 204"/>
              <a:gd name="T12" fmla="*/ 0 w 147"/>
              <a:gd name="T13" fmla="*/ 118 h 204"/>
              <a:gd name="T14" fmla="*/ 0 w 147"/>
              <a:gd name="T15" fmla="*/ 204 h 204"/>
              <a:gd name="T16" fmla="*/ 147 w 147"/>
              <a:gd name="T17" fmla="*/ 204 h 204"/>
              <a:gd name="T18" fmla="*/ 147 w 147"/>
              <a:gd name="T19" fmla="*/ 0 h 204"/>
              <a:gd name="T20" fmla="*/ 0 w 147"/>
              <a:gd name="T21" fmla="*/ 0 h 204"/>
              <a:gd name="T22" fmla="*/ 0 w 147"/>
              <a:gd name="T23" fmla="*/ 86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7" h="204">
                <a:moveTo>
                  <a:pt x="0" y="86"/>
                </a:moveTo>
                <a:lnTo>
                  <a:pt x="17" y="86"/>
                </a:lnTo>
                <a:lnTo>
                  <a:pt x="17" y="60"/>
                </a:lnTo>
                <a:lnTo>
                  <a:pt x="75" y="103"/>
                </a:lnTo>
                <a:lnTo>
                  <a:pt x="17" y="144"/>
                </a:lnTo>
                <a:lnTo>
                  <a:pt x="17" y="118"/>
                </a:lnTo>
                <a:lnTo>
                  <a:pt x="0" y="118"/>
                </a:lnTo>
                <a:lnTo>
                  <a:pt x="0" y="204"/>
                </a:lnTo>
                <a:lnTo>
                  <a:pt x="147" y="204"/>
                </a:lnTo>
                <a:lnTo>
                  <a:pt x="147" y="0"/>
                </a:lnTo>
                <a:lnTo>
                  <a:pt x="0" y="0"/>
                </a:lnTo>
                <a:lnTo>
                  <a:pt x="0" y="8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lowchart: Off-page Connector 36">
            <a:extLst>
              <a:ext uri="{FF2B5EF4-FFF2-40B4-BE49-F238E27FC236}">
                <a16:creationId xmlns:a16="http://schemas.microsoft.com/office/drawing/2014/main" id="{E34E4F2F-2E67-4692-9EB5-843046579063}"/>
              </a:ext>
            </a:extLst>
          </p:cNvPr>
          <p:cNvSpPr/>
          <p:nvPr/>
        </p:nvSpPr>
        <p:spPr>
          <a:xfrm>
            <a:off x="10923399" y="6385024"/>
            <a:ext cx="327273" cy="393600"/>
          </a:xfrm>
          <a:prstGeom prst="flowChartOffpageConnector">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schemeClr val="bg1"/>
                </a:solidFill>
              </a:rPr>
              <a:t>3</a:t>
            </a:r>
            <a:endParaRPr lang="en-US" sz="1100" b="1" dirty="0">
              <a:solidFill>
                <a:schemeClr val="bg1"/>
              </a:solidFill>
            </a:endParaRPr>
          </a:p>
        </p:txBody>
      </p:sp>
      <p:sp>
        <p:nvSpPr>
          <p:cNvPr id="24" name="Footer Placeholder 2"/>
          <p:cNvSpPr>
            <a:spLocks noGrp="1"/>
          </p:cNvSpPr>
          <p:nvPr>
            <p:ph type="ftr" sz="quarter" idx="11"/>
          </p:nvPr>
        </p:nvSpPr>
        <p:spPr>
          <a:xfrm>
            <a:off x="2886893" y="6395244"/>
            <a:ext cx="5787655" cy="365125"/>
          </a:xfrm>
        </p:spPr>
        <p:txBody>
          <a:bodyPr/>
          <a:lstStyle/>
          <a:p>
            <a:r>
              <a:rPr lang="fr-FR" sz="1800" dirty="0">
                <a:solidFill>
                  <a:schemeClr val="tx1"/>
                </a:solidFill>
                <a:latin typeface="Times New Roman" panose="02020603050405020304" pitchFamily="18" charset="0"/>
                <a:cs typeface="Times New Roman" panose="02020603050405020304" pitchFamily="18" charset="0"/>
              </a:rPr>
              <a:t>Système de gestion de Service d’électricité / gaz « ndes </a:t>
            </a:r>
            <a:r>
              <a:rPr lang="fr-FR" sz="1800" dirty="0" smtClean="0">
                <a:solidFill>
                  <a:schemeClr val="tx1"/>
                </a:solidFill>
                <a:latin typeface="Times New Roman" panose="02020603050405020304" pitchFamily="18" charset="0"/>
                <a:cs typeface="Times New Roman" panose="02020603050405020304" pitchFamily="18" charset="0"/>
              </a:rPr>
              <a:t>»</a:t>
            </a:r>
            <a:endParaRPr lang="en-US" sz="1800" dirty="0">
              <a:solidFill>
                <a:schemeClr val="tx1"/>
              </a:solidFill>
              <a:latin typeface="Times New Roman" panose="02020603050405020304" pitchFamily="18" charset="0"/>
              <a:cs typeface="Times New Roman" panose="02020603050405020304" pitchFamily="18" charset="0"/>
            </a:endParaRPr>
          </a:p>
        </p:txBody>
      </p:sp>
      <p:pic>
        <p:nvPicPr>
          <p:cNvPr id="20" name="Image 19"/>
          <p:cNvPicPr/>
          <p:nvPr/>
        </p:nvPicPr>
        <p:blipFill>
          <a:blip r:embed="rId3" cstate="print">
            <a:extLst>
              <a:ext uri="{28A0092B-C50C-407E-A947-70E740481C1C}">
                <a14:useLocalDpi xmlns:a14="http://schemas.microsoft.com/office/drawing/2010/main" val="0"/>
              </a:ext>
            </a:extLst>
          </a:blip>
          <a:stretch>
            <a:fillRect/>
          </a:stretch>
        </p:blipFill>
        <p:spPr>
          <a:xfrm>
            <a:off x="54224" y="89579"/>
            <a:ext cx="993913" cy="845525"/>
          </a:xfrm>
          <a:prstGeom prst="rect">
            <a:avLst/>
          </a:prstGeom>
        </p:spPr>
      </p:pic>
      <p:pic>
        <p:nvPicPr>
          <p:cNvPr id="21" name="Image 20"/>
          <p:cNvPicPr/>
          <p:nvPr/>
        </p:nvPicPr>
        <p:blipFill>
          <a:blip r:embed="rId4">
            <a:extLst>
              <a:ext uri="{28A0092B-C50C-407E-A947-70E740481C1C}">
                <a14:useLocalDpi xmlns:a14="http://schemas.microsoft.com/office/drawing/2010/main" val="0"/>
              </a:ext>
            </a:extLst>
          </a:blip>
          <a:stretch>
            <a:fillRect/>
          </a:stretch>
        </p:blipFill>
        <p:spPr>
          <a:xfrm>
            <a:off x="10340042" y="57777"/>
            <a:ext cx="871324" cy="872602"/>
          </a:xfrm>
          <a:prstGeom prst="rect">
            <a:avLst/>
          </a:prstGeom>
        </p:spPr>
      </p:pic>
    </p:spTree>
    <p:extLst>
      <p:ext uri="{BB962C8B-B14F-4D97-AF65-F5344CB8AC3E}">
        <p14:creationId xmlns:p14="http://schemas.microsoft.com/office/powerpoint/2010/main" val="768323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1000" fill="hold"/>
                                        <p:tgtEl>
                                          <p:spTgt spid="14"/>
                                        </p:tgtEl>
                                        <p:attrNameLst>
                                          <p:attrName>ppt_x</p:attrName>
                                        </p:attrNameLst>
                                      </p:cBhvr>
                                      <p:tavLst>
                                        <p:tav tm="0">
                                          <p:val>
                                            <p:strVal val="0-#ppt_w/2"/>
                                          </p:val>
                                        </p:tav>
                                        <p:tav tm="100000">
                                          <p:val>
                                            <p:strVal val="#ppt_x"/>
                                          </p:val>
                                        </p:tav>
                                      </p:tavLst>
                                    </p:anim>
                                    <p:anim calcmode="lin" valueType="num">
                                      <p:cBhvr additive="base">
                                        <p:cTn id="8" dur="10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3" decel="10000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1000" fill="hold"/>
                                        <p:tgtEl>
                                          <p:spTgt spid="10"/>
                                        </p:tgtEl>
                                        <p:attrNameLst>
                                          <p:attrName>ppt_x</p:attrName>
                                        </p:attrNameLst>
                                      </p:cBhvr>
                                      <p:tavLst>
                                        <p:tav tm="0">
                                          <p:val>
                                            <p:strVal val="1+#ppt_w/2"/>
                                          </p:val>
                                        </p:tav>
                                        <p:tav tm="100000">
                                          <p:val>
                                            <p:strVal val="#ppt_x"/>
                                          </p:val>
                                        </p:tav>
                                      </p:tavLst>
                                    </p:anim>
                                    <p:anim calcmode="lin" valueType="num">
                                      <p:cBhvr additive="base">
                                        <p:cTn id="12" dur="1000" fill="hold"/>
                                        <p:tgtEl>
                                          <p:spTgt spid="10"/>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par>
                          <p:cTn id="17" fill="hold">
                            <p:stCondLst>
                              <p:cond delay="1500"/>
                            </p:stCondLst>
                            <p:childTnLst>
                              <p:par>
                                <p:cTn id="18" presetID="21" presetClass="entr" presetSubtype="1"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heel(1)">
                                      <p:cBhvr>
                                        <p:cTn id="20" dur="7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42"/>
          <p:cNvGrpSpPr/>
          <p:nvPr/>
        </p:nvGrpSpPr>
        <p:grpSpPr>
          <a:xfrm>
            <a:off x="0" y="5233360"/>
            <a:ext cx="1024128" cy="1024128"/>
            <a:chOff x="-10809" y="2580056"/>
            <a:chExt cx="2574255" cy="2563444"/>
          </a:xfrm>
          <a:solidFill>
            <a:schemeClr val="tx1">
              <a:lumMod val="65000"/>
              <a:lumOff val="35000"/>
            </a:schemeClr>
          </a:solidFill>
        </p:grpSpPr>
        <p:sp>
          <p:nvSpPr>
            <p:cNvPr id="14" name="Right Triangle 17"/>
            <p:cNvSpPr/>
            <p:nvPr/>
          </p:nvSpPr>
          <p:spPr>
            <a:xfrm>
              <a:off x="-10808" y="2580056"/>
              <a:ext cx="2574254" cy="2563443"/>
            </a:xfrm>
            <a:custGeom>
              <a:avLst/>
              <a:gdLst>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Lst>
              <a:ahLst/>
              <a:cxnLst>
                <a:cxn ang="0">
                  <a:pos x="connsiteX0" y="connsiteY0"/>
                </a:cxn>
                <a:cxn ang="0">
                  <a:pos x="connsiteX1" y="connsiteY1"/>
                </a:cxn>
                <a:cxn ang="0">
                  <a:pos x="connsiteX2" y="connsiteY2"/>
                </a:cxn>
                <a:cxn ang="0">
                  <a:pos x="connsiteX3" y="connsiteY3"/>
                </a:cxn>
              </a:cxnLst>
              <a:rect l="l" t="t" r="r" b="b"/>
              <a:pathLst>
                <a:path w="2407162" h="2397053">
                  <a:moveTo>
                    <a:pt x="0" y="2397053"/>
                  </a:moveTo>
                  <a:lnTo>
                    <a:pt x="0" y="0"/>
                  </a:lnTo>
                  <a:cubicBezTo>
                    <a:pt x="536664" y="1252310"/>
                    <a:pt x="1729820" y="2082589"/>
                    <a:pt x="2407162" y="2397053"/>
                  </a:cubicBezTo>
                  <a:lnTo>
                    <a:pt x="0" y="239705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7"/>
            <p:cNvSpPr/>
            <p:nvPr/>
          </p:nvSpPr>
          <p:spPr>
            <a:xfrm>
              <a:off x="-10808" y="2649415"/>
              <a:ext cx="2504603" cy="2494085"/>
            </a:xfrm>
            <a:custGeom>
              <a:avLst/>
              <a:gdLst>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Lst>
              <a:ahLst/>
              <a:cxnLst>
                <a:cxn ang="0">
                  <a:pos x="connsiteX0" y="connsiteY0"/>
                </a:cxn>
                <a:cxn ang="0">
                  <a:pos x="connsiteX1" y="connsiteY1"/>
                </a:cxn>
                <a:cxn ang="0">
                  <a:pos x="connsiteX2" y="connsiteY2"/>
                </a:cxn>
                <a:cxn ang="0">
                  <a:pos x="connsiteX3" y="connsiteY3"/>
                </a:cxn>
              </a:cxnLst>
              <a:rect l="l" t="t" r="r" b="b"/>
              <a:pathLst>
                <a:path w="2407162" h="2397053">
                  <a:moveTo>
                    <a:pt x="0" y="2397053"/>
                  </a:moveTo>
                  <a:lnTo>
                    <a:pt x="0" y="0"/>
                  </a:lnTo>
                  <a:cubicBezTo>
                    <a:pt x="536664" y="1252310"/>
                    <a:pt x="1729820" y="2082589"/>
                    <a:pt x="2407162" y="2397053"/>
                  </a:cubicBezTo>
                  <a:lnTo>
                    <a:pt x="0" y="239705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ight Triangle 17"/>
            <p:cNvSpPr/>
            <p:nvPr/>
          </p:nvSpPr>
          <p:spPr>
            <a:xfrm>
              <a:off x="-10809" y="2720143"/>
              <a:ext cx="2433577" cy="2423357"/>
            </a:xfrm>
            <a:custGeom>
              <a:avLst/>
              <a:gdLst>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Lst>
              <a:ahLst/>
              <a:cxnLst>
                <a:cxn ang="0">
                  <a:pos x="connsiteX0" y="connsiteY0"/>
                </a:cxn>
                <a:cxn ang="0">
                  <a:pos x="connsiteX1" y="connsiteY1"/>
                </a:cxn>
                <a:cxn ang="0">
                  <a:pos x="connsiteX2" y="connsiteY2"/>
                </a:cxn>
                <a:cxn ang="0">
                  <a:pos x="connsiteX3" y="connsiteY3"/>
                </a:cxn>
              </a:cxnLst>
              <a:rect l="l" t="t" r="r" b="b"/>
              <a:pathLst>
                <a:path w="2407162" h="2397053">
                  <a:moveTo>
                    <a:pt x="0" y="2397053"/>
                  </a:moveTo>
                  <a:lnTo>
                    <a:pt x="0" y="0"/>
                  </a:lnTo>
                  <a:cubicBezTo>
                    <a:pt x="536664" y="1252310"/>
                    <a:pt x="1729820" y="2082589"/>
                    <a:pt x="2407162" y="2397053"/>
                  </a:cubicBezTo>
                  <a:lnTo>
                    <a:pt x="0" y="239705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46"/>
          <p:cNvGrpSpPr/>
          <p:nvPr/>
        </p:nvGrpSpPr>
        <p:grpSpPr>
          <a:xfrm rot="5400000" flipV="1">
            <a:off x="11167443" y="969744"/>
            <a:ext cx="1026713" cy="1022401"/>
            <a:chOff x="-10809" y="2580056"/>
            <a:chExt cx="2574255" cy="2563444"/>
          </a:xfrm>
          <a:solidFill>
            <a:schemeClr val="tx1">
              <a:lumMod val="65000"/>
              <a:lumOff val="35000"/>
            </a:schemeClr>
          </a:solidFill>
        </p:grpSpPr>
        <p:sp>
          <p:nvSpPr>
            <p:cNvPr id="18" name="Right Triangle 17"/>
            <p:cNvSpPr/>
            <p:nvPr/>
          </p:nvSpPr>
          <p:spPr>
            <a:xfrm>
              <a:off x="-10808" y="2580056"/>
              <a:ext cx="2574254" cy="2563443"/>
            </a:xfrm>
            <a:custGeom>
              <a:avLst/>
              <a:gdLst>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Lst>
              <a:ahLst/>
              <a:cxnLst>
                <a:cxn ang="0">
                  <a:pos x="connsiteX0" y="connsiteY0"/>
                </a:cxn>
                <a:cxn ang="0">
                  <a:pos x="connsiteX1" y="connsiteY1"/>
                </a:cxn>
                <a:cxn ang="0">
                  <a:pos x="connsiteX2" y="connsiteY2"/>
                </a:cxn>
                <a:cxn ang="0">
                  <a:pos x="connsiteX3" y="connsiteY3"/>
                </a:cxn>
              </a:cxnLst>
              <a:rect l="l" t="t" r="r" b="b"/>
              <a:pathLst>
                <a:path w="2407162" h="2397053">
                  <a:moveTo>
                    <a:pt x="0" y="2397053"/>
                  </a:moveTo>
                  <a:lnTo>
                    <a:pt x="0" y="0"/>
                  </a:lnTo>
                  <a:cubicBezTo>
                    <a:pt x="536664" y="1252310"/>
                    <a:pt x="1729820" y="2082589"/>
                    <a:pt x="2407162" y="2397053"/>
                  </a:cubicBezTo>
                  <a:lnTo>
                    <a:pt x="0" y="239705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ight Triangle 17"/>
            <p:cNvSpPr/>
            <p:nvPr/>
          </p:nvSpPr>
          <p:spPr>
            <a:xfrm>
              <a:off x="-10808" y="2649415"/>
              <a:ext cx="2504603" cy="2494085"/>
            </a:xfrm>
            <a:custGeom>
              <a:avLst/>
              <a:gdLst>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Lst>
              <a:ahLst/>
              <a:cxnLst>
                <a:cxn ang="0">
                  <a:pos x="connsiteX0" y="connsiteY0"/>
                </a:cxn>
                <a:cxn ang="0">
                  <a:pos x="connsiteX1" y="connsiteY1"/>
                </a:cxn>
                <a:cxn ang="0">
                  <a:pos x="connsiteX2" y="connsiteY2"/>
                </a:cxn>
                <a:cxn ang="0">
                  <a:pos x="connsiteX3" y="connsiteY3"/>
                </a:cxn>
              </a:cxnLst>
              <a:rect l="l" t="t" r="r" b="b"/>
              <a:pathLst>
                <a:path w="2407162" h="2397053">
                  <a:moveTo>
                    <a:pt x="0" y="2397053"/>
                  </a:moveTo>
                  <a:lnTo>
                    <a:pt x="0" y="0"/>
                  </a:lnTo>
                  <a:cubicBezTo>
                    <a:pt x="536664" y="1252310"/>
                    <a:pt x="1729820" y="2082589"/>
                    <a:pt x="2407162" y="2397053"/>
                  </a:cubicBezTo>
                  <a:lnTo>
                    <a:pt x="0" y="239705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ight Triangle 17"/>
            <p:cNvSpPr/>
            <p:nvPr/>
          </p:nvSpPr>
          <p:spPr>
            <a:xfrm>
              <a:off x="-10809" y="2720143"/>
              <a:ext cx="2433577" cy="2423357"/>
            </a:xfrm>
            <a:custGeom>
              <a:avLst/>
              <a:gdLst>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Lst>
              <a:ahLst/>
              <a:cxnLst>
                <a:cxn ang="0">
                  <a:pos x="connsiteX0" y="connsiteY0"/>
                </a:cxn>
                <a:cxn ang="0">
                  <a:pos x="connsiteX1" y="connsiteY1"/>
                </a:cxn>
                <a:cxn ang="0">
                  <a:pos x="connsiteX2" y="connsiteY2"/>
                </a:cxn>
                <a:cxn ang="0">
                  <a:pos x="connsiteX3" y="connsiteY3"/>
                </a:cxn>
              </a:cxnLst>
              <a:rect l="l" t="t" r="r" b="b"/>
              <a:pathLst>
                <a:path w="2407162" h="2397053">
                  <a:moveTo>
                    <a:pt x="0" y="2397053"/>
                  </a:moveTo>
                  <a:lnTo>
                    <a:pt x="0" y="0"/>
                  </a:lnTo>
                  <a:cubicBezTo>
                    <a:pt x="536664" y="1252310"/>
                    <a:pt x="1729820" y="2082589"/>
                    <a:pt x="2407162" y="2397053"/>
                  </a:cubicBezTo>
                  <a:lnTo>
                    <a:pt x="0" y="239705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23" name="Diagramme 5"/>
          <p:cNvGraphicFramePr/>
          <p:nvPr>
            <p:extLst/>
          </p:nvPr>
        </p:nvGraphicFramePr>
        <p:xfrm>
          <a:off x="750618" y="642"/>
          <a:ext cx="10781739" cy="10081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1" name="Flowchart: Off-page Connector 36">
            <a:extLst>
              <a:ext uri="{FF2B5EF4-FFF2-40B4-BE49-F238E27FC236}">
                <a16:creationId xmlns:a16="http://schemas.microsoft.com/office/drawing/2014/main" id="{E34E4F2F-2E67-4692-9EB5-843046579063}"/>
              </a:ext>
            </a:extLst>
          </p:cNvPr>
          <p:cNvSpPr/>
          <p:nvPr/>
        </p:nvSpPr>
        <p:spPr>
          <a:xfrm>
            <a:off x="11197261" y="6356350"/>
            <a:ext cx="327273" cy="420202"/>
          </a:xfrm>
          <a:prstGeom prst="flowChartOffpageConnector">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solidFill>
                  <a:schemeClr val="bg1"/>
                </a:solidFill>
              </a:rPr>
              <a:t>30</a:t>
            </a:r>
            <a:endParaRPr lang="en-US" sz="1100" b="1" dirty="0">
              <a:solidFill>
                <a:schemeClr val="bg1"/>
              </a:solidFill>
            </a:endParaRPr>
          </a:p>
        </p:txBody>
      </p:sp>
      <p:sp>
        <p:nvSpPr>
          <p:cNvPr id="26" name="Rectangle à coins arrondis 20">
            <a:extLst>
              <a:ext uri="{FF2B5EF4-FFF2-40B4-BE49-F238E27FC236}">
                <a16:creationId xmlns:a16="http://schemas.microsoft.com/office/drawing/2014/main" id="{24E218BD-0DAC-4542-807B-C5F720564CFD}"/>
              </a:ext>
            </a:extLst>
          </p:cNvPr>
          <p:cNvSpPr/>
          <p:nvPr/>
        </p:nvSpPr>
        <p:spPr>
          <a:xfrm>
            <a:off x="397758" y="1258260"/>
            <a:ext cx="4702417" cy="380361"/>
          </a:xfrm>
          <a:prstGeom prst="roundRect">
            <a:avLst>
              <a:gd name="adj" fmla="val 50000"/>
            </a:avLst>
          </a:prstGeom>
          <a:solidFill>
            <a:schemeClr val="tx2"/>
          </a:solidFill>
        </p:spPr>
        <p:style>
          <a:lnRef idx="3">
            <a:schemeClr val="lt1"/>
          </a:lnRef>
          <a:fillRef idx="1">
            <a:schemeClr val="dk1"/>
          </a:fillRef>
          <a:effectRef idx="1">
            <a:schemeClr val="dk1"/>
          </a:effectRef>
          <a:fontRef idx="minor">
            <a:schemeClr val="lt1"/>
          </a:fontRef>
        </p:style>
        <p:txBody>
          <a:bodyPr rtlCol="0" anchor="ctr"/>
          <a:lstStyle/>
          <a:p>
            <a:pPr algn="ctr"/>
            <a:r>
              <a:rPr lang="fr-FR" dirty="0" smtClean="0"/>
              <a:t>Le détail d’une facture sélectionné</a:t>
            </a:r>
            <a:endParaRPr lang="fr-FR" dirty="0"/>
          </a:p>
        </p:txBody>
      </p:sp>
      <p:pic>
        <p:nvPicPr>
          <p:cNvPr id="3" name="Image 2"/>
          <p:cNvPicPr>
            <a:picLocks noChangeAspect="1"/>
          </p:cNvPicPr>
          <p:nvPr/>
        </p:nvPicPr>
        <p:blipFill>
          <a:blip r:embed="rId8"/>
          <a:stretch>
            <a:fillRect/>
          </a:stretch>
        </p:blipFill>
        <p:spPr>
          <a:xfrm>
            <a:off x="968160" y="1668687"/>
            <a:ext cx="10495607" cy="4233560"/>
          </a:xfrm>
          <a:prstGeom prst="rect">
            <a:avLst/>
          </a:prstGeom>
        </p:spPr>
      </p:pic>
      <p:sp>
        <p:nvSpPr>
          <p:cNvPr id="4" name="Rectangle 3"/>
          <p:cNvSpPr/>
          <p:nvPr/>
        </p:nvSpPr>
        <p:spPr>
          <a:xfrm>
            <a:off x="3429847" y="6407220"/>
            <a:ext cx="5423280" cy="369332"/>
          </a:xfrm>
          <a:prstGeom prst="rect">
            <a:avLst/>
          </a:prstGeom>
        </p:spPr>
        <p:txBody>
          <a:bodyPr wrap="none">
            <a:spAutoFit/>
          </a:bodyPr>
          <a:lstStyle/>
          <a:p>
            <a:r>
              <a:rPr lang="fr-FR" dirty="0">
                <a:latin typeface="Times New Roman" panose="02020603050405020304" pitchFamily="18" charset="0"/>
                <a:cs typeface="Times New Roman" panose="02020603050405020304" pitchFamily="18" charset="0"/>
              </a:rPr>
              <a:t>Système de gestion de Service d’électricité / gaz «ndes »</a:t>
            </a:r>
          </a:p>
        </p:txBody>
      </p:sp>
      <p:pic>
        <p:nvPicPr>
          <p:cNvPr id="25" name="Image 24"/>
          <p:cNvPicPr/>
          <p:nvPr/>
        </p:nvPicPr>
        <p:blipFill>
          <a:blip r:embed="rId9" cstate="print">
            <a:extLst>
              <a:ext uri="{28A0092B-C50C-407E-A947-70E740481C1C}">
                <a14:useLocalDpi xmlns:a14="http://schemas.microsoft.com/office/drawing/2010/main" val="0"/>
              </a:ext>
            </a:extLst>
          </a:blip>
          <a:stretch>
            <a:fillRect/>
          </a:stretch>
        </p:blipFill>
        <p:spPr>
          <a:xfrm>
            <a:off x="81036" y="124384"/>
            <a:ext cx="696394" cy="697010"/>
          </a:xfrm>
          <a:prstGeom prst="rect">
            <a:avLst/>
          </a:prstGeom>
        </p:spPr>
      </p:pic>
      <p:pic>
        <p:nvPicPr>
          <p:cNvPr id="29" name="Image 28"/>
          <p:cNvPicPr/>
          <p:nvPr/>
        </p:nvPicPr>
        <p:blipFill>
          <a:blip r:embed="rId10" cstate="print">
            <a:extLst>
              <a:ext uri="{28A0092B-C50C-407E-A947-70E740481C1C}">
                <a14:useLocalDpi xmlns:a14="http://schemas.microsoft.com/office/drawing/2010/main" val="0"/>
              </a:ext>
            </a:extLst>
          </a:blip>
          <a:stretch>
            <a:fillRect/>
          </a:stretch>
        </p:blipFill>
        <p:spPr>
          <a:xfrm>
            <a:off x="11638721" y="206784"/>
            <a:ext cx="467139" cy="532209"/>
          </a:xfrm>
          <a:prstGeom prst="rect">
            <a:avLst/>
          </a:prstGeom>
        </p:spPr>
      </p:pic>
    </p:spTree>
    <p:extLst>
      <p:ext uri="{BB962C8B-B14F-4D97-AF65-F5344CB8AC3E}">
        <p14:creationId xmlns:p14="http://schemas.microsoft.com/office/powerpoint/2010/main" val="3205832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1000" fill="hold"/>
                                        <p:tgtEl>
                                          <p:spTgt spid="17"/>
                                        </p:tgtEl>
                                        <p:attrNameLst>
                                          <p:attrName>ppt_x</p:attrName>
                                        </p:attrNameLst>
                                      </p:cBhvr>
                                      <p:tavLst>
                                        <p:tav tm="0">
                                          <p:val>
                                            <p:strVal val="0-#ppt_w/2"/>
                                          </p:val>
                                        </p:tav>
                                        <p:tav tm="100000">
                                          <p:val>
                                            <p:strVal val="#ppt_x"/>
                                          </p:val>
                                        </p:tav>
                                      </p:tavLst>
                                    </p:anim>
                                    <p:anim calcmode="lin" valueType="num">
                                      <p:cBhvr additive="base">
                                        <p:cTn id="8" dur="10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3" decel="10000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1000" fill="hold"/>
                                        <p:tgtEl>
                                          <p:spTgt spid="13"/>
                                        </p:tgtEl>
                                        <p:attrNameLst>
                                          <p:attrName>ppt_x</p:attrName>
                                        </p:attrNameLst>
                                      </p:cBhvr>
                                      <p:tavLst>
                                        <p:tav tm="0">
                                          <p:val>
                                            <p:strVal val="1+#ppt_w/2"/>
                                          </p:val>
                                        </p:tav>
                                        <p:tav tm="100000">
                                          <p:val>
                                            <p:strVal val="#ppt_x"/>
                                          </p:val>
                                        </p:tav>
                                      </p:tavLst>
                                    </p:anim>
                                    <p:anim calcmode="lin" valueType="num">
                                      <p:cBhvr additive="base">
                                        <p:cTn id="12" dur="1000" fill="hold"/>
                                        <p:tgtEl>
                                          <p:spTgt spid="13"/>
                                        </p:tgtEl>
                                        <p:attrNameLst>
                                          <p:attrName>ppt_y</p:attrName>
                                        </p:attrNameLst>
                                      </p:cBhvr>
                                      <p:tavLst>
                                        <p:tav tm="0">
                                          <p:val>
                                            <p:strVal val="0-#ppt_h/2"/>
                                          </p:val>
                                        </p:tav>
                                        <p:tav tm="100000">
                                          <p:val>
                                            <p:strVal val="#ppt_y"/>
                                          </p:val>
                                        </p:tav>
                                      </p:tavLst>
                                    </p:anim>
                                  </p:childTnLst>
                                </p:cTn>
                              </p:par>
                              <p:par>
                                <p:cTn id="13" presetID="54" presetClass="entr" presetSubtype="0" accel="10000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p:cTn id="15" dur="500" fill="hold"/>
                                        <p:tgtEl>
                                          <p:spTgt spid="26"/>
                                        </p:tgtEl>
                                        <p:attrNameLst>
                                          <p:attrName>ppt_w</p:attrName>
                                        </p:attrNameLst>
                                      </p:cBhvr>
                                      <p:tavLst>
                                        <p:tav tm="0">
                                          <p:val>
                                            <p:strVal val="#ppt_w*0.05"/>
                                          </p:val>
                                        </p:tav>
                                        <p:tav tm="100000">
                                          <p:val>
                                            <p:strVal val="#ppt_w"/>
                                          </p:val>
                                        </p:tav>
                                      </p:tavLst>
                                    </p:anim>
                                    <p:anim calcmode="lin" valueType="num">
                                      <p:cBhvr>
                                        <p:cTn id="16" dur="500" fill="hold"/>
                                        <p:tgtEl>
                                          <p:spTgt spid="26"/>
                                        </p:tgtEl>
                                        <p:attrNameLst>
                                          <p:attrName>ppt_h</p:attrName>
                                        </p:attrNameLst>
                                      </p:cBhvr>
                                      <p:tavLst>
                                        <p:tav tm="0">
                                          <p:val>
                                            <p:strVal val="#ppt_h"/>
                                          </p:val>
                                        </p:tav>
                                        <p:tav tm="100000">
                                          <p:val>
                                            <p:strVal val="#ppt_h"/>
                                          </p:val>
                                        </p:tav>
                                      </p:tavLst>
                                    </p:anim>
                                    <p:anim calcmode="lin" valueType="num">
                                      <p:cBhvr>
                                        <p:cTn id="17" dur="500" fill="hold"/>
                                        <p:tgtEl>
                                          <p:spTgt spid="26"/>
                                        </p:tgtEl>
                                        <p:attrNameLst>
                                          <p:attrName>ppt_x</p:attrName>
                                        </p:attrNameLst>
                                      </p:cBhvr>
                                      <p:tavLst>
                                        <p:tav tm="0">
                                          <p:val>
                                            <p:strVal val="#ppt_x-.2"/>
                                          </p:val>
                                        </p:tav>
                                        <p:tav tm="100000">
                                          <p:val>
                                            <p:strVal val="#ppt_x"/>
                                          </p:val>
                                        </p:tav>
                                      </p:tavLst>
                                    </p:anim>
                                    <p:anim calcmode="lin" valueType="num">
                                      <p:cBhvr>
                                        <p:cTn id="18" dur="500" fill="hold"/>
                                        <p:tgtEl>
                                          <p:spTgt spid="26"/>
                                        </p:tgtEl>
                                        <p:attrNameLst>
                                          <p:attrName>ppt_y</p:attrName>
                                        </p:attrNameLst>
                                      </p:cBhvr>
                                      <p:tavLst>
                                        <p:tav tm="0">
                                          <p:val>
                                            <p:strVal val="#ppt_y"/>
                                          </p:val>
                                        </p:tav>
                                        <p:tav tm="100000">
                                          <p:val>
                                            <p:strVal val="#ppt_y"/>
                                          </p:val>
                                        </p:tav>
                                      </p:tavLst>
                                    </p:anim>
                                    <p:animEffect transition="in" filter="fade">
                                      <p:cBhvr>
                                        <p:cTn id="1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42"/>
          <p:cNvGrpSpPr/>
          <p:nvPr/>
        </p:nvGrpSpPr>
        <p:grpSpPr>
          <a:xfrm>
            <a:off x="0" y="5233360"/>
            <a:ext cx="1024128" cy="1024128"/>
            <a:chOff x="-10809" y="2580056"/>
            <a:chExt cx="2574255" cy="2563444"/>
          </a:xfrm>
          <a:solidFill>
            <a:schemeClr val="tx1">
              <a:lumMod val="65000"/>
              <a:lumOff val="35000"/>
            </a:schemeClr>
          </a:solidFill>
        </p:grpSpPr>
        <p:sp>
          <p:nvSpPr>
            <p:cNvPr id="14" name="Right Triangle 17"/>
            <p:cNvSpPr/>
            <p:nvPr/>
          </p:nvSpPr>
          <p:spPr>
            <a:xfrm>
              <a:off x="-10808" y="2580056"/>
              <a:ext cx="2574254" cy="2563443"/>
            </a:xfrm>
            <a:custGeom>
              <a:avLst/>
              <a:gdLst>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Lst>
              <a:ahLst/>
              <a:cxnLst>
                <a:cxn ang="0">
                  <a:pos x="connsiteX0" y="connsiteY0"/>
                </a:cxn>
                <a:cxn ang="0">
                  <a:pos x="connsiteX1" y="connsiteY1"/>
                </a:cxn>
                <a:cxn ang="0">
                  <a:pos x="connsiteX2" y="connsiteY2"/>
                </a:cxn>
                <a:cxn ang="0">
                  <a:pos x="connsiteX3" y="connsiteY3"/>
                </a:cxn>
              </a:cxnLst>
              <a:rect l="l" t="t" r="r" b="b"/>
              <a:pathLst>
                <a:path w="2407162" h="2397053">
                  <a:moveTo>
                    <a:pt x="0" y="2397053"/>
                  </a:moveTo>
                  <a:lnTo>
                    <a:pt x="0" y="0"/>
                  </a:lnTo>
                  <a:cubicBezTo>
                    <a:pt x="536664" y="1252310"/>
                    <a:pt x="1729820" y="2082589"/>
                    <a:pt x="2407162" y="2397053"/>
                  </a:cubicBezTo>
                  <a:lnTo>
                    <a:pt x="0" y="239705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7"/>
            <p:cNvSpPr/>
            <p:nvPr/>
          </p:nvSpPr>
          <p:spPr>
            <a:xfrm>
              <a:off x="-10808" y="2649415"/>
              <a:ext cx="2504603" cy="2494085"/>
            </a:xfrm>
            <a:custGeom>
              <a:avLst/>
              <a:gdLst>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Lst>
              <a:ahLst/>
              <a:cxnLst>
                <a:cxn ang="0">
                  <a:pos x="connsiteX0" y="connsiteY0"/>
                </a:cxn>
                <a:cxn ang="0">
                  <a:pos x="connsiteX1" y="connsiteY1"/>
                </a:cxn>
                <a:cxn ang="0">
                  <a:pos x="connsiteX2" y="connsiteY2"/>
                </a:cxn>
                <a:cxn ang="0">
                  <a:pos x="connsiteX3" y="connsiteY3"/>
                </a:cxn>
              </a:cxnLst>
              <a:rect l="l" t="t" r="r" b="b"/>
              <a:pathLst>
                <a:path w="2407162" h="2397053">
                  <a:moveTo>
                    <a:pt x="0" y="2397053"/>
                  </a:moveTo>
                  <a:lnTo>
                    <a:pt x="0" y="0"/>
                  </a:lnTo>
                  <a:cubicBezTo>
                    <a:pt x="536664" y="1252310"/>
                    <a:pt x="1729820" y="2082589"/>
                    <a:pt x="2407162" y="2397053"/>
                  </a:cubicBezTo>
                  <a:lnTo>
                    <a:pt x="0" y="239705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ight Triangle 17"/>
            <p:cNvSpPr/>
            <p:nvPr/>
          </p:nvSpPr>
          <p:spPr>
            <a:xfrm>
              <a:off x="-10809" y="2720143"/>
              <a:ext cx="2433577" cy="2423357"/>
            </a:xfrm>
            <a:custGeom>
              <a:avLst/>
              <a:gdLst>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Lst>
              <a:ahLst/>
              <a:cxnLst>
                <a:cxn ang="0">
                  <a:pos x="connsiteX0" y="connsiteY0"/>
                </a:cxn>
                <a:cxn ang="0">
                  <a:pos x="connsiteX1" y="connsiteY1"/>
                </a:cxn>
                <a:cxn ang="0">
                  <a:pos x="connsiteX2" y="connsiteY2"/>
                </a:cxn>
                <a:cxn ang="0">
                  <a:pos x="connsiteX3" y="connsiteY3"/>
                </a:cxn>
              </a:cxnLst>
              <a:rect l="l" t="t" r="r" b="b"/>
              <a:pathLst>
                <a:path w="2407162" h="2397053">
                  <a:moveTo>
                    <a:pt x="0" y="2397053"/>
                  </a:moveTo>
                  <a:lnTo>
                    <a:pt x="0" y="0"/>
                  </a:lnTo>
                  <a:cubicBezTo>
                    <a:pt x="536664" y="1252310"/>
                    <a:pt x="1729820" y="2082589"/>
                    <a:pt x="2407162" y="2397053"/>
                  </a:cubicBezTo>
                  <a:lnTo>
                    <a:pt x="0" y="239705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46"/>
          <p:cNvGrpSpPr/>
          <p:nvPr/>
        </p:nvGrpSpPr>
        <p:grpSpPr>
          <a:xfrm rot="5400000" flipV="1">
            <a:off x="11167443" y="969744"/>
            <a:ext cx="1026713" cy="1022401"/>
            <a:chOff x="-10809" y="2580056"/>
            <a:chExt cx="2574255" cy="2563444"/>
          </a:xfrm>
          <a:solidFill>
            <a:schemeClr val="tx1">
              <a:lumMod val="65000"/>
              <a:lumOff val="35000"/>
            </a:schemeClr>
          </a:solidFill>
        </p:grpSpPr>
        <p:sp>
          <p:nvSpPr>
            <p:cNvPr id="18" name="Right Triangle 17"/>
            <p:cNvSpPr/>
            <p:nvPr/>
          </p:nvSpPr>
          <p:spPr>
            <a:xfrm>
              <a:off x="-10808" y="2580056"/>
              <a:ext cx="2574254" cy="2563443"/>
            </a:xfrm>
            <a:custGeom>
              <a:avLst/>
              <a:gdLst>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Lst>
              <a:ahLst/>
              <a:cxnLst>
                <a:cxn ang="0">
                  <a:pos x="connsiteX0" y="connsiteY0"/>
                </a:cxn>
                <a:cxn ang="0">
                  <a:pos x="connsiteX1" y="connsiteY1"/>
                </a:cxn>
                <a:cxn ang="0">
                  <a:pos x="connsiteX2" y="connsiteY2"/>
                </a:cxn>
                <a:cxn ang="0">
                  <a:pos x="connsiteX3" y="connsiteY3"/>
                </a:cxn>
              </a:cxnLst>
              <a:rect l="l" t="t" r="r" b="b"/>
              <a:pathLst>
                <a:path w="2407162" h="2397053">
                  <a:moveTo>
                    <a:pt x="0" y="2397053"/>
                  </a:moveTo>
                  <a:lnTo>
                    <a:pt x="0" y="0"/>
                  </a:lnTo>
                  <a:cubicBezTo>
                    <a:pt x="536664" y="1252310"/>
                    <a:pt x="1729820" y="2082589"/>
                    <a:pt x="2407162" y="2397053"/>
                  </a:cubicBezTo>
                  <a:lnTo>
                    <a:pt x="0" y="239705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ight Triangle 17"/>
            <p:cNvSpPr/>
            <p:nvPr/>
          </p:nvSpPr>
          <p:spPr>
            <a:xfrm>
              <a:off x="-10808" y="2649415"/>
              <a:ext cx="2504603" cy="2494085"/>
            </a:xfrm>
            <a:custGeom>
              <a:avLst/>
              <a:gdLst>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Lst>
              <a:ahLst/>
              <a:cxnLst>
                <a:cxn ang="0">
                  <a:pos x="connsiteX0" y="connsiteY0"/>
                </a:cxn>
                <a:cxn ang="0">
                  <a:pos x="connsiteX1" y="connsiteY1"/>
                </a:cxn>
                <a:cxn ang="0">
                  <a:pos x="connsiteX2" y="connsiteY2"/>
                </a:cxn>
                <a:cxn ang="0">
                  <a:pos x="connsiteX3" y="connsiteY3"/>
                </a:cxn>
              </a:cxnLst>
              <a:rect l="l" t="t" r="r" b="b"/>
              <a:pathLst>
                <a:path w="2407162" h="2397053">
                  <a:moveTo>
                    <a:pt x="0" y="2397053"/>
                  </a:moveTo>
                  <a:lnTo>
                    <a:pt x="0" y="0"/>
                  </a:lnTo>
                  <a:cubicBezTo>
                    <a:pt x="536664" y="1252310"/>
                    <a:pt x="1729820" y="2082589"/>
                    <a:pt x="2407162" y="2397053"/>
                  </a:cubicBezTo>
                  <a:lnTo>
                    <a:pt x="0" y="239705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ight Triangle 17"/>
            <p:cNvSpPr/>
            <p:nvPr/>
          </p:nvSpPr>
          <p:spPr>
            <a:xfrm>
              <a:off x="-10809" y="2720143"/>
              <a:ext cx="2433577" cy="2423357"/>
            </a:xfrm>
            <a:custGeom>
              <a:avLst/>
              <a:gdLst>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Lst>
              <a:ahLst/>
              <a:cxnLst>
                <a:cxn ang="0">
                  <a:pos x="connsiteX0" y="connsiteY0"/>
                </a:cxn>
                <a:cxn ang="0">
                  <a:pos x="connsiteX1" y="connsiteY1"/>
                </a:cxn>
                <a:cxn ang="0">
                  <a:pos x="connsiteX2" y="connsiteY2"/>
                </a:cxn>
                <a:cxn ang="0">
                  <a:pos x="connsiteX3" y="connsiteY3"/>
                </a:cxn>
              </a:cxnLst>
              <a:rect l="l" t="t" r="r" b="b"/>
              <a:pathLst>
                <a:path w="2407162" h="2397053">
                  <a:moveTo>
                    <a:pt x="0" y="2397053"/>
                  </a:moveTo>
                  <a:lnTo>
                    <a:pt x="0" y="0"/>
                  </a:lnTo>
                  <a:cubicBezTo>
                    <a:pt x="536664" y="1252310"/>
                    <a:pt x="1729820" y="2082589"/>
                    <a:pt x="2407162" y="2397053"/>
                  </a:cubicBezTo>
                  <a:lnTo>
                    <a:pt x="0" y="239705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23" name="Diagramme 5"/>
          <p:cNvGraphicFramePr/>
          <p:nvPr>
            <p:extLst/>
          </p:nvPr>
        </p:nvGraphicFramePr>
        <p:xfrm>
          <a:off x="750618" y="642"/>
          <a:ext cx="10781739" cy="10081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1" name="Flowchart: Off-page Connector 36">
            <a:extLst>
              <a:ext uri="{FF2B5EF4-FFF2-40B4-BE49-F238E27FC236}">
                <a16:creationId xmlns:a16="http://schemas.microsoft.com/office/drawing/2014/main" id="{E34E4F2F-2E67-4692-9EB5-843046579063}"/>
              </a:ext>
            </a:extLst>
          </p:cNvPr>
          <p:cNvSpPr/>
          <p:nvPr/>
        </p:nvSpPr>
        <p:spPr>
          <a:xfrm>
            <a:off x="11197261" y="6356350"/>
            <a:ext cx="327273" cy="420202"/>
          </a:xfrm>
          <a:prstGeom prst="flowChartOffpageConnector">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solidFill>
                  <a:schemeClr val="bg1"/>
                </a:solidFill>
              </a:rPr>
              <a:t>31</a:t>
            </a:r>
            <a:endParaRPr lang="en-US" sz="1100" b="1" dirty="0">
              <a:solidFill>
                <a:schemeClr val="bg1"/>
              </a:solidFill>
            </a:endParaRPr>
          </a:p>
        </p:txBody>
      </p:sp>
      <p:sp>
        <p:nvSpPr>
          <p:cNvPr id="26" name="Rectangle à coins arrondis 20">
            <a:extLst>
              <a:ext uri="{FF2B5EF4-FFF2-40B4-BE49-F238E27FC236}">
                <a16:creationId xmlns:a16="http://schemas.microsoft.com/office/drawing/2014/main" id="{24E218BD-0DAC-4542-807B-C5F720564CFD}"/>
              </a:ext>
            </a:extLst>
          </p:cNvPr>
          <p:cNvSpPr/>
          <p:nvPr/>
        </p:nvSpPr>
        <p:spPr>
          <a:xfrm>
            <a:off x="397758" y="1258260"/>
            <a:ext cx="4702417" cy="380361"/>
          </a:xfrm>
          <a:prstGeom prst="roundRect">
            <a:avLst>
              <a:gd name="adj" fmla="val 50000"/>
            </a:avLst>
          </a:prstGeom>
          <a:solidFill>
            <a:schemeClr val="tx2"/>
          </a:solidFill>
        </p:spPr>
        <p:style>
          <a:lnRef idx="3">
            <a:schemeClr val="lt1"/>
          </a:lnRef>
          <a:fillRef idx="1">
            <a:schemeClr val="dk1"/>
          </a:fillRef>
          <a:effectRef idx="1">
            <a:schemeClr val="dk1"/>
          </a:effectRef>
          <a:fontRef idx="minor">
            <a:schemeClr val="lt1"/>
          </a:fontRef>
        </p:style>
        <p:txBody>
          <a:bodyPr rtlCol="0" anchor="ctr"/>
          <a:lstStyle/>
          <a:p>
            <a:pPr algn="ctr"/>
            <a:r>
              <a:rPr lang="fr-FR" dirty="0"/>
              <a:t>Diagramme à colonnes horizontales </a:t>
            </a:r>
          </a:p>
        </p:txBody>
      </p:sp>
      <p:pic>
        <p:nvPicPr>
          <p:cNvPr id="25" name="Image 24"/>
          <p:cNvPicPr/>
          <p:nvPr/>
        </p:nvPicPr>
        <p:blipFill>
          <a:blip r:embed="rId8" cstate="print">
            <a:extLst>
              <a:ext uri="{28A0092B-C50C-407E-A947-70E740481C1C}">
                <a14:useLocalDpi xmlns:a14="http://schemas.microsoft.com/office/drawing/2010/main" val="0"/>
              </a:ext>
            </a:extLst>
          </a:blip>
          <a:stretch>
            <a:fillRect/>
          </a:stretch>
        </p:blipFill>
        <p:spPr>
          <a:xfrm>
            <a:off x="1316511" y="1757431"/>
            <a:ext cx="9287196" cy="4156390"/>
          </a:xfrm>
          <a:prstGeom prst="rect">
            <a:avLst/>
          </a:prstGeom>
        </p:spPr>
      </p:pic>
      <p:sp>
        <p:nvSpPr>
          <p:cNvPr id="4" name="Rectangle 3"/>
          <p:cNvSpPr/>
          <p:nvPr/>
        </p:nvSpPr>
        <p:spPr>
          <a:xfrm>
            <a:off x="3248469" y="6356350"/>
            <a:ext cx="5423280" cy="369332"/>
          </a:xfrm>
          <a:prstGeom prst="rect">
            <a:avLst/>
          </a:prstGeom>
        </p:spPr>
        <p:txBody>
          <a:bodyPr wrap="none">
            <a:spAutoFit/>
          </a:bodyPr>
          <a:lstStyle/>
          <a:p>
            <a:r>
              <a:rPr lang="fr-FR" dirty="0">
                <a:latin typeface="Times New Roman" panose="02020603050405020304" pitchFamily="18" charset="0"/>
                <a:cs typeface="Times New Roman" panose="02020603050405020304" pitchFamily="18" charset="0"/>
              </a:rPr>
              <a:t>Système de gestion de Service d’électricité / gaz «ndes »</a:t>
            </a:r>
          </a:p>
        </p:txBody>
      </p:sp>
      <p:pic>
        <p:nvPicPr>
          <p:cNvPr id="28" name="Image 27"/>
          <p:cNvPicPr/>
          <p:nvPr/>
        </p:nvPicPr>
        <p:blipFill>
          <a:blip r:embed="rId9" cstate="print">
            <a:extLst>
              <a:ext uri="{28A0092B-C50C-407E-A947-70E740481C1C}">
                <a14:useLocalDpi xmlns:a14="http://schemas.microsoft.com/office/drawing/2010/main" val="0"/>
              </a:ext>
            </a:extLst>
          </a:blip>
          <a:stretch>
            <a:fillRect/>
          </a:stretch>
        </p:blipFill>
        <p:spPr>
          <a:xfrm>
            <a:off x="81036" y="124384"/>
            <a:ext cx="696394" cy="697010"/>
          </a:xfrm>
          <a:prstGeom prst="rect">
            <a:avLst/>
          </a:prstGeom>
        </p:spPr>
      </p:pic>
      <p:pic>
        <p:nvPicPr>
          <p:cNvPr id="29" name="Image 28"/>
          <p:cNvPicPr/>
          <p:nvPr/>
        </p:nvPicPr>
        <p:blipFill>
          <a:blip r:embed="rId10" cstate="print">
            <a:extLst>
              <a:ext uri="{28A0092B-C50C-407E-A947-70E740481C1C}">
                <a14:useLocalDpi xmlns:a14="http://schemas.microsoft.com/office/drawing/2010/main" val="0"/>
              </a:ext>
            </a:extLst>
          </a:blip>
          <a:stretch>
            <a:fillRect/>
          </a:stretch>
        </p:blipFill>
        <p:spPr>
          <a:xfrm>
            <a:off x="11638721" y="206784"/>
            <a:ext cx="467139" cy="532209"/>
          </a:xfrm>
          <a:prstGeom prst="rect">
            <a:avLst/>
          </a:prstGeom>
        </p:spPr>
      </p:pic>
    </p:spTree>
    <p:extLst>
      <p:ext uri="{BB962C8B-B14F-4D97-AF65-F5344CB8AC3E}">
        <p14:creationId xmlns:p14="http://schemas.microsoft.com/office/powerpoint/2010/main" val="2409627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1000" fill="hold"/>
                                        <p:tgtEl>
                                          <p:spTgt spid="17"/>
                                        </p:tgtEl>
                                        <p:attrNameLst>
                                          <p:attrName>ppt_x</p:attrName>
                                        </p:attrNameLst>
                                      </p:cBhvr>
                                      <p:tavLst>
                                        <p:tav tm="0">
                                          <p:val>
                                            <p:strVal val="0-#ppt_w/2"/>
                                          </p:val>
                                        </p:tav>
                                        <p:tav tm="100000">
                                          <p:val>
                                            <p:strVal val="#ppt_x"/>
                                          </p:val>
                                        </p:tav>
                                      </p:tavLst>
                                    </p:anim>
                                    <p:anim calcmode="lin" valueType="num">
                                      <p:cBhvr additive="base">
                                        <p:cTn id="8" dur="10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3" decel="10000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1000" fill="hold"/>
                                        <p:tgtEl>
                                          <p:spTgt spid="13"/>
                                        </p:tgtEl>
                                        <p:attrNameLst>
                                          <p:attrName>ppt_x</p:attrName>
                                        </p:attrNameLst>
                                      </p:cBhvr>
                                      <p:tavLst>
                                        <p:tav tm="0">
                                          <p:val>
                                            <p:strVal val="1+#ppt_w/2"/>
                                          </p:val>
                                        </p:tav>
                                        <p:tav tm="100000">
                                          <p:val>
                                            <p:strVal val="#ppt_x"/>
                                          </p:val>
                                        </p:tav>
                                      </p:tavLst>
                                    </p:anim>
                                    <p:anim calcmode="lin" valueType="num">
                                      <p:cBhvr additive="base">
                                        <p:cTn id="12" dur="1000" fill="hold"/>
                                        <p:tgtEl>
                                          <p:spTgt spid="13"/>
                                        </p:tgtEl>
                                        <p:attrNameLst>
                                          <p:attrName>ppt_y</p:attrName>
                                        </p:attrNameLst>
                                      </p:cBhvr>
                                      <p:tavLst>
                                        <p:tav tm="0">
                                          <p:val>
                                            <p:strVal val="0-#ppt_h/2"/>
                                          </p:val>
                                        </p:tav>
                                        <p:tav tm="100000">
                                          <p:val>
                                            <p:strVal val="#ppt_y"/>
                                          </p:val>
                                        </p:tav>
                                      </p:tavLst>
                                    </p:anim>
                                  </p:childTnLst>
                                </p:cTn>
                              </p:par>
                              <p:par>
                                <p:cTn id="13" presetID="54" presetClass="entr" presetSubtype="0" accel="10000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p:cTn id="15" dur="500" fill="hold"/>
                                        <p:tgtEl>
                                          <p:spTgt spid="26"/>
                                        </p:tgtEl>
                                        <p:attrNameLst>
                                          <p:attrName>ppt_w</p:attrName>
                                        </p:attrNameLst>
                                      </p:cBhvr>
                                      <p:tavLst>
                                        <p:tav tm="0">
                                          <p:val>
                                            <p:strVal val="#ppt_w*0.05"/>
                                          </p:val>
                                        </p:tav>
                                        <p:tav tm="100000">
                                          <p:val>
                                            <p:strVal val="#ppt_w"/>
                                          </p:val>
                                        </p:tav>
                                      </p:tavLst>
                                    </p:anim>
                                    <p:anim calcmode="lin" valueType="num">
                                      <p:cBhvr>
                                        <p:cTn id="16" dur="500" fill="hold"/>
                                        <p:tgtEl>
                                          <p:spTgt spid="26"/>
                                        </p:tgtEl>
                                        <p:attrNameLst>
                                          <p:attrName>ppt_h</p:attrName>
                                        </p:attrNameLst>
                                      </p:cBhvr>
                                      <p:tavLst>
                                        <p:tav tm="0">
                                          <p:val>
                                            <p:strVal val="#ppt_h"/>
                                          </p:val>
                                        </p:tav>
                                        <p:tav tm="100000">
                                          <p:val>
                                            <p:strVal val="#ppt_h"/>
                                          </p:val>
                                        </p:tav>
                                      </p:tavLst>
                                    </p:anim>
                                    <p:anim calcmode="lin" valueType="num">
                                      <p:cBhvr>
                                        <p:cTn id="17" dur="500" fill="hold"/>
                                        <p:tgtEl>
                                          <p:spTgt spid="26"/>
                                        </p:tgtEl>
                                        <p:attrNameLst>
                                          <p:attrName>ppt_x</p:attrName>
                                        </p:attrNameLst>
                                      </p:cBhvr>
                                      <p:tavLst>
                                        <p:tav tm="0">
                                          <p:val>
                                            <p:strVal val="#ppt_x-.2"/>
                                          </p:val>
                                        </p:tav>
                                        <p:tav tm="100000">
                                          <p:val>
                                            <p:strVal val="#ppt_x"/>
                                          </p:val>
                                        </p:tav>
                                      </p:tavLst>
                                    </p:anim>
                                    <p:anim calcmode="lin" valueType="num">
                                      <p:cBhvr>
                                        <p:cTn id="18" dur="500" fill="hold"/>
                                        <p:tgtEl>
                                          <p:spTgt spid="26"/>
                                        </p:tgtEl>
                                        <p:attrNameLst>
                                          <p:attrName>ppt_y</p:attrName>
                                        </p:attrNameLst>
                                      </p:cBhvr>
                                      <p:tavLst>
                                        <p:tav tm="0">
                                          <p:val>
                                            <p:strVal val="#ppt_y"/>
                                          </p:val>
                                        </p:tav>
                                        <p:tav tm="100000">
                                          <p:val>
                                            <p:strVal val="#ppt_y"/>
                                          </p:val>
                                        </p:tav>
                                      </p:tavLst>
                                    </p:anim>
                                    <p:animEffect transition="in" filter="fade">
                                      <p:cBhvr>
                                        <p:cTn id="1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42"/>
          <p:cNvGrpSpPr/>
          <p:nvPr/>
        </p:nvGrpSpPr>
        <p:grpSpPr>
          <a:xfrm>
            <a:off x="0" y="5233360"/>
            <a:ext cx="1024128" cy="1024128"/>
            <a:chOff x="-10809" y="2580056"/>
            <a:chExt cx="2574255" cy="2563444"/>
          </a:xfrm>
          <a:solidFill>
            <a:schemeClr val="tx1">
              <a:lumMod val="65000"/>
              <a:lumOff val="35000"/>
            </a:schemeClr>
          </a:solidFill>
        </p:grpSpPr>
        <p:sp>
          <p:nvSpPr>
            <p:cNvPr id="14" name="Right Triangle 17"/>
            <p:cNvSpPr/>
            <p:nvPr/>
          </p:nvSpPr>
          <p:spPr>
            <a:xfrm>
              <a:off x="-10808" y="2580056"/>
              <a:ext cx="2574254" cy="2563443"/>
            </a:xfrm>
            <a:custGeom>
              <a:avLst/>
              <a:gdLst>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Lst>
              <a:ahLst/>
              <a:cxnLst>
                <a:cxn ang="0">
                  <a:pos x="connsiteX0" y="connsiteY0"/>
                </a:cxn>
                <a:cxn ang="0">
                  <a:pos x="connsiteX1" y="connsiteY1"/>
                </a:cxn>
                <a:cxn ang="0">
                  <a:pos x="connsiteX2" y="connsiteY2"/>
                </a:cxn>
                <a:cxn ang="0">
                  <a:pos x="connsiteX3" y="connsiteY3"/>
                </a:cxn>
              </a:cxnLst>
              <a:rect l="l" t="t" r="r" b="b"/>
              <a:pathLst>
                <a:path w="2407162" h="2397053">
                  <a:moveTo>
                    <a:pt x="0" y="2397053"/>
                  </a:moveTo>
                  <a:lnTo>
                    <a:pt x="0" y="0"/>
                  </a:lnTo>
                  <a:cubicBezTo>
                    <a:pt x="536664" y="1252310"/>
                    <a:pt x="1729820" y="2082589"/>
                    <a:pt x="2407162" y="2397053"/>
                  </a:cubicBezTo>
                  <a:lnTo>
                    <a:pt x="0" y="239705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7"/>
            <p:cNvSpPr/>
            <p:nvPr/>
          </p:nvSpPr>
          <p:spPr>
            <a:xfrm>
              <a:off x="-10808" y="2649415"/>
              <a:ext cx="2504603" cy="2494085"/>
            </a:xfrm>
            <a:custGeom>
              <a:avLst/>
              <a:gdLst>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Lst>
              <a:ahLst/>
              <a:cxnLst>
                <a:cxn ang="0">
                  <a:pos x="connsiteX0" y="connsiteY0"/>
                </a:cxn>
                <a:cxn ang="0">
                  <a:pos x="connsiteX1" y="connsiteY1"/>
                </a:cxn>
                <a:cxn ang="0">
                  <a:pos x="connsiteX2" y="connsiteY2"/>
                </a:cxn>
                <a:cxn ang="0">
                  <a:pos x="connsiteX3" y="connsiteY3"/>
                </a:cxn>
              </a:cxnLst>
              <a:rect l="l" t="t" r="r" b="b"/>
              <a:pathLst>
                <a:path w="2407162" h="2397053">
                  <a:moveTo>
                    <a:pt x="0" y="2397053"/>
                  </a:moveTo>
                  <a:lnTo>
                    <a:pt x="0" y="0"/>
                  </a:lnTo>
                  <a:cubicBezTo>
                    <a:pt x="536664" y="1252310"/>
                    <a:pt x="1729820" y="2082589"/>
                    <a:pt x="2407162" y="2397053"/>
                  </a:cubicBezTo>
                  <a:lnTo>
                    <a:pt x="0" y="239705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ight Triangle 17"/>
            <p:cNvSpPr/>
            <p:nvPr/>
          </p:nvSpPr>
          <p:spPr>
            <a:xfrm>
              <a:off x="-10809" y="2720143"/>
              <a:ext cx="2433577" cy="2423357"/>
            </a:xfrm>
            <a:custGeom>
              <a:avLst/>
              <a:gdLst>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Lst>
              <a:ahLst/>
              <a:cxnLst>
                <a:cxn ang="0">
                  <a:pos x="connsiteX0" y="connsiteY0"/>
                </a:cxn>
                <a:cxn ang="0">
                  <a:pos x="connsiteX1" y="connsiteY1"/>
                </a:cxn>
                <a:cxn ang="0">
                  <a:pos x="connsiteX2" y="connsiteY2"/>
                </a:cxn>
                <a:cxn ang="0">
                  <a:pos x="connsiteX3" y="connsiteY3"/>
                </a:cxn>
              </a:cxnLst>
              <a:rect l="l" t="t" r="r" b="b"/>
              <a:pathLst>
                <a:path w="2407162" h="2397053">
                  <a:moveTo>
                    <a:pt x="0" y="2397053"/>
                  </a:moveTo>
                  <a:lnTo>
                    <a:pt x="0" y="0"/>
                  </a:lnTo>
                  <a:cubicBezTo>
                    <a:pt x="536664" y="1252310"/>
                    <a:pt x="1729820" y="2082589"/>
                    <a:pt x="2407162" y="2397053"/>
                  </a:cubicBezTo>
                  <a:lnTo>
                    <a:pt x="0" y="239705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46"/>
          <p:cNvGrpSpPr/>
          <p:nvPr/>
        </p:nvGrpSpPr>
        <p:grpSpPr>
          <a:xfrm rot="5400000" flipV="1">
            <a:off x="11167443" y="969744"/>
            <a:ext cx="1026713" cy="1022401"/>
            <a:chOff x="-10809" y="2580056"/>
            <a:chExt cx="2574255" cy="2563444"/>
          </a:xfrm>
          <a:solidFill>
            <a:schemeClr val="tx1">
              <a:lumMod val="65000"/>
              <a:lumOff val="35000"/>
            </a:schemeClr>
          </a:solidFill>
        </p:grpSpPr>
        <p:sp>
          <p:nvSpPr>
            <p:cNvPr id="18" name="Right Triangle 17"/>
            <p:cNvSpPr/>
            <p:nvPr/>
          </p:nvSpPr>
          <p:spPr>
            <a:xfrm>
              <a:off x="-10808" y="2580056"/>
              <a:ext cx="2574254" cy="2563443"/>
            </a:xfrm>
            <a:custGeom>
              <a:avLst/>
              <a:gdLst>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Lst>
              <a:ahLst/>
              <a:cxnLst>
                <a:cxn ang="0">
                  <a:pos x="connsiteX0" y="connsiteY0"/>
                </a:cxn>
                <a:cxn ang="0">
                  <a:pos x="connsiteX1" y="connsiteY1"/>
                </a:cxn>
                <a:cxn ang="0">
                  <a:pos x="connsiteX2" y="connsiteY2"/>
                </a:cxn>
                <a:cxn ang="0">
                  <a:pos x="connsiteX3" y="connsiteY3"/>
                </a:cxn>
              </a:cxnLst>
              <a:rect l="l" t="t" r="r" b="b"/>
              <a:pathLst>
                <a:path w="2407162" h="2397053">
                  <a:moveTo>
                    <a:pt x="0" y="2397053"/>
                  </a:moveTo>
                  <a:lnTo>
                    <a:pt x="0" y="0"/>
                  </a:lnTo>
                  <a:cubicBezTo>
                    <a:pt x="536664" y="1252310"/>
                    <a:pt x="1729820" y="2082589"/>
                    <a:pt x="2407162" y="2397053"/>
                  </a:cubicBezTo>
                  <a:lnTo>
                    <a:pt x="0" y="239705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ight Triangle 17"/>
            <p:cNvSpPr/>
            <p:nvPr/>
          </p:nvSpPr>
          <p:spPr>
            <a:xfrm>
              <a:off x="-10808" y="2649415"/>
              <a:ext cx="2504603" cy="2494085"/>
            </a:xfrm>
            <a:custGeom>
              <a:avLst/>
              <a:gdLst>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Lst>
              <a:ahLst/>
              <a:cxnLst>
                <a:cxn ang="0">
                  <a:pos x="connsiteX0" y="connsiteY0"/>
                </a:cxn>
                <a:cxn ang="0">
                  <a:pos x="connsiteX1" y="connsiteY1"/>
                </a:cxn>
                <a:cxn ang="0">
                  <a:pos x="connsiteX2" y="connsiteY2"/>
                </a:cxn>
                <a:cxn ang="0">
                  <a:pos x="connsiteX3" y="connsiteY3"/>
                </a:cxn>
              </a:cxnLst>
              <a:rect l="l" t="t" r="r" b="b"/>
              <a:pathLst>
                <a:path w="2407162" h="2397053">
                  <a:moveTo>
                    <a:pt x="0" y="2397053"/>
                  </a:moveTo>
                  <a:lnTo>
                    <a:pt x="0" y="0"/>
                  </a:lnTo>
                  <a:cubicBezTo>
                    <a:pt x="536664" y="1252310"/>
                    <a:pt x="1729820" y="2082589"/>
                    <a:pt x="2407162" y="2397053"/>
                  </a:cubicBezTo>
                  <a:lnTo>
                    <a:pt x="0" y="239705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ight Triangle 17"/>
            <p:cNvSpPr/>
            <p:nvPr/>
          </p:nvSpPr>
          <p:spPr>
            <a:xfrm>
              <a:off x="-10809" y="2720143"/>
              <a:ext cx="2433577" cy="2423357"/>
            </a:xfrm>
            <a:custGeom>
              <a:avLst/>
              <a:gdLst>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Lst>
              <a:ahLst/>
              <a:cxnLst>
                <a:cxn ang="0">
                  <a:pos x="connsiteX0" y="connsiteY0"/>
                </a:cxn>
                <a:cxn ang="0">
                  <a:pos x="connsiteX1" y="connsiteY1"/>
                </a:cxn>
                <a:cxn ang="0">
                  <a:pos x="connsiteX2" y="connsiteY2"/>
                </a:cxn>
                <a:cxn ang="0">
                  <a:pos x="connsiteX3" y="connsiteY3"/>
                </a:cxn>
              </a:cxnLst>
              <a:rect l="l" t="t" r="r" b="b"/>
              <a:pathLst>
                <a:path w="2407162" h="2397053">
                  <a:moveTo>
                    <a:pt x="0" y="2397053"/>
                  </a:moveTo>
                  <a:lnTo>
                    <a:pt x="0" y="0"/>
                  </a:lnTo>
                  <a:cubicBezTo>
                    <a:pt x="536664" y="1252310"/>
                    <a:pt x="1729820" y="2082589"/>
                    <a:pt x="2407162" y="2397053"/>
                  </a:cubicBezTo>
                  <a:lnTo>
                    <a:pt x="0" y="239705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23" name="Diagramme 5"/>
          <p:cNvGraphicFramePr/>
          <p:nvPr>
            <p:extLst/>
          </p:nvPr>
        </p:nvGraphicFramePr>
        <p:xfrm>
          <a:off x="750618" y="642"/>
          <a:ext cx="10781739" cy="10081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1" name="Flowchart: Off-page Connector 36">
            <a:extLst>
              <a:ext uri="{FF2B5EF4-FFF2-40B4-BE49-F238E27FC236}">
                <a16:creationId xmlns:a16="http://schemas.microsoft.com/office/drawing/2014/main" id="{E34E4F2F-2E67-4692-9EB5-843046579063}"/>
              </a:ext>
            </a:extLst>
          </p:cNvPr>
          <p:cNvSpPr/>
          <p:nvPr/>
        </p:nvSpPr>
        <p:spPr>
          <a:xfrm>
            <a:off x="11197261" y="6356350"/>
            <a:ext cx="327273" cy="420202"/>
          </a:xfrm>
          <a:prstGeom prst="flowChartOffpageConnector">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solidFill>
                  <a:schemeClr val="bg1"/>
                </a:solidFill>
              </a:rPr>
              <a:t>32</a:t>
            </a:r>
            <a:endParaRPr lang="en-US" sz="1100" b="1" dirty="0">
              <a:solidFill>
                <a:schemeClr val="bg1"/>
              </a:solidFill>
            </a:endParaRPr>
          </a:p>
        </p:txBody>
      </p:sp>
      <p:sp>
        <p:nvSpPr>
          <p:cNvPr id="26" name="Rectangle à coins arrondis 20">
            <a:extLst>
              <a:ext uri="{FF2B5EF4-FFF2-40B4-BE49-F238E27FC236}">
                <a16:creationId xmlns:a16="http://schemas.microsoft.com/office/drawing/2014/main" id="{24E218BD-0DAC-4542-807B-C5F720564CFD}"/>
              </a:ext>
            </a:extLst>
          </p:cNvPr>
          <p:cNvSpPr/>
          <p:nvPr/>
        </p:nvSpPr>
        <p:spPr>
          <a:xfrm>
            <a:off x="397758" y="1258260"/>
            <a:ext cx="4702417" cy="380361"/>
          </a:xfrm>
          <a:prstGeom prst="roundRect">
            <a:avLst>
              <a:gd name="adj" fmla="val 50000"/>
            </a:avLst>
          </a:prstGeom>
          <a:solidFill>
            <a:schemeClr val="tx2"/>
          </a:solidFill>
        </p:spPr>
        <p:style>
          <a:lnRef idx="3">
            <a:schemeClr val="lt1"/>
          </a:lnRef>
          <a:fillRef idx="1">
            <a:schemeClr val="dk1"/>
          </a:fillRef>
          <a:effectRef idx="1">
            <a:schemeClr val="dk1"/>
          </a:effectRef>
          <a:fontRef idx="minor">
            <a:schemeClr val="lt1"/>
          </a:fontRef>
        </p:style>
        <p:txBody>
          <a:bodyPr rtlCol="0" anchor="ctr"/>
          <a:lstStyle/>
          <a:p>
            <a:pPr algn="ctr"/>
            <a:r>
              <a:rPr lang="fr-FR" dirty="0" smtClean="0"/>
              <a:t>Diagramme à colonnes horizontales </a:t>
            </a:r>
            <a:endParaRPr lang="fr-FR" dirty="0"/>
          </a:p>
        </p:txBody>
      </p:sp>
      <p:pic>
        <p:nvPicPr>
          <p:cNvPr id="28" name="Image 27"/>
          <p:cNvPicPr/>
          <p:nvPr/>
        </p:nvPicPr>
        <p:blipFill>
          <a:blip r:embed="rId8">
            <a:extLst>
              <a:ext uri="{28A0092B-C50C-407E-A947-70E740481C1C}">
                <a14:useLocalDpi xmlns:a14="http://schemas.microsoft.com/office/drawing/2010/main" val="0"/>
              </a:ext>
            </a:extLst>
          </a:blip>
          <a:stretch>
            <a:fillRect/>
          </a:stretch>
        </p:blipFill>
        <p:spPr>
          <a:xfrm>
            <a:off x="995823" y="1888126"/>
            <a:ext cx="10173776" cy="4014119"/>
          </a:xfrm>
          <a:prstGeom prst="rect">
            <a:avLst/>
          </a:prstGeom>
        </p:spPr>
      </p:pic>
      <p:sp>
        <p:nvSpPr>
          <p:cNvPr id="2" name="Rectangle 1"/>
          <p:cNvSpPr/>
          <p:nvPr/>
        </p:nvSpPr>
        <p:spPr>
          <a:xfrm>
            <a:off x="3429847" y="6381785"/>
            <a:ext cx="5423280" cy="369332"/>
          </a:xfrm>
          <a:prstGeom prst="rect">
            <a:avLst/>
          </a:prstGeom>
        </p:spPr>
        <p:txBody>
          <a:bodyPr wrap="none">
            <a:spAutoFit/>
          </a:bodyPr>
          <a:lstStyle/>
          <a:p>
            <a:r>
              <a:rPr lang="fr-FR" dirty="0">
                <a:latin typeface="Times New Roman" panose="02020603050405020304" pitchFamily="18" charset="0"/>
                <a:cs typeface="Times New Roman" panose="02020603050405020304" pitchFamily="18" charset="0"/>
              </a:rPr>
              <a:t>Système de gestion de Service d’électricité / gaz «ndes »</a:t>
            </a:r>
          </a:p>
        </p:txBody>
      </p:sp>
      <p:pic>
        <p:nvPicPr>
          <p:cNvPr id="29" name="Image 28"/>
          <p:cNvPicPr/>
          <p:nvPr/>
        </p:nvPicPr>
        <p:blipFill>
          <a:blip r:embed="rId9" cstate="print">
            <a:extLst>
              <a:ext uri="{28A0092B-C50C-407E-A947-70E740481C1C}">
                <a14:useLocalDpi xmlns:a14="http://schemas.microsoft.com/office/drawing/2010/main" val="0"/>
              </a:ext>
            </a:extLst>
          </a:blip>
          <a:stretch>
            <a:fillRect/>
          </a:stretch>
        </p:blipFill>
        <p:spPr>
          <a:xfrm>
            <a:off x="81036" y="124384"/>
            <a:ext cx="696394" cy="697010"/>
          </a:xfrm>
          <a:prstGeom prst="rect">
            <a:avLst/>
          </a:prstGeom>
        </p:spPr>
      </p:pic>
      <p:pic>
        <p:nvPicPr>
          <p:cNvPr id="30" name="Image 29"/>
          <p:cNvPicPr/>
          <p:nvPr/>
        </p:nvPicPr>
        <p:blipFill>
          <a:blip r:embed="rId10" cstate="print">
            <a:extLst>
              <a:ext uri="{28A0092B-C50C-407E-A947-70E740481C1C}">
                <a14:useLocalDpi xmlns:a14="http://schemas.microsoft.com/office/drawing/2010/main" val="0"/>
              </a:ext>
            </a:extLst>
          </a:blip>
          <a:stretch>
            <a:fillRect/>
          </a:stretch>
        </p:blipFill>
        <p:spPr>
          <a:xfrm>
            <a:off x="11638721" y="206784"/>
            <a:ext cx="467139" cy="532209"/>
          </a:xfrm>
          <a:prstGeom prst="rect">
            <a:avLst/>
          </a:prstGeom>
        </p:spPr>
      </p:pic>
    </p:spTree>
    <p:extLst>
      <p:ext uri="{BB962C8B-B14F-4D97-AF65-F5344CB8AC3E}">
        <p14:creationId xmlns:p14="http://schemas.microsoft.com/office/powerpoint/2010/main" val="3640215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1000" fill="hold"/>
                                        <p:tgtEl>
                                          <p:spTgt spid="17"/>
                                        </p:tgtEl>
                                        <p:attrNameLst>
                                          <p:attrName>ppt_x</p:attrName>
                                        </p:attrNameLst>
                                      </p:cBhvr>
                                      <p:tavLst>
                                        <p:tav tm="0">
                                          <p:val>
                                            <p:strVal val="0-#ppt_w/2"/>
                                          </p:val>
                                        </p:tav>
                                        <p:tav tm="100000">
                                          <p:val>
                                            <p:strVal val="#ppt_x"/>
                                          </p:val>
                                        </p:tav>
                                      </p:tavLst>
                                    </p:anim>
                                    <p:anim calcmode="lin" valueType="num">
                                      <p:cBhvr additive="base">
                                        <p:cTn id="8" dur="10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3" decel="10000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1000" fill="hold"/>
                                        <p:tgtEl>
                                          <p:spTgt spid="13"/>
                                        </p:tgtEl>
                                        <p:attrNameLst>
                                          <p:attrName>ppt_x</p:attrName>
                                        </p:attrNameLst>
                                      </p:cBhvr>
                                      <p:tavLst>
                                        <p:tav tm="0">
                                          <p:val>
                                            <p:strVal val="1+#ppt_w/2"/>
                                          </p:val>
                                        </p:tav>
                                        <p:tav tm="100000">
                                          <p:val>
                                            <p:strVal val="#ppt_x"/>
                                          </p:val>
                                        </p:tav>
                                      </p:tavLst>
                                    </p:anim>
                                    <p:anim calcmode="lin" valueType="num">
                                      <p:cBhvr additive="base">
                                        <p:cTn id="12" dur="1000" fill="hold"/>
                                        <p:tgtEl>
                                          <p:spTgt spid="13"/>
                                        </p:tgtEl>
                                        <p:attrNameLst>
                                          <p:attrName>ppt_y</p:attrName>
                                        </p:attrNameLst>
                                      </p:cBhvr>
                                      <p:tavLst>
                                        <p:tav tm="0">
                                          <p:val>
                                            <p:strVal val="0-#ppt_h/2"/>
                                          </p:val>
                                        </p:tav>
                                        <p:tav tm="100000">
                                          <p:val>
                                            <p:strVal val="#ppt_y"/>
                                          </p:val>
                                        </p:tav>
                                      </p:tavLst>
                                    </p:anim>
                                  </p:childTnLst>
                                </p:cTn>
                              </p:par>
                              <p:par>
                                <p:cTn id="13" presetID="54" presetClass="entr" presetSubtype="0" accel="10000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p:cTn id="15" dur="500" fill="hold"/>
                                        <p:tgtEl>
                                          <p:spTgt spid="26"/>
                                        </p:tgtEl>
                                        <p:attrNameLst>
                                          <p:attrName>ppt_w</p:attrName>
                                        </p:attrNameLst>
                                      </p:cBhvr>
                                      <p:tavLst>
                                        <p:tav tm="0">
                                          <p:val>
                                            <p:strVal val="#ppt_w*0.05"/>
                                          </p:val>
                                        </p:tav>
                                        <p:tav tm="100000">
                                          <p:val>
                                            <p:strVal val="#ppt_w"/>
                                          </p:val>
                                        </p:tav>
                                      </p:tavLst>
                                    </p:anim>
                                    <p:anim calcmode="lin" valueType="num">
                                      <p:cBhvr>
                                        <p:cTn id="16" dur="500" fill="hold"/>
                                        <p:tgtEl>
                                          <p:spTgt spid="26"/>
                                        </p:tgtEl>
                                        <p:attrNameLst>
                                          <p:attrName>ppt_h</p:attrName>
                                        </p:attrNameLst>
                                      </p:cBhvr>
                                      <p:tavLst>
                                        <p:tav tm="0">
                                          <p:val>
                                            <p:strVal val="#ppt_h"/>
                                          </p:val>
                                        </p:tav>
                                        <p:tav tm="100000">
                                          <p:val>
                                            <p:strVal val="#ppt_h"/>
                                          </p:val>
                                        </p:tav>
                                      </p:tavLst>
                                    </p:anim>
                                    <p:anim calcmode="lin" valueType="num">
                                      <p:cBhvr>
                                        <p:cTn id="17" dur="500" fill="hold"/>
                                        <p:tgtEl>
                                          <p:spTgt spid="26"/>
                                        </p:tgtEl>
                                        <p:attrNameLst>
                                          <p:attrName>ppt_x</p:attrName>
                                        </p:attrNameLst>
                                      </p:cBhvr>
                                      <p:tavLst>
                                        <p:tav tm="0">
                                          <p:val>
                                            <p:strVal val="#ppt_x-.2"/>
                                          </p:val>
                                        </p:tav>
                                        <p:tav tm="100000">
                                          <p:val>
                                            <p:strVal val="#ppt_x"/>
                                          </p:val>
                                        </p:tav>
                                      </p:tavLst>
                                    </p:anim>
                                    <p:anim calcmode="lin" valueType="num">
                                      <p:cBhvr>
                                        <p:cTn id="18" dur="500" fill="hold"/>
                                        <p:tgtEl>
                                          <p:spTgt spid="26"/>
                                        </p:tgtEl>
                                        <p:attrNameLst>
                                          <p:attrName>ppt_y</p:attrName>
                                        </p:attrNameLst>
                                      </p:cBhvr>
                                      <p:tavLst>
                                        <p:tav tm="0">
                                          <p:val>
                                            <p:strVal val="#ppt_y"/>
                                          </p:val>
                                        </p:tav>
                                        <p:tav tm="100000">
                                          <p:val>
                                            <p:strVal val="#ppt_y"/>
                                          </p:val>
                                        </p:tav>
                                      </p:tavLst>
                                    </p:anim>
                                    <p:animEffect transition="in" filter="fade">
                                      <p:cBhvr>
                                        <p:cTn id="1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42"/>
          <p:cNvGrpSpPr/>
          <p:nvPr/>
        </p:nvGrpSpPr>
        <p:grpSpPr>
          <a:xfrm>
            <a:off x="0" y="5233360"/>
            <a:ext cx="1024128" cy="1024128"/>
            <a:chOff x="-10809" y="2580056"/>
            <a:chExt cx="2574255" cy="2563444"/>
          </a:xfrm>
          <a:solidFill>
            <a:schemeClr val="tx1">
              <a:lumMod val="65000"/>
              <a:lumOff val="35000"/>
            </a:schemeClr>
          </a:solidFill>
        </p:grpSpPr>
        <p:sp>
          <p:nvSpPr>
            <p:cNvPr id="14" name="Right Triangle 17"/>
            <p:cNvSpPr/>
            <p:nvPr/>
          </p:nvSpPr>
          <p:spPr>
            <a:xfrm>
              <a:off x="-10808" y="2580056"/>
              <a:ext cx="2574254" cy="2563443"/>
            </a:xfrm>
            <a:custGeom>
              <a:avLst/>
              <a:gdLst>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Lst>
              <a:ahLst/>
              <a:cxnLst>
                <a:cxn ang="0">
                  <a:pos x="connsiteX0" y="connsiteY0"/>
                </a:cxn>
                <a:cxn ang="0">
                  <a:pos x="connsiteX1" y="connsiteY1"/>
                </a:cxn>
                <a:cxn ang="0">
                  <a:pos x="connsiteX2" y="connsiteY2"/>
                </a:cxn>
                <a:cxn ang="0">
                  <a:pos x="connsiteX3" y="connsiteY3"/>
                </a:cxn>
              </a:cxnLst>
              <a:rect l="l" t="t" r="r" b="b"/>
              <a:pathLst>
                <a:path w="2407162" h="2397053">
                  <a:moveTo>
                    <a:pt x="0" y="2397053"/>
                  </a:moveTo>
                  <a:lnTo>
                    <a:pt x="0" y="0"/>
                  </a:lnTo>
                  <a:cubicBezTo>
                    <a:pt x="536664" y="1252310"/>
                    <a:pt x="1729820" y="2082589"/>
                    <a:pt x="2407162" y="2397053"/>
                  </a:cubicBezTo>
                  <a:lnTo>
                    <a:pt x="0" y="239705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7"/>
            <p:cNvSpPr/>
            <p:nvPr/>
          </p:nvSpPr>
          <p:spPr>
            <a:xfrm>
              <a:off x="-10808" y="2649415"/>
              <a:ext cx="2504603" cy="2494085"/>
            </a:xfrm>
            <a:custGeom>
              <a:avLst/>
              <a:gdLst>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Lst>
              <a:ahLst/>
              <a:cxnLst>
                <a:cxn ang="0">
                  <a:pos x="connsiteX0" y="connsiteY0"/>
                </a:cxn>
                <a:cxn ang="0">
                  <a:pos x="connsiteX1" y="connsiteY1"/>
                </a:cxn>
                <a:cxn ang="0">
                  <a:pos x="connsiteX2" y="connsiteY2"/>
                </a:cxn>
                <a:cxn ang="0">
                  <a:pos x="connsiteX3" y="connsiteY3"/>
                </a:cxn>
              </a:cxnLst>
              <a:rect l="l" t="t" r="r" b="b"/>
              <a:pathLst>
                <a:path w="2407162" h="2397053">
                  <a:moveTo>
                    <a:pt x="0" y="2397053"/>
                  </a:moveTo>
                  <a:lnTo>
                    <a:pt x="0" y="0"/>
                  </a:lnTo>
                  <a:cubicBezTo>
                    <a:pt x="536664" y="1252310"/>
                    <a:pt x="1729820" y="2082589"/>
                    <a:pt x="2407162" y="2397053"/>
                  </a:cubicBezTo>
                  <a:lnTo>
                    <a:pt x="0" y="239705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ight Triangle 17"/>
            <p:cNvSpPr/>
            <p:nvPr/>
          </p:nvSpPr>
          <p:spPr>
            <a:xfrm>
              <a:off x="-10809" y="2720143"/>
              <a:ext cx="2433577" cy="2423357"/>
            </a:xfrm>
            <a:custGeom>
              <a:avLst/>
              <a:gdLst>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Lst>
              <a:ahLst/>
              <a:cxnLst>
                <a:cxn ang="0">
                  <a:pos x="connsiteX0" y="connsiteY0"/>
                </a:cxn>
                <a:cxn ang="0">
                  <a:pos x="connsiteX1" y="connsiteY1"/>
                </a:cxn>
                <a:cxn ang="0">
                  <a:pos x="connsiteX2" y="connsiteY2"/>
                </a:cxn>
                <a:cxn ang="0">
                  <a:pos x="connsiteX3" y="connsiteY3"/>
                </a:cxn>
              </a:cxnLst>
              <a:rect l="l" t="t" r="r" b="b"/>
              <a:pathLst>
                <a:path w="2407162" h="2397053">
                  <a:moveTo>
                    <a:pt x="0" y="2397053"/>
                  </a:moveTo>
                  <a:lnTo>
                    <a:pt x="0" y="0"/>
                  </a:lnTo>
                  <a:cubicBezTo>
                    <a:pt x="536664" y="1252310"/>
                    <a:pt x="1729820" y="2082589"/>
                    <a:pt x="2407162" y="2397053"/>
                  </a:cubicBezTo>
                  <a:lnTo>
                    <a:pt x="0" y="239705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46"/>
          <p:cNvGrpSpPr/>
          <p:nvPr/>
        </p:nvGrpSpPr>
        <p:grpSpPr>
          <a:xfrm rot="5400000" flipV="1">
            <a:off x="11167443" y="969744"/>
            <a:ext cx="1026713" cy="1022401"/>
            <a:chOff x="-10809" y="2580056"/>
            <a:chExt cx="2574255" cy="2563444"/>
          </a:xfrm>
          <a:solidFill>
            <a:schemeClr val="tx1">
              <a:lumMod val="65000"/>
              <a:lumOff val="35000"/>
            </a:schemeClr>
          </a:solidFill>
        </p:grpSpPr>
        <p:sp>
          <p:nvSpPr>
            <p:cNvPr id="18" name="Right Triangle 17"/>
            <p:cNvSpPr/>
            <p:nvPr/>
          </p:nvSpPr>
          <p:spPr>
            <a:xfrm>
              <a:off x="-10808" y="2580056"/>
              <a:ext cx="2574254" cy="2563443"/>
            </a:xfrm>
            <a:custGeom>
              <a:avLst/>
              <a:gdLst>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Lst>
              <a:ahLst/>
              <a:cxnLst>
                <a:cxn ang="0">
                  <a:pos x="connsiteX0" y="connsiteY0"/>
                </a:cxn>
                <a:cxn ang="0">
                  <a:pos x="connsiteX1" y="connsiteY1"/>
                </a:cxn>
                <a:cxn ang="0">
                  <a:pos x="connsiteX2" y="connsiteY2"/>
                </a:cxn>
                <a:cxn ang="0">
                  <a:pos x="connsiteX3" y="connsiteY3"/>
                </a:cxn>
              </a:cxnLst>
              <a:rect l="l" t="t" r="r" b="b"/>
              <a:pathLst>
                <a:path w="2407162" h="2397053">
                  <a:moveTo>
                    <a:pt x="0" y="2397053"/>
                  </a:moveTo>
                  <a:lnTo>
                    <a:pt x="0" y="0"/>
                  </a:lnTo>
                  <a:cubicBezTo>
                    <a:pt x="536664" y="1252310"/>
                    <a:pt x="1729820" y="2082589"/>
                    <a:pt x="2407162" y="2397053"/>
                  </a:cubicBezTo>
                  <a:lnTo>
                    <a:pt x="0" y="239705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ight Triangle 17"/>
            <p:cNvSpPr/>
            <p:nvPr/>
          </p:nvSpPr>
          <p:spPr>
            <a:xfrm>
              <a:off x="-10808" y="2649415"/>
              <a:ext cx="2504603" cy="2494085"/>
            </a:xfrm>
            <a:custGeom>
              <a:avLst/>
              <a:gdLst>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Lst>
              <a:ahLst/>
              <a:cxnLst>
                <a:cxn ang="0">
                  <a:pos x="connsiteX0" y="connsiteY0"/>
                </a:cxn>
                <a:cxn ang="0">
                  <a:pos x="connsiteX1" y="connsiteY1"/>
                </a:cxn>
                <a:cxn ang="0">
                  <a:pos x="connsiteX2" y="connsiteY2"/>
                </a:cxn>
                <a:cxn ang="0">
                  <a:pos x="connsiteX3" y="connsiteY3"/>
                </a:cxn>
              </a:cxnLst>
              <a:rect l="l" t="t" r="r" b="b"/>
              <a:pathLst>
                <a:path w="2407162" h="2397053">
                  <a:moveTo>
                    <a:pt x="0" y="2397053"/>
                  </a:moveTo>
                  <a:lnTo>
                    <a:pt x="0" y="0"/>
                  </a:lnTo>
                  <a:cubicBezTo>
                    <a:pt x="536664" y="1252310"/>
                    <a:pt x="1729820" y="2082589"/>
                    <a:pt x="2407162" y="2397053"/>
                  </a:cubicBezTo>
                  <a:lnTo>
                    <a:pt x="0" y="239705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ight Triangle 17"/>
            <p:cNvSpPr/>
            <p:nvPr/>
          </p:nvSpPr>
          <p:spPr>
            <a:xfrm>
              <a:off x="-10809" y="2720143"/>
              <a:ext cx="2433577" cy="2423357"/>
            </a:xfrm>
            <a:custGeom>
              <a:avLst/>
              <a:gdLst>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Lst>
              <a:ahLst/>
              <a:cxnLst>
                <a:cxn ang="0">
                  <a:pos x="connsiteX0" y="connsiteY0"/>
                </a:cxn>
                <a:cxn ang="0">
                  <a:pos x="connsiteX1" y="connsiteY1"/>
                </a:cxn>
                <a:cxn ang="0">
                  <a:pos x="connsiteX2" y="connsiteY2"/>
                </a:cxn>
                <a:cxn ang="0">
                  <a:pos x="connsiteX3" y="connsiteY3"/>
                </a:cxn>
              </a:cxnLst>
              <a:rect l="l" t="t" r="r" b="b"/>
              <a:pathLst>
                <a:path w="2407162" h="2397053">
                  <a:moveTo>
                    <a:pt x="0" y="2397053"/>
                  </a:moveTo>
                  <a:lnTo>
                    <a:pt x="0" y="0"/>
                  </a:lnTo>
                  <a:cubicBezTo>
                    <a:pt x="536664" y="1252310"/>
                    <a:pt x="1729820" y="2082589"/>
                    <a:pt x="2407162" y="2397053"/>
                  </a:cubicBezTo>
                  <a:lnTo>
                    <a:pt x="0" y="239705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23" name="Diagramme 5"/>
          <p:cNvGraphicFramePr/>
          <p:nvPr>
            <p:extLst/>
          </p:nvPr>
        </p:nvGraphicFramePr>
        <p:xfrm>
          <a:off x="750618" y="642"/>
          <a:ext cx="10781739" cy="10081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1" name="Flowchart: Off-page Connector 36">
            <a:extLst>
              <a:ext uri="{FF2B5EF4-FFF2-40B4-BE49-F238E27FC236}">
                <a16:creationId xmlns:a16="http://schemas.microsoft.com/office/drawing/2014/main" id="{E34E4F2F-2E67-4692-9EB5-843046579063}"/>
              </a:ext>
            </a:extLst>
          </p:cNvPr>
          <p:cNvSpPr/>
          <p:nvPr/>
        </p:nvSpPr>
        <p:spPr>
          <a:xfrm>
            <a:off x="11197261" y="6356350"/>
            <a:ext cx="327273" cy="420202"/>
          </a:xfrm>
          <a:prstGeom prst="flowChartOffpageConnector">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solidFill>
                  <a:schemeClr val="bg1"/>
                </a:solidFill>
              </a:rPr>
              <a:t>33</a:t>
            </a:r>
            <a:endParaRPr lang="en-US" sz="1100" b="1" dirty="0">
              <a:solidFill>
                <a:schemeClr val="bg1"/>
              </a:solidFill>
            </a:endParaRPr>
          </a:p>
        </p:txBody>
      </p:sp>
      <p:sp>
        <p:nvSpPr>
          <p:cNvPr id="26" name="Rectangle à coins arrondis 20">
            <a:extLst>
              <a:ext uri="{FF2B5EF4-FFF2-40B4-BE49-F238E27FC236}">
                <a16:creationId xmlns:a16="http://schemas.microsoft.com/office/drawing/2014/main" id="{24E218BD-0DAC-4542-807B-C5F720564CFD}"/>
              </a:ext>
            </a:extLst>
          </p:cNvPr>
          <p:cNvSpPr/>
          <p:nvPr/>
        </p:nvSpPr>
        <p:spPr>
          <a:xfrm>
            <a:off x="397758" y="1258260"/>
            <a:ext cx="5169665" cy="380361"/>
          </a:xfrm>
          <a:prstGeom prst="roundRect">
            <a:avLst>
              <a:gd name="adj" fmla="val 50000"/>
            </a:avLst>
          </a:prstGeom>
          <a:solidFill>
            <a:schemeClr val="tx2"/>
          </a:solidFill>
        </p:spPr>
        <p:style>
          <a:lnRef idx="3">
            <a:schemeClr val="lt1"/>
          </a:lnRef>
          <a:fillRef idx="1">
            <a:schemeClr val="dk1"/>
          </a:fillRef>
          <a:effectRef idx="1">
            <a:schemeClr val="dk1"/>
          </a:effectRef>
          <a:fontRef idx="minor">
            <a:schemeClr val="lt1"/>
          </a:fontRef>
        </p:style>
        <p:txBody>
          <a:bodyPr rtlCol="0" anchor="ctr"/>
          <a:lstStyle/>
          <a:p>
            <a:pPr algn="ctr"/>
            <a:r>
              <a:rPr lang="fr-FR" dirty="0" smtClean="0"/>
              <a:t>Diagramme de </a:t>
            </a:r>
            <a:r>
              <a:rPr lang="fr-FR" dirty="0"/>
              <a:t>courbe de consommation par heure </a:t>
            </a:r>
          </a:p>
        </p:txBody>
      </p:sp>
      <p:pic>
        <p:nvPicPr>
          <p:cNvPr id="25" name="Image 24"/>
          <p:cNvPicPr/>
          <p:nvPr/>
        </p:nvPicPr>
        <p:blipFill>
          <a:blip r:embed="rId8" cstate="print">
            <a:extLst>
              <a:ext uri="{28A0092B-C50C-407E-A947-70E740481C1C}">
                <a14:useLocalDpi xmlns:a14="http://schemas.microsoft.com/office/drawing/2010/main" val="0"/>
              </a:ext>
            </a:extLst>
          </a:blip>
          <a:stretch>
            <a:fillRect/>
          </a:stretch>
        </p:blipFill>
        <p:spPr>
          <a:xfrm>
            <a:off x="397758" y="1676371"/>
            <a:ext cx="11264645" cy="4311570"/>
          </a:xfrm>
          <a:prstGeom prst="rect">
            <a:avLst/>
          </a:prstGeom>
        </p:spPr>
      </p:pic>
      <p:sp>
        <p:nvSpPr>
          <p:cNvPr id="2" name="Rectangle 1"/>
          <p:cNvSpPr/>
          <p:nvPr/>
        </p:nvSpPr>
        <p:spPr>
          <a:xfrm>
            <a:off x="3429847" y="6381785"/>
            <a:ext cx="5423280" cy="369332"/>
          </a:xfrm>
          <a:prstGeom prst="rect">
            <a:avLst/>
          </a:prstGeom>
        </p:spPr>
        <p:txBody>
          <a:bodyPr wrap="none">
            <a:spAutoFit/>
          </a:bodyPr>
          <a:lstStyle/>
          <a:p>
            <a:r>
              <a:rPr lang="fr-FR" dirty="0">
                <a:latin typeface="Times New Roman" panose="02020603050405020304" pitchFamily="18" charset="0"/>
                <a:cs typeface="Times New Roman" panose="02020603050405020304" pitchFamily="18" charset="0"/>
              </a:rPr>
              <a:t>Système de gestion de Service d’électricité / gaz «ndes »</a:t>
            </a:r>
          </a:p>
        </p:txBody>
      </p:sp>
      <p:pic>
        <p:nvPicPr>
          <p:cNvPr id="29" name="Image 28"/>
          <p:cNvPicPr/>
          <p:nvPr/>
        </p:nvPicPr>
        <p:blipFill>
          <a:blip r:embed="rId9" cstate="print">
            <a:extLst>
              <a:ext uri="{28A0092B-C50C-407E-A947-70E740481C1C}">
                <a14:useLocalDpi xmlns:a14="http://schemas.microsoft.com/office/drawing/2010/main" val="0"/>
              </a:ext>
            </a:extLst>
          </a:blip>
          <a:stretch>
            <a:fillRect/>
          </a:stretch>
        </p:blipFill>
        <p:spPr>
          <a:xfrm>
            <a:off x="81036" y="124384"/>
            <a:ext cx="696394" cy="697010"/>
          </a:xfrm>
          <a:prstGeom prst="rect">
            <a:avLst/>
          </a:prstGeom>
        </p:spPr>
      </p:pic>
      <p:pic>
        <p:nvPicPr>
          <p:cNvPr id="30" name="Image 29"/>
          <p:cNvPicPr/>
          <p:nvPr/>
        </p:nvPicPr>
        <p:blipFill>
          <a:blip r:embed="rId10" cstate="print">
            <a:extLst>
              <a:ext uri="{28A0092B-C50C-407E-A947-70E740481C1C}">
                <a14:useLocalDpi xmlns:a14="http://schemas.microsoft.com/office/drawing/2010/main" val="0"/>
              </a:ext>
            </a:extLst>
          </a:blip>
          <a:stretch>
            <a:fillRect/>
          </a:stretch>
        </p:blipFill>
        <p:spPr>
          <a:xfrm>
            <a:off x="11638721" y="206784"/>
            <a:ext cx="467139" cy="532209"/>
          </a:xfrm>
          <a:prstGeom prst="rect">
            <a:avLst/>
          </a:prstGeom>
        </p:spPr>
      </p:pic>
    </p:spTree>
    <p:extLst>
      <p:ext uri="{BB962C8B-B14F-4D97-AF65-F5344CB8AC3E}">
        <p14:creationId xmlns:p14="http://schemas.microsoft.com/office/powerpoint/2010/main" val="2249648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1000" fill="hold"/>
                                        <p:tgtEl>
                                          <p:spTgt spid="17"/>
                                        </p:tgtEl>
                                        <p:attrNameLst>
                                          <p:attrName>ppt_x</p:attrName>
                                        </p:attrNameLst>
                                      </p:cBhvr>
                                      <p:tavLst>
                                        <p:tav tm="0">
                                          <p:val>
                                            <p:strVal val="0-#ppt_w/2"/>
                                          </p:val>
                                        </p:tav>
                                        <p:tav tm="100000">
                                          <p:val>
                                            <p:strVal val="#ppt_x"/>
                                          </p:val>
                                        </p:tav>
                                      </p:tavLst>
                                    </p:anim>
                                    <p:anim calcmode="lin" valueType="num">
                                      <p:cBhvr additive="base">
                                        <p:cTn id="8" dur="10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3" decel="10000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1000" fill="hold"/>
                                        <p:tgtEl>
                                          <p:spTgt spid="13"/>
                                        </p:tgtEl>
                                        <p:attrNameLst>
                                          <p:attrName>ppt_x</p:attrName>
                                        </p:attrNameLst>
                                      </p:cBhvr>
                                      <p:tavLst>
                                        <p:tav tm="0">
                                          <p:val>
                                            <p:strVal val="1+#ppt_w/2"/>
                                          </p:val>
                                        </p:tav>
                                        <p:tav tm="100000">
                                          <p:val>
                                            <p:strVal val="#ppt_x"/>
                                          </p:val>
                                        </p:tav>
                                      </p:tavLst>
                                    </p:anim>
                                    <p:anim calcmode="lin" valueType="num">
                                      <p:cBhvr additive="base">
                                        <p:cTn id="12" dur="1000" fill="hold"/>
                                        <p:tgtEl>
                                          <p:spTgt spid="13"/>
                                        </p:tgtEl>
                                        <p:attrNameLst>
                                          <p:attrName>ppt_y</p:attrName>
                                        </p:attrNameLst>
                                      </p:cBhvr>
                                      <p:tavLst>
                                        <p:tav tm="0">
                                          <p:val>
                                            <p:strVal val="0-#ppt_h/2"/>
                                          </p:val>
                                        </p:tav>
                                        <p:tav tm="100000">
                                          <p:val>
                                            <p:strVal val="#ppt_y"/>
                                          </p:val>
                                        </p:tav>
                                      </p:tavLst>
                                    </p:anim>
                                  </p:childTnLst>
                                </p:cTn>
                              </p:par>
                              <p:par>
                                <p:cTn id="13" presetID="54" presetClass="entr" presetSubtype="0" accel="10000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p:cTn id="15" dur="500" fill="hold"/>
                                        <p:tgtEl>
                                          <p:spTgt spid="26"/>
                                        </p:tgtEl>
                                        <p:attrNameLst>
                                          <p:attrName>ppt_w</p:attrName>
                                        </p:attrNameLst>
                                      </p:cBhvr>
                                      <p:tavLst>
                                        <p:tav tm="0">
                                          <p:val>
                                            <p:strVal val="#ppt_w*0.05"/>
                                          </p:val>
                                        </p:tav>
                                        <p:tav tm="100000">
                                          <p:val>
                                            <p:strVal val="#ppt_w"/>
                                          </p:val>
                                        </p:tav>
                                      </p:tavLst>
                                    </p:anim>
                                    <p:anim calcmode="lin" valueType="num">
                                      <p:cBhvr>
                                        <p:cTn id="16" dur="500" fill="hold"/>
                                        <p:tgtEl>
                                          <p:spTgt spid="26"/>
                                        </p:tgtEl>
                                        <p:attrNameLst>
                                          <p:attrName>ppt_h</p:attrName>
                                        </p:attrNameLst>
                                      </p:cBhvr>
                                      <p:tavLst>
                                        <p:tav tm="0">
                                          <p:val>
                                            <p:strVal val="#ppt_h"/>
                                          </p:val>
                                        </p:tav>
                                        <p:tav tm="100000">
                                          <p:val>
                                            <p:strVal val="#ppt_h"/>
                                          </p:val>
                                        </p:tav>
                                      </p:tavLst>
                                    </p:anim>
                                    <p:anim calcmode="lin" valueType="num">
                                      <p:cBhvr>
                                        <p:cTn id="17" dur="500" fill="hold"/>
                                        <p:tgtEl>
                                          <p:spTgt spid="26"/>
                                        </p:tgtEl>
                                        <p:attrNameLst>
                                          <p:attrName>ppt_x</p:attrName>
                                        </p:attrNameLst>
                                      </p:cBhvr>
                                      <p:tavLst>
                                        <p:tav tm="0">
                                          <p:val>
                                            <p:strVal val="#ppt_x-.2"/>
                                          </p:val>
                                        </p:tav>
                                        <p:tav tm="100000">
                                          <p:val>
                                            <p:strVal val="#ppt_x"/>
                                          </p:val>
                                        </p:tav>
                                      </p:tavLst>
                                    </p:anim>
                                    <p:anim calcmode="lin" valueType="num">
                                      <p:cBhvr>
                                        <p:cTn id="18" dur="500" fill="hold"/>
                                        <p:tgtEl>
                                          <p:spTgt spid="26"/>
                                        </p:tgtEl>
                                        <p:attrNameLst>
                                          <p:attrName>ppt_y</p:attrName>
                                        </p:attrNameLst>
                                      </p:cBhvr>
                                      <p:tavLst>
                                        <p:tav tm="0">
                                          <p:val>
                                            <p:strVal val="#ppt_y"/>
                                          </p:val>
                                        </p:tav>
                                        <p:tav tm="100000">
                                          <p:val>
                                            <p:strVal val="#ppt_y"/>
                                          </p:val>
                                        </p:tav>
                                      </p:tavLst>
                                    </p:anim>
                                    <p:animEffect transition="in" filter="fade">
                                      <p:cBhvr>
                                        <p:cTn id="1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zövegdoboz 9"/>
          <p:cNvSpPr txBox="1"/>
          <p:nvPr/>
        </p:nvSpPr>
        <p:spPr>
          <a:xfrm>
            <a:off x="3437687" y="2132899"/>
            <a:ext cx="4836695" cy="1446550"/>
          </a:xfrm>
          <a:prstGeom prst="rect">
            <a:avLst/>
          </a:prstGeom>
          <a:noFill/>
        </p:spPr>
        <p:txBody>
          <a:bodyPr wrap="square" rtlCol="0">
            <a:spAutoFit/>
          </a:bodyPr>
          <a:lstStyle/>
          <a:p>
            <a:pPr algn="ctr"/>
            <a:r>
              <a:rPr lang="en-US" sz="4400" dirty="0" smtClean="0">
                <a:solidFill>
                  <a:schemeClr val="tx2"/>
                </a:solidFill>
                <a:latin typeface="Source Sans Pro Black" panose="020B0803030403020204" pitchFamily="34" charset="0"/>
              </a:rPr>
              <a:t>Conclusion et </a:t>
            </a:r>
          </a:p>
          <a:p>
            <a:pPr algn="ctr"/>
            <a:r>
              <a:rPr lang="en-US" sz="4400" dirty="0" smtClean="0">
                <a:solidFill>
                  <a:schemeClr val="tx2"/>
                </a:solidFill>
                <a:latin typeface="Source Sans Pro Black" panose="020B0803030403020204" pitchFamily="34" charset="0"/>
              </a:rPr>
              <a:t>Perspectives</a:t>
            </a:r>
            <a:endParaRPr lang="en-US" sz="2000" dirty="0" smtClean="0">
              <a:solidFill>
                <a:schemeClr val="bg1"/>
              </a:solidFill>
              <a:latin typeface="Source Sans Pro Semibold" panose="020B0603030403020204" pitchFamily="34" charset="0"/>
            </a:endParaRPr>
          </a:p>
        </p:txBody>
      </p:sp>
      <p:sp>
        <p:nvSpPr>
          <p:cNvPr id="7" name="Freeform 5"/>
          <p:cNvSpPr>
            <a:spLocks/>
          </p:cNvSpPr>
          <p:nvPr/>
        </p:nvSpPr>
        <p:spPr bwMode="auto">
          <a:xfrm flipH="1">
            <a:off x="251981" y="5719005"/>
            <a:ext cx="515162" cy="409377"/>
          </a:xfrm>
          <a:custGeom>
            <a:avLst/>
            <a:gdLst>
              <a:gd name="T0" fmla="*/ 495 w 504"/>
              <a:gd name="T1" fmla="*/ 200 h 400"/>
              <a:gd name="T2" fmla="*/ 503 w 504"/>
              <a:gd name="T3" fmla="*/ 124 h 400"/>
              <a:gd name="T4" fmla="*/ 424 w 504"/>
              <a:gd name="T5" fmla="*/ 184 h 400"/>
              <a:gd name="T6" fmla="*/ 360 w 504"/>
              <a:gd name="T7" fmla="*/ 178 h 400"/>
              <a:gd name="T8" fmla="*/ 258 w 504"/>
              <a:gd name="T9" fmla="*/ 178 h 400"/>
              <a:gd name="T10" fmla="*/ 263 w 504"/>
              <a:gd name="T11" fmla="*/ 161 h 400"/>
              <a:gd name="T12" fmla="*/ 270 w 504"/>
              <a:gd name="T13" fmla="*/ 141 h 400"/>
              <a:gd name="T14" fmla="*/ 282 w 504"/>
              <a:gd name="T15" fmla="*/ 107 h 400"/>
              <a:gd name="T16" fmla="*/ 287 w 504"/>
              <a:gd name="T17" fmla="*/ 100 h 400"/>
              <a:gd name="T18" fmla="*/ 320 w 504"/>
              <a:gd name="T19" fmla="*/ 76 h 400"/>
              <a:gd name="T20" fmla="*/ 323 w 504"/>
              <a:gd name="T21" fmla="*/ 42 h 400"/>
              <a:gd name="T22" fmla="*/ 345 w 504"/>
              <a:gd name="T23" fmla="*/ 10 h 400"/>
              <a:gd name="T24" fmla="*/ 363 w 504"/>
              <a:gd name="T25" fmla="*/ 6 h 400"/>
              <a:gd name="T26" fmla="*/ 363 w 504"/>
              <a:gd name="T27" fmla="*/ 2 h 400"/>
              <a:gd name="T28" fmla="*/ 339 w 504"/>
              <a:gd name="T29" fmla="*/ 0 h 400"/>
              <a:gd name="T30" fmla="*/ 317 w 504"/>
              <a:gd name="T31" fmla="*/ 4 h 400"/>
              <a:gd name="T32" fmla="*/ 250 w 504"/>
              <a:gd name="T33" fmla="*/ 54 h 400"/>
              <a:gd name="T34" fmla="*/ 229 w 504"/>
              <a:gd name="T35" fmla="*/ 67 h 400"/>
              <a:gd name="T36" fmla="*/ 249 w 504"/>
              <a:gd name="T37" fmla="*/ 73 h 400"/>
              <a:gd name="T38" fmla="*/ 208 w 504"/>
              <a:gd name="T39" fmla="*/ 117 h 400"/>
              <a:gd name="T40" fmla="*/ 172 w 504"/>
              <a:gd name="T41" fmla="*/ 120 h 400"/>
              <a:gd name="T42" fmla="*/ 187 w 504"/>
              <a:gd name="T43" fmla="*/ 133 h 400"/>
              <a:gd name="T44" fmla="*/ 149 w 504"/>
              <a:gd name="T45" fmla="*/ 177 h 400"/>
              <a:gd name="T46" fmla="*/ 76 w 504"/>
              <a:gd name="T47" fmla="*/ 178 h 400"/>
              <a:gd name="T48" fmla="*/ 5 w 504"/>
              <a:gd name="T49" fmla="*/ 193 h 400"/>
              <a:gd name="T50" fmla="*/ 21 w 504"/>
              <a:gd name="T51" fmla="*/ 214 h 400"/>
              <a:gd name="T52" fmla="*/ 91 w 504"/>
              <a:gd name="T53" fmla="*/ 223 h 400"/>
              <a:gd name="T54" fmla="*/ 151 w 504"/>
              <a:gd name="T55" fmla="*/ 225 h 400"/>
              <a:gd name="T56" fmla="*/ 179 w 504"/>
              <a:gd name="T57" fmla="*/ 269 h 400"/>
              <a:gd name="T58" fmla="*/ 179 w 504"/>
              <a:gd name="T59" fmla="*/ 288 h 400"/>
              <a:gd name="T60" fmla="*/ 217 w 504"/>
              <a:gd name="T61" fmla="*/ 293 h 400"/>
              <a:gd name="T62" fmla="*/ 246 w 504"/>
              <a:gd name="T63" fmla="*/ 329 h 400"/>
              <a:gd name="T64" fmla="*/ 230 w 504"/>
              <a:gd name="T65" fmla="*/ 342 h 400"/>
              <a:gd name="T66" fmla="*/ 266 w 504"/>
              <a:gd name="T67" fmla="*/ 346 h 400"/>
              <a:gd name="T68" fmla="*/ 322 w 504"/>
              <a:gd name="T69" fmla="*/ 398 h 400"/>
              <a:gd name="T70" fmla="*/ 345 w 504"/>
              <a:gd name="T71" fmla="*/ 400 h 400"/>
              <a:gd name="T72" fmla="*/ 369 w 504"/>
              <a:gd name="T73" fmla="*/ 397 h 400"/>
              <a:gd name="T74" fmla="*/ 356 w 504"/>
              <a:gd name="T75" fmla="*/ 393 h 400"/>
              <a:gd name="T76" fmla="*/ 341 w 504"/>
              <a:gd name="T77" fmla="*/ 386 h 400"/>
              <a:gd name="T78" fmla="*/ 319 w 504"/>
              <a:gd name="T79" fmla="*/ 353 h 400"/>
              <a:gd name="T80" fmla="*/ 298 w 504"/>
              <a:gd name="T81" fmla="*/ 319 h 400"/>
              <a:gd name="T82" fmla="*/ 303 w 504"/>
              <a:gd name="T83" fmla="*/ 300 h 400"/>
              <a:gd name="T84" fmla="*/ 277 w 504"/>
              <a:gd name="T85" fmla="*/ 285 h 400"/>
              <a:gd name="T86" fmla="*/ 268 w 504"/>
              <a:gd name="T87" fmla="*/ 255 h 400"/>
              <a:gd name="T88" fmla="*/ 261 w 504"/>
              <a:gd name="T89" fmla="*/ 235 h 400"/>
              <a:gd name="T90" fmla="*/ 344 w 504"/>
              <a:gd name="T91" fmla="*/ 223 h 400"/>
              <a:gd name="T92" fmla="*/ 412 w 504"/>
              <a:gd name="T93" fmla="*/ 218 h 400"/>
              <a:gd name="T94" fmla="*/ 483 w 504"/>
              <a:gd name="T95" fmla="*/ 276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04" h="400">
                <a:moveTo>
                  <a:pt x="504" y="275"/>
                </a:moveTo>
                <a:cubicBezTo>
                  <a:pt x="482" y="204"/>
                  <a:pt x="482" y="204"/>
                  <a:pt x="482" y="204"/>
                </a:cubicBezTo>
                <a:cubicBezTo>
                  <a:pt x="490" y="203"/>
                  <a:pt x="495" y="202"/>
                  <a:pt x="495" y="200"/>
                </a:cubicBezTo>
                <a:cubicBezTo>
                  <a:pt x="495" y="198"/>
                  <a:pt x="490" y="197"/>
                  <a:pt x="482" y="196"/>
                </a:cubicBezTo>
                <a:cubicBezTo>
                  <a:pt x="504" y="125"/>
                  <a:pt x="504" y="125"/>
                  <a:pt x="504" y="125"/>
                </a:cubicBezTo>
                <a:cubicBezTo>
                  <a:pt x="504" y="124"/>
                  <a:pt x="504" y="124"/>
                  <a:pt x="503" y="124"/>
                </a:cubicBezTo>
                <a:cubicBezTo>
                  <a:pt x="483" y="124"/>
                  <a:pt x="483" y="124"/>
                  <a:pt x="483" y="124"/>
                </a:cubicBezTo>
                <a:cubicBezTo>
                  <a:pt x="482" y="124"/>
                  <a:pt x="481" y="124"/>
                  <a:pt x="480" y="125"/>
                </a:cubicBezTo>
                <a:cubicBezTo>
                  <a:pt x="424" y="184"/>
                  <a:pt x="424" y="184"/>
                  <a:pt x="424" y="184"/>
                </a:cubicBezTo>
                <a:cubicBezTo>
                  <a:pt x="419" y="184"/>
                  <a:pt x="414" y="183"/>
                  <a:pt x="410" y="182"/>
                </a:cubicBezTo>
                <a:cubicBezTo>
                  <a:pt x="404" y="181"/>
                  <a:pt x="394" y="180"/>
                  <a:pt x="387" y="179"/>
                </a:cubicBezTo>
                <a:cubicBezTo>
                  <a:pt x="381" y="179"/>
                  <a:pt x="369" y="178"/>
                  <a:pt x="360" y="178"/>
                </a:cubicBezTo>
                <a:cubicBezTo>
                  <a:pt x="341" y="178"/>
                  <a:pt x="341" y="178"/>
                  <a:pt x="341" y="178"/>
                </a:cubicBezTo>
                <a:cubicBezTo>
                  <a:pt x="333" y="178"/>
                  <a:pt x="319" y="177"/>
                  <a:pt x="310" y="177"/>
                </a:cubicBezTo>
                <a:cubicBezTo>
                  <a:pt x="258" y="178"/>
                  <a:pt x="258" y="178"/>
                  <a:pt x="258" y="178"/>
                </a:cubicBezTo>
                <a:cubicBezTo>
                  <a:pt x="261" y="166"/>
                  <a:pt x="261" y="166"/>
                  <a:pt x="261" y="166"/>
                </a:cubicBezTo>
                <a:cubicBezTo>
                  <a:pt x="279" y="161"/>
                  <a:pt x="279" y="161"/>
                  <a:pt x="279" y="161"/>
                </a:cubicBezTo>
                <a:cubicBezTo>
                  <a:pt x="263" y="161"/>
                  <a:pt x="263" y="161"/>
                  <a:pt x="263" y="161"/>
                </a:cubicBezTo>
                <a:cubicBezTo>
                  <a:pt x="268" y="146"/>
                  <a:pt x="268" y="146"/>
                  <a:pt x="268" y="146"/>
                </a:cubicBezTo>
                <a:cubicBezTo>
                  <a:pt x="285" y="141"/>
                  <a:pt x="285" y="141"/>
                  <a:pt x="285" y="141"/>
                </a:cubicBezTo>
                <a:cubicBezTo>
                  <a:pt x="270" y="141"/>
                  <a:pt x="270" y="141"/>
                  <a:pt x="270" y="141"/>
                </a:cubicBezTo>
                <a:cubicBezTo>
                  <a:pt x="278" y="115"/>
                  <a:pt x="278" y="115"/>
                  <a:pt x="278" y="115"/>
                </a:cubicBezTo>
                <a:cubicBezTo>
                  <a:pt x="279" y="114"/>
                  <a:pt x="280" y="111"/>
                  <a:pt x="281" y="110"/>
                </a:cubicBezTo>
                <a:cubicBezTo>
                  <a:pt x="282" y="107"/>
                  <a:pt x="282" y="107"/>
                  <a:pt x="282" y="107"/>
                </a:cubicBezTo>
                <a:cubicBezTo>
                  <a:pt x="303" y="101"/>
                  <a:pt x="303" y="101"/>
                  <a:pt x="303" y="101"/>
                </a:cubicBezTo>
                <a:cubicBezTo>
                  <a:pt x="286" y="101"/>
                  <a:pt x="286" y="101"/>
                  <a:pt x="286" y="101"/>
                </a:cubicBezTo>
                <a:cubicBezTo>
                  <a:pt x="287" y="100"/>
                  <a:pt x="287" y="100"/>
                  <a:pt x="287" y="100"/>
                </a:cubicBezTo>
                <a:cubicBezTo>
                  <a:pt x="287" y="99"/>
                  <a:pt x="289" y="96"/>
                  <a:pt x="290" y="95"/>
                </a:cubicBezTo>
                <a:cubicBezTo>
                  <a:pt x="298" y="82"/>
                  <a:pt x="298" y="82"/>
                  <a:pt x="298" y="82"/>
                </a:cubicBezTo>
                <a:cubicBezTo>
                  <a:pt x="320" y="76"/>
                  <a:pt x="320" y="76"/>
                  <a:pt x="320" y="76"/>
                </a:cubicBezTo>
                <a:cubicBezTo>
                  <a:pt x="302" y="76"/>
                  <a:pt x="302" y="76"/>
                  <a:pt x="302" y="76"/>
                </a:cubicBezTo>
                <a:cubicBezTo>
                  <a:pt x="320" y="47"/>
                  <a:pt x="320" y="47"/>
                  <a:pt x="320" y="47"/>
                </a:cubicBezTo>
                <a:cubicBezTo>
                  <a:pt x="321" y="45"/>
                  <a:pt x="322" y="43"/>
                  <a:pt x="323" y="42"/>
                </a:cubicBezTo>
                <a:cubicBezTo>
                  <a:pt x="339" y="19"/>
                  <a:pt x="339" y="19"/>
                  <a:pt x="339" y="19"/>
                </a:cubicBezTo>
                <a:cubicBezTo>
                  <a:pt x="340" y="17"/>
                  <a:pt x="341" y="15"/>
                  <a:pt x="342" y="14"/>
                </a:cubicBezTo>
                <a:cubicBezTo>
                  <a:pt x="345" y="10"/>
                  <a:pt x="345" y="10"/>
                  <a:pt x="345" y="10"/>
                </a:cubicBezTo>
                <a:cubicBezTo>
                  <a:pt x="346" y="9"/>
                  <a:pt x="348" y="8"/>
                  <a:pt x="350" y="7"/>
                </a:cubicBezTo>
                <a:cubicBezTo>
                  <a:pt x="357" y="7"/>
                  <a:pt x="357" y="7"/>
                  <a:pt x="357" y="7"/>
                </a:cubicBezTo>
                <a:cubicBezTo>
                  <a:pt x="359" y="7"/>
                  <a:pt x="362" y="6"/>
                  <a:pt x="363" y="6"/>
                </a:cubicBezTo>
                <a:cubicBezTo>
                  <a:pt x="369" y="4"/>
                  <a:pt x="369" y="4"/>
                  <a:pt x="369" y="4"/>
                </a:cubicBezTo>
                <a:cubicBezTo>
                  <a:pt x="371" y="4"/>
                  <a:pt x="371" y="3"/>
                  <a:pt x="369" y="3"/>
                </a:cubicBezTo>
                <a:cubicBezTo>
                  <a:pt x="363" y="2"/>
                  <a:pt x="363" y="2"/>
                  <a:pt x="363" y="2"/>
                </a:cubicBezTo>
                <a:cubicBezTo>
                  <a:pt x="361" y="1"/>
                  <a:pt x="358" y="1"/>
                  <a:pt x="357" y="1"/>
                </a:cubicBezTo>
                <a:cubicBezTo>
                  <a:pt x="346" y="0"/>
                  <a:pt x="346" y="0"/>
                  <a:pt x="346" y="0"/>
                </a:cubicBezTo>
                <a:cubicBezTo>
                  <a:pt x="344" y="0"/>
                  <a:pt x="341" y="0"/>
                  <a:pt x="339" y="0"/>
                </a:cubicBezTo>
                <a:cubicBezTo>
                  <a:pt x="329" y="1"/>
                  <a:pt x="329" y="1"/>
                  <a:pt x="329" y="1"/>
                </a:cubicBezTo>
                <a:cubicBezTo>
                  <a:pt x="328" y="1"/>
                  <a:pt x="325" y="1"/>
                  <a:pt x="323" y="2"/>
                </a:cubicBezTo>
                <a:cubicBezTo>
                  <a:pt x="317" y="4"/>
                  <a:pt x="317" y="4"/>
                  <a:pt x="317" y="4"/>
                </a:cubicBezTo>
                <a:cubicBezTo>
                  <a:pt x="315" y="4"/>
                  <a:pt x="313" y="6"/>
                  <a:pt x="311" y="7"/>
                </a:cubicBezTo>
                <a:cubicBezTo>
                  <a:pt x="265" y="57"/>
                  <a:pt x="265" y="57"/>
                  <a:pt x="265" y="57"/>
                </a:cubicBezTo>
                <a:cubicBezTo>
                  <a:pt x="261" y="55"/>
                  <a:pt x="256" y="54"/>
                  <a:pt x="250" y="54"/>
                </a:cubicBezTo>
                <a:cubicBezTo>
                  <a:pt x="235" y="54"/>
                  <a:pt x="235" y="54"/>
                  <a:pt x="235" y="54"/>
                </a:cubicBezTo>
                <a:cubicBezTo>
                  <a:pt x="232" y="54"/>
                  <a:pt x="229" y="56"/>
                  <a:pt x="229" y="60"/>
                </a:cubicBezTo>
                <a:cubicBezTo>
                  <a:pt x="229" y="67"/>
                  <a:pt x="229" y="67"/>
                  <a:pt x="229" y="67"/>
                </a:cubicBezTo>
                <a:cubicBezTo>
                  <a:pt x="229" y="70"/>
                  <a:pt x="232" y="73"/>
                  <a:pt x="235" y="73"/>
                </a:cubicBezTo>
                <a:cubicBezTo>
                  <a:pt x="244" y="73"/>
                  <a:pt x="244" y="73"/>
                  <a:pt x="244" y="73"/>
                </a:cubicBezTo>
                <a:cubicBezTo>
                  <a:pt x="246" y="73"/>
                  <a:pt x="248" y="73"/>
                  <a:pt x="249" y="73"/>
                </a:cubicBezTo>
                <a:cubicBezTo>
                  <a:pt x="222" y="102"/>
                  <a:pt x="222" y="102"/>
                  <a:pt x="222" y="102"/>
                </a:cubicBezTo>
                <a:cubicBezTo>
                  <a:pt x="221" y="104"/>
                  <a:pt x="219" y="106"/>
                  <a:pt x="218" y="107"/>
                </a:cubicBezTo>
                <a:cubicBezTo>
                  <a:pt x="208" y="117"/>
                  <a:pt x="208" y="117"/>
                  <a:pt x="208" y="117"/>
                </a:cubicBezTo>
                <a:cubicBezTo>
                  <a:pt x="204" y="115"/>
                  <a:pt x="199" y="114"/>
                  <a:pt x="193" y="114"/>
                </a:cubicBezTo>
                <a:cubicBezTo>
                  <a:pt x="178" y="114"/>
                  <a:pt x="178" y="114"/>
                  <a:pt x="178" y="114"/>
                </a:cubicBezTo>
                <a:cubicBezTo>
                  <a:pt x="175" y="114"/>
                  <a:pt x="172" y="116"/>
                  <a:pt x="172" y="120"/>
                </a:cubicBezTo>
                <a:cubicBezTo>
                  <a:pt x="172" y="127"/>
                  <a:pt x="172" y="127"/>
                  <a:pt x="172" y="127"/>
                </a:cubicBezTo>
                <a:cubicBezTo>
                  <a:pt x="172" y="130"/>
                  <a:pt x="175" y="133"/>
                  <a:pt x="178" y="133"/>
                </a:cubicBezTo>
                <a:cubicBezTo>
                  <a:pt x="187" y="133"/>
                  <a:pt x="187" y="133"/>
                  <a:pt x="187" y="133"/>
                </a:cubicBezTo>
                <a:cubicBezTo>
                  <a:pt x="189" y="133"/>
                  <a:pt x="191" y="133"/>
                  <a:pt x="192" y="133"/>
                </a:cubicBezTo>
                <a:cubicBezTo>
                  <a:pt x="152" y="174"/>
                  <a:pt x="152" y="174"/>
                  <a:pt x="152" y="174"/>
                </a:cubicBezTo>
                <a:cubicBezTo>
                  <a:pt x="151" y="175"/>
                  <a:pt x="150" y="176"/>
                  <a:pt x="149" y="177"/>
                </a:cubicBezTo>
                <a:cubicBezTo>
                  <a:pt x="121" y="177"/>
                  <a:pt x="121" y="177"/>
                  <a:pt x="121" y="177"/>
                </a:cubicBezTo>
                <a:cubicBezTo>
                  <a:pt x="113" y="177"/>
                  <a:pt x="98" y="178"/>
                  <a:pt x="90" y="178"/>
                </a:cubicBezTo>
                <a:cubicBezTo>
                  <a:pt x="76" y="178"/>
                  <a:pt x="76" y="178"/>
                  <a:pt x="76" y="178"/>
                </a:cubicBezTo>
                <a:cubicBezTo>
                  <a:pt x="67" y="178"/>
                  <a:pt x="55" y="179"/>
                  <a:pt x="48" y="180"/>
                </a:cubicBezTo>
                <a:cubicBezTo>
                  <a:pt x="41" y="181"/>
                  <a:pt x="29" y="184"/>
                  <a:pt x="22" y="186"/>
                </a:cubicBezTo>
                <a:cubicBezTo>
                  <a:pt x="15" y="188"/>
                  <a:pt x="7" y="192"/>
                  <a:pt x="5" y="193"/>
                </a:cubicBezTo>
                <a:cubicBezTo>
                  <a:pt x="3" y="195"/>
                  <a:pt x="1" y="197"/>
                  <a:pt x="0" y="199"/>
                </a:cubicBezTo>
                <a:cubicBezTo>
                  <a:pt x="0" y="201"/>
                  <a:pt x="2" y="204"/>
                  <a:pt x="5" y="207"/>
                </a:cubicBezTo>
                <a:cubicBezTo>
                  <a:pt x="7" y="209"/>
                  <a:pt x="15" y="212"/>
                  <a:pt x="21" y="214"/>
                </a:cubicBezTo>
                <a:cubicBezTo>
                  <a:pt x="28" y="216"/>
                  <a:pt x="39" y="219"/>
                  <a:pt x="46" y="220"/>
                </a:cubicBezTo>
                <a:cubicBezTo>
                  <a:pt x="53" y="221"/>
                  <a:pt x="66" y="222"/>
                  <a:pt x="75" y="223"/>
                </a:cubicBezTo>
                <a:cubicBezTo>
                  <a:pt x="91" y="223"/>
                  <a:pt x="91" y="223"/>
                  <a:pt x="91" y="223"/>
                </a:cubicBezTo>
                <a:cubicBezTo>
                  <a:pt x="99" y="223"/>
                  <a:pt x="114" y="223"/>
                  <a:pt x="122" y="223"/>
                </a:cubicBezTo>
                <a:cubicBezTo>
                  <a:pt x="150" y="224"/>
                  <a:pt x="150" y="224"/>
                  <a:pt x="150" y="224"/>
                </a:cubicBezTo>
                <a:cubicBezTo>
                  <a:pt x="150" y="224"/>
                  <a:pt x="151" y="225"/>
                  <a:pt x="151" y="225"/>
                </a:cubicBezTo>
                <a:cubicBezTo>
                  <a:pt x="194" y="269"/>
                  <a:pt x="194" y="269"/>
                  <a:pt x="194" y="269"/>
                </a:cubicBezTo>
                <a:cubicBezTo>
                  <a:pt x="192" y="269"/>
                  <a:pt x="190" y="269"/>
                  <a:pt x="188" y="269"/>
                </a:cubicBezTo>
                <a:cubicBezTo>
                  <a:pt x="179" y="269"/>
                  <a:pt x="179" y="269"/>
                  <a:pt x="179" y="269"/>
                </a:cubicBezTo>
                <a:cubicBezTo>
                  <a:pt x="175" y="269"/>
                  <a:pt x="172" y="272"/>
                  <a:pt x="172" y="275"/>
                </a:cubicBezTo>
                <a:cubicBezTo>
                  <a:pt x="172" y="282"/>
                  <a:pt x="172" y="282"/>
                  <a:pt x="172" y="282"/>
                </a:cubicBezTo>
                <a:cubicBezTo>
                  <a:pt x="172" y="286"/>
                  <a:pt x="175" y="288"/>
                  <a:pt x="179" y="288"/>
                </a:cubicBezTo>
                <a:cubicBezTo>
                  <a:pt x="194" y="288"/>
                  <a:pt x="194" y="288"/>
                  <a:pt x="194" y="288"/>
                </a:cubicBezTo>
                <a:cubicBezTo>
                  <a:pt x="200" y="288"/>
                  <a:pt x="205" y="287"/>
                  <a:pt x="209" y="285"/>
                </a:cubicBezTo>
                <a:cubicBezTo>
                  <a:pt x="217" y="293"/>
                  <a:pt x="217" y="293"/>
                  <a:pt x="217" y="293"/>
                </a:cubicBezTo>
                <a:cubicBezTo>
                  <a:pt x="218" y="294"/>
                  <a:pt x="220" y="296"/>
                  <a:pt x="221" y="297"/>
                </a:cubicBezTo>
                <a:cubicBezTo>
                  <a:pt x="251" y="329"/>
                  <a:pt x="251" y="329"/>
                  <a:pt x="251" y="329"/>
                </a:cubicBezTo>
                <a:cubicBezTo>
                  <a:pt x="249" y="329"/>
                  <a:pt x="247" y="329"/>
                  <a:pt x="246" y="329"/>
                </a:cubicBezTo>
                <a:cubicBezTo>
                  <a:pt x="237" y="329"/>
                  <a:pt x="237" y="329"/>
                  <a:pt x="237" y="329"/>
                </a:cubicBezTo>
                <a:cubicBezTo>
                  <a:pt x="233" y="329"/>
                  <a:pt x="230" y="332"/>
                  <a:pt x="230" y="335"/>
                </a:cubicBezTo>
                <a:cubicBezTo>
                  <a:pt x="230" y="342"/>
                  <a:pt x="230" y="342"/>
                  <a:pt x="230" y="342"/>
                </a:cubicBezTo>
                <a:cubicBezTo>
                  <a:pt x="230" y="346"/>
                  <a:pt x="233" y="348"/>
                  <a:pt x="237" y="348"/>
                </a:cubicBezTo>
                <a:cubicBezTo>
                  <a:pt x="252" y="348"/>
                  <a:pt x="252" y="348"/>
                  <a:pt x="252" y="348"/>
                </a:cubicBezTo>
                <a:cubicBezTo>
                  <a:pt x="257" y="348"/>
                  <a:pt x="263" y="347"/>
                  <a:pt x="266" y="346"/>
                </a:cubicBezTo>
                <a:cubicBezTo>
                  <a:pt x="311" y="393"/>
                  <a:pt x="311" y="393"/>
                  <a:pt x="311" y="393"/>
                </a:cubicBezTo>
                <a:cubicBezTo>
                  <a:pt x="312" y="394"/>
                  <a:pt x="314" y="395"/>
                  <a:pt x="316" y="396"/>
                </a:cubicBezTo>
                <a:cubicBezTo>
                  <a:pt x="322" y="398"/>
                  <a:pt x="322" y="398"/>
                  <a:pt x="322" y="398"/>
                </a:cubicBezTo>
                <a:cubicBezTo>
                  <a:pt x="324" y="398"/>
                  <a:pt x="327" y="399"/>
                  <a:pt x="329" y="399"/>
                </a:cubicBezTo>
                <a:cubicBezTo>
                  <a:pt x="339" y="400"/>
                  <a:pt x="339" y="400"/>
                  <a:pt x="339" y="400"/>
                </a:cubicBezTo>
                <a:cubicBezTo>
                  <a:pt x="340" y="400"/>
                  <a:pt x="343" y="400"/>
                  <a:pt x="345" y="400"/>
                </a:cubicBezTo>
                <a:cubicBezTo>
                  <a:pt x="356" y="399"/>
                  <a:pt x="356" y="399"/>
                  <a:pt x="356" y="399"/>
                </a:cubicBezTo>
                <a:cubicBezTo>
                  <a:pt x="358" y="399"/>
                  <a:pt x="361" y="398"/>
                  <a:pt x="362" y="398"/>
                </a:cubicBezTo>
                <a:cubicBezTo>
                  <a:pt x="369" y="397"/>
                  <a:pt x="369" y="397"/>
                  <a:pt x="369" y="397"/>
                </a:cubicBezTo>
                <a:cubicBezTo>
                  <a:pt x="370" y="396"/>
                  <a:pt x="370" y="396"/>
                  <a:pt x="369" y="395"/>
                </a:cubicBezTo>
                <a:cubicBezTo>
                  <a:pt x="363" y="394"/>
                  <a:pt x="363" y="394"/>
                  <a:pt x="363" y="394"/>
                </a:cubicBezTo>
                <a:cubicBezTo>
                  <a:pt x="361" y="393"/>
                  <a:pt x="358" y="393"/>
                  <a:pt x="356" y="393"/>
                </a:cubicBezTo>
                <a:cubicBezTo>
                  <a:pt x="349" y="392"/>
                  <a:pt x="349" y="392"/>
                  <a:pt x="349" y="392"/>
                </a:cubicBezTo>
                <a:cubicBezTo>
                  <a:pt x="347" y="392"/>
                  <a:pt x="345" y="391"/>
                  <a:pt x="344" y="389"/>
                </a:cubicBezTo>
                <a:cubicBezTo>
                  <a:pt x="341" y="386"/>
                  <a:pt x="341" y="386"/>
                  <a:pt x="341" y="386"/>
                </a:cubicBezTo>
                <a:cubicBezTo>
                  <a:pt x="340" y="385"/>
                  <a:pt x="339" y="382"/>
                  <a:pt x="338" y="381"/>
                </a:cubicBezTo>
                <a:cubicBezTo>
                  <a:pt x="322" y="358"/>
                  <a:pt x="322" y="358"/>
                  <a:pt x="322" y="358"/>
                </a:cubicBezTo>
                <a:cubicBezTo>
                  <a:pt x="321" y="356"/>
                  <a:pt x="320" y="354"/>
                  <a:pt x="319" y="353"/>
                </a:cubicBezTo>
                <a:cubicBezTo>
                  <a:pt x="302" y="325"/>
                  <a:pt x="302" y="325"/>
                  <a:pt x="302" y="325"/>
                </a:cubicBezTo>
                <a:cubicBezTo>
                  <a:pt x="320" y="325"/>
                  <a:pt x="320" y="325"/>
                  <a:pt x="320" y="325"/>
                </a:cubicBezTo>
                <a:cubicBezTo>
                  <a:pt x="298" y="319"/>
                  <a:pt x="298" y="319"/>
                  <a:pt x="298" y="319"/>
                </a:cubicBezTo>
                <a:cubicBezTo>
                  <a:pt x="289" y="305"/>
                  <a:pt x="289" y="305"/>
                  <a:pt x="289" y="305"/>
                </a:cubicBezTo>
                <a:cubicBezTo>
                  <a:pt x="288" y="303"/>
                  <a:pt x="287" y="301"/>
                  <a:pt x="286" y="300"/>
                </a:cubicBezTo>
                <a:cubicBezTo>
                  <a:pt x="303" y="300"/>
                  <a:pt x="303" y="300"/>
                  <a:pt x="303" y="300"/>
                </a:cubicBezTo>
                <a:cubicBezTo>
                  <a:pt x="282" y="294"/>
                  <a:pt x="282" y="294"/>
                  <a:pt x="282" y="294"/>
                </a:cubicBezTo>
                <a:cubicBezTo>
                  <a:pt x="280" y="290"/>
                  <a:pt x="280" y="290"/>
                  <a:pt x="280" y="290"/>
                </a:cubicBezTo>
                <a:cubicBezTo>
                  <a:pt x="279" y="289"/>
                  <a:pt x="278" y="286"/>
                  <a:pt x="277" y="285"/>
                </a:cubicBezTo>
                <a:cubicBezTo>
                  <a:pt x="269" y="260"/>
                  <a:pt x="269" y="260"/>
                  <a:pt x="269" y="260"/>
                </a:cubicBezTo>
                <a:cubicBezTo>
                  <a:pt x="286" y="260"/>
                  <a:pt x="286" y="260"/>
                  <a:pt x="286" y="260"/>
                </a:cubicBezTo>
                <a:cubicBezTo>
                  <a:pt x="268" y="255"/>
                  <a:pt x="268" y="255"/>
                  <a:pt x="268" y="255"/>
                </a:cubicBezTo>
                <a:cubicBezTo>
                  <a:pt x="263" y="240"/>
                  <a:pt x="263" y="240"/>
                  <a:pt x="263" y="240"/>
                </a:cubicBezTo>
                <a:cubicBezTo>
                  <a:pt x="279" y="240"/>
                  <a:pt x="279" y="240"/>
                  <a:pt x="279" y="240"/>
                </a:cubicBezTo>
                <a:cubicBezTo>
                  <a:pt x="261" y="235"/>
                  <a:pt x="261" y="235"/>
                  <a:pt x="261" y="235"/>
                </a:cubicBezTo>
                <a:cubicBezTo>
                  <a:pt x="257" y="223"/>
                  <a:pt x="257" y="223"/>
                  <a:pt x="257" y="223"/>
                </a:cubicBezTo>
                <a:cubicBezTo>
                  <a:pt x="313" y="223"/>
                  <a:pt x="313" y="223"/>
                  <a:pt x="313" y="223"/>
                </a:cubicBezTo>
                <a:cubicBezTo>
                  <a:pt x="321" y="223"/>
                  <a:pt x="336" y="223"/>
                  <a:pt x="344" y="223"/>
                </a:cubicBezTo>
                <a:cubicBezTo>
                  <a:pt x="362" y="222"/>
                  <a:pt x="362" y="222"/>
                  <a:pt x="362" y="222"/>
                </a:cubicBezTo>
                <a:cubicBezTo>
                  <a:pt x="370" y="222"/>
                  <a:pt x="383" y="222"/>
                  <a:pt x="389" y="221"/>
                </a:cubicBezTo>
                <a:cubicBezTo>
                  <a:pt x="395" y="221"/>
                  <a:pt x="406" y="219"/>
                  <a:pt x="412" y="218"/>
                </a:cubicBezTo>
                <a:cubicBezTo>
                  <a:pt x="415" y="218"/>
                  <a:pt x="420" y="217"/>
                  <a:pt x="425" y="216"/>
                </a:cubicBezTo>
                <a:cubicBezTo>
                  <a:pt x="480" y="275"/>
                  <a:pt x="480" y="275"/>
                  <a:pt x="480" y="275"/>
                </a:cubicBezTo>
                <a:cubicBezTo>
                  <a:pt x="481" y="276"/>
                  <a:pt x="482" y="276"/>
                  <a:pt x="483" y="276"/>
                </a:cubicBezTo>
                <a:cubicBezTo>
                  <a:pt x="503" y="276"/>
                  <a:pt x="503" y="276"/>
                  <a:pt x="503" y="276"/>
                </a:cubicBezTo>
                <a:cubicBezTo>
                  <a:pt x="504" y="276"/>
                  <a:pt x="504" y="276"/>
                  <a:pt x="504" y="275"/>
                </a:cubicBez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Ellipszis 16"/>
          <p:cNvSpPr/>
          <p:nvPr/>
        </p:nvSpPr>
        <p:spPr>
          <a:xfrm>
            <a:off x="5362548" y="1145928"/>
            <a:ext cx="986971" cy="98697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42"/>
          <p:cNvGrpSpPr/>
          <p:nvPr/>
        </p:nvGrpSpPr>
        <p:grpSpPr>
          <a:xfrm>
            <a:off x="0" y="5233360"/>
            <a:ext cx="1024128" cy="1024128"/>
            <a:chOff x="-10809" y="2580056"/>
            <a:chExt cx="2574255" cy="2563444"/>
          </a:xfrm>
          <a:solidFill>
            <a:schemeClr val="tx1">
              <a:lumMod val="65000"/>
              <a:lumOff val="35000"/>
            </a:schemeClr>
          </a:solidFill>
        </p:grpSpPr>
        <p:sp>
          <p:nvSpPr>
            <p:cNvPr id="11" name="Right Triangle 17"/>
            <p:cNvSpPr/>
            <p:nvPr/>
          </p:nvSpPr>
          <p:spPr>
            <a:xfrm>
              <a:off x="-10808" y="2580056"/>
              <a:ext cx="2574254" cy="2563443"/>
            </a:xfrm>
            <a:custGeom>
              <a:avLst/>
              <a:gdLst>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Lst>
              <a:ahLst/>
              <a:cxnLst>
                <a:cxn ang="0">
                  <a:pos x="connsiteX0" y="connsiteY0"/>
                </a:cxn>
                <a:cxn ang="0">
                  <a:pos x="connsiteX1" y="connsiteY1"/>
                </a:cxn>
                <a:cxn ang="0">
                  <a:pos x="connsiteX2" y="connsiteY2"/>
                </a:cxn>
                <a:cxn ang="0">
                  <a:pos x="connsiteX3" y="connsiteY3"/>
                </a:cxn>
              </a:cxnLst>
              <a:rect l="l" t="t" r="r" b="b"/>
              <a:pathLst>
                <a:path w="2407162" h="2397053">
                  <a:moveTo>
                    <a:pt x="0" y="2397053"/>
                  </a:moveTo>
                  <a:lnTo>
                    <a:pt x="0" y="0"/>
                  </a:lnTo>
                  <a:cubicBezTo>
                    <a:pt x="536664" y="1252310"/>
                    <a:pt x="1729820" y="2082589"/>
                    <a:pt x="2407162" y="2397053"/>
                  </a:cubicBezTo>
                  <a:lnTo>
                    <a:pt x="0" y="239705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ight Triangle 17"/>
            <p:cNvSpPr/>
            <p:nvPr/>
          </p:nvSpPr>
          <p:spPr>
            <a:xfrm>
              <a:off x="-10808" y="2649415"/>
              <a:ext cx="2504603" cy="2494085"/>
            </a:xfrm>
            <a:custGeom>
              <a:avLst/>
              <a:gdLst>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Lst>
              <a:ahLst/>
              <a:cxnLst>
                <a:cxn ang="0">
                  <a:pos x="connsiteX0" y="connsiteY0"/>
                </a:cxn>
                <a:cxn ang="0">
                  <a:pos x="connsiteX1" y="connsiteY1"/>
                </a:cxn>
                <a:cxn ang="0">
                  <a:pos x="connsiteX2" y="connsiteY2"/>
                </a:cxn>
                <a:cxn ang="0">
                  <a:pos x="connsiteX3" y="connsiteY3"/>
                </a:cxn>
              </a:cxnLst>
              <a:rect l="l" t="t" r="r" b="b"/>
              <a:pathLst>
                <a:path w="2407162" h="2397053">
                  <a:moveTo>
                    <a:pt x="0" y="2397053"/>
                  </a:moveTo>
                  <a:lnTo>
                    <a:pt x="0" y="0"/>
                  </a:lnTo>
                  <a:cubicBezTo>
                    <a:pt x="536664" y="1252310"/>
                    <a:pt x="1729820" y="2082589"/>
                    <a:pt x="2407162" y="2397053"/>
                  </a:cubicBezTo>
                  <a:lnTo>
                    <a:pt x="0" y="239705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ight Triangle 17"/>
            <p:cNvSpPr/>
            <p:nvPr/>
          </p:nvSpPr>
          <p:spPr>
            <a:xfrm>
              <a:off x="-10809" y="2720143"/>
              <a:ext cx="2433577" cy="2423357"/>
            </a:xfrm>
            <a:custGeom>
              <a:avLst/>
              <a:gdLst>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Lst>
              <a:ahLst/>
              <a:cxnLst>
                <a:cxn ang="0">
                  <a:pos x="connsiteX0" y="connsiteY0"/>
                </a:cxn>
                <a:cxn ang="0">
                  <a:pos x="connsiteX1" y="connsiteY1"/>
                </a:cxn>
                <a:cxn ang="0">
                  <a:pos x="connsiteX2" y="connsiteY2"/>
                </a:cxn>
                <a:cxn ang="0">
                  <a:pos x="connsiteX3" y="connsiteY3"/>
                </a:cxn>
              </a:cxnLst>
              <a:rect l="l" t="t" r="r" b="b"/>
              <a:pathLst>
                <a:path w="2407162" h="2397053">
                  <a:moveTo>
                    <a:pt x="0" y="2397053"/>
                  </a:moveTo>
                  <a:lnTo>
                    <a:pt x="0" y="0"/>
                  </a:lnTo>
                  <a:cubicBezTo>
                    <a:pt x="536664" y="1252310"/>
                    <a:pt x="1729820" y="2082589"/>
                    <a:pt x="2407162" y="2397053"/>
                  </a:cubicBezTo>
                  <a:lnTo>
                    <a:pt x="0" y="239705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 name="Group 46"/>
          <p:cNvGrpSpPr/>
          <p:nvPr/>
        </p:nvGrpSpPr>
        <p:grpSpPr>
          <a:xfrm rot="5400000" flipV="1">
            <a:off x="11167443" y="2156"/>
            <a:ext cx="1026713" cy="1022401"/>
            <a:chOff x="-10809" y="2580056"/>
            <a:chExt cx="2574255" cy="2563444"/>
          </a:xfrm>
          <a:solidFill>
            <a:schemeClr val="tx1">
              <a:lumMod val="65000"/>
              <a:lumOff val="35000"/>
            </a:schemeClr>
          </a:solidFill>
        </p:grpSpPr>
        <p:sp>
          <p:nvSpPr>
            <p:cNvPr id="15" name="Right Triangle 17"/>
            <p:cNvSpPr/>
            <p:nvPr/>
          </p:nvSpPr>
          <p:spPr>
            <a:xfrm>
              <a:off x="-10808" y="2580056"/>
              <a:ext cx="2574254" cy="2563443"/>
            </a:xfrm>
            <a:custGeom>
              <a:avLst/>
              <a:gdLst>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Lst>
              <a:ahLst/>
              <a:cxnLst>
                <a:cxn ang="0">
                  <a:pos x="connsiteX0" y="connsiteY0"/>
                </a:cxn>
                <a:cxn ang="0">
                  <a:pos x="connsiteX1" y="connsiteY1"/>
                </a:cxn>
                <a:cxn ang="0">
                  <a:pos x="connsiteX2" y="connsiteY2"/>
                </a:cxn>
                <a:cxn ang="0">
                  <a:pos x="connsiteX3" y="connsiteY3"/>
                </a:cxn>
              </a:cxnLst>
              <a:rect l="l" t="t" r="r" b="b"/>
              <a:pathLst>
                <a:path w="2407162" h="2397053">
                  <a:moveTo>
                    <a:pt x="0" y="2397053"/>
                  </a:moveTo>
                  <a:lnTo>
                    <a:pt x="0" y="0"/>
                  </a:lnTo>
                  <a:cubicBezTo>
                    <a:pt x="536664" y="1252310"/>
                    <a:pt x="1729820" y="2082589"/>
                    <a:pt x="2407162" y="2397053"/>
                  </a:cubicBezTo>
                  <a:lnTo>
                    <a:pt x="0" y="239705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ight Triangle 17"/>
            <p:cNvSpPr/>
            <p:nvPr/>
          </p:nvSpPr>
          <p:spPr>
            <a:xfrm>
              <a:off x="-10808" y="2649415"/>
              <a:ext cx="2504603" cy="2494085"/>
            </a:xfrm>
            <a:custGeom>
              <a:avLst/>
              <a:gdLst>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Lst>
              <a:ahLst/>
              <a:cxnLst>
                <a:cxn ang="0">
                  <a:pos x="connsiteX0" y="connsiteY0"/>
                </a:cxn>
                <a:cxn ang="0">
                  <a:pos x="connsiteX1" y="connsiteY1"/>
                </a:cxn>
                <a:cxn ang="0">
                  <a:pos x="connsiteX2" y="connsiteY2"/>
                </a:cxn>
                <a:cxn ang="0">
                  <a:pos x="connsiteX3" y="connsiteY3"/>
                </a:cxn>
              </a:cxnLst>
              <a:rect l="l" t="t" r="r" b="b"/>
              <a:pathLst>
                <a:path w="2407162" h="2397053">
                  <a:moveTo>
                    <a:pt x="0" y="2397053"/>
                  </a:moveTo>
                  <a:lnTo>
                    <a:pt x="0" y="0"/>
                  </a:lnTo>
                  <a:cubicBezTo>
                    <a:pt x="536664" y="1252310"/>
                    <a:pt x="1729820" y="2082589"/>
                    <a:pt x="2407162" y="2397053"/>
                  </a:cubicBezTo>
                  <a:lnTo>
                    <a:pt x="0" y="239705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ight Triangle 17"/>
            <p:cNvSpPr/>
            <p:nvPr/>
          </p:nvSpPr>
          <p:spPr>
            <a:xfrm>
              <a:off x="-10809" y="2720143"/>
              <a:ext cx="2433577" cy="2423357"/>
            </a:xfrm>
            <a:custGeom>
              <a:avLst/>
              <a:gdLst>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Lst>
              <a:ahLst/>
              <a:cxnLst>
                <a:cxn ang="0">
                  <a:pos x="connsiteX0" y="connsiteY0"/>
                </a:cxn>
                <a:cxn ang="0">
                  <a:pos x="connsiteX1" y="connsiteY1"/>
                </a:cxn>
                <a:cxn ang="0">
                  <a:pos x="connsiteX2" y="connsiteY2"/>
                </a:cxn>
                <a:cxn ang="0">
                  <a:pos x="connsiteX3" y="connsiteY3"/>
                </a:cxn>
              </a:cxnLst>
              <a:rect l="l" t="t" r="r" b="b"/>
              <a:pathLst>
                <a:path w="2407162" h="2397053">
                  <a:moveTo>
                    <a:pt x="0" y="2397053"/>
                  </a:moveTo>
                  <a:lnTo>
                    <a:pt x="0" y="0"/>
                  </a:lnTo>
                  <a:cubicBezTo>
                    <a:pt x="536664" y="1252310"/>
                    <a:pt x="1729820" y="2082589"/>
                    <a:pt x="2407162" y="2397053"/>
                  </a:cubicBezTo>
                  <a:lnTo>
                    <a:pt x="0" y="239705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Freeform 31"/>
          <p:cNvSpPr>
            <a:spLocks noEditPoints="1"/>
          </p:cNvSpPr>
          <p:nvPr/>
        </p:nvSpPr>
        <p:spPr bwMode="auto">
          <a:xfrm>
            <a:off x="5600325" y="1358459"/>
            <a:ext cx="509743" cy="505635"/>
          </a:xfrm>
          <a:custGeom>
            <a:avLst/>
            <a:gdLst/>
            <a:ahLst/>
            <a:cxnLst>
              <a:cxn ang="0">
                <a:pos x="246" y="216"/>
              </a:cxn>
              <a:cxn ang="0">
                <a:pos x="10" y="216"/>
              </a:cxn>
              <a:cxn ang="0">
                <a:pos x="0" y="206"/>
              </a:cxn>
              <a:cxn ang="0">
                <a:pos x="0" y="202"/>
              </a:cxn>
              <a:cxn ang="0">
                <a:pos x="10" y="192"/>
              </a:cxn>
              <a:cxn ang="0">
                <a:pos x="246" y="192"/>
              </a:cxn>
              <a:cxn ang="0">
                <a:pos x="256" y="202"/>
              </a:cxn>
              <a:cxn ang="0">
                <a:pos x="256" y="206"/>
              </a:cxn>
              <a:cxn ang="0">
                <a:pos x="246" y="216"/>
              </a:cxn>
              <a:cxn ang="0">
                <a:pos x="208" y="180"/>
              </a:cxn>
              <a:cxn ang="0">
                <a:pos x="184" y="180"/>
              </a:cxn>
              <a:cxn ang="0">
                <a:pos x="172" y="168"/>
              </a:cxn>
              <a:cxn ang="0">
                <a:pos x="172" y="12"/>
              </a:cxn>
              <a:cxn ang="0">
                <a:pos x="184" y="0"/>
              </a:cxn>
              <a:cxn ang="0">
                <a:pos x="208" y="0"/>
              </a:cxn>
              <a:cxn ang="0">
                <a:pos x="220" y="12"/>
              </a:cxn>
              <a:cxn ang="0">
                <a:pos x="220" y="168"/>
              </a:cxn>
              <a:cxn ang="0">
                <a:pos x="208" y="180"/>
              </a:cxn>
              <a:cxn ang="0">
                <a:pos x="140" y="180"/>
              </a:cxn>
              <a:cxn ang="0">
                <a:pos x="116" y="180"/>
              </a:cxn>
              <a:cxn ang="0">
                <a:pos x="104" y="168"/>
              </a:cxn>
              <a:cxn ang="0">
                <a:pos x="104" y="68"/>
              </a:cxn>
              <a:cxn ang="0">
                <a:pos x="116" y="56"/>
              </a:cxn>
              <a:cxn ang="0">
                <a:pos x="140" y="56"/>
              </a:cxn>
              <a:cxn ang="0">
                <a:pos x="152" y="68"/>
              </a:cxn>
              <a:cxn ang="0">
                <a:pos x="152" y="168"/>
              </a:cxn>
              <a:cxn ang="0">
                <a:pos x="140" y="180"/>
              </a:cxn>
              <a:cxn ang="0">
                <a:pos x="72" y="180"/>
              </a:cxn>
              <a:cxn ang="0">
                <a:pos x="48" y="180"/>
              </a:cxn>
              <a:cxn ang="0">
                <a:pos x="36" y="168"/>
              </a:cxn>
              <a:cxn ang="0">
                <a:pos x="36" y="124"/>
              </a:cxn>
              <a:cxn ang="0">
                <a:pos x="48" y="112"/>
              </a:cxn>
              <a:cxn ang="0">
                <a:pos x="72" y="112"/>
              </a:cxn>
              <a:cxn ang="0">
                <a:pos x="84" y="124"/>
              </a:cxn>
              <a:cxn ang="0">
                <a:pos x="84" y="168"/>
              </a:cxn>
              <a:cxn ang="0">
                <a:pos x="72" y="180"/>
              </a:cxn>
            </a:cxnLst>
            <a:rect l="0" t="0" r="r" b="b"/>
            <a:pathLst>
              <a:path w="256" h="216">
                <a:moveTo>
                  <a:pt x="246" y="216"/>
                </a:moveTo>
                <a:cubicBezTo>
                  <a:pt x="10" y="216"/>
                  <a:pt x="10" y="216"/>
                  <a:pt x="10" y="216"/>
                </a:cubicBezTo>
                <a:cubicBezTo>
                  <a:pt x="4" y="216"/>
                  <a:pt x="0" y="212"/>
                  <a:pt x="0" y="206"/>
                </a:cubicBezTo>
                <a:cubicBezTo>
                  <a:pt x="0" y="202"/>
                  <a:pt x="0" y="202"/>
                  <a:pt x="0" y="202"/>
                </a:cubicBezTo>
                <a:cubicBezTo>
                  <a:pt x="0" y="196"/>
                  <a:pt x="4" y="192"/>
                  <a:pt x="10" y="192"/>
                </a:cubicBezTo>
                <a:cubicBezTo>
                  <a:pt x="246" y="192"/>
                  <a:pt x="246" y="192"/>
                  <a:pt x="246" y="192"/>
                </a:cubicBezTo>
                <a:cubicBezTo>
                  <a:pt x="252" y="192"/>
                  <a:pt x="256" y="196"/>
                  <a:pt x="256" y="202"/>
                </a:cubicBezTo>
                <a:cubicBezTo>
                  <a:pt x="256" y="206"/>
                  <a:pt x="256" y="206"/>
                  <a:pt x="256" y="206"/>
                </a:cubicBezTo>
                <a:cubicBezTo>
                  <a:pt x="256" y="212"/>
                  <a:pt x="252" y="216"/>
                  <a:pt x="246" y="216"/>
                </a:cubicBezTo>
                <a:moveTo>
                  <a:pt x="208" y="180"/>
                </a:moveTo>
                <a:cubicBezTo>
                  <a:pt x="184" y="180"/>
                  <a:pt x="184" y="180"/>
                  <a:pt x="184" y="180"/>
                </a:cubicBezTo>
                <a:cubicBezTo>
                  <a:pt x="177" y="180"/>
                  <a:pt x="172" y="175"/>
                  <a:pt x="172" y="168"/>
                </a:cubicBezTo>
                <a:cubicBezTo>
                  <a:pt x="172" y="12"/>
                  <a:pt x="172" y="12"/>
                  <a:pt x="172" y="12"/>
                </a:cubicBezTo>
                <a:cubicBezTo>
                  <a:pt x="172" y="5"/>
                  <a:pt x="177" y="0"/>
                  <a:pt x="184" y="0"/>
                </a:cubicBezTo>
                <a:cubicBezTo>
                  <a:pt x="208" y="0"/>
                  <a:pt x="208" y="0"/>
                  <a:pt x="208" y="0"/>
                </a:cubicBezTo>
                <a:cubicBezTo>
                  <a:pt x="215" y="0"/>
                  <a:pt x="220" y="5"/>
                  <a:pt x="220" y="12"/>
                </a:cubicBezTo>
                <a:cubicBezTo>
                  <a:pt x="220" y="168"/>
                  <a:pt x="220" y="168"/>
                  <a:pt x="220" y="168"/>
                </a:cubicBezTo>
                <a:cubicBezTo>
                  <a:pt x="220" y="175"/>
                  <a:pt x="215" y="180"/>
                  <a:pt x="208" y="180"/>
                </a:cubicBezTo>
                <a:moveTo>
                  <a:pt x="140" y="180"/>
                </a:moveTo>
                <a:cubicBezTo>
                  <a:pt x="116" y="180"/>
                  <a:pt x="116" y="180"/>
                  <a:pt x="116" y="180"/>
                </a:cubicBezTo>
                <a:cubicBezTo>
                  <a:pt x="109" y="180"/>
                  <a:pt x="104" y="175"/>
                  <a:pt x="104" y="168"/>
                </a:cubicBezTo>
                <a:cubicBezTo>
                  <a:pt x="104" y="68"/>
                  <a:pt x="104" y="68"/>
                  <a:pt x="104" y="68"/>
                </a:cubicBezTo>
                <a:cubicBezTo>
                  <a:pt x="104" y="61"/>
                  <a:pt x="109" y="56"/>
                  <a:pt x="116" y="56"/>
                </a:cubicBezTo>
                <a:cubicBezTo>
                  <a:pt x="140" y="56"/>
                  <a:pt x="140" y="56"/>
                  <a:pt x="140" y="56"/>
                </a:cubicBezTo>
                <a:cubicBezTo>
                  <a:pt x="147" y="56"/>
                  <a:pt x="152" y="61"/>
                  <a:pt x="152" y="68"/>
                </a:cubicBezTo>
                <a:cubicBezTo>
                  <a:pt x="152" y="168"/>
                  <a:pt x="152" y="168"/>
                  <a:pt x="152" y="168"/>
                </a:cubicBezTo>
                <a:cubicBezTo>
                  <a:pt x="152" y="175"/>
                  <a:pt x="147" y="180"/>
                  <a:pt x="140" y="180"/>
                </a:cubicBezTo>
                <a:moveTo>
                  <a:pt x="72" y="180"/>
                </a:moveTo>
                <a:cubicBezTo>
                  <a:pt x="48" y="180"/>
                  <a:pt x="48" y="180"/>
                  <a:pt x="48" y="180"/>
                </a:cubicBezTo>
                <a:cubicBezTo>
                  <a:pt x="41" y="180"/>
                  <a:pt x="36" y="175"/>
                  <a:pt x="36" y="168"/>
                </a:cubicBezTo>
                <a:cubicBezTo>
                  <a:pt x="36" y="124"/>
                  <a:pt x="36" y="124"/>
                  <a:pt x="36" y="124"/>
                </a:cubicBezTo>
                <a:cubicBezTo>
                  <a:pt x="36" y="117"/>
                  <a:pt x="41" y="112"/>
                  <a:pt x="48" y="112"/>
                </a:cubicBezTo>
                <a:cubicBezTo>
                  <a:pt x="72" y="112"/>
                  <a:pt x="72" y="112"/>
                  <a:pt x="72" y="112"/>
                </a:cubicBezTo>
                <a:cubicBezTo>
                  <a:pt x="79" y="112"/>
                  <a:pt x="84" y="117"/>
                  <a:pt x="84" y="124"/>
                </a:cubicBezTo>
                <a:cubicBezTo>
                  <a:pt x="84" y="168"/>
                  <a:pt x="84" y="168"/>
                  <a:pt x="84" y="168"/>
                </a:cubicBezTo>
                <a:cubicBezTo>
                  <a:pt x="84" y="175"/>
                  <a:pt x="79" y="180"/>
                  <a:pt x="72" y="18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lowchart: Off-page Connector 36">
            <a:extLst>
              <a:ext uri="{FF2B5EF4-FFF2-40B4-BE49-F238E27FC236}">
                <a16:creationId xmlns:a16="http://schemas.microsoft.com/office/drawing/2014/main" id="{E34E4F2F-2E67-4692-9EB5-843046579063}"/>
              </a:ext>
            </a:extLst>
          </p:cNvPr>
          <p:cNvSpPr/>
          <p:nvPr/>
        </p:nvSpPr>
        <p:spPr>
          <a:xfrm>
            <a:off x="11197261" y="6356350"/>
            <a:ext cx="327273" cy="420202"/>
          </a:xfrm>
          <a:prstGeom prst="flowChartOffpageConnector">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solidFill>
                  <a:schemeClr val="bg1"/>
                </a:solidFill>
              </a:rPr>
              <a:t>34</a:t>
            </a:r>
            <a:endParaRPr lang="en-US" sz="1100" b="1" dirty="0">
              <a:solidFill>
                <a:schemeClr val="bg1"/>
              </a:solidFill>
            </a:endParaRPr>
          </a:p>
        </p:txBody>
      </p:sp>
      <p:sp>
        <p:nvSpPr>
          <p:cNvPr id="2" name="Rectangle 1"/>
          <p:cNvSpPr/>
          <p:nvPr/>
        </p:nvSpPr>
        <p:spPr>
          <a:xfrm>
            <a:off x="3143556" y="6356350"/>
            <a:ext cx="5423280" cy="369332"/>
          </a:xfrm>
          <a:prstGeom prst="rect">
            <a:avLst/>
          </a:prstGeom>
        </p:spPr>
        <p:txBody>
          <a:bodyPr wrap="none">
            <a:spAutoFit/>
          </a:bodyPr>
          <a:lstStyle/>
          <a:p>
            <a:r>
              <a:rPr lang="fr-FR" dirty="0">
                <a:latin typeface="Times New Roman" panose="02020603050405020304" pitchFamily="18" charset="0"/>
                <a:cs typeface="Times New Roman" panose="02020603050405020304" pitchFamily="18" charset="0"/>
              </a:rPr>
              <a:t>Système de gestion de Service d’électricité / gaz «ndes »</a:t>
            </a:r>
          </a:p>
        </p:txBody>
      </p:sp>
      <p:pic>
        <p:nvPicPr>
          <p:cNvPr id="21" name="Image 20"/>
          <p:cNvPicPr/>
          <p:nvPr/>
        </p:nvPicPr>
        <p:blipFill>
          <a:blip r:embed="rId3" cstate="print">
            <a:extLst>
              <a:ext uri="{28A0092B-C50C-407E-A947-70E740481C1C}">
                <a14:useLocalDpi xmlns:a14="http://schemas.microsoft.com/office/drawing/2010/main" val="0"/>
              </a:ext>
            </a:extLst>
          </a:blip>
          <a:stretch>
            <a:fillRect/>
          </a:stretch>
        </p:blipFill>
        <p:spPr>
          <a:xfrm>
            <a:off x="81036" y="124384"/>
            <a:ext cx="696394" cy="697010"/>
          </a:xfrm>
          <a:prstGeom prst="rect">
            <a:avLst/>
          </a:prstGeom>
        </p:spPr>
      </p:pic>
      <p:pic>
        <p:nvPicPr>
          <p:cNvPr id="22" name="Image 21"/>
          <p:cNvPicPr/>
          <p:nvPr/>
        </p:nvPicPr>
        <p:blipFill>
          <a:blip r:embed="rId4" cstate="print">
            <a:extLst>
              <a:ext uri="{28A0092B-C50C-407E-A947-70E740481C1C}">
                <a14:useLocalDpi xmlns:a14="http://schemas.microsoft.com/office/drawing/2010/main" val="0"/>
              </a:ext>
            </a:extLst>
          </a:blip>
          <a:stretch>
            <a:fillRect/>
          </a:stretch>
        </p:blipFill>
        <p:spPr>
          <a:xfrm>
            <a:off x="10365505" y="219919"/>
            <a:ext cx="630444" cy="601475"/>
          </a:xfrm>
          <a:prstGeom prst="rect">
            <a:avLst/>
          </a:prstGeom>
        </p:spPr>
      </p:pic>
    </p:spTree>
    <p:extLst>
      <p:ext uri="{BB962C8B-B14F-4D97-AF65-F5344CB8AC3E}">
        <p14:creationId xmlns:p14="http://schemas.microsoft.com/office/powerpoint/2010/main" val="938146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1000" fill="hold"/>
                                        <p:tgtEl>
                                          <p:spTgt spid="14"/>
                                        </p:tgtEl>
                                        <p:attrNameLst>
                                          <p:attrName>ppt_x</p:attrName>
                                        </p:attrNameLst>
                                      </p:cBhvr>
                                      <p:tavLst>
                                        <p:tav tm="0">
                                          <p:val>
                                            <p:strVal val="0-#ppt_w/2"/>
                                          </p:val>
                                        </p:tav>
                                        <p:tav tm="100000">
                                          <p:val>
                                            <p:strVal val="#ppt_x"/>
                                          </p:val>
                                        </p:tav>
                                      </p:tavLst>
                                    </p:anim>
                                    <p:anim calcmode="lin" valueType="num">
                                      <p:cBhvr additive="base">
                                        <p:cTn id="8" dur="10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3" decel="10000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1000" fill="hold"/>
                                        <p:tgtEl>
                                          <p:spTgt spid="10"/>
                                        </p:tgtEl>
                                        <p:attrNameLst>
                                          <p:attrName>ppt_x</p:attrName>
                                        </p:attrNameLst>
                                      </p:cBhvr>
                                      <p:tavLst>
                                        <p:tav tm="0">
                                          <p:val>
                                            <p:strVal val="1+#ppt_w/2"/>
                                          </p:val>
                                        </p:tav>
                                        <p:tav tm="100000">
                                          <p:val>
                                            <p:strVal val="#ppt_x"/>
                                          </p:val>
                                        </p:tav>
                                      </p:tavLst>
                                    </p:anim>
                                    <p:anim calcmode="lin" valueType="num">
                                      <p:cBhvr additive="base">
                                        <p:cTn id="12" dur="1000" fill="hold"/>
                                        <p:tgtEl>
                                          <p:spTgt spid="10"/>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par>
                          <p:cTn id="17" fill="hold">
                            <p:stCondLst>
                              <p:cond delay="1500"/>
                            </p:stCondLst>
                            <p:childTnLst>
                              <p:par>
                                <p:cTn id="18" presetID="21" presetClass="entr" presetSubtype="1"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heel(1)">
                                      <p:cBhvr>
                                        <p:cTn id="20" dur="750"/>
                                        <p:tgtEl>
                                          <p:spTgt spid="8"/>
                                        </p:tgtEl>
                                      </p:cBhvr>
                                    </p:animEffect>
                                  </p:childTnLst>
                                </p:cTn>
                              </p:par>
                            </p:childTnLst>
                          </p:cTn>
                        </p:par>
                        <p:par>
                          <p:cTn id="21" fill="hold">
                            <p:stCondLst>
                              <p:cond delay="2250"/>
                            </p:stCondLst>
                            <p:childTnLst>
                              <p:par>
                                <p:cTn id="22" presetID="63" presetClass="path" presetSubtype="0" accel="50000" decel="50000" fill="hold" grpId="0" nodeType="afterEffect">
                                  <p:stCondLst>
                                    <p:cond delay="0"/>
                                  </p:stCondLst>
                                  <p:childTnLst>
                                    <p:animMotion origin="layout" path="M 3.125E-6 1.11111E-6 L 0.99531 0.01296 " pathEditMode="relative" rAng="0" ptsTypes="AA">
                                      <p:cBhvr>
                                        <p:cTn id="23" dur="1250" fill="hold"/>
                                        <p:tgtEl>
                                          <p:spTgt spid="7"/>
                                        </p:tgtEl>
                                        <p:attrNameLst>
                                          <p:attrName>ppt_x</p:attrName>
                                          <p:attrName>ppt_y</p:attrName>
                                        </p:attrNameLst>
                                      </p:cBhvr>
                                      <p:rCtr x="49766" y="64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zövegdoboz 9"/>
          <p:cNvSpPr txBox="1"/>
          <p:nvPr/>
        </p:nvSpPr>
        <p:spPr>
          <a:xfrm>
            <a:off x="3555167" y="320213"/>
            <a:ext cx="4836695" cy="769441"/>
          </a:xfrm>
          <a:prstGeom prst="rect">
            <a:avLst/>
          </a:prstGeom>
          <a:noFill/>
        </p:spPr>
        <p:txBody>
          <a:bodyPr wrap="square" rtlCol="0">
            <a:spAutoFit/>
          </a:bodyPr>
          <a:lstStyle/>
          <a:p>
            <a:pPr algn="ctr"/>
            <a:r>
              <a:rPr lang="en-US" sz="4400" dirty="0" smtClean="0">
                <a:solidFill>
                  <a:schemeClr val="tx2"/>
                </a:solidFill>
                <a:latin typeface="Source Sans Pro Black" panose="020B0803030403020204" pitchFamily="34" charset="0"/>
              </a:rPr>
              <a:t>Conclusion</a:t>
            </a:r>
          </a:p>
        </p:txBody>
      </p:sp>
      <p:sp>
        <p:nvSpPr>
          <p:cNvPr id="7" name="Freeform 5"/>
          <p:cNvSpPr>
            <a:spLocks/>
          </p:cNvSpPr>
          <p:nvPr/>
        </p:nvSpPr>
        <p:spPr bwMode="auto">
          <a:xfrm flipH="1">
            <a:off x="251981" y="5719005"/>
            <a:ext cx="515162" cy="409377"/>
          </a:xfrm>
          <a:custGeom>
            <a:avLst/>
            <a:gdLst>
              <a:gd name="T0" fmla="*/ 495 w 504"/>
              <a:gd name="T1" fmla="*/ 200 h 400"/>
              <a:gd name="T2" fmla="*/ 503 w 504"/>
              <a:gd name="T3" fmla="*/ 124 h 400"/>
              <a:gd name="T4" fmla="*/ 424 w 504"/>
              <a:gd name="T5" fmla="*/ 184 h 400"/>
              <a:gd name="T6" fmla="*/ 360 w 504"/>
              <a:gd name="T7" fmla="*/ 178 h 400"/>
              <a:gd name="T8" fmla="*/ 258 w 504"/>
              <a:gd name="T9" fmla="*/ 178 h 400"/>
              <a:gd name="T10" fmla="*/ 263 w 504"/>
              <a:gd name="T11" fmla="*/ 161 h 400"/>
              <a:gd name="T12" fmla="*/ 270 w 504"/>
              <a:gd name="T13" fmla="*/ 141 h 400"/>
              <a:gd name="T14" fmla="*/ 282 w 504"/>
              <a:gd name="T15" fmla="*/ 107 h 400"/>
              <a:gd name="T16" fmla="*/ 287 w 504"/>
              <a:gd name="T17" fmla="*/ 100 h 400"/>
              <a:gd name="T18" fmla="*/ 320 w 504"/>
              <a:gd name="T19" fmla="*/ 76 h 400"/>
              <a:gd name="T20" fmla="*/ 323 w 504"/>
              <a:gd name="T21" fmla="*/ 42 h 400"/>
              <a:gd name="T22" fmla="*/ 345 w 504"/>
              <a:gd name="T23" fmla="*/ 10 h 400"/>
              <a:gd name="T24" fmla="*/ 363 w 504"/>
              <a:gd name="T25" fmla="*/ 6 h 400"/>
              <a:gd name="T26" fmla="*/ 363 w 504"/>
              <a:gd name="T27" fmla="*/ 2 h 400"/>
              <a:gd name="T28" fmla="*/ 339 w 504"/>
              <a:gd name="T29" fmla="*/ 0 h 400"/>
              <a:gd name="T30" fmla="*/ 317 w 504"/>
              <a:gd name="T31" fmla="*/ 4 h 400"/>
              <a:gd name="T32" fmla="*/ 250 w 504"/>
              <a:gd name="T33" fmla="*/ 54 h 400"/>
              <a:gd name="T34" fmla="*/ 229 w 504"/>
              <a:gd name="T35" fmla="*/ 67 h 400"/>
              <a:gd name="T36" fmla="*/ 249 w 504"/>
              <a:gd name="T37" fmla="*/ 73 h 400"/>
              <a:gd name="T38" fmla="*/ 208 w 504"/>
              <a:gd name="T39" fmla="*/ 117 h 400"/>
              <a:gd name="T40" fmla="*/ 172 w 504"/>
              <a:gd name="T41" fmla="*/ 120 h 400"/>
              <a:gd name="T42" fmla="*/ 187 w 504"/>
              <a:gd name="T43" fmla="*/ 133 h 400"/>
              <a:gd name="T44" fmla="*/ 149 w 504"/>
              <a:gd name="T45" fmla="*/ 177 h 400"/>
              <a:gd name="T46" fmla="*/ 76 w 504"/>
              <a:gd name="T47" fmla="*/ 178 h 400"/>
              <a:gd name="T48" fmla="*/ 5 w 504"/>
              <a:gd name="T49" fmla="*/ 193 h 400"/>
              <a:gd name="T50" fmla="*/ 21 w 504"/>
              <a:gd name="T51" fmla="*/ 214 h 400"/>
              <a:gd name="T52" fmla="*/ 91 w 504"/>
              <a:gd name="T53" fmla="*/ 223 h 400"/>
              <a:gd name="T54" fmla="*/ 151 w 504"/>
              <a:gd name="T55" fmla="*/ 225 h 400"/>
              <a:gd name="T56" fmla="*/ 179 w 504"/>
              <a:gd name="T57" fmla="*/ 269 h 400"/>
              <a:gd name="T58" fmla="*/ 179 w 504"/>
              <a:gd name="T59" fmla="*/ 288 h 400"/>
              <a:gd name="T60" fmla="*/ 217 w 504"/>
              <a:gd name="T61" fmla="*/ 293 h 400"/>
              <a:gd name="T62" fmla="*/ 246 w 504"/>
              <a:gd name="T63" fmla="*/ 329 h 400"/>
              <a:gd name="T64" fmla="*/ 230 w 504"/>
              <a:gd name="T65" fmla="*/ 342 h 400"/>
              <a:gd name="T66" fmla="*/ 266 w 504"/>
              <a:gd name="T67" fmla="*/ 346 h 400"/>
              <a:gd name="T68" fmla="*/ 322 w 504"/>
              <a:gd name="T69" fmla="*/ 398 h 400"/>
              <a:gd name="T70" fmla="*/ 345 w 504"/>
              <a:gd name="T71" fmla="*/ 400 h 400"/>
              <a:gd name="T72" fmla="*/ 369 w 504"/>
              <a:gd name="T73" fmla="*/ 397 h 400"/>
              <a:gd name="T74" fmla="*/ 356 w 504"/>
              <a:gd name="T75" fmla="*/ 393 h 400"/>
              <a:gd name="T76" fmla="*/ 341 w 504"/>
              <a:gd name="T77" fmla="*/ 386 h 400"/>
              <a:gd name="T78" fmla="*/ 319 w 504"/>
              <a:gd name="T79" fmla="*/ 353 h 400"/>
              <a:gd name="T80" fmla="*/ 298 w 504"/>
              <a:gd name="T81" fmla="*/ 319 h 400"/>
              <a:gd name="T82" fmla="*/ 303 w 504"/>
              <a:gd name="T83" fmla="*/ 300 h 400"/>
              <a:gd name="T84" fmla="*/ 277 w 504"/>
              <a:gd name="T85" fmla="*/ 285 h 400"/>
              <a:gd name="T86" fmla="*/ 268 w 504"/>
              <a:gd name="T87" fmla="*/ 255 h 400"/>
              <a:gd name="T88" fmla="*/ 261 w 504"/>
              <a:gd name="T89" fmla="*/ 235 h 400"/>
              <a:gd name="T90" fmla="*/ 344 w 504"/>
              <a:gd name="T91" fmla="*/ 223 h 400"/>
              <a:gd name="T92" fmla="*/ 412 w 504"/>
              <a:gd name="T93" fmla="*/ 218 h 400"/>
              <a:gd name="T94" fmla="*/ 483 w 504"/>
              <a:gd name="T95" fmla="*/ 276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04" h="400">
                <a:moveTo>
                  <a:pt x="504" y="275"/>
                </a:moveTo>
                <a:cubicBezTo>
                  <a:pt x="482" y="204"/>
                  <a:pt x="482" y="204"/>
                  <a:pt x="482" y="204"/>
                </a:cubicBezTo>
                <a:cubicBezTo>
                  <a:pt x="490" y="203"/>
                  <a:pt x="495" y="202"/>
                  <a:pt x="495" y="200"/>
                </a:cubicBezTo>
                <a:cubicBezTo>
                  <a:pt x="495" y="198"/>
                  <a:pt x="490" y="197"/>
                  <a:pt x="482" y="196"/>
                </a:cubicBezTo>
                <a:cubicBezTo>
                  <a:pt x="504" y="125"/>
                  <a:pt x="504" y="125"/>
                  <a:pt x="504" y="125"/>
                </a:cubicBezTo>
                <a:cubicBezTo>
                  <a:pt x="504" y="124"/>
                  <a:pt x="504" y="124"/>
                  <a:pt x="503" y="124"/>
                </a:cubicBezTo>
                <a:cubicBezTo>
                  <a:pt x="483" y="124"/>
                  <a:pt x="483" y="124"/>
                  <a:pt x="483" y="124"/>
                </a:cubicBezTo>
                <a:cubicBezTo>
                  <a:pt x="482" y="124"/>
                  <a:pt x="481" y="124"/>
                  <a:pt x="480" y="125"/>
                </a:cubicBezTo>
                <a:cubicBezTo>
                  <a:pt x="424" y="184"/>
                  <a:pt x="424" y="184"/>
                  <a:pt x="424" y="184"/>
                </a:cubicBezTo>
                <a:cubicBezTo>
                  <a:pt x="419" y="184"/>
                  <a:pt x="414" y="183"/>
                  <a:pt x="410" y="182"/>
                </a:cubicBezTo>
                <a:cubicBezTo>
                  <a:pt x="404" y="181"/>
                  <a:pt x="394" y="180"/>
                  <a:pt x="387" y="179"/>
                </a:cubicBezTo>
                <a:cubicBezTo>
                  <a:pt x="381" y="179"/>
                  <a:pt x="369" y="178"/>
                  <a:pt x="360" y="178"/>
                </a:cubicBezTo>
                <a:cubicBezTo>
                  <a:pt x="341" y="178"/>
                  <a:pt x="341" y="178"/>
                  <a:pt x="341" y="178"/>
                </a:cubicBezTo>
                <a:cubicBezTo>
                  <a:pt x="333" y="178"/>
                  <a:pt x="319" y="177"/>
                  <a:pt x="310" y="177"/>
                </a:cubicBezTo>
                <a:cubicBezTo>
                  <a:pt x="258" y="178"/>
                  <a:pt x="258" y="178"/>
                  <a:pt x="258" y="178"/>
                </a:cubicBezTo>
                <a:cubicBezTo>
                  <a:pt x="261" y="166"/>
                  <a:pt x="261" y="166"/>
                  <a:pt x="261" y="166"/>
                </a:cubicBezTo>
                <a:cubicBezTo>
                  <a:pt x="279" y="161"/>
                  <a:pt x="279" y="161"/>
                  <a:pt x="279" y="161"/>
                </a:cubicBezTo>
                <a:cubicBezTo>
                  <a:pt x="263" y="161"/>
                  <a:pt x="263" y="161"/>
                  <a:pt x="263" y="161"/>
                </a:cubicBezTo>
                <a:cubicBezTo>
                  <a:pt x="268" y="146"/>
                  <a:pt x="268" y="146"/>
                  <a:pt x="268" y="146"/>
                </a:cubicBezTo>
                <a:cubicBezTo>
                  <a:pt x="285" y="141"/>
                  <a:pt x="285" y="141"/>
                  <a:pt x="285" y="141"/>
                </a:cubicBezTo>
                <a:cubicBezTo>
                  <a:pt x="270" y="141"/>
                  <a:pt x="270" y="141"/>
                  <a:pt x="270" y="141"/>
                </a:cubicBezTo>
                <a:cubicBezTo>
                  <a:pt x="278" y="115"/>
                  <a:pt x="278" y="115"/>
                  <a:pt x="278" y="115"/>
                </a:cubicBezTo>
                <a:cubicBezTo>
                  <a:pt x="279" y="114"/>
                  <a:pt x="280" y="111"/>
                  <a:pt x="281" y="110"/>
                </a:cubicBezTo>
                <a:cubicBezTo>
                  <a:pt x="282" y="107"/>
                  <a:pt x="282" y="107"/>
                  <a:pt x="282" y="107"/>
                </a:cubicBezTo>
                <a:cubicBezTo>
                  <a:pt x="303" y="101"/>
                  <a:pt x="303" y="101"/>
                  <a:pt x="303" y="101"/>
                </a:cubicBezTo>
                <a:cubicBezTo>
                  <a:pt x="286" y="101"/>
                  <a:pt x="286" y="101"/>
                  <a:pt x="286" y="101"/>
                </a:cubicBezTo>
                <a:cubicBezTo>
                  <a:pt x="287" y="100"/>
                  <a:pt x="287" y="100"/>
                  <a:pt x="287" y="100"/>
                </a:cubicBezTo>
                <a:cubicBezTo>
                  <a:pt x="287" y="99"/>
                  <a:pt x="289" y="96"/>
                  <a:pt x="290" y="95"/>
                </a:cubicBezTo>
                <a:cubicBezTo>
                  <a:pt x="298" y="82"/>
                  <a:pt x="298" y="82"/>
                  <a:pt x="298" y="82"/>
                </a:cubicBezTo>
                <a:cubicBezTo>
                  <a:pt x="320" y="76"/>
                  <a:pt x="320" y="76"/>
                  <a:pt x="320" y="76"/>
                </a:cubicBezTo>
                <a:cubicBezTo>
                  <a:pt x="302" y="76"/>
                  <a:pt x="302" y="76"/>
                  <a:pt x="302" y="76"/>
                </a:cubicBezTo>
                <a:cubicBezTo>
                  <a:pt x="320" y="47"/>
                  <a:pt x="320" y="47"/>
                  <a:pt x="320" y="47"/>
                </a:cubicBezTo>
                <a:cubicBezTo>
                  <a:pt x="321" y="45"/>
                  <a:pt x="322" y="43"/>
                  <a:pt x="323" y="42"/>
                </a:cubicBezTo>
                <a:cubicBezTo>
                  <a:pt x="339" y="19"/>
                  <a:pt x="339" y="19"/>
                  <a:pt x="339" y="19"/>
                </a:cubicBezTo>
                <a:cubicBezTo>
                  <a:pt x="340" y="17"/>
                  <a:pt x="341" y="15"/>
                  <a:pt x="342" y="14"/>
                </a:cubicBezTo>
                <a:cubicBezTo>
                  <a:pt x="345" y="10"/>
                  <a:pt x="345" y="10"/>
                  <a:pt x="345" y="10"/>
                </a:cubicBezTo>
                <a:cubicBezTo>
                  <a:pt x="346" y="9"/>
                  <a:pt x="348" y="8"/>
                  <a:pt x="350" y="7"/>
                </a:cubicBezTo>
                <a:cubicBezTo>
                  <a:pt x="357" y="7"/>
                  <a:pt x="357" y="7"/>
                  <a:pt x="357" y="7"/>
                </a:cubicBezTo>
                <a:cubicBezTo>
                  <a:pt x="359" y="7"/>
                  <a:pt x="362" y="6"/>
                  <a:pt x="363" y="6"/>
                </a:cubicBezTo>
                <a:cubicBezTo>
                  <a:pt x="369" y="4"/>
                  <a:pt x="369" y="4"/>
                  <a:pt x="369" y="4"/>
                </a:cubicBezTo>
                <a:cubicBezTo>
                  <a:pt x="371" y="4"/>
                  <a:pt x="371" y="3"/>
                  <a:pt x="369" y="3"/>
                </a:cubicBezTo>
                <a:cubicBezTo>
                  <a:pt x="363" y="2"/>
                  <a:pt x="363" y="2"/>
                  <a:pt x="363" y="2"/>
                </a:cubicBezTo>
                <a:cubicBezTo>
                  <a:pt x="361" y="1"/>
                  <a:pt x="358" y="1"/>
                  <a:pt x="357" y="1"/>
                </a:cubicBezTo>
                <a:cubicBezTo>
                  <a:pt x="346" y="0"/>
                  <a:pt x="346" y="0"/>
                  <a:pt x="346" y="0"/>
                </a:cubicBezTo>
                <a:cubicBezTo>
                  <a:pt x="344" y="0"/>
                  <a:pt x="341" y="0"/>
                  <a:pt x="339" y="0"/>
                </a:cubicBezTo>
                <a:cubicBezTo>
                  <a:pt x="329" y="1"/>
                  <a:pt x="329" y="1"/>
                  <a:pt x="329" y="1"/>
                </a:cubicBezTo>
                <a:cubicBezTo>
                  <a:pt x="328" y="1"/>
                  <a:pt x="325" y="1"/>
                  <a:pt x="323" y="2"/>
                </a:cubicBezTo>
                <a:cubicBezTo>
                  <a:pt x="317" y="4"/>
                  <a:pt x="317" y="4"/>
                  <a:pt x="317" y="4"/>
                </a:cubicBezTo>
                <a:cubicBezTo>
                  <a:pt x="315" y="4"/>
                  <a:pt x="313" y="6"/>
                  <a:pt x="311" y="7"/>
                </a:cubicBezTo>
                <a:cubicBezTo>
                  <a:pt x="265" y="57"/>
                  <a:pt x="265" y="57"/>
                  <a:pt x="265" y="57"/>
                </a:cubicBezTo>
                <a:cubicBezTo>
                  <a:pt x="261" y="55"/>
                  <a:pt x="256" y="54"/>
                  <a:pt x="250" y="54"/>
                </a:cubicBezTo>
                <a:cubicBezTo>
                  <a:pt x="235" y="54"/>
                  <a:pt x="235" y="54"/>
                  <a:pt x="235" y="54"/>
                </a:cubicBezTo>
                <a:cubicBezTo>
                  <a:pt x="232" y="54"/>
                  <a:pt x="229" y="56"/>
                  <a:pt x="229" y="60"/>
                </a:cubicBezTo>
                <a:cubicBezTo>
                  <a:pt x="229" y="67"/>
                  <a:pt x="229" y="67"/>
                  <a:pt x="229" y="67"/>
                </a:cubicBezTo>
                <a:cubicBezTo>
                  <a:pt x="229" y="70"/>
                  <a:pt x="232" y="73"/>
                  <a:pt x="235" y="73"/>
                </a:cubicBezTo>
                <a:cubicBezTo>
                  <a:pt x="244" y="73"/>
                  <a:pt x="244" y="73"/>
                  <a:pt x="244" y="73"/>
                </a:cubicBezTo>
                <a:cubicBezTo>
                  <a:pt x="246" y="73"/>
                  <a:pt x="248" y="73"/>
                  <a:pt x="249" y="73"/>
                </a:cubicBezTo>
                <a:cubicBezTo>
                  <a:pt x="222" y="102"/>
                  <a:pt x="222" y="102"/>
                  <a:pt x="222" y="102"/>
                </a:cubicBezTo>
                <a:cubicBezTo>
                  <a:pt x="221" y="104"/>
                  <a:pt x="219" y="106"/>
                  <a:pt x="218" y="107"/>
                </a:cubicBezTo>
                <a:cubicBezTo>
                  <a:pt x="208" y="117"/>
                  <a:pt x="208" y="117"/>
                  <a:pt x="208" y="117"/>
                </a:cubicBezTo>
                <a:cubicBezTo>
                  <a:pt x="204" y="115"/>
                  <a:pt x="199" y="114"/>
                  <a:pt x="193" y="114"/>
                </a:cubicBezTo>
                <a:cubicBezTo>
                  <a:pt x="178" y="114"/>
                  <a:pt x="178" y="114"/>
                  <a:pt x="178" y="114"/>
                </a:cubicBezTo>
                <a:cubicBezTo>
                  <a:pt x="175" y="114"/>
                  <a:pt x="172" y="116"/>
                  <a:pt x="172" y="120"/>
                </a:cubicBezTo>
                <a:cubicBezTo>
                  <a:pt x="172" y="127"/>
                  <a:pt x="172" y="127"/>
                  <a:pt x="172" y="127"/>
                </a:cubicBezTo>
                <a:cubicBezTo>
                  <a:pt x="172" y="130"/>
                  <a:pt x="175" y="133"/>
                  <a:pt x="178" y="133"/>
                </a:cubicBezTo>
                <a:cubicBezTo>
                  <a:pt x="187" y="133"/>
                  <a:pt x="187" y="133"/>
                  <a:pt x="187" y="133"/>
                </a:cubicBezTo>
                <a:cubicBezTo>
                  <a:pt x="189" y="133"/>
                  <a:pt x="191" y="133"/>
                  <a:pt x="192" y="133"/>
                </a:cubicBezTo>
                <a:cubicBezTo>
                  <a:pt x="152" y="174"/>
                  <a:pt x="152" y="174"/>
                  <a:pt x="152" y="174"/>
                </a:cubicBezTo>
                <a:cubicBezTo>
                  <a:pt x="151" y="175"/>
                  <a:pt x="150" y="176"/>
                  <a:pt x="149" y="177"/>
                </a:cubicBezTo>
                <a:cubicBezTo>
                  <a:pt x="121" y="177"/>
                  <a:pt x="121" y="177"/>
                  <a:pt x="121" y="177"/>
                </a:cubicBezTo>
                <a:cubicBezTo>
                  <a:pt x="113" y="177"/>
                  <a:pt x="98" y="178"/>
                  <a:pt x="90" y="178"/>
                </a:cubicBezTo>
                <a:cubicBezTo>
                  <a:pt x="76" y="178"/>
                  <a:pt x="76" y="178"/>
                  <a:pt x="76" y="178"/>
                </a:cubicBezTo>
                <a:cubicBezTo>
                  <a:pt x="67" y="178"/>
                  <a:pt x="55" y="179"/>
                  <a:pt x="48" y="180"/>
                </a:cubicBezTo>
                <a:cubicBezTo>
                  <a:pt x="41" y="181"/>
                  <a:pt x="29" y="184"/>
                  <a:pt x="22" y="186"/>
                </a:cubicBezTo>
                <a:cubicBezTo>
                  <a:pt x="15" y="188"/>
                  <a:pt x="7" y="192"/>
                  <a:pt x="5" y="193"/>
                </a:cubicBezTo>
                <a:cubicBezTo>
                  <a:pt x="3" y="195"/>
                  <a:pt x="1" y="197"/>
                  <a:pt x="0" y="199"/>
                </a:cubicBezTo>
                <a:cubicBezTo>
                  <a:pt x="0" y="201"/>
                  <a:pt x="2" y="204"/>
                  <a:pt x="5" y="207"/>
                </a:cubicBezTo>
                <a:cubicBezTo>
                  <a:pt x="7" y="209"/>
                  <a:pt x="15" y="212"/>
                  <a:pt x="21" y="214"/>
                </a:cubicBezTo>
                <a:cubicBezTo>
                  <a:pt x="28" y="216"/>
                  <a:pt x="39" y="219"/>
                  <a:pt x="46" y="220"/>
                </a:cubicBezTo>
                <a:cubicBezTo>
                  <a:pt x="53" y="221"/>
                  <a:pt x="66" y="222"/>
                  <a:pt x="75" y="223"/>
                </a:cubicBezTo>
                <a:cubicBezTo>
                  <a:pt x="91" y="223"/>
                  <a:pt x="91" y="223"/>
                  <a:pt x="91" y="223"/>
                </a:cubicBezTo>
                <a:cubicBezTo>
                  <a:pt x="99" y="223"/>
                  <a:pt x="114" y="223"/>
                  <a:pt x="122" y="223"/>
                </a:cubicBezTo>
                <a:cubicBezTo>
                  <a:pt x="150" y="224"/>
                  <a:pt x="150" y="224"/>
                  <a:pt x="150" y="224"/>
                </a:cubicBezTo>
                <a:cubicBezTo>
                  <a:pt x="150" y="224"/>
                  <a:pt x="151" y="225"/>
                  <a:pt x="151" y="225"/>
                </a:cubicBezTo>
                <a:cubicBezTo>
                  <a:pt x="194" y="269"/>
                  <a:pt x="194" y="269"/>
                  <a:pt x="194" y="269"/>
                </a:cubicBezTo>
                <a:cubicBezTo>
                  <a:pt x="192" y="269"/>
                  <a:pt x="190" y="269"/>
                  <a:pt x="188" y="269"/>
                </a:cubicBezTo>
                <a:cubicBezTo>
                  <a:pt x="179" y="269"/>
                  <a:pt x="179" y="269"/>
                  <a:pt x="179" y="269"/>
                </a:cubicBezTo>
                <a:cubicBezTo>
                  <a:pt x="175" y="269"/>
                  <a:pt x="172" y="272"/>
                  <a:pt x="172" y="275"/>
                </a:cubicBezTo>
                <a:cubicBezTo>
                  <a:pt x="172" y="282"/>
                  <a:pt x="172" y="282"/>
                  <a:pt x="172" y="282"/>
                </a:cubicBezTo>
                <a:cubicBezTo>
                  <a:pt x="172" y="286"/>
                  <a:pt x="175" y="288"/>
                  <a:pt x="179" y="288"/>
                </a:cubicBezTo>
                <a:cubicBezTo>
                  <a:pt x="194" y="288"/>
                  <a:pt x="194" y="288"/>
                  <a:pt x="194" y="288"/>
                </a:cubicBezTo>
                <a:cubicBezTo>
                  <a:pt x="200" y="288"/>
                  <a:pt x="205" y="287"/>
                  <a:pt x="209" y="285"/>
                </a:cubicBezTo>
                <a:cubicBezTo>
                  <a:pt x="217" y="293"/>
                  <a:pt x="217" y="293"/>
                  <a:pt x="217" y="293"/>
                </a:cubicBezTo>
                <a:cubicBezTo>
                  <a:pt x="218" y="294"/>
                  <a:pt x="220" y="296"/>
                  <a:pt x="221" y="297"/>
                </a:cubicBezTo>
                <a:cubicBezTo>
                  <a:pt x="251" y="329"/>
                  <a:pt x="251" y="329"/>
                  <a:pt x="251" y="329"/>
                </a:cubicBezTo>
                <a:cubicBezTo>
                  <a:pt x="249" y="329"/>
                  <a:pt x="247" y="329"/>
                  <a:pt x="246" y="329"/>
                </a:cubicBezTo>
                <a:cubicBezTo>
                  <a:pt x="237" y="329"/>
                  <a:pt x="237" y="329"/>
                  <a:pt x="237" y="329"/>
                </a:cubicBezTo>
                <a:cubicBezTo>
                  <a:pt x="233" y="329"/>
                  <a:pt x="230" y="332"/>
                  <a:pt x="230" y="335"/>
                </a:cubicBezTo>
                <a:cubicBezTo>
                  <a:pt x="230" y="342"/>
                  <a:pt x="230" y="342"/>
                  <a:pt x="230" y="342"/>
                </a:cubicBezTo>
                <a:cubicBezTo>
                  <a:pt x="230" y="346"/>
                  <a:pt x="233" y="348"/>
                  <a:pt x="237" y="348"/>
                </a:cubicBezTo>
                <a:cubicBezTo>
                  <a:pt x="252" y="348"/>
                  <a:pt x="252" y="348"/>
                  <a:pt x="252" y="348"/>
                </a:cubicBezTo>
                <a:cubicBezTo>
                  <a:pt x="257" y="348"/>
                  <a:pt x="263" y="347"/>
                  <a:pt x="266" y="346"/>
                </a:cubicBezTo>
                <a:cubicBezTo>
                  <a:pt x="311" y="393"/>
                  <a:pt x="311" y="393"/>
                  <a:pt x="311" y="393"/>
                </a:cubicBezTo>
                <a:cubicBezTo>
                  <a:pt x="312" y="394"/>
                  <a:pt x="314" y="395"/>
                  <a:pt x="316" y="396"/>
                </a:cubicBezTo>
                <a:cubicBezTo>
                  <a:pt x="322" y="398"/>
                  <a:pt x="322" y="398"/>
                  <a:pt x="322" y="398"/>
                </a:cubicBezTo>
                <a:cubicBezTo>
                  <a:pt x="324" y="398"/>
                  <a:pt x="327" y="399"/>
                  <a:pt x="329" y="399"/>
                </a:cubicBezTo>
                <a:cubicBezTo>
                  <a:pt x="339" y="400"/>
                  <a:pt x="339" y="400"/>
                  <a:pt x="339" y="400"/>
                </a:cubicBezTo>
                <a:cubicBezTo>
                  <a:pt x="340" y="400"/>
                  <a:pt x="343" y="400"/>
                  <a:pt x="345" y="400"/>
                </a:cubicBezTo>
                <a:cubicBezTo>
                  <a:pt x="356" y="399"/>
                  <a:pt x="356" y="399"/>
                  <a:pt x="356" y="399"/>
                </a:cubicBezTo>
                <a:cubicBezTo>
                  <a:pt x="358" y="399"/>
                  <a:pt x="361" y="398"/>
                  <a:pt x="362" y="398"/>
                </a:cubicBezTo>
                <a:cubicBezTo>
                  <a:pt x="369" y="397"/>
                  <a:pt x="369" y="397"/>
                  <a:pt x="369" y="397"/>
                </a:cubicBezTo>
                <a:cubicBezTo>
                  <a:pt x="370" y="396"/>
                  <a:pt x="370" y="396"/>
                  <a:pt x="369" y="395"/>
                </a:cubicBezTo>
                <a:cubicBezTo>
                  <a:pt x="363" y="394"/>
                  <a:pt x="363" y="394"/>
                  <a:pt x="363" y="394"/>
                </a:cubicBezTo>
                <a:cubicBezTo>
                  <a:pt x="361" y="393"/>
                  <a:pt x="358" y="393"/>
                  <a:pt x="356" y="393"/>
                </a:cubicBezTo>
                <a:cubicBezTo>
                  <a:pt x="349" y="392"/>
                  <a:pt x="349" y="392"/>
                  <a:pt x="349" y="392"/>
                </a:cubicBezTo>
                <a:cubicBezTo>
                  <a:pt x="347" y="392"/>
                  <a:pt x="345" y="391"/>
                  <a:pt x="344" y="389"/>
                </a:cubicBezTo>
                <a:cubicBezTo>
                  <a:pt x="341" y="386"/>
                  <a:pt x="341" y="386"/>
                  <a:pt x="341" y="386"/>
                </a:cubicBezTo>
                <a:cubicBezTo>
                  <a:pt x="340" y="385"/>
                  <a:pt x="339" y="382"/>
                  <a:pt x="338" y="381"/>
                </a:cubicBezTo>
                <a:cubicBezTo>
                  <a:pt x="322" y="358"/>
                  <a:pt x="322" y="358"/>
                  <a:pt x="322" y="358"/>
                </a:cubicBezTo>
                <a:cubicBezTo>
                  <a:pt x="321" y="356"/>
                  <a:pt x="320" y="354"/>
                  <a:pt x="319" y="353"/>
                </a:cubicBezTo>
                <a:cubicBezTo>
                  <a:pt x="302" y="325"/>
                  <a:pt x="302" y="325"/>
                  <a:pt x="302" y="325"/>
                </a:cubicBezTo>
                <a:cubicBezTo>
                  <a:pt x="320" y="325"/>
                  <a:pt x="320" y="325"/>
                  <a:pt x="320" y="325"/>
                </a:cubicBezTo>
                <a:cubicBezTo>
                  <a:pt x="298" y="319"/>
                  <a:pt x="298" y="319"/>
                  <a:pt x="298" y="319"/>
                </a:cubicBezTo>
                <a:cubicBezTo>
                  <a:pt x="289" y="305"/>
                  <a:pt x="289" y="305"/>
                  <a:pt x="289" y="305"/>
                </a:cubicBezTo>
                <a:cubicBezTo>
                  <a:pt x="288" y="303"/>
                  <a:pt x="287" y="301"/>
                  <a:pt x="286" y="300"/>
                </a:cubicBezTo>
                <a:cubicBezTo>
                  <a:pt x="303" y="300"/>
                  <a:pt x="303" y="300"/>
                  <a:pt x="303" y="300"/>
                </a:cubicBezTo>
                <a:cubicBezTo>
                  <a:pt x="282" y="294"/>
                  <a:pt x="282" y="294"/>
                  <a:pt x="282" y="294"/>
                </a:cubicBezTo>
                <a:cubicBezTo>
                  <a:pt x="280" y="290"/>
                  <a:pt x="280" y="290"/>
                  <a:pt x="280" y="290"/>
                </a:cubicBezTo>
                <a:cubicBezTo>
                  <a:pt x="279" y="289"/>
                  <a:pt x="278" y="286"/>
                  <a:pt x="277" y="285"/>
                </a:cubicBezTo>
                <a:cubicBezTo>
                  <a:pt x="269" y="260"/>
                  <a:pt x="269" y="260"/>
                  <a:pt x="269" y="260"/>
                </a:cubicBezTo>
                <a:cubicBezTo>
                  <a:pt x="286" y="260"/>
                  <a:pt x="286" y="260"/>
                  <a:pt x="286" y="260"/>
                </a:cubicBezTo>
                <a:cubicBezTo>
                  <a:pt x="268" y="255"/>
                  <a:pt x="268" y="255"/>
                  <a:pt x="268" y="255"/>
                </a:cubicBezTo>
                <a:cubicBezTo>
                  <a:pt x="263" y="240"/>
                  <a:pt x="263" y="240"/>
                  <a:pt x="263" y="240"/>
                </a:cubicBezTo>
                <a:cubicBezTo>
                  <a:pt x="279" y="240"/>
                  <a:pt x="279" y="240"/>
                  <a:pt x="279" y="240"/>
                </a:cubicBezTo>
                <a:cubicBezTo>
                  <a:pt x="261" y="235"/>
                  <a:pt x="261" y="235"/>
                  <a:pt x="261" y="235"/>
                </a:cubicBezTo>
                <a:cubicBezTo>
                  <a:pt x="257" y="223"/>
                  <a:pt x="257" y="223"/>
                  <a:pt x="257" y="223"/>
                </a:cubicBezTo>
                <a:cubicBezTo>
                  <a:pt x="313" y="223"/>
                  <a:pt x="313" y="223"/>
                  <a:pt x="313" y="223"/>
                </a:cubicBezTo>
                <a:cubicBezTo>
                  <a:pt x="321" y="223"/>
                  <a:pt x="336" y="223"/>
                  <a:pt x="344" y="223"/>
                </a:cubicBezTo>
                <a:cubicBezTo>
                  <a:pt x="362" y="222"/>
                  <a:pt x="362" y="222"/>
                  <a:pt x="362" y="222"/>
                </a:cubicBezTo>
                <a:cubicBezTo>
                  <a:pt x="370" y="222"/>
                  <a:pt x="383" y="222"/>
                  <a:pt x="389" y="221"/>
                </a:cubicBezTo>
                <a:cubicBezTo>
                  <a:pt x="395" y="221"/>
                  <a:pt x="406" y="219"/>
                  <a:pt x="412" y="218"/>
                </a:cubicBezTo>
                <a:cubicBezTo>
                  <a:pt x="415" y="218"/>
                  <a:pt x="420" y="217"/>
                  <a:pt x="425" y="216"/>
                </a:cubicBezTo>
                <a:cubicBezTo>
                  <a:pt x="480" y="275"/>
                  <a:pt x="480" y="275"/>
                  <a:pt x="480" y="275"/>
                </a:cubicBezTo>
                <a:cubicBezTo>
                  <a:pt x="481" y="276"/>
                  <a:pt x="482" y="276"/>
                  <a:pt x="483" y="276"/>
                </a:cubicBezTo>
                <a:cubicBezTo>
                  <a:pt x="503" y="276"/>
                  <a:pt x="503" y="276"/>
                  <a:pt x="503" y="276"/>
                </a:cubicBezTo>
                <a:cubicBezTo>
                  <a:pt x="504" y="276"/>
                  <a:pt x="504" y="276"/>
                  <a:pt x="504" y="275"/>
                </a:cubicBez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Ellipszis 16"/>
          <p:cNvSpPr/>
          <p:nvPr/>
        </p:nvSpPr>
        <p:spPr>
          <a:xfrm>
            <a:off x="5362548" y="1145928"/>
            <a:ext cx="986971" cy="98697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42"/>
          <p:cNvGrpSpPr/>
          <p:nvPr/>
        </p:nvGrpSpPr>
        <p:grpSpPr>
          <a:xfrm>
            <a:off x="0" y="5233360"/>
            <a:ext cx="1024128" cy="1024128"/>
            <a:chOff x="-10809" y="2580056"/>
            <a:chExt cx="2574255" cy="2563444"/>
          </a:xfrm>
          <a:solidFill>
            <a:schemeClr val="tx1">
              <a:lumMod val="65000"/>
              <a:lumOff val="35000"/>
            </a:schemeClr>
          </a:solidFill>
        </p:grpSpPr>
        <p:sp>
          <p:nvSpPr>
            <p:cNvPr id="11" name="Right Triangle 17"/>
            <p:cNvSpPr/>
            <p:nvPr/>
          </p:nvSpPr>
          <p:spPr>
            <a:xfrm>
              <a:off x="-10808" y="2580056"/>
              <a:ext cx="2574254" cy="2563443"/>
            </a:xfrm>
            <a:custGeom>
              <a:avLst/>
              <a:gdLst>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Lst>
              <a:ahLst/>
              <a:cxnLst>
                <a:cxn ang="0">
                  <a:pos x="connsiteX0" y="connsiteY0"/>
                </a:cxn>
                <a:cxn ang="0">
                  <a:pos x="connsiteX1" y="connsiteY1"/>
                </a:cxn>
                <a:cxn ang="0">
                  <a:pos x="connsiteX2" y="connsiteY2"/>
                </a:cxn>
                <a:cxn ang="0">
                  <a:pos x="connsiteX3" y="connsiteY3"/>
                </a:cxn>
              </a:cxnLst>
              <a:rect l="l" t="t" r="r" b="b"/>
              <a:pathLst>
                <a:path w="2407162" h="2397053">
                  <a:moveTo>
                    <a:pt x="0" y="2397053"/>
                  </a:moveTo>
                  <a:lnTo>
                    <a:pt x="0" y="0"/>
                  </a:lnTo>
                  <a:cubicBezTo>
                    <a:pt x="536664" y="1252310"/>
                    <a:pt x="1729820" y="2082589"/>
                    <a:pt x="2407162" y="2397053"/>
                  </a:cubicBezTo>
                  <a:lnTo>
                    <a:pt x="0" y="239705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ight Triangle 17"/>
            <p:cNvSpPr/>
            <p:nvPr/>
          </p:nvSpPr>
          <p:spPr>
            <a:xfrm>
              <a:off x="-10808" y="2649415"/>
              <a:ext cx="2504603" cy="2494085"/>
            </a:xfrm>
            <a:custGeom>
              <a:avLst/>
              <a:gdLst>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Lst>
              <a:ahLst/>
              <a:cxnLst>
                <a:cxn ang="0">
                  <a:pos x="connsiteX0" y="connsiteY0"/>
                </a:cxn>
                <a:cxn ang="0">
                  <a:pos x="connsiteX1" y="connsiteY1"/>
                </a:cxn>
                <a:cxn ang="0">
                  <a:pos x="connsiteX2" y="connsiteY2"/>
                </a:cxn>
                <a:cxn ang="0">
                  <a:pos x="connsiteX3" y="connsiteY3"/>
                </a:cxn>
              </a:cxnLst>
              <a:rect l="l" t="t" r="r" b="b"/>
              <a:pathLst>
                <a:path w="2407162" h="2397053">
                  <a:moveTo>
                    <a:pt x="0" y="2397053"/>
                  </a:moveTo>
                  <a:lnTo>
                    <a:pt x="0" y="0"/>
                  </a:lnTo>
                  <a:cubicBezTo>
                    <a:pt x="536664" y="1252310"/>
                    <a:pt x="1729820" y="2082589"/>
                    <a:pt x="2407162" y="2397053"/>
                  </a:cubicBezTo>
                  <a:lnTo>
                    <a:pt x="0" y="239705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ight Triangle 17"/>
            <p:cNvSpPr/>
            <p:nvPr/>
          </p:nvSpPr>
          <p:spPr>
            <a:xfrm>
              <a:off x="-10809" y="2720143"/>
              <a:ext cx="2433577" cy="2423357"/>
            </a:xfrm>
            <a:custGeom>
              <a:avLst/>
              <a:gdLst>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Lst>
              <a:ahLst/>
              <a:cxnLst>
                <a:cxn ang="0">
                  <a:pos x="connsiteX0" y="connsiteY0"/>
                </a:cxn>
                <a:cxn ang="0">
                  <a:pos x="connsiteX1" y="connsiteY1"/>
                </a:cxn>
                <a:cxn ang="0">
                  <a:pos x="connsiteX2" y="connsiteY2"/>
                </a:cxn>
                <a:cxn ang="0">
                  <a:pos x="connsiteX3" y="connsiteY3"/>
                </a:cxn>
              </a:cxnLst>
              <a:rect l="l" t="t" r="r" b="b"/>
              <a:pathLst>
                <a:path w="2407162" h="2397053">
                  <a:moveTo>
                    <a:pt x="0" y="2397053"/>
                  </a:moveTo>
                  <a:lnTo>
                    <a:pt x="0" y="0"/>
                  </a:lnTo>
                  <a:cubicBezTo>
                    <a:pt x="536664" y="1252310"/>
                    <a:pt x="1729820" y="2082589"/>
                    <a:pt x="2407162" y="2397053"/>
                  </a:cubicBezTo>
                  <a:lnTo>
                    <a:pt x="0" y="239705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 name="Group 46"/>
          <p:cNvGrpSpPr/>
          <p:nvPr/>
        </p:nvGrpSpPr>
        <p:grpSpPr>
          <a:xfrm rot="5400000" flipV="1">
            <a:off x="11167443" y="2156"/>
            <a:ext cx="1026713" cy="1022401"/>
            <a:chOff x="-10809" y="2580056"/>
            <a:chExt cx="2574255" cy="2563444"/>
          </a:xfrm>
          <a:solidFill>
            <a:schemeClr val="tx1">
              <a:lumMod val="65000"/>
              <a:lumOff val="35000"/>
            </a:schemeClr>
          </a:solidFill>
        </p:grpSpPr>
        <p:sp>
          <p:nvSpPr>
            <p:cNvPr id="15" name="Right Triangle 17"/>
            <p:cNvSpPr/>
            <p:nvPr/>
          </p:nvSpPr>
          <p:spPr>
            <a:xfrm>
              <a:off x="-10808" y="2580056"/>
              <a:ext cx="2574254" cy="2563443"/>
            </a:xfrm>
            <a:custGeom>
              <a:avLst/>
              <a:gdLst>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Lst>
              <a:ahLst/>
              <a:cxnLst>
                <a:cxn ang="0">
                  <a:pos x="connsiteX0" y="connsiteY0"/>
                </a:cxn>
                <a:cxn ang="0">
                  <a:pos x="connsiteX1" y="connsiteY1"/>
                </a:cxn>
                <a:cxn ang="0">
                  <a:pos x="connsiteX2" y="connsiteY2"/>
                </a:cxn>
                <a:cxn ang="0">
                  <a:pos x="connsiteX3" y="connsiteY3"/>
                </a:cxn>
              </a:cxnLst>
              <a:rect l="l" t="t" r="r" b="b"/>
              <a:pathLst>
                <a:path w="2407162" h="2397053">
                  <a:moveTo>
                    <a:pt x="0" y="2397053"/>
                  </a:moveTo>
                  <a:lnTo>
                    <a:pt x="0" y="0"/>
                  </a:lnTo>
                  <a:cubicBezTo>
                    <a:pt x="536664" y="1252310"/>
                    <a:pt x="1729820" y="2082589"/>
                    <a:pt x="2407162" y="2397053"/>
                  </a:cubicBezTo>
                  <a:lnTo>
                    <a:pt x="0" y="239705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ight Triangle 17"/>
            <p:cNvSpPr/>
            <p:nvPr/>
          </p:nvSpPr>
          <p:spPr>
            <a:xfrm>
              <a:off x="-10808" y="2649415"/>
              <a:ext cx="2504603" cy="2494085"/>
            </a:xfrm>
            <a:custGeom>
              <a:avLst/>
              <a:gdLst>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Lst>
              <a:ahLst/>
              <a:cxnLst>
                <a:cxn ang="0">
                  <a:pos x="connsiteX0" y="connsiteY0"/>
                </a:cxn>
                <a:cxn ang="0">
                  <a:pos x="connsiteX1" y="connsiteY1"/>
                </a:cxn>
                <a:cxn ang="0">
                  <a:pos x="connsiteX2" y="connsiteY2"/>
                </a:cxn>
                <a:cxn ang="0">
                  <a:pos x="connsiteX3" y="connsiteY3"/>
                </a:cxn>
              </a:cxnLst>
              <a:rect l="l" t="t" r="r" b="b"/>
              <a:pathLst>
                <a:path w="2407162" h="2397053">
                  <a:moveTo>
                    <a:pt x="0" y="2397053"/>
                  </a:moveTo>
                  <a:lnTo>
                    <a:pt x="0" y="0"/>
                  </a:lnTo>
                  <a:cubicBezTo>
                    <a:pt x="536664" y="1252310"/>
                    <a:pt x="1729820" y="2082589"/>
                    <a:pt x="2407162" y="2397053"/>
                  </a:cubicBezTo>
                  <a:lnTo>
                    <a:pt x="0" y="239705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ight Triangle 17"/>
            <p:cNvSpPr/>
            <p:nvPr/>
          </p:nvSpPr>
          <p:spPr>
            <a:xfrm>
              <a:off x="-10809" y="2720143"/>
              <a:ext cx="2433577" cy="2423357"/>
            </a:xfrm>
            <a:custGeom>
              <a:avLst/>
              <a:gdLst>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Lst>
              <a:ahLst/>
              <a:cxnLst>
                <a:cxn ang="0">
                  <a:pos x="connsiteX0" y="connsiteY0"/>
                </a:cxn>
                <a:cxn ang="0">
                  <a:pos x="connsiteX1" y="connsiteY1"/>
                </a:cxn>
                <a:cxn ang="0">
                  <a:pos x="connsiteX2" y="connsiteY2"/>
                </a:cxn>
                <a:cxn ang="0">
                  <a:pos x="connsiteX3" y="connsiteY3"/>
                </a:cxn>
              </a:cxnLst>
              <a:rect l="l" t="t" r="r" b="b"/>
              <a:pathLst>
                <a:path w="2407162" h="2397053">
                  <a:moveTo>
                    <a:pt x="0" y="2397053"/>
                  </a:moveTo>
                  <a:lnTo>
                    <a:pt x="0" y="0"/>
                  </a:lnTo>
                  <a:cubicBezTo>
                    <a:pt x="536664" y="1252310"/>
                    <a:pt x="1729820" y="2082589"/>
                    <a:pt x="2407162" y="2397053"/>
                  </a:cubicBezTo>
                  <a:lnTo>
                    <a:pt x="0" y="239705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Freeform 31"/>
          <p:cNvSpPr>
            <a:spLocks noEditPoints="1"/>
          </p:cNvSpPr>
          <p:nvPr/>
        </p:nvSpPr>
        <p:spPr bwMode="auto">
          <a:xfrm>
            <a:off x="5600325" y="1358459"/>
            <a:ext cx="509743" cy="505635"/>
          </a:xfrm>
          <a:custGeom>
            <a:avLst/>
            <a:gdLst/>
            <a:ahLst/>
            <a:cxnLst>
              <a:cxn ang="0">
                <a:pos x="246" y="216"/>
              </a:cxn>
              <a:cxn ang="0">
                <a:pos x="10" y="216"/>
              </a:cxn>
              <a:cxn ang="0">
                <a:pos x="0" y="206"/>
              </a:cxn>
              <a:cxn ang="0">
                <a:pos x="0" y="202"/>
              </a:cxn>
              <a:cxn ang="0">
                <a:pos x="10" y="192"/>
              </a:cxn>
              <a:cxn ang="0">
                <a:pos x="246" y="192"/>
              </a:cxn>
              <a:cxn ang="0">
                <a:pos x="256" y="202"/>
              </a:cxn>
              <a:cxn ang="0">
                <a:pos x="256" y="206"/>
              </a:cxn>
              <a:cxn ang="0">
                <a:pos x="246" y="216"/>
              </a:cxn>
              <a:cxn ang="0">
                <a:pos x="208" y="180"/>
              </a:cxn>
              <a:cxn ang="0">
                <a:pos x="184" y="180"/>
              </a:cxn>
              <a:cxn ang="0">
                <a:pos x="172" y="168"/>
              </a:cxn>
              <a:cxn ang="0">
                <a:pos x="172" y="12"/>
              </a:cxn>
              <a:cxn ang="0">
                <a:pos x="184" y="0"/>
              </a:cxn>
              <a:cxn ang="0">
                <a:pos x="208" y="0"/>
              </a:cxn>
              <a:cxn ang="0">
                <a:pos x="220" y="12"/>
              </a:cxn>
              <a:cxn ang="0">
                <a:pos x="220" y="168"/>
              </a:cxn>
              <a:cxn ang="0">
                <a:pos x="208" y="180"/>
              </a:cxn>
              <a:cxn ang="0">
                <a:pos x="140" y="180"/>
              </a:cxn>
              <a:cxn ang="0">
                <a:pos x="116" y="180"/>
              </a:cxn>
              <a:cxn ang="0">
                <a:pos x="104" y="168"/>
              </a:cxn>
              <a:cxn ang="0">
                <a:pos x="104" y="68"/>
              </a:cxn>
              <a:cxn ang="0">
                <a:pos x="116" y="56"/>
              </a:cxn>
              <a:cxn ang="0">
                <a:pos x="140" y="56"/>
              </a:cxn>
              <a:cxn ang="0">
                <a:pos x="152" y="68"/>
              </a:cxn>
              <a:cxn ang="0">
                <a:pos x="152" y="168"/>
              </a:cxn>
              <a:cxn ang="0">
                <a:pos x="140" y="180"/>
              </a:cxn>
              <a:cxn ang="0">
                <a:pos x="72" y="180"/>
              </a:cxn>
              <a:cxn ang="0">
                <a:pos x="48" y="180"/>
              </a:cxn>
              <a:cxn ang="0">
                <a:pos x="36" y="168"/>
              </a:cxn>
              <a:cxn ang="0">
                <a:pos x="36" y="124"/>
              </a:cxn>
              <a:cxn ang="0">
                <a:pos x="48" y="112"/>
              </a:cxn>
              <a:cxn ang="0">
                <a:pos x="72" y="112"/>
              </a:cxn>
              <a:cxn ang="0">
                <a:pos x="84" y="124"/>
              </a:cxn>
              <a:cxn ang="0">
                <a:pos x="84" y="168"/>
              </a:cxn>
              <a:cxn ang="0">
                <a:pos x="72" y="180"/>
              </a:cxn>
            </a:cxnLst>
            <a:rect l="0" t="0" r="r" b="b"/>
            <a:pathLst>
              <a:path w="256" h="216">
                <a:moveTo>
                  <a:pt x="246" y="216"/>
                </a:moveTo>
                <a:cubicBezTo>
                  <a:pt x="10" y="216"/>
                  <a:pt x="10" y="216"/>
                  <a:pt x="10" y="216"/>
                </a:cubicBezTo>
                <a:cubicBezTo>
                  <a:pt x="4" y="216"/>
                  <a:pt x="0" y="212"/>
                  <a:pt x="0" y="206"/>
                </a:cubicBezTo>
                <a:cubicBezTo>
                  <a:pt x="0" y="202"/>
                  <a:pt x="0" y="202"/>
                  <a:pt x="0" y="202"/>
                </a:cubicBezTo>
                <a:cubicBezTo>
                  <a:pt x="0" y="196"/>
                  <a:pt x="4" y="192"/>
                  <a:pt x="10" y="192"/>
                </a:cubicBezTo>
                <a:cubicBezTo>
                  <a:pt x="246" y="192"/>
                  <a:pt x="246" y="192"/>
                  <a:pt x="246" y="192"/>
                </a:cubicBezTo>
                <a:cubicBezTo>
                  <a:pt x="252" y="192"/>
                  <a:pt x="256" y="196"/>
                  <a:pt x="256" y="202"/>
                </a:cubicBezTo>
                <a:cubicBezTo>
                  <a:pt x="256" y="206"/>
                  <a:pt x="256" y="206"/>
                  <a:pt x="256" y="206"/>
                </a:cubicBezTo>
                <a:cubicBezTo>
                  <a:pt x="256" y="212"/>
                  <a:pt x="252" y="216"/>
                  <a:pt x="246" y="216"/>
                </a:cubicBezTo>
                <a:moveTo>
                  <a:pt x="208" y="180"/>
                </a:moveTo>
                <a:cubicBezTo>
                  <a:pt x="184" y="180"/>
                  <a:pt x="184" y="180"/>
                  <a:pt x="184" y="180"/>
                </a:cubicBezTo>
                <a:cubicBezTo>
                  <a:pt x="177" y="180"/>
                  <a:pt x="172" y="175"/>
                  <a:pt x="172" y="168"/>
                </a:cubicBezTo>
                <a:cubicBezTo>
                  <a:pt x="172" y="12"/>
                  <a:pt x="172" y="12"/>
                  <a:pt x="172" y="12"/>
                </a:cubicBezTo>
                <a:cubicBezTo>
                  <a:pt x="172" y="5"/>
                  <a:pt x="177" y="0"/>
                  <a:pt x="184" y="0"/>
                </a:cubicBezTo>
                <a:cubicBezTo>
                  <a:pt x="208" y="0"/>
                  <a:pt x="208" y="0"/>
                  <a:pt x="208" y="0"/>
                </a:cubicBezTo>
                <a:cubicBezTo>
                  <a:pt x="215" y="0"/>
                  <a:pt x="220" y="5"/>
                  <a:pt x="220" y="12"/>
                </a:cubicBezTo>
                <a:cubicBezTo>
                  <a:pt x="220" y="168"/>
                  <a:pt x="220" y="168"/>
                  <a:pt x="220" y="168"/>
                </a:cubicBezTo>
                <a:cubicBezTo>
                  <a:pt x="220" y="175"/>
                  <a:pt x="215" y="180"/>
                  <a:pt x="208" y="180"/>
                </a:cubicBezTo>
                <a:moveTo>
                  <a:pt x="140" y="180"/>
                </a:moveTo>
                <a:cubicBezTo>
                  <a:pt x="116" y="180"/>
                  <a:pt x="116" y="180"/>
                  <a:pt x="116" y="180"/>
                </a:cubicBezTo>
                <a:cubicBezTo>
                  <a:pt x="109" y="180"/>
                  <a:pt x="104" y="175"/>
                  <a:pt x="104" y="168"/>
                </a:cubicBezTo>
                <a:cubicBezTo>
                  <a:pt x="104" y="68"/>
                  <a:pt x="104" y="68"/>
                  <a:pt x="104" y="68"/>
                </a:cubicBezTo>
                <a:cubicBezTo>
                  <a:pt x="104" y="61"/>
                  <a:pt x="109" y="56"/>
                  <a:pt x="116" y="56"/>
                </a:cubicBezTo>
                <a:cubicBezTo>
                  <a:pt x="140" y="56"/>
                  <a:pt x="140" y="56"/>
                  <a:pt x="140" y="56"/>
                </a:cubicBezTo>
                <a:cubicBezTo>
                  <a:pt x="147" y="56"/>
                  <a:pt x="152" y="61"/>
                  <a:pt x="152" y="68"/>
                </a:cubicBezTo>
                <a:cubicBezTo>
                  <a:pt x="152" y="168"/>
                  <a:pt x="152" y="168"/>
                  <a:pt x="152" y="168"/>
                </a:cubicBezTo>
                <a:cubicBezTo>
                  <a:pt x="152" y="175"/>
                  <a:pt x="147" y="180"/>
                  <a:pt x="140" y="180"/>
                </a:cubicBezTo>
                <a:moveTo>
                  <a:pt x="72" y="180"/>
                </a:moveTo>
                <a:cubicBezTo>
                  <a:pt x="48" y="180"/>
                  <a:pt x="48" y="180"/>
                  <a:pt x="48" y="180"/>
                </a:cubicBezTo>
                <a:cubicBezTo>
                  <a:pt x="41" y="180"/>
                  <a:pt x="36" y="175"/>
                  <a:pt x="36" y="168"/>
                </a:cubicBezTo>
                <a:cubicBezTo>
                  <a:pt x="36" y="124"/>
                  <a:pt x="36" y="124"/>
                  <a:pt x="36" y="124"/>
                </a:cubicBezTo>
                <a:cubicBezTo>
                  <a:pt x="36" y="117"/>
                  <a:pt x="41" y="112"/>
                  <a:pt x="48" y="112"/>
                </a:cubicBezTo>
                <a:cubicBezTo>
                  <a:pt x="72" y="112"/>
                  <a:pt x="72" y="112"/>
                  <a:pt x="72" y="112"/>
                </a:cubicBezTo>
                <a:cubicBezTo>
                  <a:pt x="79" y="112"/>
                  <a:pt x="84" y="117"/>
                  <a:pt x="84" y="124"/>
                </a:cubicBezTo>
                <a:cubicBezTo>
                  <a:pt x="84" y="168"/>
                  <a:pt x="84" y="168"/>
                  <a:pt x="84" y="168"/>
                </a:cubicBezTo>
                <a:cubicBezTo>
                  <a:pt x="84" y="175"/>
                  <a:pt x="79" y="180"/>
                  <a:pt x="72" y="18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lowchart: Off-page Connector 36">
            <a:extLst>
              <a:ext uri="{FF2B5EF4-FFF2-40B4-BE49-F238E27FC236}">
                <a16:creationId xmlns:a16="http://schemas.microsoft.com/office/drawing/2014/main" id="{E34E4F2F-2E67-4692-9EB5-843046579063}"/>
              </a:ext>
            </a:extLst>
          </p:cNvPr>
          <p:cNvSpPr/>
          <p:nvPr/>
        </p:nvSpPr>
        <p:spPr>
          <a:xfrm>
            <a:off x="11197261" y="6356350"/>
            <a:ext cx="327273" cy="420202"/>
          </a:xfrm>
          <a:prstGeom prst="flowChartOffpageConnector">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solidFill>
                  <a:schemeClr val="bg1"/>
                </a:solidFill>
              </a:rPr>
              <a:t>34</a:t>
            </a:r>
            <a:endParaRPr lang="en-US" sz="1100" b="1" dirty="0">
              <a:solidFill>
                <a:schemeClr val="bg1"/>
              </a:solidFill>
            </a:endParaRPr>
          </a:p>
        </p:txBody>
      </p:sp>
      <p:sp>
        <p:nvSpPr>
          <p:cNvPr id="2" name="Rectangle 1"/>
          <p:cNvSpPr/>
          <p:nvPr/>
        </p:nvSpPr>
        <p:spPr>
          <a:xfrm>
            <a:off x="3143556" y="6356350"/>
            <a:ext cx="5423280" cy="369332"/>
          </a:xfrm>
          <a:prstGeom prst="rect">
            <a:avLst/>
          </a:prstGeom>
        </p:spPr>
        <p:txBody>
          <a:bodyPr wrap="none">
            <a:spAutoFit/>
          </a:bodyPr>
          <a:lstStyle/>
          <a:p>
            <a:r>
              <a:rPr lang="fr-FR" dirty="0">
                <a:latin typeface="Times New Roman" panose="02020603050405020304" pitchFamily="18" charset="0"/>
                <a:cs typeface="Times New Roman" panose="02020603050405020304" pitchFamily="18" charset="0"/>
              </a:rPr>
              <a:t>Système de gestion de Service d’électricité / gaz «ndes »</a:t>
            </a:r>
          </a:p>
        </p:txBody>
      </p:sp>
      <p:pic>
        <p:nvPicPr>
          <p:cNvPr id="21" name="Image 20"/>
          <p:cNvPicPr/>
          <p:nvPr/>
        </p:nvPicPr>
        <p:blipFill>
          <a:blip r:embed="rId3" cstate="print">
            <a:extLst>
              <a:ext uri="{28A0092B-C50C-407E-A947-70E740481C1C}">
                <a14:useLocalDpi xmlns:a14="http://schemas.microsoft.com/office/drawing/2010/main" val="0"/>
              </a:ext>
            </a:extLst>
          </a:blip>
          <a:stretch>
            <a:fillRect/>
          </a:stretch>
        </p:blipFill>
        <p:spPr>
          <a:xfrm>
            <a:off x="81036" y="124384"/>
            <a:ext cx="696394" cy="697010"/>
          </a:xfrm>
          <a:prstGeom prst="rect">
            <a:avLst/>
          </a:prstGeom>
        </p:spPr>
      </p:pic>
      <p:pic>
        <p:nvPicPr>
          <p:cNvPr id="22" name="Image 21"/>
          <p:cNvPicPr/>
          <p:nvPr/>
        </p:nvPicPr>
        <p:blipFill>
          <a:blip r:embed="rId4" cstate="print">
            <a:extLst>
              <a:ext uri="{28A0092B-C50C-407E-A947-70E740481C1C}">
                <a14:useLocalDpi xmlns:a14="http://schemas.microsoft.com/office/drawing/2010/main" val="0"/>
              </a:ext>
            </a:extLst>
          </a:blip>
          <a:stretch>
            <a:fillRect/>
          </a:stretch>
        </p:blipFill>
        <p:spPr>
          <a:xfrm>
            <a:off x="10365505" y="219919"/>
            <a:ext cx="630444" cy="601475"/>
          </a:xfrm>
          <a:prstGeom prst="rect">
            <a:avLst/>
          </a:prstGeom>
        </p:spPr>
      </p:pic>
      <p:sp>
        <p:nvSpPr>
          <p:cNvPr id="4" name="Rectangle 3"/>
          <p:cNvSpPr/>
          <p:nvPr/>
        </p:nvSpPr>
        <p:spPr>
          <a:xfrm>
            <a:off x="3048000" y="2551837"/>
            <a:ext cx="6096000" cy="2031325"/>
          </a:xfrm>
          <a:prstGeom prst="rect">
            <a:avLst/>
          </a:prstGeom>
        </p:spPr>
        <p:txBody>
          <a:bodyPr>
            <a:spAutoFit/>
          </a:bodyPr>
          <a:lstStyle/>
          <a:p>
            <a:pPr algn="ctr"/>
            <a:r>
              <a:rPr lang="fr-FR" b="1" dirty="0"/>
              <a:t>En conclusion, mon stage m'a offert une précieuse expérience pratique dans le domaine de l'informatique . J'ai pu développer mes compétences techniques et acquérir une meilleure compréhension du fonctionnement d'une entreprise. Je suis reconnaissant pour cette opportunité et confiant dans les connaissances et les compétences que j'ai acquises.</a:t>
            </a:r>
          </a:p>
        </p:txBody>
      </p:sp>
    </p:spTree>
    <p:extLst>
      <p:ext uri="{BB962C8B-B14F-4D97-AF65-F5344CB8AC3E}">
        <p14:creationId xmlns:p14="http://schemas.microsoft.com/office/powerpoint/2010/main" val="823698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1000" fill="hold"/>
                                        <p:tgtEl>
                                          <p:spTgt spid="14"/>
                                        </p:tgtEl>
                                        <p:attrNameLst>
                                          <p:attrName>ppt_x</p:attrName>
                                        </p:attrNameLst>
                                      </p:cBhvr>
                                      <p:tavLst>
                                        <p:tav tm="0">
                                          <p:val>
                                            <p:strVal val="0-#ppt_w/2"/>
                                          </p:val>
                                        </p:tav>
                                        <p:tav tm="100000">
                                          <p:val>
                                            <p:strVal val="#ppt_x"/>
                                          </p:val>
                                        </p:tav>
                                      </p:tavLst>
                                    </p:anim>
                                    <p:anim calcmode="lin" valueType="num">
                                      <p:cBhvr additive="base">
                                        <p:cTn id="8" dur="10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3" decel="10000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1000" fill="hold"/>
                                        <p:tgtEl>
                                          <p:spTgt spid="10"/>
                                        </p:tgtEl>
                                        <p:attrNameLst>
                                          <p:attrName>ppt_x</p:attrName>
                                        </p:attrNameLst>
                                      </p:cBhvr>
                                      <p:tavLst>
                                        <p:tav tm="0">
                                          <p:val>
                                            <p:strVal val="1+#ppt_w/2"/>
                                          </p:val>
                                        </p:tav>
                                        <p:tav tm="100000">
                                          <p:val>
                                            <p:strVal val="#ppt_x"/>
                                          </p:val>
                                        </p:tav>
                                      </p:tavLst>
                                    </p:anim>
                                    <p:anim calcmode="lin" valueType="num">
                                      <p:cBhvr additive="base">
                                        <p:cTn id="12" dur="1000" fill="hold"/>
                                        <p:tgtEl>
                                          <p:spTgt spid="10"/>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par>
                          <p:cTn id="17" fill="hold">
                            <p:stCondLst>
                              <p:cond delay="1500"/>
                            </p:stCondLst>
                            <p:childTnLst>
                              <p:par>
                                <p:cTn id="18" presetID="21" presetClass="entr" presetSubtype="1"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heel(1)">
                                      <p:cBhvr>
                                        <p:cTn id="20" dur="750"/>
                                        <p:tgtEl>
                                          <p:spTgt spid="8"/>
                                        </p:tgtEl>
                                      </p:cBhvr>
                                    </p:animEffect>
                                  </p:childTnLst>
                                </p:cTn>
                              </p:par>
                            </p:childTnLst>
                          </p:cTn>
                        </p:par>
                        <p:par>
                          <p:cTn id="21" fill="hold">
                            <p:stCondLst>
                              <p:cond delay="2250"/>
                            </p:stCondLst>
                            <p:childTnLst>
                              <p:par>
                                <p:cTn id="22" presetID="63" presetClass="path" presetSubtype="0" accel="50000" decel="50000" fill="hold" grpId="0" nodeType="afterEffect">
                                  <p:stCondLst>
                                    <p:cond delay="0"/>
                                  </p:stCondLst>
                                  <p:childTnLst>
                                    <p:animMotion origin="layout" path="M 3.125E-6 1.11111E-6 L 0.99531 0.01296 " pathEditMode="relative" rAng="0" ptsTypes="AA">
                                      <p:cBhvr>
                                        <p:cTn id="23" dur="1250" fill="hold"/>
                                        <p:tgtEl>
                                          <p:spTgt spid="7"/>
                                        </p:tgtEl>
                                        <p:attrNameLst>
                                          <p:attrName>ppt_x</p:attrName>
                                          <p:attrName>ppt_y</p:attrName>
                                        </p:attrNameLst>
                                      </p:cBhvr>
                                      <p:rCtr x="49766" y="64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à coins arrondis 12">
            <a:extLst>
              <a:ext uri="{FF2B5EF4-FFF2-40B4-BE49-F238E27FC236}">
                <a16:creationId xmlns:a16="http://schemas.microsoft.com/office/drawing/2014/main" id="{BE0423D7-4C28-496A-B564-132FBC6547BA}"/>
              </a:ext>
            </a:extLst>
          </p:cNvPr>
          <p:cNvSpPr/>
          <p:nvPr/>
        </p:nvSpPr>
        <p:spPr>
          <a:xfrm>
            <a:off x="1822252" y="2421704"/>
            <a:ext cx="3143272" cy="357190"/>
          </a:xfrm>
          <a:prstGeom prst="roundRect">
            <a:avLst>
              <a:gd name="adj" fmla="val 50000"/>
            </a:avLst>
          </a:prstGeom>
          <a:solidFill>
            <a:schemeClr val="tx2"/>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a:ln>
                  <a:noFill/>
                </a:ln>
                <a:solidFill>
                  <a:prstClr val="white"/>
                </a:solidFill>
                <a:effectLst/>
                <a:uLnTx/>
                <a:uFillTx/>
                <a:latin typeface="Calibri"/>
                <a:ea typeface="+mn-ea"/>
                <a:cs typeface="+mn-cs"/>
              </a:rPr>
              <a:t>Coté personnel</a:t>
            </a:r>
          </a:p>
        </p:txBody>
      </p:sp>
      <p:sp>
        <p:nvSpPr>
          <p:cNvPr id="6" name="ZoneTexte 4">
            <a:extLst>
              <a:ext uri="{FF2B5EF4-FFF2-40B4-BE49-F238E27FC236}">
                <a16:creationId xmlns:a16="http://schemas.microsoft.com/office/drawing/2014/main" id="{00B4FD07-C956-4DCB-9171-4AF908C456F3}"/>
              </a:ext>
            </a:extLst>
          </p:cNvPr>
          <p:cNvSpPr txBox="1"/>
          <p:nvPr/>
        </p:nvSpPr>
        <p:spPr>
          <a:xfrm>
            <a:off x="1884648" y="4573117"/>
            <a:ext cx="1367807"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FR" sz="1600" b="1" i="0" u="none" strike="noStrike" kern="0" cap="none" spc="0" normalizeH="0" baseline="0" noProof="0" dirty="0">
                <a:ln>
                  <a:noFill/>
                </a:ln>
                <a:solidFill>
                  <a:prstClr val="white">
                    <a:lumMod val="50000"/>
                  </a:prstClr>
                </a:solidFill>
                <a:effectLst/>
                <a:uLnTx/>
                <a:uFillTx/>
              </a:rPr>
              <a:t>Intégration</a:t>
            </a:r>
            <a:endParaRPr kumimoji="0" lang="fr-FR" sz="1800" b="0" i="0" u="none" strike="noStrike" kern="0" cap="none" spc="0" normalizeH="0" baseline="0" noProof="0" dirty="0">
              <a:ln>
                <a:noFill/>
              </a:ln>
              <a:solidFill>
                <a:prstClr val="black"/>
              </a:solidFill>
              <a:effectLst/>
              <a:uLnTx/>
              <a:uFillTx/>
            </a:endParaRPr>
          </a:p>
        </p:txBody>
      </p:sp>
      <p:sp>
        <p:nvSpPr>
          <p:cNvPr id="7" name="Rectangle 6">
            <a:extLst>
              <a:ext uri="{FF2B5EF4-FFF2-40B4-BE49-F238E27FC236}">
                <a16:creationId xmlns:a16="http://schemas.microsoft.com/office/drawing/2014/main" id="{7EFAB155-F0D8-47E8-BD75-06276C2425B9}"/>
              </a:ext>
            </a:extLst>
          </p:cNvPr>
          <p:cNvSpPr/>
          <p:nvPr/>
        </p:nvSpPr>
        <p:spPr>
          <a:xfrm>
            <a:off x="3622452" y="4573117"/>
            <a:ext cx="2213992" cy="338554"/>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FR" sz="1600" b="1" i="0" u="none" strike="noStrike" kern="0" cap="none" spc="0" normalizeH="0" baseline="0" noProof="0" dirty="0">
                <a:ln>
                  <a:noFill/>
                </a:ln>
                <a:solidFill>
                  <a:prstClr val="white">
                    <a:lumMod val="50000"/>
                  </a:prstClr>
                </a:solidFill>
                <a:effectLst/>
                <a:uLnTx/>
                <a:uFillTx/>
              </a:rPr>
              <a:t>Gestion du temps</a:t>
            </a:r>
          </a:p>
        </p:txBody>
      </p:sp>
      <p:sp>
        <p:nvSpPr>
          <p:cNvPr id="8" name="Rectangle 7">
            <a:extLst>
              <a:ext uri="{FF2B5EF4-FFF2-40B4-BE49-F238E27FC236}">
                <a16:creationId xmlns:a16="http://schemas.microsoft.com/office/drawing/2014/main" id="{00A7C8F2-EF85-40FB-9CA7-D33C2F040062}"/>
              </a:ext>
            </a:extLst>
          </p:cNvPr>
          <p:cNvSpPr/>
          <p:nvPr/>
        </p:nvSpPr>
        <p:spPr>
          <a:xfrm>
            <a:off x="5710684" y="4573117"/>
            <a:ext cx="1426288" cy="338554"/>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FR" sz="1600" b="1" i="0" u="none" strike="noStrike" kern="0" cap="none" spc="0" normalizeH="0" baseline="0" noProof="0" dirty="0">
                <a:ln>
                  <a:noFill/>
                </a:ln>
                <a:solidFill>
                  <a:prstClr val="white">
                    <a:lumMod val="50000"/>
                  </a:prstClr>
                </a:solidFill>
                <a:effectLst/>
                <a:uLnTx/>
                <a:uFillTx/>
              </a:rPr>
              <a:t>Responsabilité</a:t>
            </a:r>
          </a:p>
        </p:txBody>
      </p:sp>
      <p:sp>
        <p:nvSpPr>
          <p:cNvPr id="9" name="Rectangle 8">
            <a:extLst>
              <a:ext uri="{FF2B5EF4-FFF2-40B4-BE49-F238E27FC236}">
                <a16:creationId xmlns:a16="http://schemas.microsoft.com/office/drawing/2014/main" id="{12D96143-4E65-4C87-992E-297FC95BEF16}"/>
              </a:ext>
            </a:extLst>
          </p:cNvPr>
          <p:cNvSpPr/>
          <p:nvPr/>
        </p:nvSpPr>
        <p:spPr>
          <a:xfrm>
            <a:off x="2104121" y="1989776"/>
            <a:ext cx="3034229" cy="369332"/>
          </a:xfrm>
          <a:prstGeom prst="rect">
            <a:avLst/>
          </a:prstGeom>
        </p:spPr>
        <p:txBody>
          <a:bodyPr wrap="none">
            <a:spAutoFit/>
          </a:bodyPr>
          <a:lstStyle/>
          <a:p>
            <a:pPr algn="ctr"/>
            <a:r>
              <a:rPr lang="fr-FR" i="1" dirty="0">
                <a:solidFill>
                  <a:prstClr val="black"/>
                </a:solidFill>
                <a:latin typeface="Times New Roman" panose="02020603050405020304" pitchFamily="18" charset="0"/>
                <a:cs typeface="Times New Roman" panose="02020603050405020304" pitchFamily="18" charset="0"/>
              </a:rPr>
              <a:t>Ce que ce projet m’a apporté ?</a:t>
            </a:r>
          </a:p>
        </p:txBody>
      </p:sp>
      <p:pic>
        <p:nvPicPr>
          <p:cNvPr id="10" name="Picture 4">
            <a:extLst>
              <a:ext uri="{FF2B5EF4-FFF2-40B4-BE49-F238E27FC236}">
                <a16:creationId xmlns:a16="http://schemas.microsoft.com/office/drawing/2014/main" id="{41645EE5-14B5-44A7-BBD5-B0C7EBB62CF9}"/>
              </a:ext>
            </a:extLst>
          </p:cNvPr>
          <p:cNvPicPr>
            <a:picLocks noChangeAspect="1"/>
          </p:cNvPicPr>
          <p:nvPr/>
        </p:nvPicPr>
        <p:blipFill>
          <a:blip r:embed="rId3" cstate="print">
            <a:grayscl/>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925626" y="3407544"/>
            <a:ext cx="1066428" cy="1066428"/>
          </a:xfrm>
          <a:prstGeom prst="rect">
            <a:avLst/>
          </a:prstGeom>
          <a:solidFill>
            <a:schemeClr val="bg1"/>
          </a:solidFill>
          <a:ln>
            <a:solidFill>
              <a:schemeClr val="bg1"/>
            </a:solidFill>
          </a:ln>
        </p:spPr>
      </p:pic>
      <p:pic>
        <p:nvPicPr>
          <p:cNvPr id="11" name="Picture 5">
            <a:extLst>
              <a:ext uri="{FF2B5EF4-FFF2-40B4-BE49-F238E27FC236}">
                <a16:creationId xmlns:a16="http://schemas.microsoft.com/office/drawing/2014/main" id="{A30CD97C-8461-4736-9F73-57888169F6DC}"/>
              </a:ext>
            </a:extLst>
          </p:cNvPr>
          <p:cNvPicPr>
            <a:picLocks noChangeAspect="1"/>
          </p:cNvPicPr>
          <p:nvPr/>
        </p:nvPicPr>
        <p:blipFill>
          <a:blip r:embed="rId5" cstate="print">
            <a:duotone>
              <a:srgbClr val="EEECE1">
                <a:shade val="45000"/>
                <a:satMod val="135000"/>
              </a:srgbClr>
              <a:prstClr val="white"/>
            </a:duotone>
            <a:extLst>
              <a:ext uri="{28A0092B-C50C-407E-A947-70E740481C1C}">
                <a14:useLocalDpi xmlns:a14="http://schemas.microsoft.com/office/drawing/2010/main" val="0"/>
              </a:ext>
            </a:extLst>
          </a:blip>
          <a:stretch>
            <a:fillRect/>
          </a:stretch>
        </p:blipFill>
        <p:spPr>
          <a:xfrm>
            <a:off x="3762955" y="3282950"/>
            <a:ext cx="1317331" cy="1317331"/>
          </a:xfrm>
          <a:prstGeom prst="rect">
            <a:avLst/>
          </a:prstGeom>
          <a:solidFill>
            <a:schemeClr val="bg1"/>
          </a:solidFill>
        </p:spPr>
      </p:pic>
      <p:pic>
        <p:nvPicPr>
          <p:cNvPr id="12" name="Picture 6">
            <a:extLst>
              <a:ext uri="{FF2B5EF4-FFF2-40B4-BE49-F238E27FC236}">
                <a16:creationId xmlns:a16="http://schemas.microsoft.com/office/drawing/2014/main" id="{C6A27C3C-D261-4CE0-A7CA-D07F1C25601A}"/>
              </a:ext>
            </a:extLst>
          </p:cNvPr>
          <p:cNvPicPr>
            <a:picLocks noChangeAspect="1"/>
          </p:cNvPicPr>
          <p:nvPr/>
        </p:nvPicPr>
        <p:blipFill>
          <a:blip r:embed="rId6" cstate="print">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5804418" y="3296379"/>
            <a:ext cx="1238820" cy="1238820"/>
          </a:xfrm>
          <a:prstGeom prst="rect">
            <a:avLst/>
          </a:prstGeom>
        </p:spPr>
      </p:pic>
      <p:sp>
        <p:nvSpPr>
          <p:cNvPr id="13" name="Flowchart: Off-page Connector 36">
            <a:extLst>
              <a:ext uri="{FF2B5EF4-FFF2-40B4-BE49-F238E27FC236}">
                <a16:creationId xmlns:a16="http://schemas.microsoft.com/office/drawing/2014/main" id="{A1040186-37E7-40D7-9A48-13F2BED92755}"/>
              </a:ext>
            </a:extLst>
          </p:cNvPr>
          <p:cNvSpPr/>
          <p:nvPr/>
        </p:nvSpPr>
        <p:spPr>
          <a:xfrm>
            <a:off x="11441557" y="6356350"/>
            <a:ext cx="327273" cy="393600"/>
          </a:xfrm>
          <a:prstGeom prst="flowChartOffpageConnector">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solidFill>
                  <a:schemeClr val="bg1"/>
                </a:solidFill>
              </a:rPr>
              <a:t>35</a:t>
            </a:r>
            <a:endParaRPr lang="en-US" sz="1100" b="1" dirty="0">
              <a:solidFill>
                <a:schemeClr val="bg1"/>
              </a:solidFill>
            </a:endParaRPr>
          </a:p>
        </p:txBody>
      </p:sp>
      <p:sp>
        <p:nvSpPr>
          <p:cNvPr id="22" name="ZoneTexte 21">
            <a:extLst>
              <a:ext uri="{FF2B5EF4-FFF2-40B4-BE49-F238E27FC236}">
                <a16:creationId xmlns:a16="http://schemas.microsoft.com/office/drawing/2014/main" id="{3435A773-53FE-408F-B62B-38B2FDD12080}"/>
              </a:ext>
            </a:extLst>
          </p:cNvPr>
          <p:cNvSpPr txBox="1"/>
          <p:nvPr/>
        </p:nvSpPr>
        <p:spPr>
          <a:xfrm>
            <a:off x="1037305" y="1414882"/>
            <a:ext cx="2341031" cy="523220"/>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fr-FR" sz="2800" b="1" dirty="0">
                <a:solidFill>
                  <a:schemeClr val="tx2"/>
                </a:solidFill>
              </a:rPr>
              <a:t>BILAN</a:t>
            </a:r>
            <a:r>
              <a:rPr lang="fr-FR" sz="2800" dirty="0"/>
              <a:t> </a:t>
            </a:r>
          </a:p>
        </p:txBody>
      </p:sp>
      <p:pic>
        <p:nvPicPr>
          <p:cNvPr id="4108" name="Picture 12" descr="Image associée">
            <a:extLst>
              <a:ext uri="{FF2B5EF4-FFF2-40B4-BE49-F238E27FC236}">
                <a16:creationId xmlns:a16="http://schemas.microsoft.com/office/drawing/2014/main" id="{43197A98-6563-4FC3-BE8E-741FFD5CC8A7}"/>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1344322">
            <a:off x="7099801" y="1864176"/>
            <a:ext cx="4498568" cy="364430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252455" y="6379876"/>
            <a:ext cx="5423280" cy="369332"/>
          </a:xfrm>
          <a:prstGeom prst="rect">
            <a:avLst/>
          </a:prstGeom>
        </p:spPr>
        <p:txBody>
          <a:bodyPr wrap="none">
            <a:spAutoFit/>
          </a:bodyPr>
          <a:lstStyle/>
          <a:p>
            <a:r>
              <a:rPr lang="fr-FR" dirty="0">
                <a:latin typeface="Times New Roman" panose="02020603050405020304" pitchFamily="18" charset="0"/>
                <a:cs typeface="Times New Roman" panose="02020603050405020304" pitchFamily="18" charset="0"/>
              </a:rPr>
              <a:t>Système de gestion de Service d’électricité / gaz «ndes »</a:t>
            </a:r>
          </a:p>
        </p:txBody>
      </p:sp>
      <p:pic>
        <p:nvPicPr>
          <p:cNvPr id="19" name="Image 18"/>
          <p:cNvPicPr/>
          <p:nvPr/>
        </p:nvPicPr>
        <p:blipFill>
          <a:blip r:embed="rId9" cstate="print">
            <a:extLst>
              <a:ext uri="{28A0092B-C50C-407E-A947-70E740481C1C}">
                <a14:useLocalDpi xmlns:a14="http://schemas.microsoft.com/office/drawing/2010/main" val="0"/>
              </a:ext>
            </a:extLst>
          </a:blip>
          <a:stretch>
            <a:fillRect/>
          </a:stretch>
        </p:blipFill>
        <p:spPr>
          <a:xfrm>
            <a:off x="11441557" y="104172"/>
            <a:ext cx="664303" cy="634821"/>
          </a:xfrm>
          <a:prstGeom prst="rect">
            <a:avLst/>
          </a:prstGeom>
        </p:spPr>
      </p:pic>
      <p:pic>
        <p:nvPicPr>
          <p:cNvPr id="20" name="Image 19"/>
          <p:cNvPicPr/>
          <p:nvPr/>
        </p:nvPicPr>
        <p:blipFill>
          <a:blip r:embed="rId10" cstate="print">
            <a:extLst>
              <a:ext uri="{28A0092B-C50C-407E-A947-70E740481C1C}">
                <a14:useLocalDpi xmlns:a14="http://schemas.microsoft.com/office/drawing/2010/main" val="0"/>
              </a:ext>
            </a:extLst>
          </a:blip>
          <a:stretch>
            <a:fillRect/>
          </a:stretch>
        </p:blipFill>
        <p:spPr>
          <a:xfrm>
            <a:off x="81036" y="124384"/>
            <a:ext cx="696394" cy="697010"/>
          </a:xfrm>
          <a:prstGeom prst="rect">
            <a:avLst/>
          </a:prstGeom>
        </p:spPr>
      </p:pic>
    </p:spTree>
    <p:extLst>
      <p:ext uri="{BB962C8B-B14F-4D97-AF65-F5344CB8AC3E}">
        <p14:creationId xmlns:p14="http://schemas.microsoft.com/office/powerpoint/2010/main" val="4232376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750"/>
                                        <p:tgtEl>
                                          <p:spTgt spid="9"/>
                                        </p:tgtEl>
                                      </p:cBhvr>
                                    </p:animEffect>
                                    <p:anim calcmode="lin" valueType="num">
                                      <p:cBhvr>
                                        <p:cTn id="12" dur="750" fill="hold"/>
                                        <p:tgtEl>
                                          <p:spTgt spid="9"/>
                                        </p:tgtEl>
                                        <p:attrNameLst>
                                          <p:attrName>ppt_x</p:attrName>
                                        </p:attrNameLst>
                                      </p:cBhvr>
                                      <p:tavLst>
                                        <p:tav tm="0">
                                          <p:val>
                                            <p:strVal val="#ppt_x"/>
                                          </p:val>
                                        </p:tav>
                                        <p:tav tm="100000">
                                          <p:val>
                                            <p:strVal val="#ppt_x"/>
                                          </p:val>
                                        </p:tav>
                                      </p:tavLst>
                                    </p:anim>
                                    <p:anim calcmode="lin" valueType="num">
                                      <p:cBhvr>
                                        <p:cTn id="13" dur="750" fill="hold"/>
                                        <p:tgtEl>
                                          <p:spTgt spid="9"/>
                                        </p:tgtEl>
                                        <p:attrNameLst>
                                          <p:attrName>ppt_y</p:attrName>
                                        </p:attrNameLst>
                                      </p:cBhvr>
                                      <p:tavLst>
                                        <p:tav tm="0">
                                          <p:val>
                                            <p:strVal val="#ppt_y+.1"/>
                                          </p:val>
                                        </p:tav>
                                        <p:tav tm="100000">
                                          <p:val>
                                            <p:strVal val="#ppt_y"/>
                                          </p:val>
                                        </p:tav>
                                      </p:tavLst>
                                    </p:anim>
                                  </p:childTnLst>
                                </p:cTn>
                              </p:par>
                              <p:par>
                                <p:cTn id="14" presetID="47"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750"/>
                                        <p:tgtEl>
                                          <p:spTgt spid="5"/>
                                        </p:tgtEl>
                                      </p:cBhvr>
                                    </p:animEffect>
                                    <p:anim calcmode="lin" valueType="num">
                                      <p:cBhvr>
                                        <p:cTn id="17" dur="750" fill="hold"/>
                                        <p:tgtEl>
                                          <p:spTgt spid="5"/>
                                        </p:tgtEl>
                                        <p:attrNameLst>
                                          <p:attrName>ppt_x</p:attrName>
                                        </p:attrNameLst>
                                      </p:cBhvr>
                                      <p:tavLst>
                                        <p:tav tm="0">
                                          <p:val>
                                            <p:strVal val="#ppt_x"/>
                                          </p:val>
                                        </p:tav>
                                        <p:tav tm="100000">
                                          <p:val>
                                            <p:strVal val="#ppt_x"/>
                                          </p:val>
                                        </p:tav>
                                      </p:tavLst>
                                    </p:anim>
                                    <p:anim calcmode="lin" valueType="num">
                                      <p:cBhvr>
                                        <p:cTn id="18" dur="75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500" fill="hold"/>
                                        <p:tgtEl>
                                          <p:spTgt spid="10"/>
                                        </p:tgtEl>
                                        <p:attrNameLst>
                                          <p:attrName>ppt_w</p:attrName>
                                        </p:attrNameLst>
                                      </p:cBhvr>
                                      <p:tavLst>
                                        <p:tav tm="0">
                                          <p:val>
                                            <p:fltVal val="0"/>
                                          </p:val>
                                        </p:tav>
                                        <p:tav tm="100000">
                                          <p:val>
                                            <p:strVal val="#ppt_w"/>
                                          </p:val>
                                        </p:tav>
                                      </p:tavLst>
                                    </p:anim>
                                    <p:anim calcmode="lin" valueType="num">
                                      <p:cBhvr>
                                        <p:cTn id="24" dur="500" fill="hold"/>
                                        <p:tgtEl>
                                          <p:spTgt spid="10"/>
                                        </p:tgtEl>
                                        <p:attrNameLst>
                                          <p:attrName>ppt_h</p:attrName>
                                        </p:attrNameLst>
                                      </p:cBhvr>
                                      <p:tavLst>
                                        <p:tav tm="0">
                                          <p:val>
                                            <p:fltVal val="0"/>
                                          </p:val>
                                        </p:tav>
                                        <p:tav tm="100000">
                                          <p:val>
                                            <p:strVal val="#ppt_h"/>
                                          </p:val>
                                        </p:tav>
                                      </p:tavLst>
                                    </p:anim>
                                    <p:animEffect transition="in" filter="fade">
                                      <p:cBhvr>
                                        <p:cTn id="25" dur="500"/>
                                        <p:tgtEl>
                                          <p:spTgt spid="10"/>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p:cTn id="28" dur="500" fill="hold"/>
                                        <p:tgtEl>
                                          <p:spTgt spid="6"/>
                                        </p:tgtEl>
                                        <p:attrNameLst>
                                          <p:attrName>ppt_w</p:attrName>
                                        </p:attrNameLst>
                                      </p:cBhvr>
                                      <p:tavLst>
                                        <p:tav tm="0">
                                          <p:val>
                                            <p:fltVal val="0"/>
                                          </p:val>
                                        </p:tav>
                                        <p:tav tm="100000">
                                          <p:val>
                                            <p:strVal val="#ppt_w"/>
                                          </p:val>
                                        </p:tav>
                                      </p:tavLst>
                                    </p:anim>
                                    <p:anim calcmode="lin" valueType="num">
                                      <p:cBhvr>
                                        <p:cTn id="29" dur="500" fill="hold"/>
                                        <p:tgtEl>
                                          <p:spTgt spid="6"/>
                                        </p:tgtEl>
                                        <p:attrNameLst>
                                          <p:attrName>ppt_h</p:attrName>
                                        </p:attrNameLst>
                                      </p:cBhvr>
                                      <p:tavLst>
                                        <p:tav tm="0">
                                          <p:val>
                                            <p:fltVal val="0"/>
                                          </p:val>
                                        </p:tav>
                                        <p:tav tm="100000">
                                          <p:val>
                                            <p:strVal val="#ppt_h"/>
                                          </p:val>
                                        </p:tav>
                                      </p:tavLst>
                                    </p:anim>
                                    <p:animEffect transition="in" filter="fade">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p:cTn id="35" dur="500" fill="hold"/>
                                        <p:tgtEl>
                                          <p:spTgt spid="11"/>
                                        </p:tgtEl>
                                        <p:attrNameLst>
                                          <p:attrName>ppt_w</p:attrName>
                                        </p:attrNameLst>
                                      </p:cBhvr>
                                      <p:tavLst>
                                        <p:tav tm="0">
                                          <p:val>
                                            <p:fltVal val="0"/>
                                          </p:val>
                                        </p:tav>
                                        <p:tav tm="100000">
                                          <p:val>
                                            <p:strVal val="#ppt_w"/>
                                          </p:val>
                                        </p:tav>
                                      </p:tavLst>
                                    </p:anim>
                                    <p:anim calcmode="lin" valueType="num">
                                      <p:cBhvr>
                                        <p:cTn id="36" dur="500" fill="hold"/>
                                        <p:tgtEl>
                                          <p:spTgt spid="11"/>
                                        </p:tgtEl>
                                        <p:attrNameLst>
                                          <p:attrName>ppt_h</p:attrName>
                                        </p:attrNameLst>
                                      </p:cBhvr>
                                      <p:tavLst>
                                        <p:tav tm="0">
                                          <p:val>
                                            <p:fltVal val="0"/>
                                          </p:val>
                                        </p:tav>
                                        <p:tav tm="100000">
                                          <p:val>
                                            <p:strVal val="#ppt_h"/>
                                          </p:val>
                                        </p:tav>
                                      </p:tavLst>
                                    </p:anim>
                                    <p:animEffect transition="in" filter="fade">
                                      <p:cBhvr>
                                        <p:cTn id="37" dur="500"/>
                                        <p:tgtEl>
                                          <p:spTgt spid="11"/>
                                        </p:tgtEl>
                                      </p:cBhvr>
                                    </p:animEffect>
                                  </p:childTnLst>
                                </p:cTn>
                              </p:par>
                              <p:par>
                                <p:cTn id="38" presetID="53" presetClass="entr" presetSubtype="16" fill="hold" grpId="0" nodeType="withEffect">
                                  <p:stCondLst>
                                    <p:cond delay="0"/>
                                  </p:stCondLst>
                                  <p:childTnLst>
                                    <p:set>
                                      <p:cBhvr>
                                        <p:cTn id="39" dur="1" fill="hold">
                                          <p:stCondLst>
                                            <p:cond delay="0"/>
                                          </p:stCondLst>
                                        </p:cTn>
                                        <p:tgtEl>
                                          <p:spTgt spid="7"/>
                                        </p:tgtEl>
                                        <p:attrNameLst>
                                          <p:attrName>style.visibility</p:attrName>
                                        </p:attrNameLst>
                                      </p:cBhvr>
                                      <p:to>
                                        <p:strVal val="visible"/>
                                      </p:to>
                                    </p:set>
                                    <p:anim calcmode="lin" valueType="num">
                                      <p:cBhvr>
                                        <p:cTn id="40" dur="500" fill="hold"/>
                                        <p:tgtEl>
                                          <p:spTgt spid="7"/>
                                        </p:tgtEl>
                                        <p:attrNameLst>
                                          <p:attrName>ppt_w</p:attrName>
                                        </p:attrNameLst>
                                      </p:cBhvr>
                                      <p:tavLst>
                                        <p:tav tm="0">
                                          <p:val>
                                            <p:fltVal val="0"/>
                                          </p:val>
                                        </p:tav>
                                        <p:tav tm="100000">
                                          <p:val>
                                            <p:strVal val="#ppt_w"/>
                                          </p:val>
                                        </p:tav>
                                      </p:tavLst>
                                    </p:anim>
                                    <p:anim calcmode="lin" valueType="num">
                                      <p:cBhvr>
                                        <p:cTn id="41" dur="500" fill="hold"/>
                                        <p:tgtEl>
                                          <p:spTgt spid="7"/>
                                        </p:tgtEl>
                                        <p:attrNameLst>
                                          <p:attrName>ppt_h</p:attrName>
                                        </p:attrNameLst>
                                      </p:cBhvr>
                                      <p:tavLst>
                                        <p:tav tm="0">
                                          <p:val>
                                            <p:fltVal val="0"/>
                                          </p:val>
                                        </p:tav>
                                        <p:tav tm="100000">
                                          <p:val>
                                            <p:strVal val="#ppt_h"/>
                                          </p:val>
                                        </p:tav>
                                      </p:tavLst>
                                    </p:anim>
                                    <p:animEffect transition="in" filter="fade">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8"/>
                                        </p:tgtEl>
                                        <p:attrNameLst>
                                          <p:attrName>style.visibility</p:attrName>
                                        </p:attrNameLst>
                                      </p:cBhvr>
                                      <p:to>
                                        <p:strVal val="visible"/>
                                      </p:to>
                                    </p:set>
                                    <p:anim calcmode="lin" valueType="num">
                                      <p:cBhvr>
                                        <p:cTn id="52" dur="500" fill="hold"/>
                                        <p:tgtEl>
                                          <p:spTgt spid="8"/>
                                        </p:tgtEl>
                                        <p:attrNameLst>
                                          <p:attrName>ppt_w</p:attrName>
                                        </p:attrNameLst>
                                      </p:cBhvr>
                                      <p:tavLst>
                                        <p:tav tm="0">
                                          <p:val>
                                            <p:fltVal val="0"/>
                                          </p:val>
                                        </p:tav>
                                        <p:tav tm="100000">
                                          <p:val>
                                            <p:strVal val="#ppt_w"/>
                                          </p:val>
                                        </p:tav>
                                      </p:tavLst>
                                    </p:anim>
                                    <p:anim calcmode="lin" valueType="num">
                                      <p:cBhvr>
                                        <p:cTn id="53" dur="500" fill="hold"/>
                                        <p:tgtEl>
                                          <p:spTgt spid="8"/>
                                        </p:tgtEl>
                                        <p:attrNameLst>
                                          <p:attrName>ppt_h</p:attrName>
                                        </p:attrNameLst>
                                      </p:cBhvr>
                                      <p:tavLst>
                                        <p:tav tm="0">
                                          <p:val>
                                            <p:fltVal val="0"/>
                                          </p:val>
                                        </p:tav>
                                        <p:tav tm="100000">
                                          <p:val>
                                            <p:strVal val="#ppt_h"/>
                                          </p:val>
                                        </p:tav>
                                      </p:tavLst>
                                    </p:anim>
                                    <p:animEffect transition="in" filter="fade">
                                      <p:cBhvr>
                                        <p:cTn id="5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p:bldP spid="9" grpId="0"/>
      <p:bldP spid="2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à coins arrondis 12">
            <a:extLst>
              <a:ext uri="{FF2B5EF4-FFF2-40B4-BE49-F238E27FC236}">
                <a16:creationId xmlns:a16="http://schemas.microsoft.com/office/drawing/2014/main" id="{C8D8F6EA-3EEA-411B-957B-5B1AF4AAA0B5}"/>
              </a:ext>
            </a:extLst>
          </p:cNvPr>
          <p:cNvSpPr/>
          <p:nvPr/>
        </p:nvSpPr>
        <p:spPr>
          <a:xfrm>
            <a:off x="2088952" y="2120985"/>
            <a:ext cx="3143272" cy="357190"/>
          </a:xfrm>
          <a:prstGeom prst="roundRect">
            <a:avLst>
              <a:gd name="adj" fmla="val 50000"/>
            </a:avLst>
          </a:prstGeom>
          <a:solidFill>
            <a:schemeClr val="tx2"/>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a:ln>
                  <a:noFill/>
                </a:ln>
                <a:solidFill>
                  <a:prstClr val="white"/>
                </a:solidFill>
                <a:effectLst/>
                <a:uLnTx/>
                <a:uFillTx/>
                <a:latin typeface="Calibri"/>
                <a:ea typeface="+mn-ea"/>
                <a:cs typeface="+mn-cs"/>
              </a:rPr>
              <a:t>Coté professionnel</a:t>
            </a:r>
          </a:p>
        </p:txBody>
      </p:sp>
      <p:sp>
        <p:nvSpPr>
          <p:cNvPr id="28" name="Rectangle 27">
            <a:extLst>
              <a:ext uri="{FF2B5EF4-FFF2-40B4-BE49-F238E27FC236}">
                <a16:creationId xmlns:a16="http://schemas.microsoft.com/office/drawing/2014/main" id="{5EFFDE0A-E9FF-4CBC-B1AD-1D49EA2641FC}"/>
              </a:ext>
            </a:extLst>
          </p:cNvPr>
          <p:cNvSpPr/>
          <p:nvPr/>
        </p:nvSpPr>
        <p:spPr>
          <a:xfrm>
            <a:off x="3889152" y="4631979"/>
            <a:ext cx="2036726" cy="646331"/>
          </a:xfrm>
          <a:prstGeom prst="rect">
            <a:avLst/>
          </a:prstGeom>
        </p:spPr>
        <p:txBody>
          <a:bodyPr wrap="square">
            <a:sp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fr-FR" altLang="fr-FR" sz="1200" b="1" i="0" u="none" strike="noStrike" kern="0" cap="none" spc="0" normalizeH="0" baseline="0" noProof="0" dirty="0">
                <a:ln>
                  <a:noFill/>
                </a:ln>
                <a:solidFill>
                  <a:prstClr val="white">
                    <a:lumMod val="50000"/>
                  </a:prstClr>
                </a:solidFill>
                <a:effectLst/>
                <a:uLnTx/>
                <a:uFillTx/>
              </a:rPr>
              <a:t>Découverte d’un environnement professionnel</a:t>
            </a:r>
          </a:p>
        </p:txBody>
      </p:sp>
      <p:sp>
        <p:nvSpPr>
          <p:cNvPr id="29" name="Rectangle 28">
            <a:extLst>
              <a:ext uri="{FF2B5EF4-FFF2-40B4-BE49-F238E27FC236}">
                <a16:creationId xmlns:a16="http://schemas.microsoft.com/office/drawing/2014/main" id="{B2EF1136-61DD-4F2A-ACE5-D9D1E1477B62}"/>
              </a:ext>
            </a:extLst>
          </p:cNvPr>
          <p:cNvSpPr/>
          <p:nvPr/>
        </p:nvSpPr>
        <p:spPr>
          <a:xfrm>
            <a:off x="6058253" y="4649791"/>
            <a:ext cx="1330492" cy="830997"/>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200" b="1" i="0" u="none" strike="noStrike" kern="0" cap="none" spc="0" normalizeH="0" baseline="0" noProof="0" dirty="0">
                <a:ln>
                  <a:noFill/>
                </a:ln>
                <a:solidFill>
                  <a:prstClr val="white">
                    <a:lumMod val="50000"/>
                  </a:prstClr>
                </a:solidFill>
                <a:effectLst/>
                <a:uLnTx/>
                <a:uFillTx/>
              </a:rPr>
              <a:t>Enrichir mon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200" b="1" i="0" u="none" strike="noStrike" kern="0" cap="none" spc="0" normalizeH="0" baseline="0" noProof="0" dirty="0">
                <a:ln>
                  <a:noFill/>
                </a:ln>
                <a:solidFill>
                  <a:prstClr val="white">
                    <a:lumMod val="50000"/>
                  </a:prstClr>
                </a:solidFill>
                <a:effectLst/>
                <a:uLnTx/>
                <a:uFillTx/>
              </a:rPr>
              <a:t>profil d’ingénieur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200" b="1" i="0" u="none" strike="noStrike" kern="0" cap="none" spc="0" normalizeH="0" baseline="0" noProof="0" dirty="0">
                <a:ln>
                  <a:noFill/>
                </a:ln>
                <a:solidFill>
                  <a:prstClr val="white">
                    <a:lumMod val="50000"/>
                  </a:prstClr>
                </a:solidFill>
                <a:effectLst/>
                <a:uLnTx/>
                <a:uFillTx/>
              </a:rPr>
              <a:t/>
            </a:r>
            <a:br>
              <a:rPr kumimoji="0" lang="fr-FR" sz="1200" b="1" i="0" u="none" strike="noStrike" kern="0" cap="none" spc="0" normalizeH="0" baseline="0" noProof="0" dirty="0">
                <a:ln>
                  <a:noFill/>
                </a:ln>
                <a:solidFill>
                  <a:prstClr val="white">
                    <a:lumMod val="50000"/>
                  </a:prstClr>
                </a:solidFill>
                <a:effectLst/>
                <a:uLnTx/>
                <a:uFillTx/>
              </a:rPr>
            </a:br>
            <a:endParaRPr kumimoji="0" lang="fr-FR" sz="1200" b="1" i="0" u="none" strike="noStrike" kern="0" cap="none" spc="0" normalizeH="0" baseline="0" noProof="0" dirty="0">
              <a:ln>
                <a:noFill/>
              </a:ln>
              <a:solidFill>
                <a:prstClr val="white">
                  <a:lumMod val="50000"/>
                </a:prstClr>
              </a:solidFill>
              <a:effectLst/>
              <a:uLnTx/>
              <a:uFillTx/>
            </a:endParaRPr>
          </a:p>
        </p:txBody>
      </p:sp>
      <p:sp>
        <p:nvSpPr>
          <p:cNvPr id="30" name="Rectangle 29">
            <a:extLst>
              <a:ext uri="{FF2B5EF4-FFF2-40B4-BE49-F238E27FC236}">
                <a16:creationId xmlns:a16="http://schemas.microsoft.com/office/drawing/2014/main" id="{027B023E-655B-4610-B96C-54917A5DEF9F}"/>
              </a:ext>
            </a:extLst>
          </p:cNvPr>
          <p:cNvSpPr/>
          <p:nvPr/>
        </p:nvSpPr>
        <p:spPr>
          <a:xfrm>
            <a:off x="2189981" y="1699643"/>
            <a:ext cx="3042243" cy="369332"/>
          </a:xfrm>
          <a:prstGeom prst="rect">
            <a:avLst/>
          </a:prstGeom>
        </p:spPr>
        <p:txBody>
          <a:bodyPr wrap="none">
            <a:spAutoFit/>
          </a:bodyPr>
          <a:lstStyle/>
          <a:p>
            <a:pPr algn="ctr"/>
            <a:r>
              <a:rPr lang="fr-FR" i="1" dirty="0">
                <a:solidFill>
                  <a:prstClr val="black"/>
                </a:solidFill>
                <a:latin typeface="Times New Roman" panose="02020603050405020304" pitchFamily="18" charset="0"/>
                <a:cs typeface="Times New Roman" panose="02020603050405020304" pitchFamily="18" charset="0"/>
              </a:rPr>
              <a:t>Ce que ce projet m’a apporté ?</a:t>
            </a:r>
          </a:p>
        </p:txBody>
      </p:sp>
      <p:pic>
        <p:nvPicPr>
          <p:cNvPr id="31" name="Picture 3">
            <a:extLst>
              <a:ext uri="{FF2B5EF4-FFF2-40B4-BE49-F238E27FC236}">
                <a16:creationId xmlns:a16="http://schemas.microsoft.com/office/drawing/2014/main" id="{5A47397D-D293-4895-A2AD-BD09E595B5C8}"/>
              </a:ext>
            </a:extLst>
          </p:cNvPr>
          <p:cNvPicPr>
            <a:picLocks noChangeAspect="1"/>
          </p:cNvPicPr>
          <p:nvPr/>
        </p:nvPicPr>
        <p:blipFill>
          <a:blip r:embed="rId3" cstate="print">
            <a:duotone>
              <a:srgbClr val="EEECE1">
                <a:shade val="45000"/>
                <a:satMod val="135000"/>
              </a:srgbClr>
              <a:prstClr val="white"/>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152101" y="3249229"/>
            <a:ext cx="1486785" cy="1486785"/>
          </a:xfrm>
          <a:prstGeom prst="rect">
            <a:avLst/>
          </a:prstGeom>
        </p:spPr>
      </p:pic>
      <p:pic>
        <p:nvPicPr>
          <p:cNvPr id="32" name="Picture 4">
            <a:extLst>
              <a:ext uri="{FF2B5EF4-FFF2-40B4-BE49-F238E27FC236}">
                <a16:creationId xmlns:a16="http://schemas.microsoft.com/office/drawing/2014/main" id="{03F06299-61E1-4281-ACCC-89F8EF1F31E2}"/>
              </a:ext>
            </a:extLst>
          </p:cNvPr>
          <p:cNvPicPr>
            <a:picLocks noChangeAspect="1"/>
          </p:cNvPicPr>
          <p:nvPr/>
        </p:nvPicPr>
        <p:blipFill>
          <a:blip r:embed="rId5" cstate="print">
            <a:duotone>
              <a:srgbClr val="EEECE1">
                <a:shade val="45000"/>
                <a:satMod val="135000"/>
              </a:srgbClr>
              <a:prstClr val="white"/>
            </a:duotone>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4232195" y="3342900"/>
            <a:ext cx="1241133" cy="1174793"/>
          </a:xfrm>
          <a:prstGeom prst="rect">
            <a:avLst/>
          </a:prstGeom>
        </p:spPr>
      </p:pic>
      <p:sp>
        <p:nvSpPr>
          <p:cNvPr id="34" name="Flowchart: Off-page Connector 36">
            <a:extLst>
              <a:ext uri="{FF2B5EF4-FFF2-40B4-BE49-F238E27FC236}">
                <a16:creationId xmlns:a16="http://schemas.microsoft.com/office/drawing/2014/main" id="{516579F0-BC91-4912-B2EA-4A48352CBF37}"/>
              </a:ext>
            </a:extLst>
          </p:cNvPr>
          <p:cNvSpPr/>
          <p:nvPr/>
        </p:nvSpPr>
        <p:spPr>
          <a:xfrm>
            <a:off x="11228199" y="6389296"/>
            <a:ext cx="327273" cy="393600"/>
          </a:xfrm>
          <a:prstGeom prst="flowChartOffpageConnector">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solidFill>
                  <a:schemeClr val="bg1"/>
                </a:solidFill>
              </a:rPr>
              <a:t>36</a:t>
            </a:r>
            <a:endParaRPr lang="en-US" sz="1100" b="1" dirty="0">
              <a:solidFill>
                <a:schemeClr val="bg1"/>
              </a:solidFill>
            </a:endParaRPr>
          </a:p>
        </p:txBody>
      </p:sp>
      <p:sp>
        <p:nvSpPr>
          <p:cNvPr id="37" name="ZoneTexte 4">
            <a:extLst>
              <a:ext uri="{FF2B5EF4-FFF2-40B4-BE49-F238E27FC236}">
                <a16:creationId xmlns:a16="http://schemas.microsoft.com/office/drawing/2014/main" id="{7A4D4717-52E9-4AC2-AA5A-AAE111A324CC}"/>
              </a:ext>
            </a:extLst>
          </p:cNvPr>
          <p:cNvSpPr txBox="1"/>
          <p:nvPr/>
        </p:nvSpPr>
        <p:spPr>
          <a:xfrm>
            <a:off x="1901835" y="4689686"/>
            <a:ext cx="2348289" cy="646331"/>
          </a:xfrm>
          <a:prstGeom prst="rect">
            <a:avLst/>
          </a:prstGeom>
          <a:noFill/>
        </p:spPr>
        <p:txBody>
          <a:bodyPr wrap="square" rtlCol="0">
            <a:spAutoFit/>
          </a:bodyPr>
          <a:lstStyle/>
          <a:p>
            <a:pPr algn="ctr"/>
            <a:r>
              <a:rPr lang="fr-FR" altLang="fr-FR" sz="1200" b="1" dirty="0">
                <a:solidFill>
                  <a:schemeClr val="bg1">
                    <a:lumMod val="50000"/>
                  </a:schemeClr>
                </a:solidFill>
              </a:rPr>
              <a:t>Mise en pratique des connaissances acquises en informatique</a:t>
            </a:r>
            <a:endParaRPr lang="fr-FR" sz="1200" b="1" dirty="0">
              <a:solidFill>
                <a:schemeClr val="bg1">
                  <a:lumMod val="50000"/>
                </a:schemeClr>
              </a:solidFill>
            </a:endParaRPr>
          </a:p>
        </p:txBody>
      </p:sp>
      <p:pic>
        <p:nvPicPr>
          <p:cNvPr id="38" name="Picture 12" descr="Image associée">
            <a:extLst>
              <a:ext uri="{FF2B5EF4-FFF2-40B4-BE49-F238E27FC236}">
                <a16:creationId xmlns:a16="http://schemas.microsoft.com/office/drawing/2014/main" id="{8916CA0E-4D2A-4CED-B712-EDCB5DBA5A5A}"/>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1344322">
            <a:off x="7099801" y="1864176"/>
            <a:ext cx="4498568" cy="3644309"/>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7">
            <a:extLst>
              <a:ext uri="{FF2B5EF4-FFF2-40B4-BE49-F238E27FC236}">
                <a16:creationId xmlns:a16="http://schemas.microsoft.com/office/drawing/2014/main" id="{F772BF68-AF89-4954-BE32-DC42DC038BF7}"/>
              </a:ext>
            </a:extLst>
          </p:cNvPr>
          <p:cNvPicPr>
            <a:picLocks noChangeAspect="1"/>
          </p:cNvPicPr>
          <p:nvPr/>
        </p:nvPicPr>
        <p:blipFill>
          <a:blip r:embed="rId8" cstate="print">
            <a:grayscl/>
            <a:extLst>
              <a:ext uri="{BEBA8EAE-BF5A-486C-A8C5-ECC9F3942E4B}">
                <a14:imgProps xmlns:a14="http://schemas.microsoft.com/office/drawing/2010/main">
                  <a14:imgLayer r:embed="rId9">
                    <a14:imgEffect>
                      <a14:brightnessContrast bright="20000"/>
                    </a14:imgEffect>
                  </a14:imgLayer>
                </a14:imgProps>
              </a:ext>
              <a:ext uri="{28A0092B-C50C-407E-A947-70E740481C1C}">
                <a14:useLocalDpi xmlns:a14="http://schemas.microsoft.com/office/drawing/2010/main" val="0"/>
              </a:ext>
            </a:extLst>
          </a:blip>
          <a:stretch>
            <a:fillRect/>
          </a:stretch>
        </p:blipFill>
        <p:spPr>
          <a:xfrm>
            <a:off x="6213260" y="3469258"/>
            <a:ext cx="1046729" cy="1046729"/>
          </a:xfrm>
          <a:prstGeom prst="rect">
            <a:avLst/>
          </a:prstGeom>
        </p:spPr>
      </p:pic>
      <p:sp>
        <p:nvSpPr>
          <p:cNvPr id="2" name="Rectangle 1"/>
          <p:cNvSpPr/>
          <p:nvPr/>
        </p:nvSpPr>
        <p:spPr>
          <a:xfrm>
            <a:off x="3346613" y="6389296"/>
            <a:ext cx="5423280" cy="369332"/>
          </a:xfrm>
          <a:prstGeom prst="rect">
            <a:avLst/>
          </a:prstGeom>
        </p:spPr>
        <p:txBody>
          <a:bodyPr wrap="none">
            <a:spAutoFit/>
          </a:bodyPr>
          <a:lstStyle/>
          <a:p>
            <a:r>
              <a:rPr lang="fr-FR" dirty="0">
                <a:latin typeface="Times New Roman" panose="02020603050405020304" pitchFamily="18" charset="0"/>
                <a:cs typeface="Times New Roman" panose="02020603050405020304" pitchFamily="18" charset="0"/>
              </a:rPr>
              <a:t>Système de gestion de Service d’électricité / gaz «ndes »</a:t>
            </a:r>
          </a:p>
        </p:txBody>
      </p:sp>
      <p:pic>
        <p:nvPicPr>
          <p:cNvPr id="17" name="Image 16"/>
          <p:cNvPicPr/>
          <p:nvPr/>
        </p:nvPicPr>
        <p:blipFill>
          <a:blip r:embed="rId10" cstate="print">
            <a:extLst>
              <a:ext uri="{28A0092B-C50C-407E-A947-70E740481C1C}">
                <a14:useLocalDpi xmlns:a14="http://schemas.microsoft.com/office/drawing/2010/main" val="0"/>
              </a:ext>
            </a:extLst>
          </a:blip>
          <a:stretch>
            <a:fillRect/>
          </a:stretch>
        </p:blipFill>
        <p:spPr>
          <a:xfrm>
            <a:off x="81036" y="124384"/>
            <a:ext cx="696394" cy="697010"/>
          </a:xfrm>
          <a:prstGeom prst="rect">
            <a:avLst/>
          </a:prstGeom>
        </p:spPr>
      </p:pic>
      <p:pic>
        <p:nvPicPr>
          <p:cNvPr id="18" name="Image 17"/>
          <p:cNvPicPr/>
          <p:nvPr/>
        </p:nvPicPr>
        <p:blipFill>
          <a:blip r:embed="rId11" cstate="print">
            <a:extLst>
              <a:ext uri="{28A0092B-C50C-407E-A947-70E740481C1C}">
                <a14:useLocalDpi xmlns:a14="http://schemas.microsoft.com/office/drawing/2010/main" val="0"/>
              </a:ext>
            </a:extLst>
          </a:blip>
          <a:stretch>
            <a:fillRect/>
          </a:stretch>
        </p:blipFill>
        <p:spPr>
          <a:xfrm>
            <a:off x="11447363" y="124384"/>
            <a:ext cx="658498" cy="614609"/>
          </a:xfrm>
          <a:prstGeom prst="rect">
            <a:avLst/>
          </a:prstGeom>
        </p:spPr>
      </p:pic>
    </p:spTree>
    <p:extLst>
      <p:ext uri="{BB962C8B-B14F-4D97-AF65-F5344CB8AC3E}">
        <p14:creationId xmlns:p14="http://schemas.microsoft.com/office/powerpoint/2010/main" val="3434557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750"/>
                                        <p:tgtEl>
                                          <p:spTgt spid="27"/>
                                        </p:tgtEl>
                                      </p:cBhvr>
                                    </p:animEffect>
                                    <p:anim calcmode="lin" valueType="num">
                                      <p:cBhvr>
                                        <p:cTn id="8" dur="750" fill="hold"/>
                                        <p:tgtEl>
                                          <p:spTgt spid="27"/>
                                        </p:tgtEl>
                                        <p:attrNameLst>
                                          <p:attrName>ppt_x</p:attrName>
                                        </p:attrNameLst>
                                      </p:cBhvr>
                                      <p:tavLst>
                                        <p:tav tm="0">
                                          <p:val>
                                            <p:strVal val="#ppt_x"/>
                                          </p:val>
                                        </p:tav>
                                        <p:tav tm="100000">
                                          <p:val>
                                            <p:strVal val="#ppt_x"/>
                                          </p:val>
                                        </p:tav>
                                      </p:tavLst>
                                    </p:anim>
                                    <p:anim calcmode="lin" valueType="num">
                                      <p:cBhvr>
                                        <p:cTn id="9" dur="750" fill="hold"/>
                                        <p:tgtEl>
                                          <p:spTgt spid="2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750"/>
                                        <p:tgtEl>
                                          <p:spTgt spid="30"/>
                                        </p:tgtEl>
                                      </p:cBhvr>
                                    </p:animEffect>
                                    <p:anim calcmode="lin" valueType="num">
                                      <p:cBhvr>
                                        <p:cTn id="13" dur="750" fill="hold"/>
                                        <p:tgtEl>
                                          <p:spTgt spid="30"/>
                                        </p:tgtEl>
                                        <p:attrNameLst>
                                          <p:attrName>ppt_x</p:attrName>
                                        </p:attrNameLst>
                                      </p:cBhvr>
                                      <p:tavLst>
                                        <p:tav tm="0">
                                          <p:val>
                                            <p:strVal val="#ppt_x"/>
                                          </p:val>
                                        </p:tav>
                                        <p:tav tm="100000">
                                          <p:val>
                                            <p:strVal val="#ppt_x"/>
                                          </p:val>
                                        </p:tav>
                                      </p:tavLst>
                                    </p:anim>
                                    <p:anim calcmode="lin" valueType="num">
                                      <p:cBhvr>
                                        <p:cTn id="14" dur="75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p:cTn id="19" dur="500" fill="hold"/>
                                        <p:tgtEl>
                                          <p:spTgt spid="31"/>
                                        </p:tgtEl>
                                        <p:attrNameLst>
                                          <p:attrName>ppt_w</p:attrName>
                                        </p:attrNameLst>
                                      </p:cBhvr>
                                      <p:tavLst>
                                        <p:tav tm="0">
                                          <p:val>
                                            <p:fltVal val="0"/>
                                          </p:val>
                                        </p:tav>
                                        <p:tav tm="100000">
                                          <p:val>
                                            <p:strVal val="#ppt_w"/>
                                          </p:val>
                                        </p:tav>
                                      </p:tavLst>
                                    </p:anim>
                                    <p:anim calcmode="lin" valueType="num">
                                      <p:cBhvr>
                                        <p:cTn id="20" dur="500" fill="hold"/>
                                        <p:tgtEl>
                                          <p:spTgt spid="31"/>
                                        </p:tgtEl>
                                        <p:attrNameLst>
                                          <p:attrName>ppt_h</p:attrName>
                                        </p:attrNameLst>
                                      </p:cBhvr>
                                      <p:tavLst>
                                        <p:tav tm="0">
                                          <p:val>
                                            <p:fltVal val="0"/>
                                          </p:val>
                                        </p:tav>
                                        <p:tav tm="100000">
                                          <p:val>
                                            <p:strVal val="#ppt_h"/>
                                          </p:val>
                                        </p:tav>
                                      </p:tavLst>
                                    </p:anim>
                                    <p:animEffect transition="in" filter="fade">
                                      <p:cBhvr>
                                        <p:cTn id="21" dur="500"/>
                                        <p:tgtEl>
                                          <p:spTgt spid="31"/>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37"/>
                                        </p:tgtEl>
                                        <p:attrNameLst>
                                          <p:attrName>style.visibility</p:attrName>
                                        </p:attrNameLst>
                                      </p:cBhvr>
                                      <p:to>
                                        <p:strVal val="visible"/>
                                      </p:to>
                                    </p:set>
                                    <p:anim calcmode="lin" valueType="num">
                                      <p:cBhvr>
                                        <p:cTn id="24" dur="500" fill="hold"/>
                                        <p:tgtEl>
                                          <p:spTgt spid="37"/>
                                        </p:tgtEl>
                                        <p:attrNameLst>
                                          <p:attrName>ppt_w</p:attrName>
                                        </p:attrNameLst>
                                      </p:cBhvr>
                                      <p:tavLst>
                                        <p:tav tm="0">
                                          <p:val>
                                            <p:fltVal val="0"/>
                                          </p:val>
                                        </p:tav>
                                        <p:tav tm="100000">
                                          <p:val>
                                            <p:strVal val="#ppt_w"/>
                                          </p:val>
                                        </p:tav>
                                      </p:tavLst>
                                    </p:anim>
                                    <p:anim calcmode="lin" valueType="num">
                                      <p:cBhvr>
                                        <p:cTn id="25" dur="500" fill="hold"/>
                                        <p:tgtEl>
                                          <p:spTgt spid="37"/>
                                        </p:tgtEl>
                                        <p:attrNameLst>
                                          <p:attrName>ppt_h</p:attrName>
                                        </p:attrNameLst>
                                      </p:cBhvr>
                                      <p:tavLst>
                                        <p:tav tm="0">
                                          <p:val>
                                            <p:fltVal val="0"/>
                                          </p:val>
                                        </p:tav>
                                        <p:tav tm="100000">
                                          <p:val>
                                            <p:strVal val="#ppt_h"/>
                                          </p:val>
                                        </p:tav>
                                      </p:tavLst>
                                    </p:anim>
                                    <p:animEffect transition="in" filter="fade">
                                      <p:cBhvr>
                                        <p:cTn id="26" dur="500"/>
                                        <p:tgtEl>
                                          <p:spTgt spid="37"/>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32"/>
                                        </p:tgtEl>
                                        <p:attrNameLst>
                                          <p:attrName>style.visibility</p:attrName>
                                        </p:attrNameLst>
                                      </p:cBhvr>
                                      <p:to>
                                        <p:strVal val="visible"/>
                                      </p:to>
                                    </p:set>
                                    <p:anim calcmode="lin" valueType="num">
                                      <p:cBhvr>
                                        <p:cTn id="31" dur="500" fill="hold"/>
                                        <p:tgtEl>
                                          <p:spTgt spid="32"/>
                                        </p:tgtEl>
                                        <p:attrNameLst>
                                          <p:attrName>ppt_w</p:attrName>
                                        </p:attrNameLst>
                                      </p:cBhvr>
                                      <p:tavLst>
                                        <p:tav tm="0">
                                          <p:val>
                                            <p:fltVal val="0"/>
                                          </p:val>
                                        </p:tav>
                                        <p:tav tm="100000">
                                          <p:val>
                                            <p:strVal val="#ppt_w"/>
                                          </p:val>
                                        </p:tav>
                                      </p:tavLst>
                                    </p:anim>
                                    <p:anim calcmode="lin" valueType="num">
                                      <p:cBhvr>
                                        <p:cTn id="32" dur="500" fill="hold"/>
                                        <p:tgtEl>
                                          <p:spTgt spid="32"/>
                                        </p:tgtEl>
                                        <p:attrNameLst>
                                          <p:attrName>ppt_h</p:attrName>
                                        </p:attrNameLst>
                                      </p:cBhvr>
                                      <p:tavLst>
                                        <p:tav tm="0">
                                          <p:val>
                                            <p:fltVal val="0"/>
                                          </p:val>
                                        </p:tav>
                                        <p:tav tm="100000">
                                          <p:val>
                                            <p:strVal val="#ppt_h"/>
                                          </p:val>
                                        </p:tav>
                                      </p:tavLst>
                                    </p:anim>
                                    <p:animEffect transition="in" filter="fade">
                                      <p:cBhvr>
                                        <p:cTn id="33" dur="500"/>
                                        <p:tgtEl>
                                          <p:spTgt spid="32"/>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28"/>
                                        </p:tgtEl>
                                        <p:attrNameLst>
                                          <p:attrName>style.visibility</p:attrName>
                                        </p:attrNameLst>
                                      </p:cBhvr>
                                      <p:to>
                                        <p:strVal val="visible"/>
                                      </p:to>
                                    </p:set>
                                    <p:anim calcmode="lin" valueType="num">
                                      <p:cBhvr>
                                        <p:cTn id="36" dur="500" fill="hold"/>
                                        <p:tgtEl>
                                          <p:spTgt spid="28"/>
                                        </p:tgtEl>
                                        <p:attrNameLst>
                                          <p:attrName>ppt_w</p:attrName>
                                        </p:attrNameLst>
                                      </p:cBhvr>
                                      <p:tavLst>
                                        <p:tav tm="0">
                                          <p:val>
                                            <p:fltVal val="0"/>
                                          </p:val>
                                        </p:tav>
                                        <p:tav tm="100000">
                                          <p:val>
                                            <p:strVal val="#ppt_w"/>
                                          </p:val>
                                        </p:tav>
                                      </p:tavLst>
                                    </p:anim>
                                    <p:anim calcmode="lin" valueType="num">
                                      <p:cBhvr>
                                        <p:cTn id="37" dur="500" fill="hold"/>
                                        <p:tgtEl>
                                          <p:spTgt spid="28"/>
                                        </p:tgtEl>
                                        <p:attrNameLst>
                                          <p:attrName>ppt_h</p:attrName>
                                        </p:attrNameLst>
                                      </p:cBhvr>
                                      <p:tavLst>
                                        <p:tav tm="0">
                                          <p:val>
                                            <p:fltVal val="0"/>
                                          </p:val>
                                        </p:tav>
                                        <p:tav tm="100000">
                                          <p:val>
                                            <p:strVal val="#ppt_h"/>
                                          </p:val>
                                        </p:tav>
                                      </p:tavLst>
                                    </p:anim>
                                    <p:animEffect transition="in" filter="fade">
                                      <p:cBhvr>
                                        <p:cTn id="38" dur="500"/>
                                        <p:tgtEl>
                                          <p:spTgt spid="28"/>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nodeType="clickEffect">
                                  <p:stCondLst>
                                    <p:cond delay="0"/>
                                  </p:stCondLst>
                                  <p:childTnLst>
                                    <p:set>
                                      <p:cBhvr>
                                        <p:cTn id="42" dur="1" fill="hold">
                                          <p:stCondLst>
                                            <p:cond delay="0"/>
                                          </p:stCondLst>
                                        </p:cTn>
                                        <p:tgtEl>
                                          <p:spTgt spid="33"/>
                                        </p:tgtEl>
                                        <p:attrNameLst>
                                          <p:attrName>style.visibility</p:attrName>
                                        </p:attrNameLst>
                                      </p:cBhvr>
                                      <p:to>
                                        <p:strVal val="visible"/>
                                      </p:to>
                                    </p:set>
                                    <p:anim calcmode="lin" valueType="num">
                                      <p:cBhvr>
                                        <p:cTn id="43" dur="500" fill="hold"/>
                                        <p:tgtEl>
                                          <p:spTgt spid="33"/>
                                        </p:tgtEl>
                                        <p:attrNameLst>
                                          <p:attrName>ppt_w</p:attrName>
                                        </p:attrNameLst>
                                      </p:cBhvr>
                                      <p:tavLst>
                                        <p:tav tm="0">
                                          <p:val>
                                            <p:fltVal val="0"/>
                                          </p:val>
                                        </p:tav>
                                        <p:tav tm="100000">
                                          <p:val>
                                            <p:strVal val="#ppt_w"/>
                                          </p:val>
                                        </p:tav>
                                      </p:tavLst>
                                    </p:anim>
                                    <p:anim calcmode="lin" valueType="num">
                                      <p:cBhvr>
                                        <p:cTn id="44" dur="500" fill="hold"/>
                                        <p:tgtEl>
                                          <p:spTgt spid="33"/>
                                        </p:tgtEl>
                                        <p:attrNameLst>
                                          <p:attrName>ppt_h</p:attrName>
                                        </p:attrNameLst>
                                      </p:cBhvr>
                                      <p:tavLst>
                                        <p:tav tm="0">
                                          <p:val>
                                            <p:fltVal val="0"/>
                                          </p:val>
                                        </p:tav>
                                        <p:tav tm="100000">
                                          <p:val>
                                            <p:strVal val="#ppt_h"/>
                                          </p:val>
                                        </p:tav>
                                      </p:tavLst>
                                    </p:anim>
                                    <p:animEffect transition="in" filter="fade">
                                      <p:cBhvr>
                                        <p:cTn id="45" dur="500"/>
                                        <p:tgtEl>
                                          <p:spTgt spid="33"/>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29"/>
                                        </p:tgtEl>
                                        <p:attrNameLst>
                                          <p:attrName>style.visibility</p:attrName>
                                        </p:attrNameLst>
                                      </p:cBhvr>
                                      <p:to>
                                        <p:strVal val="visible"/>
                                      </p:to>
                                    </p:set>
                                    <p:anim calcmode="lin" valueType="num">
                                      <p:cBhvr>
                                        <p:cTn id="48" dur="500" fill="hold"/>
                                        <p:tgtEl>
                                          <p:spTgt spid="29"/>
                                        </p:tgtEl>
                                        <p:attrNameLst>
                                          <p:attrName>ppt_w</p:attrName>
                                        </p:attrNameLst>
                                      </p:cBhvr>
                                      <p:tavLst>
                                        <p:tav tm="0">
                                          <p:val>
                                            <p:fltVal val="0"/>
                                          </p:val>
                                        </p:tav>
                                        <p:tav tm="100000">
                                          <p:val>
                                            <p:strVal val="#ppt_w"/>
                                          </p:val>
                                        </p:tav>
                                      </p:tavLst>
                                    </p:anim>
                                    <p:anim calcmode="lin" valueType="num">
                                      <p:cBhvr>
                                        <p:cTn id="49" dur="500" fill="hold"/>
                                        <p:tgtEl>
                                          <p:spTgt spid="29"/>
                                        </p:tgtEl>
                                        <p:attrNameLst>
                                          <p:attrName>ppt_h</p:attrName>
                                        </p:attrNameLst>
                                      </p:cBhvr>
                                      <p:tavLst>
                                        <p:tav tm="0">
                                          <p:val>
                                            <p:fltVal val="0"/>
                                          </p:val>
                                        </p:tav>
                                        <p:tav tm="100000">
                                          <p:val>
                                            <p:strVal val="#ppt_h"/>
                                          </p:val>
                                        </p:tav>
                                      </p:tavLst>
                                    </p:anim>
                                    <p:animEffect transition="in" filter="fade">
                                      <p:cBhvr>
                                        <p:cTn id="5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p:bldP spid="29" grpId="0"/>
      <p:bldP spid="30" grpId="0"/>
      <p:bldP spid="3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678113" y="3556000"/>
            <a:ext cx="6835775" cy="523875"/>
          </a:xfrm>
          <a:prstGeom prst="rect">
            <a:avLst/>
          </a:prstGeom>
          <a:noFill/>
        </p:spPr>
        <p:txBody>
          <a:bodyPr lIns="121917" tIns="60958" rIns="121917" bIns="60958">
            <a:spAutoFit/>
          </a:bodyPr>
          <a:lstStyle/>
          <a:p>
            <a:pPr algn="ctr" defTabSz="1375467" fontAlgn="auto">
              <a:spcBef>
                <a:spcPts val="0"/>
              </a:spcBef>
              <a:spcAft>
                <a:spcPts val="0"/>
              </a:spcAft>
              <a:defRPr/>
            </a:pPr>
            <a:r>
              <a:rPr lang="en-US" sz="2600" b="1" cap="all" dirty="0">
                <a:solidFill>
                  <a:schemeClr val="accent3">
                    <a:lumMod val="50000"/>
                  </a:schemeClr>
                </a:solidFill>
                <a:latin typeface="+mn-lt"/>
              </a:rPr>
              <a:t>Merci pour </a:t>
            </a:r>
            <a:r>
              <a:rPr lang="en-US" sz="2600" b="1" cap="all" dirty="0" err="1">
                <a:solidFill>
                  <a:schemeClr val="accent3">
                    <a:lumMod val="50000"/>
                  </a:schemeClr>
                </a:solidFill>
                <a:latin typeface="+mn-lt"/>
              </a:rPr>
              <a:t>votre</a:t>
            </a:r>
            <a:r>
              <a:rPr lang="en-US" sz="2600" b="1" cap="all" dirty="0">
                <a:solidFill>
                  <a:schemeClr val="accent3">
                    <a:lumMod val="50000"/>
                  </a:schemeClr>
                </a:solidFill>
                <a:latin typeface="+mn-lt"/>
              </a:rPr>
              <a:t> attention</a:t>
            </a:r>
            <a:endParaRPr lang="en-US" sz="2600" b="1" dirty="0">
              <a:solidFill>
                <a:schemeClr val="accent3">
                  <a:lumMod val="50000"/>
                </a:schemeClr>
              </a:solidFill>
              <a:latin typeface="+mn-lt"/>
            </a:endParaRPr>
          </a:p>
        </p:txBody>
      </p:sp>
      <p:sp>
        <p:nvSpPr>
          <p:cNvPr id="9" name="TextBox 8"/>
          <p:cNvSpPr txBox="1"/>
          <p:nvPr/>
        </p:nvSpPr>
        <p:spPr>
          <a:xfrm>
            <a:off x="3676650" y="4170363"/>
            <a:ext cx="4838700" cy="414337"/>
          </a:xfrm>
          <a:prstGeom prst="rect">
            <a:avLst/>
          </a:prstGeom>
          <a:noFill/>
        </p:spPr>
        <p:txBody>
          <a:bodyPr lIns="121917" tIns="60958" rIns="121917" bIns="60958">
            <a:spAutoFit/>
          </a:bodyPr>
          <a:lstStyle/>
          <a:p>
            <a:pPr algn="ctr" defTabSz="1375467" fontAlgn="auto">
              <a:spcBef>
                <a:spcPts val="0"/>
              </a:spcBef>
              <a:spcAft>
                <a:spcPts val="0"/>
              </a:spcAft>
              <a:defRPr/>
            </a:pPr>
            <a:r>
              <a:rPr lang="en-US" sz="1900" dirty="0" err="1">
                <a:solidFill>
                  <a:schemeClr val="accent3">
                    <a:lumMod val="50000"/>
                  </a:schemeClr>
                </a:solidFill>
                <a:latin typeface="+mn-lt"/>
              </a:rPr>
              <a:t>Avez-vous</a:t>
            </a:r>
            <a:r>
              <a:rPr lang="en-US" sz="1900" dirty="0">
                <a:solidFill>
                  <a:schemeClr val="accent3">
                    <a:lumMod val="50000"/>
                  </a:schemeClr>
                </a:solidFill>
                <a:latin typeface="+mn-lt"/>
              </a:rPr>
              <a:t> des questions ?</a:t>
            </a:r>
          </a:p>
        </p:txBody>
      </p:sp>
      <p:sp>
        <p:nvSpPr>
          <p:cNvPr id="10" name="Rectangle 9"/>
          <p:cNvSpPr/>
          <p:nvPr/>
        </p:nvSpPr>
        <p:spPr>
          <a:xfrm rot="2700000">
            <a:off x="5972176" y="4762500"/>
            <a:ext cx="228600" cy="23177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defTabSz="1375467" fontAlgn="auto">
              <a:spcBef>
                <a:spcPts val="0"/>
              </a:spcBef>
              <a:spcAft>
                <a:spcPts val="0"/>
              </a:spcAft>
              <a:defRPr/>
            </a:pPr>
            <a:endParaRPr lang="en-US" dirty="0"/>
          </a:p>
        </p:txBody>
      </p:sp>
      <p:cxnSp>
        <p:nvCxnSpPr>
          <p:cNvPr id="11" name="Straight Connector 10"/>
          <p:cNvCxnSpPr/>
          <p:nvPr/>
        </p:nvCxnSpPr>
        <p:spPr>
          <a:xfrm flipH="1">
            <a:off x="3944938" y="4878388"/>
            <a:ext cx="1825625"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6421438" y="4878388"/>
            <a:ext cx="1749425"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rot="16200000">
            <a:off x="2903537" y="5803901"/>
            <a:ext cx="288925" cy="203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a:p>
        </p:txBody>
      </p:sp>
      <p:sp>
        <p:nvSpPr>
          <p:cNvPr id="16" name="Rectangle 15"/>
          <p:cNvSpPr/>
          <p:nvPr/>
        </p:nvSpPr>
        <p:spPr>
          <a:xfrm rot="16200000">
            <a:off x="4935537" y="5803901"/>
            <a:ext cx="288925" cy="203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a:p>
        </p:txBody>
      </p:sp>
      <p:sp>
        <p:nvSpPr>
          <p:cNvPr id="17" name="Rectangle 16"/>
          <p:cNvSpPr/>
          <p:nvPr/>
        </p:nvSpPr>
        <p:spPr>
          <a:xfrm rot="16200000">
            <a:off x="6967537" y="5803901"/>
            <a:ext cx="288925" cy="203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a:p>
        </p:txBody>
      </p:sp>
      <p:sp>
        <p:nvSpPr>
          <p:cNvPr id="18" name="Rectangle 17"/>
          <p:cNvSpPr/>
          <p:nvPr/>
        </p:nvSpPr>
        <p:spPr>
          <a:xfrm rot="16200000">
            <a:off x="8999537" y="5803901"/>
            <a:ext cx="288925" cy="2032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a:p>
        </p:txBody>
      </p:sp>
      <p:sp>
        <p:nvSpPr>
          <p:cNvPr id="19" name="Rectangle 18"/>
          <p:cNvSpPr/>
          <p:nvPr/>
        </p:nvSpPr>
        <p:spPr>
          <a:xfrm rot="16200000">
            <a:off x="11031537" y="5803901"/>
            <a:ext cx="288925" cy="2032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a:p>
        </p:txBody>
      </p:sp>
      <p:sp>
        <p:nvSpPr>
          <p:cNvPr id="20" name="Rectangle 19"/>
          <p:cNvSpPr/>
          <p:nvPr/>
        </p:nvSpPr>
        <p:spPr>
          <a:xfrm rot="16200000">
            <a:off x="871537" y="5803901"/>
            <a:ext cx="288925" cy="203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33782" y="1364346"/>
            <a:ext cx="2462368" cy="2355114"/>
          </a:xfrm>
          <a:prstGeom prst="rect">
            <a:avLst/>
          </a:prstGeom>
        </p:spPr>
      </p:pic>
      <p:pic>
        <p:nvPicPr>
          <p:cNvPr id="21" name="Image 20"/>
          <p:cNvPicPr/>
          <p:nvPr/>
        </p:nvPicPr>
        <p:blipFill>
          <a:blip r:embed="rId3" cstate="print">
            <a:extLst>
              <a:ext uri="{28A0092B-C50C-407E-A947-70E740481C1C}">
                <a14:useLocalDpi xmlns:a14="http://schemas.microsoft.com/office/drawing/2010/main" val="0"/>
              </a:ext>
            </a:extLst>
          </a:blip>
          <a:stretch>
            <a:fillRect/>
          </a:stretch>
        </p:blipFill>
        <p:spPr>
          <a:xfrm>
            <a:off x="81036" y="124384"/>
            <a:ext cx="696394" cy="697010"/>
          </a:xfrm>
          <a:prstGeom prst="rect">
            <a:avLst/>
          </a:prstGeom>
        </p:spPr>
      </p:pic>
      <p:pic>
        <p:nvPicPr>
          <p:cNvPr id="24" name="Image 23"/>
          <p:cNvPicPr/>
          <p:nvPr/>
        </p:nvPicPr>
        <p:blipFill>
          <a:blip r:embed="rId4" cstate="print">
            <a:extLst>
              <a:ext uri="{28A0092B-C50C-407E-A947-70E740481C1C}">
                <a14:useLocalDpi xmlns:a14="http://schemas.microsoft.com/office/drawing/2010/main" val="0"/>
              </a:ext>
            </a:extLst>
          </a:blip>
          <a:stretch>
            <a:fillRect/>
          </a:stretch>
        </p:blipFill>
        <p:spPr>
          <a:xfrm>
            <a:off x="11458937" y="124384"/>
            <a:ext cx="646923" cy="614609"/>
          </a:xfrm>
          <a:prstGeom prst="rect">
            <a:avLst/>
          </a:prstGeom>
        </p:spPr>
      </p:pic>
    </p:spTree>
    <p:extLst>
      <p:ext uri="{BB962C8B-B14F-4D97-AF65-F5344CB8AC3E}">
        <p14:creationId xmlns:p14="http://schemas.microsoft.com/office/powerpoint/2010/main" val="24562488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53"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p:cTn id="11" dur="500" fill="hold"/>
                                        <p:tgtEl>
                                          <p:spTgt spid="10"/>
                                        </p:tgtEl>
                                        <p:attrNameLst>
                                          <p:attrName>ppt_w</p:attrName>
                                        </p:attrNameLst>
                                      </p:cBhvr>
                                      <p:tavLst>
                                        <p:tav tm="0">
                                          <p:val>
                                            <p:fltVal val="0"/>
                                          </p:val>
                                        </p:tav>
                                        <p:tav tm="100000">
                                          <p:val>
                                            <p:strVal val="#ppt_w"/>
                                          </p:val>
                                        </p:tav>
                                      </p:tavLst>
                                    </p:anim>
                                    <p:anim calcmode="lin" valueType="num">
                                      <p:cBhvr>
                                        <p:cTn id="12" dur="500" fill="hold"/>
                                        <p:tgtEl>
                                          <p:spTgt spid="10"/>
                                        </p:tgtEl>
                                        <p:attrNameLst>
                                          <p:attrName>ppt_h</p:attrName>
                                        </p:attrNameLst>
                                      </p:cBhvr>
                                      <p:tavLst>
                                        <p:tav tm="0">
                                          <p:val>
                                            <p:fltVal val="0"/>
                                          </p:val>
                                        </p:tav>
                                        <p:tav tm="100000">
                                          <p:val>
                                            <p:strVal val="#ppt_h"/>
                                          </p:val>
                                        </p:tav>
                                      </p:tavLst>
                                    </p:anim>
                                    <p:animEffect transition="in" filter="fade">
                                      <p:cBhvr>
                                        <p:cTn id="13" dur="500"/>
                                        <p:tgtEl>
                                          <p:spTgt spid="10"/>
                                        </p:tgtEl>
                                      </p:cBhvr>
                                    </p:animEffect>
                                  </p:childTnLst>
                                </p:cTn>
                              </p:par>
                              <p:par>
                                <p:cTn id="14" presetID="18" presetClass="entr" presetSubtype="6"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strips(downRight)">
                                      <p:cBhvr>
                                        <p:cTn id="16" dur="500"/>
                                        <p:tgtEl>
                                          <p:spTgt spid="12"/>
                                        </p:tgtEl>
                                      </p:cBhvr>
                                    </p:animEffect>
                                  </p:childTnLst>
                                </p:cTn>
                              </p:par>
                              <p:par>
                                <p:cTn id="17" presetID="18" presetClass="entr" presetSubtype="12"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strips(downLeft)">
                                      <p:cBhvr>
                                        <p:cTn id="19" dur="500"/>
                                        <p:tgtEl>
                                          <p:spTgt spid="11"/>
                                        </p:tgtEl>
                                      </p:cBhvr>
                                    </p:animEffect>
                                  </p:childTnLst>
                                </p:cTn>
                              </p:par>
                              <p:par>
                                <p:cTn id="20" presetID="37" presetClass="entr" presetSubtype="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1000"/>
                                        <p:tgtEl>
                                          <p:spTgt spid="20"/>
                                        </p:tgtEl>
                                      </p:cBhvr>
                                    </p:animEffect>
                                    <p:anim calcmode="lin" valueType="num">
                                      <p:cBhvr>
                                        <p:cTn id="23" dur="1000" fill="hold"/>
                                        <p:tgtEl>
                                          <p:spTgt spid="20"/>
                                        </p:tgtEl>
                                        <p:attrNameLst>
                                          <p:attrName>ppt_x</p:attrName>
                                        </p:attrNameLst>
                                      </p:cBhvr>
                                      <p:tavLst>
                                        <p:tav tm="0">
                                          <p:val>
                                            <p:strVal val="#ppt_x"/>
                                          </p:val>
                                        </p:tav>
                                        <p:tav tm="100000">
                                          <p:val>
                                            <p:strVal val="#ppt_x"/>
                                          </p:val>
                                        </p:tav>
                                      </p:tavLst>
                                    </p:anim>
                                    <p:anim calcmode="lin" valueType="num">
                                      <p:cBhvr>
                                        <p:cTn id="24" dur="900" decel="100000" fill="hold"/>
                                        <p:tgtEl>
                                          <p:spTgt spid="20"/>
                                        </p:tgtEl>
                                        <p:attrNameLst>
                                          <p:attrName>ppt_y</p:attrName>
                                        </p:attrNameLst>
                                      </p:cBhvr>
                                      <p:tavLst>
                                        <p:tav tm="0">
                                          <p:val>
                                            <p:strVal val="#ppt_y+1"/>
                                          </p:val>
                                        </p:tav>
                                        <p:tav tm="100000">
                                          <p:val>
                                            <p:strVal val="#ppt_y-.03"/>
                                          </p:val>
                                        </p:tav>
                                      </p:tavLst>
                                    </p:anim>
                                    <p:anim calcmode="lin" valueType="num">
                                      <p:cBhvr>
                                        <p:cTn id="25" dur="100" accel="100000" fill="hold">
                                          <p:stCondLst>
                                            <p:cond delay="900"/>
                                          </p:stCondLst>
                                        </p:cTn>
                                        <p:tgtEl>
                                          <p:spTgt spid="20"/>
                                        </p:tgtEl>
                                        <p:attrNameLst>
                                          <p:attrName>ppt_y</p:attrName>
                                        </p:attrNameLst>
                                      </p:cBhvr>
                                      <p:tavLst>
                                        <p:tav tm="0">
                                          <p:val>
                                            <p:strVal val="#ppt_y-.03"/>
                                          </p:val>
                                        </p:tav>
                                        <p:tav tm="100000">
                                          <p:val>
                                            <p:strVal val="#ppt_y"/>
                                          </p:val>
                                        </p:tav>
                                      </p:tavLst>
                                    </p:anim>
                                  </p:childTnLst>
                                </p:cTn>
                              </p:par>
                              <p:par>
                                <p:cTn id="26" presetID="37" presetClass="entr" presetSubtype="0" fill="hold" grpId="0" nodeType="withEffect">
                                  <p:stCondLst>
                                    <p:cond delay="10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1000"/>
                                        <p:tgtEl>
                                          <p:spTgt spid="15"/>
                                        </p:tgtEl>
                                      </p:cBhvr>
                                    </p:animEffect>
                                    <p:anim calcmode="lin" valueType="num">
                                      <p:cBhvr>
                                        <p:cTn id="29" dur="1000" fill="hold"/>
                                        <p:tgtEl>
                                          <p:spTgt spid="15"/>
                                        </p:tgtEl>
                                        <p:attrNameLst>
                                          <p:attrName>ppt_x</p:attrName>
                                        </p:attrNameLst>
                                      </p:cBhvr>
                                      <p:tavLst>
                                        <p:tav tm="0">
                                          <p:val>
                                            <p:strVal val="#ppt_x"/>
                                          </p:val>
                                        </p:tav>
                                        <p:tav tm="100000">
                                          <p:val>
                                            <p:strVal val="#ppt_x"/>
                                          </p:val>
                                        </p:tav>
                                      </p:tavLst>
                                    </p:anim>
                                    <p:anim calcmode="lin" valueType="num">
                                      <p:cBhvr>
                                        <p:cTn id="30" dur="900" decel="100000" fill="hold"/>
                                        <p:tgtEl>
                                          <p:spTgt spid="15"/>
                                        </p:tgtEl>
                                        <p:attrNameLst>
                                          <p:attrName>ppt_y</p:attrName>
                                        </p:attrNameLst>
                                      </p:cBhvr>
                                      <p:tavLst>
                                        <p:tav tm="0">
                                          <p:val>
                                            <p:strVal val="#ppt_y+1"/>
                                          </p:val>
                                        </p:tav>
                                        <p:tav tm="100000">
                                          <p:val>
                                            <p:strVal val="#ppt_y-.03"/>
                                          </p:val>
                                        </p:tav>
                                      </p:tavLst>
                                    </p:anim>
                                    <p:anim calcmode="lin" valueType="num">
                                      <p:cBhvr>
                                        <p:cTn id="31" dur="100" accel="100000" fill="hold">
                                          <p:stCondLst>
                                            <p:cond delay="900"/>
                                          </p:stCondLst>
                                        </p:cTn>
                                        <p:tgtEl>
                                          <p:spTgt spid="15"/>
                                        </p:tgtEl>
                                        <p:attrNameLst>
                                          <p:attrName>ppt_y</p:attrName>
                                        </p:attrNameLst>
                                      </p:cBhvr>
                                      <p:tavLst>
                                        <p:tav tm="0">
                                          <p:val>
                                            <p:strVal val="#ppt_y-.03"/>
                                          </p:val>
                                        </p:tav>
                                        <p:tav tm="100000">
                                          <p:val>
                                            <p:strVal val="#ppt_y"/>
                                          </p:val>
                                        </p:tav>
                                      </p:tavLst>
                                    </p:anim>
                                  </p:childTnLst>
                                </p:cTn>
                              </p:par>
                              <p:par>
                                <p:cTn id="32" presetID="37" presetClass="entr" presetSubtype="0" fill="hold" grpId="0" nodeType="withEffect">
                                  <p:stCondLst>
                                    <p:cond delay="20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1000"/>
                                        <p:tgtEl>
                                          <p:spTgt spid="16"/>
                                        </p:tgtEl>
                                      </p:cBhvr>
                                    </p:animEffect>
                                    <p:anim calcmode="lin" valueType="num">
                                      <p:cBhvr>
                                        <p:cTn id="35" dur="1000" fill="hold"/>
                                        <p:tgtEl>
                                          <p:spTgt spid="16"/>
                                        </p:tgtEl>
                                        <p:attrNameLst>
                                          <p:attrName>ppt_x</p:attrName>
                                        </p:attrNameLst>
                                      </p:cBhvr>
                                      <p:tavLst>
                                        <p:tav tm="0">
                                          <p:val>
                                            <p:strVal val="#ppt_x"/>
                                          </p:val>
                                        </p:tav>
                                        <p:tav tm="100000">
                                          <p:val>
                                            <p:strVal val="#ppt_x"/>
                                          </p:val>
                                        </p:tav>
                                      </p:tavLst>
                                    </p:anim>
                                    <p:anim calcmode="lin" valueType="num">
                                      <p:cBhvr>
                                        <p:cTn id="36" dur="900" decel="100000" fill="hold"/>
                                        <p:tgtEl>
                                          <p:spTgt spid="16"/>
                                        </p:tgtEl>
                                        <p:attrNameLst>
                                          <p:attrName>ppt_y</p:attrName>
                                        </p:attrNameLst>
                                      </p:cBhvr>
                                      <p:tavLst>
                                        <p:tav tm="0">
                                          <p:val>
                                            <p:strVal val="#ppt_y+1"/>
                                          </p:val>
                                        </p:tav>
                                        <p:tav tm="100000">
                                          <p:val>
                                            <p:strVal val="#ppt_y-.03"/>
                                          </p:val>
                                        </p:tav>
                                      </p:tavLst>
                                    </p:anim>
                                    <p:anim calcmode="lin" valueType="num">
                                      <p:cBhvr>
                                        <p:cTn id="37" dur="100" accel="100000" fill="hold">
                                          <p:stCondLst>
                                            <p:cond delay="900"/>
                                          </p:stCondLst>
                                        </p:cTn>
                                        <p:tgtEl>
                                          <p:spTgt spid="16"/>
                                        </p:tgtEl>
                                        <p:attrNameLst>
                                          <p:attrName>ppt_y</p:attrName>
                                        </p:attrNameLst>
                                      </p:cBhvr>
                                      <p:tavLst>
                                        <p:tav tm="0">
                                          <p:val>
                                            <p:strVal val="#ppt_y-.03"/>
                                          </p:val>
                                        </p:tav>
                                        <p:tav tm="100000">
                                          <p:val>
                                            <p:strVal val="#ppt_y"/>
                                          </p:val>
                                        </p:tav>
                                      </p:tavLst>
                                    </p:anim>
                                  </p:childTnLst>
                                </p:cTn>
                              </p:par>
                              <p:par>
                                <p:cTn id="38" presetID="37" presetClass="entr" presetSubtype="0" fill="hold" grpId="0" nodeType="withEffect">
                                  <p:stCondLst>
                                    <p:cond delay="30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1000"/>
                                        <p:tgtEl>
                                          <p:spTgt spid="17"/>
                                        </p:tgtEl>
                                      </p:cBhvr>
                                    </p:animEffect>
                                    <p:anim calcmode="lin" valueType="num">
                                      <p:cBhvr>
                                        <p:cTn id="41" dur="1000" fill="hold"/>
                                        <p:tgtEl>
                                          <p:spTgt spid="17"/>
                                        </p:tgtEl>
                                        <p:attrNameLst>
                                          <p:attrName>ppt_x</p:attrName>
                                        </p:attrNameLst>
                                      </p:cBhvr>
                                      <p:tavLst>
                                        <p:tav tm="0">
                                          <p:val>
                                            <p:strVal val="#ppt_x"/>
                                          </p:val>
                                        </p:tav>
                                        <p:tav tm="100000">
                                          <p:val>
                                            <p:strVal val="#ppt_x"/>
                                          </p:val>
                                        </p:tav>
                                      </p:tavLst>
                                    </p:anim>
                                    <p:anim calcmode="lin" valueType="num">
                                      <p:cBhvr>
                                        <p:cTn id="42" dur="900" decel="100000" fill="hold"/>
                                        <p:tgtEl>
                                          <p:spTgt spid="17"/>
                                        </p:tgtEl>
                                        <p:attrNameLst>
                                          <p:attrName>ppt_y</p:attrName>
                                        </p:attrNameLst>
                                      </p:cBhvr>
                                      <p:tavLst>
                                        <p:tav tm="0">
                                          <p:val>
                                            <p:strVal val="#ppt_y+1"/>
                                          </p:val>
                                        </p:tav>
                                        <p:tav tm="100000">
                                          <p:val>
                                            <p:strVal val="#ppt_y-.03"/>
                                          </p:val>
                                        </p:tav>
                                      </p:tavLst>
                                    </p:anim>
                                    <p:anim calcmode="lin" valueType="num">
                                      <p:cBhvr>
                                        <p:cTn id="43" dur="100" accel="100000" fill="hold">
                                          <p:stCondLst>
                                            <p:cond delay="900"/>
                                          </p:stCondLst>
                                        </p:cTn>
                                        <p:tgtEl>
                                          <p:spTgt spid="17"/>
                                        </p:tgtEl>
                                        <p:attrNameLst>
                                          <p:attrName>ppt_y</p:attrName>
                                        </p:attrNameLst>
                                      </p:cBhvr>
                                      <p:tavLst>
                                        <p:tav tm="0">
                                          <p:val>
                                            <p:strVal val="#ppt_y-.03"/>
                                          </p:val>
                                        </p:tav>
                                        <p:tav tm="100000">
                                          <p:val>
                                            <p:strVal val="#ppt_y"/>
                                          </p:val>
                                        </p:tav>
                                      </p:tavLst>
                                    </p:anim>
                                  </p:childTnLst>
                                </p:cTn>
                              </p:par>
                              <p:par>
                                <p:cTn id="44" presetID="37" presetClass="entr" presetSubtype="0" fill="hold" grpId="0" nodeType="withEffect">
                                  <p:stCondLst>
                                    <p:cond delay="40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1000"/>
                                        <p:tgtEl>
                                          <p:spTgt spid="18"/>
                                        </p:tgtEl>
                                      </p:cBhvr>
                                    </p:animEffect>
                                    <p:anim calcmode="lin" valueType="num">
                                      <p:cBhvr>
                                        <p:cTn id="47" dur="1000" fill="hold"/>
                                        <p:tgtEl>
                                          <p:spTgt spid="18"/>
                                        </p:tgtEl>
                                        <p:attrNameLst>
                                          <p:attrName>ppt_x</p:attrName>
                                        </p:attrNameLst>
                                      </p:cBhvr>
                                      <p:tavLst>
                                        <p:tav tm="0">
                                          <p:val>
                                            <p:strVal val="#ppt_x"/>
                                          </p:val>
                                        </p:tav>
                                        <p:tav tm="100000">
                                          <p:val>
                                            <p:strVal val="#ppt_x"/>
                                          </p:val>
                                        </p:tav>
                                      </p:tavLst>
                                    </p:anim>
                                    <p:anim calcmode="lin" valueType="num">
                                      <p:cBhvr>
                                        <p:cTn id="48" dur="900" decel="100000" fill="hold"/>
                                        <p:tgtEl>
                                          <p:spTgt spid="18"/>
                                        </p:tgtEl>
                                        <p:attrNameLst>
                                          <p:attrName>ppt_y</p:attrName>
                                        </p:attrNameLst>
                                      </p:cBhvr>
                                      <p:tavLst>
                                        <p:tav tm="0">
                                          <p:val>
                                            <p:strVal val="#ppt_y+1"/>
                                          </p:val>
                                        </p:tav>
                                        <p:tav tm="100000">
                                          <p:val>
                                            <p:strVal val="#ppt_y-.03"/>
                                          </p:val>
                                        </p:tav>
                                      </p:tavLst>
                                    </p:anim>
                                    <p:anim calcmode="lin" valueType="num">
                                      <p:cBhvr>
                                        <p:cTn id="49" dur="100" accel="100000" fill="hold">
                                          <p:stCondLst>
                                            <p:cond delay="900"/>
                                          </p:stCondLst>
                                        </p:cTn>
                                        <p:tgtEl>
                                          <p:spTgt spid="18"/>
                                        </p:tgtEl>
                                        <p:attrNameLst>
                                          <p:attrName>ppt_y</p:attrName>
                                        </p:attrNameLst>
                                      </p:cBhvr>
                                      <p:tavLst>
                                        <p:tav tm="0">
                                          <p:val>
                                            <p:strVal val="#ppt_y-.03"/>
                                          </p:val>
                                        </p:tav>
                                        <p:tav tm="100000">
                                          <p:val>
                                            <p:strVal val="#ppt_y"/>
                                          </p:val>
                                        </p:tav>
                                      </p:tavLst>
                                    </p:anim>
                                  </p:childTnLst>
                                </p:cTn>
                              </p:par>
                              <p:par>
                                <p:cTn id="50" presetID="37" presetClass="entr" presetSubtype="0" fill="hold" grpId="0" nodeType="withEffect">
                                  <p:stCondLst>
                                    <p:cond delay="50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1000"/>
                                        <p:tgtEl>
                                          <p:spTgt spid="19"/>
                                        </p:tgtEl>
                                      </p:cBhvr>
                                    </p:animEffect>
                                    <p:anim calcmode="lin" valueType="num">
                                      <p:cBhvr>
                                        <p:cTn id="53" dur="1000" fill="hold"/>
                                        <p:tgtEl>
                                          <p:spTgt spid="19"/>
                                        </p:tgtEl>
                                        <p:attrNameLst>
                                          <p:attrName>ppt_x</p:attrName>
                                        </p:attrNameLst>
                                      </p:cBhvr>
                                      <p:tavLst>
                                        <p:tav tm="0">
                                          <p:val>
                                            <p:strVal val="#ppt_x"/>
                                          </p:val>
                                        </p:tav>
                                        <p:tav tm="100000">
                                          <p:val>
                                            <p:strVal val="#ppt_x"/>
                                          </p:val>
                                        </p:tav>
                                      </p:tavLst>
                                    </p:anim>
                                    <p:anim calcmode="lin" valueType="num">
                                      <p:cBhvr>
                                        <p:cTn id="54" dur="900" decel="100000" fill="hold"/>
                                        <p:tgtEl>
                                          <p:spTgt spid="19"/>
                                        </p:tgtEl>
                                        <p:attrNameLst>
                                          <p:attrName>ppt_y</p:attrName>
                                        </p:attrNameLst>
                                      </p:cBhvr>
                                      <p:tavLst>
                                        <p:tav tm="0">
                                          <p:val>
                                            <p:strVal val="#ppt_y+1"/>
                                          </p:val>
                                        </p:tav>
                                        <p:tav tm="100000">
                                          <p:val>
                                            <p:strVal val="#ppt_y-.03"/>
                                          </p:val>
                                        </p:tav>
                                      </p:tavLst>
                                    </p:anim>
                                    <p:anim calcmode="lin" valueType="num">
                                      <p:cBhvr>
                                        <p:cTn id="55" dur="100" accel="100000" fill="hold">
                                          <p:stCondLst>
                                            <p:cond delay="900"/>
                                          </p:stCondLst>
                                        </p:cTn>
                                        <p:tgtEl>
                                          <p:spTgt spid="1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5" grpId="0" animBg="1"/>
      <p:bldP spid="16" grpId="0" animBg="1"/>
      <p:bldP spid="17" grpId="0" animBg="1"/>
      <p:bldP spid="18" grpId="0" animBg="1"/>
      <p:bldP spid="19" grpId="0" animBg="1"/>
      <p:bldP spid="2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373710" y="6324861"/>
            <a:ext cx="5423406" cy="456782"/>
          </a:xfrm>
        </p:spPr>
        <p:txBody>
          <a:bodyPr/>
          <a:lstStyle/>
          <a:p>
            <a:endParaRPr lang="fr-FR" sz="1800" dirty="0" smtClean="0">
              <a:solidFill>
                <a:schemeClr val="tx1"/>
              </a:solidFill>
              <a:latin typeface="Times New Roman" panose="02020603050405020304" pitchFamily="18" charset="0"/>
              <a:cs typeface="Times New Roman" panose="02020603050405020304" pitchFamily="18" charset="0"/>
            </a:endParaRPr>
          </a:p>
          <a:p>
            <a:r>
              <a:rPr lang="fr-FR" sz="1800" dirty="0" smtClean="0">
                <a:solidFill>
                  <a:schemeClr val="tx1"/>
                </a:solidFill>
                <a:latin typeface="Times New Roman" panose="02020603050405020304" pitchFamily="18" charset="0"/>
                <a:cs typeface="Times New Roman" panose="02020603050405020304" pitchFamily="18" charset="0"/>
              </a:rPr>
              <a:t>Système </a:t>
            </a:r>
            <a:r>
              <a:rPr lang="fr-FR" sz="1800" dirty="0">
                <a:solidFill>
                  <a:schemeClr val="tx1"/>
                </a:solidFill>
                <a:latin typeface="Times New Roman" panose="02020603050405020304" pitchFamily="18" charset="0"/>
                <a:cs typeface="Times New Roman" panose="02020603050405020304" pitchFamily="18" charset="0"/>
              </a:rPr>
              <a:t>de gestion de Service d’électricité / </a:t>
            </a:r>
            <a:r>
              <a:rPr lang="fr-FR" sz="1800" dirty="0" smtClean="0">
                <a:solidFill>
                  <a:schemeClr val="tx1"/>
                </a:solidFill>
                <a:latin typeface="Times New Roman" panose="02020603050405020304" pitchFamily="18" charset="0"/>
                <a:cs typeface="Times New Roman" panose="02020603050405020304" pitchFamily="18" charset="0"/>
              </a:rPr>
              <a:t>gaz «ndes </a:t>
            </a:r>
            <a:r>
              <a:rPr lang="fr-FR" sz="1800" dirty="0">
                <a:solidFill>
                  <a:schemeClr val="tx1"/>
                </a:solidFill>
                <a:latin typeface="Times New Roman" panose="02020603050405020304" pitchFamily="18" charset="0"/>
                <a:cs typeface="Times New Roman" panose="02020603050405020304" pitchFamily="18" charset="0"/>
              </a:rPr>
              <a:t>»</a:t>
            </a:r>
            <a:endParaRPr lang="en-US" sz="1800" dirty="0">
              <a:solidFill>
                <a:schemeClr val="tx1"/>
              </a:solidFill>
              <a:latin typeface="Times New Roman" panose="02020603050405020304" pitchFamily="18" charset="0"/>
              <a:cs typeface="Times New Roman" panose="02020603050405020304" pitchFamily="18" charset="0"/>
            </a:endParaRPr>
          </a:p>
          <a:p>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6" name="Rounded Rectangle 5"/>
          <p:cNvSpPr/>
          <p:nvPr/>
        </p:nvSpPr>
        <p:spPr>
          <a:xfrm>
            <a:off x="4660384" y="2212849"/>
            <a:ext cx="3755872" cy="907944"/>
          </a:xfrm>
          <a:prstGeom prst="roundRect">
            <a:avLst>
              <a:gd name="adj" fmla="val 1127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Lato Light"/>
              <a:cs typeface="Lato Light"/>
            </a:endParaRPr>
          </a:p>
        </p:txBody>
      </p:sp>
      <p:sp>
        <p:nvSpPr>
          <p:cNvPr id="7" name="Rounded Rectangle 6"/>
          <p:cNvSpPr/>
          <p:nvPr/>
        </p:nvSpPr>
        <p:spPr>
          <a:xfrm>
            <a:off x="4592118" y="3351581"/>
            <a:ext cx="3951800" cy="907944"/>
          </a:xfrm>
          <a:prstGeom prst="roundRect">
            <a:avLst>
              <a:gd name="adj" fmla="val 1127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Lato Light"/>
              <a:cs typeface="Lato Light"/>
            </a:endParaRPr>
          </a:p>
        </p:txBody>
      </p:sp>
      <p:sp>
        <p:nvSpPr>
          <p:cNvPr id="8" name="Rounded Rectangle 7"/>
          <p:cNvSpPr/>
          <p:nvPr/>
        </p:nvSpPr>
        <p:spPr>
          <a:xfrm>
            <a:off x="4562288" y="4641097"/>
            <a:ext cx="4048312" cy="907944"/>
          </a:xfrm>
          <a:prstGeom prst="roundRect">
            <a:avLst>
              <a:gd name="adj" fmla="val 1127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Lato Light"/>
              <a:cs typeface="Lato Light"/>
            </a:endParaRPr>
          </a:p>
        </p:txBody>
      </p:sp>
      <p:cxnSp>
        <p:nvCxnSpPr>
          <p:cNvPr id="9" name="Straight Connector 8"/>
          <p:cNvCxnSpPr/>
          <p:nvPr/>
        </p:nvCxnSpPr>
        <p:spPr>
          <a:xfrm>
            <a:off x="2818017" y="4292237"/>
            <a:ext cx="153378" cy="752531"/>
          </a:xfrm>
          <a:prstGeom prst="line">
            <a:avLst/>
          </a:prstGeom>
          <a:ln w="19050">
            <a:solidFill>
              <a:schemeClr val="accent3"/>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265944" y="5154397"/>
            <a:ext cx="1213235" cy="0"/>
          </a:xfrm>
          <a:prstGeom prst="line">
            <a:avLst/>
          </a:prstGeom>
          <a:ln w="19050">
            <a:solidFill>
              <a:schemeClr val="accent3"/>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3074885" y="2581847"/>
            <a:ext cx="150261" cy="727332"/>
          </a:xfrm>
          <a:prstGeom prst="line">
            <a:avLst/>
          </a:prstGeom>
          <a:ln w="19050">
            <a:headEnd type="oval"/>
            <a:tailEnd type="ova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3373710" y="2575942"/>
            <a:ext cx="1188578" cy="0"/>
          </a:xfrm>
          <a:prstGeom prst="line">
            <a:avLst/>
          </a:prstGeom>
          <a:ln w="19050">
            <a:headEnd type="oval"/>
            <a:tailEnd type="ova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73710" y="3796496"/>
            <a:ext cx="1105469" cy="14821"/>
          </a:xfrm>
          <a:prstGeom prst="line">
            <a:avLst/>
          </a:prstGeom>
          <a:ln w="1905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190555" y="2455239"/>
            <a:ext cx="3440276" cy="472890"/>
          </a:xfrm>
          <a:prstGeom prst="rect">
            <a:avLst/>
          </a:prstGeom>
          <a:noFill/>
        </p:spPr>
        <p:txBody>
          <a:bodyPr wrap="square" rtlCol="0">
            <a:noAutofit/>
          </a:bodyPr>
          <a:lstStyle/>
          <a:p>
            <a:pPr>
              <a:lnSpc>
                <a:spcPct val="130000"/>
              </a:lnSpc>
            </a:pPr>
            <a:endParaRPr lang="en-US" sz="1200" dirty="0">
              <a:solidFill>
                <a:srgbClr val="FFFFFF"/>
              </a:solidFill>
              <a:latin typeface="Lato Light"/>
              <a:cs typeface="Lato Light"/>
            </a:endParaRPr>
          </a:p>
        </p:txBody>
      </p:sp>
      <p:sp>
        <p:nvSpPr>
          <p:cNvPr id="15" name="TextBox 14"/>
          <p:cNvSpPr txBox="1"/>
          <p:nvPr/>
        </p:nvSpPr>
        <p:spPr>
          <a:xfrm>
            <a:off x="5495712" y="2374028"/>
            <a:ext cx="3440276" cy="345108"/>
          </a:xfrm>
          <a:prstGeom prst="rect">
            <a:avLst/>
          </a:prstGeom>
          <a:noFill/>
        </p:spPr>
        <p:txBody>
          <a:bodyPr wrap="square" rtlCol="0">
            <a:noAutofit/>
          </a:bodyPr>
          <a:lstStyle/>
          <a:p>
            <a:pPr>
              <a:lnSpc>
                <a:spcPct val="130000"/>
              </a:lnSpc>
            </a:pPr>
            <a:r>
              <a:rPr lang="en-US" sz="1600" b="1" dirty="0" smtClean="0">
                <a:solidFill>
                  <a:srgbClr val="FFFFFF"/>
                </a:solidFill>
                <a:latin typeface="Lato Light"/>
                <a:cs typeface="Lato Light"/>
              </a:rPr>
              <a:t>  </a:t>
            </a:r>
            <a:r>
              <a:rPr lang="en-US" sz="1400" b="1" dirty="0">
                <a:solidFill>
                  <a:srgbClr val="FFFFFF"/>
                </a:solidFill>
                <a:latin typeface="Lato Light"/>
                <a:cs typeface="Lato Light"/>
              </a:rPr>
              <a:t>Fondée e</a:t>
            </a:r>
            <a:r>
              <a:rPr lang="en-US" sz="1400" b="1" dirty="0" smtClean="0">
                <a:solidFill>
                  <a:srgbClr val="FFFFFF"/>
                </a:solidFill>
                <a:latin typeface="Lato Light"/>
                <a:cs typeface="Lato Light"/>
              </a:rPr>
              <a:t>n 2016</a:t>
            </a:r>
          </a:p>
          <a:p>
            <a:pPr>
              <a:lnSpc>
                <a:spcPct val="130000"/>
              </a:lnSpc>
            </a:pPr>
            <a:endParaRPr lang="en-US" sz="1400" b="1" dirty="0" smtClean="0">
              <a:solidFill>
                <a:srgbClr val="FFFFFF"/>
              </a:solidFill>
              <a:latin typeface="Lato Light"/>
              <a:cs typeface="Lato Light"/>
            </a:endParaRPr>
          </a:p>
          <a:p>
            <a:pPr>
              <a:lnSpc>
                <a:spcPct val="130000"/>
              </a:lnSpc>
            </a:pPr>
            <a:endParaRPr lang="en-US" sz="1400" b="1" dirty="0" smtClean="0">
              <a:solidFill>
                <a:srgbClr val="FFFFFF"/>
              </a:solidFill>
              <a:latin typeface="Lato Light"/>
              <a:cs typeface="Lato Light"/>
            </a:endParaRPr>
          </a:p>
          <a:p>
            <a:pPr>
              <a:lnSpc>
                <a:spcPct val="130000"/>
              </a:lnSpc>
            </a:pPr>
            <a:endParaRPr lang="en-US" sz="1400" b="1" dirty="0">
              <a:solidFill>
                <a:srgbClr val="FFFFFF"/>
              </a:solidFill>
              <a:latin typeface="Lato Light"/>
              <a:cs typeface="Lato Light"/>
            </a:endParaRPr>
          </a:p>
          <a:p>
            <a:pPr>
              <a:lnSpc>
                <a:spcPct val="130000"/>
              </a:lnSpc>
            </a:pPr>
            <a:endParaRPr lang="en-US" sz="1400" b="1" dirty="0">
              <a:solidFill>
                <a:srgbClr val="FFFFFF"/>
              </a:solidFill>
              <a:latin typeface="Lato Light"/>
              <a:cs typeface="Lato Light"/>
            </a:endParaRPr>
          </a:p>
        </p:txBody>
      </p:sp>
      <p:sp>
        <p:nvSpPr>
          <p:cNvPr id="16" name="Freeform 31"/>
          <p:cNvSpPr>
            <a:spLocks noEditPoints="1"/>
          </p:cNvSpPr>
          <p:nvPr/>
        </p:nvSpPr>
        <p:spPr bwMode="auto">
          <a:xfrm>
            <a:off x="5075952" y="2390223"/>
            <a:ext cx="502883" cy="425245"/>
          </a:xfrm>
          <a:custGeom>
            <a:avLst/>
            <a:gdLst/>
            <a:ahLst/>
            <a:cxnLst>
              <a:cxn ang="0">
                <a:pos x="246" y="216"/>
              </a:cxn>
              <a:cxn ang="0">
                <a:pos x="10" y="216"/>
              </a:cxn>
              <a:cxn ang="0">
                <a:pos x="0" y="206"/>
              </a:cxn>
              <a:cxn ang="0">
                <a:pos x="0" y="202"/>
              </a:cxn>
              <a:cxn ang="0">
                <a:pos x="10" y="192"/>
              </a:cxn>
              <a:cxn ang="0">
                <a:pos x="246" y="192"/>
              </a:cxn>
              <a:cxn ang="0">
                <a:pos x="256" y="202"/>
              </a:cxn>
              <a:cxn ang="0">
                <a:pos x="256" y="206"/>
              </a:cxn>
              <a:cxn ang="0">
                <a:pos x="246" y="216"/>
              </a:cxn>
              <a:cxn ang="0">
                <a:pos x="208" y="180"/>
              </a:cxn>
              <a:cxn ang="0">
                <a:pos x="184" y="180"/>
              </a:cxn>
              <a:cxn ang="0">
                <a:pos x="172" y="168"/>
              </a:cxn>
              <a:cxn ang="0">
                <a:pos x="172" y="12"/>
              </a:cxn>
              <a:cxn ang="0">
                <a:pos x="184" y="0"/>
              </a:cxn>
              <a:cxn ang="0">
                <a:pos x="208" y="0"/>
              </a:cxn>
              <a:cxn ang="0">
                <a:pos x="220" y="12"/>
              </a:cxn>
              <a:cxn ang="0">
                <a:pos x="220" y="168"/>
              </a:cxn>
              <a:cxn ang="0">
                <a:pos x="208" y="180"/>
              </a:cxn>
              <a:cxn ang="0">
                <a:pos x="140" y="180"/>
              </a:cxn>
              <a:cxn ang="0">
                <a:pos x="116" y="180"/>
              </a:cxn>
              <a:cxn ang="0">
                <a:pos x="104" y="168"/>
              </a:cxn>
              <a:cxn ang="0">
                <a:pos x="104" y="68"/>
              </a:cxn>
              <a:cxn ang="0">
                <a:pos x="116" y="56"/>
              </a:cxn>
              <a:cxn ang="0">
                <a:pos x="140" y="56"/>
              </a:cxn>
              <a:cxn ang="0">
                <a:pos x="152" y="68"/>
              </a:cxn>
              <a:cxn ang="0">
                <a:pos x="152" y="168"/>
              </a:cxn>
              <a:cxn ang="0">
                <a:pos x="140" y="180"/>
              </a:cxn>
              <a:cxn ang="0">
                <a:pos x="72" y="180"/>
              </a:cxn>
              <a:cxn ang="0">
                <a:pos x="48" y="180"/>
              </a:cxn>
              <a:cxn ang="0">
                <a:pos x="36" y="168"/>
              </a:cxn>
              <a:cxn ang="0">
                <a:pos x="36" y="124"/>
              </a:cxn>
              <a:cxn ang="0">
                <a:pos x="48" y="112"/>
              </a:cxn>
              <a:cxn ang="0">
                <a:pos x="72" y="112"/>
              </a:cxn>
              <a:cxn ang="0">
                <a:pos x="84" y="124"/>
              </a:cxn>
              <a:cxn ang="0">
                <a:pos x="84" y="168"/>
              </a:cxn>
              <a:cxn ang="0">
                <a:pos x="72" y="180"/>
              </a:cxn>
            </a:cxnLst>
            <a:rect l="0" t="0" r="r" b="b"/>
            <a:pathLst>
              <a:path w="256" h="216">
                <a:moveTo>
                  <a:pt x="246" y="216"/>
                </a:moveTo>
                <a:cubicBezTo>
                  <a:pt x="10" y="216"/>
                  <a:pt x="10" y="216"/>
                  <a:pt x="10" y="216"/>
                </a:cubicBezTo>
                <a:cubicBezTo>
                  <a:pt x="4" y="216"/>
                  <a:pt x="0" y="212"/>
                  <a:pt x="0" y="206"/>
                </a:cubicBezTo>
                <a:cubicBezTo>
                  <a:pt x="0" y="202"/>
                  <a:pt x="0" y="202"/>
                  <a:pt x="0" y="202"/>
                </a:cubicBezTo>
                <a:cubicBezTo>
                  <a:pt x="0" y="196"/>
                  <a:pt x="4" y="192"/>
                  <a:pt x="10" y="192"/>
                </a:cubicBezTo>
                <a:cubicBezTo>
                  <a:pt x="246" y="192"/>
                  <a:pt x="246" y="192"/>
                  <a:pt x="246" y="192"/>
                </a:cubicBezTo>
                <a:cubicBezTo>
                  <a:pt x="252" y="192"/>
                  <a:pt x="256" y="196"/>
                  <a:pt x="256" y="202"/>
                </a:cubicBezTo>
                <a:cubicBezTo>
                  <a:pt x="256" y="206"/>
                  <a:pt x="256" y="206"/>
                  <a:pt x="256" y="206"/>
                </a:cubicBezTo>
                <a:cubicBezTo>
                  <a:pt x="256" y="212"/>
                  <a:pt x="252" y="216"/>
                  <a:pt x="246" y="216"/>
                </a:cubicBezTo>
                <a:moveTo>
                  <a:pt x="208" y="180"/>
                </a:moveTo>
                <a:cubicBezTo>
                  <a:pt x="184" y="180"/>
                  <a:pt x="184" y="180"/>
                  <a:pt x="184" y="180"/>
                </a:cubicBezTo>
                <a:cubicBezTo>
                  <a:pt x="177" y="180"/>
                  <a:pt x="172" y="175"/>
                  <a:pt x="172" y="168"/>
                </a:cubicBezTo>
                <a:cubicBezTo>
                  <a:pt x="172" y="12"/>
                  <a:pt x="172" y="12"/>
                  <a:pt x="172" y="12"/>
                </a:cubicBezTo>
                <a:cubicBezTo>
                  <a:pt x="172" y="5"/>
                  <a:pt x="177" y="0"/>
                  <a:pt x="184" y="0"/>
                </a:cubicBezTo>
                <a:cubicBezTo>
                  <a:pt x="208" y="0"/>
                  <a:pt x="208" y="0"/>
                  <a:pt x="208" y="0"/>
                </a:cubicBezTo>
                <a:cubicBezTo>
                  <a:pt x="215" y="0"/>
                  <a:pt x="220" y="5"/>
                  <a:pt x="220" y="12"/>
                </a:cubicBezTo>
                <a:cubicBezTo>
                  <a:pt x="220" y="168"/>
                  <a:pt x="220" y="168"/>
                  <a:pt x="220" y="168"/>
                </a:cubicBezTo>
                <a:cubicBezTo>
                  <a:pt x="220" y="175"/>
                  <a:pt x="215" y="180"/>
                  <a:pt x="208" y="180"/>
                </a:cubicBezTo>
                <a:moveTo>
                  <a:pt x="140" y="180"/>
                </a:moveTo>
                <a:cubicBezTo>
                  <a:pt x="116" y="180"/>
                  <a:pt x="116" y="180"/>
                  <a:pt x="116" y="180"/>
                </a:cubicBezTo>
                <a:cubicBezTo>
                  <a:pt x="109" y="180"/>
                  <a:pt x="104" y="175"/>
                  <a:pt x="104" y="168"/>
                </a:cubicBezTo>
                <a:cubicBezTo>
                  <a:pt x="104" y="68"/>
                  <a:pt x="104" y="68"/>
                  <a:pt x="104" y="68"/>
                </a:cubicBezTo>
                <a:cubicBezTo>
                  <a:pt x="104" y="61"/>
                  <a:pt x="109" y="56"/>
                  <a:pt x="116" y="56"/>
                </a:cubicBezTo>
                <a:cubicBezTo>
                  <a:pt x="140" y="56"/>
                  <a:pt x="140" y="56"/>
                  <a:pt x="140" y="56"/>
                </a:cubicBezTo>
                <a:cubicBezTo>
                  <a:pt x="147" y="56"/>
                  <a:pt x="152" y="61"/>
                  <a:pt x="152" y="68"/>
                </a:cubicBezTo>
                <a:cubicBezTo>
                  <a:pt x="152" y="168"/>
                  <a:pt x="152" y="168"/>
                  <a:pt x="152" y="168"/>
                </a:cubicBezTo>
                <a:cubicBezTo>
                  <a:pt x="152" y="175"/>
                  <a:pt x="147" y="180"/>
                  <a:pt x="140" y="180"/>
                </a:cubicBezTo>
                <a:moveTo>
                  <a:pt x="72" y="180"/>
                </a:moveTo>
                <a:cubicBezTo>
                  <a:pt x="48" y="180"/>
                  <a:pt x="48" y="180"/>
                  <a:pt x="48" y="180"/>
                </a:cubicBezTo>
                <a:cubicBezTo>
                  <a:pt x="41" y="180"/>
                  <a:pt x="36" y="175"/>
                  <a:pt x="36" y="168"/>
                </a:cubicBezTo>
                <a:cubicBezTo>
                  <a:pt x="36" y="124"/>
                  <a:pt x="36" y="124"/>
                  <a:pt x="36" y="124"/>
                </a:cubicBezTo>
                <a:cubicBezTo>
                  <a:pt x="36" y="117"/>
                  <a:pt x="41" y="112"/>
                  <a:pt x="48" y="112"/>
                </a:cubicBezTo>
                <a:cubicBezTo>
                  <a:pt x="72" y="112"/>
                  <a:pt x="72" y="112"/>
                  <a:pt x="72" y="112"/>
                </a:cubicBezTo>
                <a:cubicBezTo>
                  <a:pt x="79" y="112"/>
                  <a:pt x="84" y="117"/>
                  <a:pt x="84" y="124"/>
                </a:cubicBezTo>
                <a:cubicBezTo>
                  <a:pt x="84" y="168"/>
                  <a:pt x="84" y="168"/>
                  <a:pt x="84" y="168"/>
                </a:cubicBezTo>
                <a:cubicBezTo>
                  <a:pt x="84" y="175"/>
                  <a:pt x="79" y="180"/>
                  <a:pt x="72" y="180"/>
                </a:cubicBezTo>
              </a:path>
            </a:pathLst>
          </a:custGeom>
          <a:solidFill>
            <a:schemeClr val="bg1"/>
          </a:solidFill>
          <a:ln w="9525">
            <a:noFill/>
            <a:round/>
            <a:headEnd/>
            <a:tailEnd/>
          </a:ln>
        </p:spPr>
        <p:txBody>
          <a:bodyPr vert="horz" wrap="square" lIns="45720" tIns="22860" rIns="45720" bIns="22860" numCol="1" anchor="t" anchorCtr="0" compatLnSpc="1">
            <a:prstTxWarp prst="textNoShape">
              <a:avLst/>
            </a:prstTxWarp>
          </a:bodyPr>
          <a:lstStyle/>
          <a:p>
            <a:endParaRPr lang="en-US" sz="900" dirty="0"/>
          </a:p>
        </p:txBody>
      </p:sp>
      <p:sp>
        <p:nvSpPr>
          <p:cNvPr id="17" name="TextBox 16"/>
          <p:cNvSpPr txBox="1"/>
          <p:nvPr/>
        </p:nvSpPr>
        <p:spPr>
          <a:xfrm>
            <a:off x="5103642" y="3503511"/>
            <a:ext cx="3440276" cy="609264"/>
          </a:xfrm>
          <a:prstGeom prst="rect">
            <a:avLst/>
          </a:prstGeom>
          <a:noFill/>
        </p:spPr>
        <p:txBody>
          <a:bodyPr wrap="square" rtlCol="0">
            <a:noAutofit/>
          </a:bodyPr>
          <a:lstStyle/>
          <a:p>
            <a:pPr>
              <a:lnSpc>
                <a:spcPct val="130000"/>
              </a:lnSpc>
            </a:pPr>
            <a:r>
              <a:rPr lang="fr-FR" sz="1400" b="1" dirty="0">
                <a:solidFill>
                  <a:srgbClr val="FFFFFF"/>
                </a:solidFill>
                <a:latin typeface="Lato Light"/>
                <a:cs typeface="Lato Light"/>
              </a:rPr>
              <a:t>Société de services en ingénierie informatique</a:t>
            </a:r>
            <a:endParaRPr lang="en-US" sz="1400" b="1" dirty="0">
              <a:solidFill>
                <a:srgbClr val="FFFFFF"/>
              </a:solidFill>
              <a:latin typeface="Lato Light"/>
              <a:cs typeface="Lato Light"/>
            </a:endParaRPr>
          </a:p>
        </p:txBody>
      </p:sp>
      <p:sp>
        <p:nvSpPr>
          <p:cNvPr id="18" name="TextBox 17"/>
          <p:cNvSpPr txBox="1"/>
          <p:nvPr/>
        </p:nvSpPr>
        <p:spPr>
          <a:xfrm>
            <a:off x="5356840" y="4739683"/>
            <a:ext cx="3440276" cy="717879"/>
          </a:xfrm>
          <a:prstGeom prst="rect">
            <a:avLst/>
          </a:prstGeom>
          <a:noFill/>
        </p:spPr>
        <p:txBody>
          <a:bodyPr wrap="square" rtlCol="0">
            <a:noAutofit/>
          </a:bodyPr>
          <a:lstStyle/>
          <a:p>
            <a:pPr>
              <a:lnSpc>
                <a:spcPct val="130000"/>
              </a:lnSpc>
            </a:pPr>
            <a:r>
              <a:rPr lang="fr-FR" sz="1400" b="1" dirty="0">
                <a:solidFill>
                  <a:srgbClr val="FFFFFF"/>
                </a:solidFill>
                <a:latin typeface="Lato Light"/>
                <a:cs typeface="Lato Light"/>
              </a:rPr>
              <a:t>Développements logiciels dans des domaines de technologie de pointe</a:t>
            </a:r>
            <a:endParaRPr lang="en-US" sz="1400" b="1" dirty="0">
              <a:solidFill>
                <a:srgbClr val="FFFFFF"/>
              </a:solidFill>
              <a:latin typeface="Lato Light"/>
              <a:cs typeface="Lato Light"/>
            </a:endParaRPr>
          </a:p>
        </p:txBody>
      </p:sp>
      <p:graphicFrame>
        <p:nvGraphicFramePr>
          <p:cNvPr id="20" name="Diagramme 1"/>
          <p:cNvGraphicFramePr/>
          <p:nvPr>
            <p:extLst>
              <p:ext uri="{D42A27DB-BD31-4B8C-83A1-F6EECF244321}">
                <p14:modId xmlns:p14="http://schemas.microsoft.com/office/powerpoint/2010/main" val="2932484662"/>
              </p:ext>
            </p:extLst>
          </p:nvPr>
        </p:nvGraphicFramePr>
        <p:xfrm>
          <a:off x="7938238" y="1669647"/>
          <a:ext cx="4091608" cy="41889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1" name="Titre 1"/>
          <p:cNvSpPr txBox="1">
            <a:spLocks/>
          </p:cNvSpPr>
          <p:nvPr/>
        </p:nvSpPr>
        <p:spPr>
          <a:xfrm>
            <a:off x="750618" y="1078918"/>
            <a:ext cx="9906000" cy="623668"/>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altLang="zh-CN" sz="3200" dirty="0" smtClean="0"/>
              <a:t>Présentation de l’organisme d’accueil :</a:t>
            </a:r>
            <a:endParaRPr lang="fr-FR" sz="3200" dirty="0"/>
          </a:p>
        </p:txBody>
      </p:sp>
      <p:graphicFrame>
        <p:nvGraphicFramePr>
          <p:cNvPr id="23" name="Diagramme 5"/>
          <p:cNvGraphicFramePr/>
          <p:nvPr>
            <p:extLst>
              <p:ext uri="{D42A27DB-BD31-4B8C-83A1-F6EECF244321}">
                <p14:modId xmlns:p14="http://schemas.microsoft.com/office/powerpoint/2010/main" val="1916924373"/>
              </p:ext>
            </p:extLst>
          </p:nvPr>
        </p:nvGraphicFramePr>
        <p:xfrm>
          <a:off x="750618" y="-25815"/>
          <a:ext cx="10781739" cy="100811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pSp>
        <p:nvGrpSpPr>
          <p:cNvPr id="24" name="Csoportba foglalás 31"/>
          <p:cNvGrpSpPr/>
          <p:nvPr/>
        </p:nvGrpSpPr>
        <p:grpSpPr>
          <a:xfrm>
            <a:off x="4820119" y="4893040"/>
            <a:ext cx="407988" cy="411163"/>
            <a:chOff x="4706939" y="4245528"/>
            <a:chExt cx="407988" cy="411163"/>
          </a:xfrm>
        </p:grpSpPr>
        <p:sp>
          <p:nvSpPr>
            <p:cNvPr id="25" name="Freeform 67"/>
            <p:cNvSpPr>
              <a:spLocks noEditPoints="1"/>
            </p:cNvSpPr>
            <p:nvPr/>
          </p:nvSpPr>
          <p:spPr bwMode="auto">
            <a:xfrm>
              <a:off x="4706939" y="4245528"/>
              <a:ext cx="407988" cy="411163"/>
            </a:xfrm>
            <a:custGeom>
              <a:avLst/>
              <a:gdLst>
                <a:gd name="T0" fmla="*/ 91 w 109"/>
                <a:gd name="T1" fmla="*/ 46 h 109"/>
                <a:gd name="T2" fmla="*/ 85 w 109"/>
                <a:gd name="T3" fmla="*/ 35 h 109"/>
                <a:gd name="T4" fmla="*/ 92 w 109"/>
                <a:gd name="T5" fmla="*/ 26 h 109"/>
                <a:gd name="T6" fmla="*/ 91 w 109"/>
                <a:gd name="T7" fmla="*/ 16 h 109"/>
                <a:gd name="T8" fmla="*/ 75 w 109"/>
                <a:gd name="T9" fmla="*/ 23 h 109"/>
                <a:gd name="T10" fmla="*/ 62 w 109"/>
                <a:gd name="T11" fmla="*/ 19 h 109"/>
                <a:gd name="T12" fmla="*/ 61 w 109"/>
                <a:gd name="T13" fmla="*/ 7 h 109"/>
                <a:gd name="T14" fmla="*/ 53 w 109"/>
                <a:gd name="T15" fmla="*/ 1 h 109"/>
                <a:gd name="T16" fmla="*/ 46 w 109"/>
                <a:gd name="T17" fmla="*/ 18 h 109"/>
                <a:gd name="T18" fmla="*/ 35 w 109"/>
                <a:gd name="T19" fmla="*/ 24 h 109"/>
                <a:gd name="T20" fmla="*/ 26 w 109"/>
                <a:gd name="T21" fmla="*/ 16 h 109"/>
                <a:gd name="T22" fmla="*/ 16 w 109"/>
                <a:gd name="T23" fmla="*/ 17 h 109"/>
                <a:gd name="T24" fmla="*/ 23 w 109"/>
                <a:gd name="T25" fmla="*/ 34 h 109"/>
                <a:gd name="T26" fmla="*/ 19 w 109"/>
                <a:gd name="T27" fmla="*/ 46 h 109"/>
                <a:gd name="T28" fmla="*/ 7 w 109"/>
                <a:gd name="T29" fmla="*/ 48 h 109"/>
                <a:gd name="T30" fmla="*/ 1 w 109"/>
                <a:gd name="T31" fmla="*/ 55 h 109"/>
                <a:gd name="T32" fmla="*/ 17 w 109"/>
                <a:gd name="T33" fmla="*/ 62 h 109"/>
                <a:gd name="T34" fmla="*/ 23 w 109"/>
                <a:gd name="T35" fmla="*/ 74 h 109"/>
                <a:gd name="T36" fmla="*/ 16 w 109"/>
                <a:gd name="T37" fmla="*/ 83 h 109"/>
                <a:gd name="T38" fmla="*/ 17 w 109"/>
                <a:gd name="T39" fmla="*/ 93 h 109"/>
                <a:gd name="T40" fmla="*/ 34 w 109"/>
                <a:gd name="T41" fmla="*/ 86 h 109"/>
                <a:gd name="T42" fmla="*/ 46 w 109"/>
                <a:gd name="T43" fmla="*/ 90 h 109"/>
                <a:gd name="T44" fmla="*/ 47 w 109"/>
                <a:gd name="T45" fmla="*/ 102 h 109"/>
                <a:gd name="T46" fmla="*/ 55 w 109"/>
                <a:gd name="T47" fmla="*/ 108 h 109"/>
                <a:gd name="T48" fmla="*/ 62 w 109"/>
                <a:gd name="T49" fmla="*/ 91 h 109"/>
                <a:gd name="T50" fmla="*/ 74 w 109"/>
                <a:gd name="T51" fmla="*/ 85 h 109"/>
                <a:gd name="T52" fmla="*/ 83 w 109"/>
                <a:gd name="T53" fmla="*/ 93 h 109"/>
                <a:gd name="T54" fmla="*/ 93 w 109"/>
                <a:gd name="T55" fmla="*/ 92 h 109"/>
                <a:gd name="T56" fmla="*/ 86 w 109"/>
                <a:gd name="T57" fmla="*/ 75 h 109"/>
                <a:gd name="T58" fmla="*/ 90 w 109"/>
                <a:gd name="T59" fmla="*/ 62 h 109"/>
                <a:gd name="T60" fmla="*/ 101 w 109"/>
                <a:gd name="T61" fmla="*/ 61 h 109"/>
                <a:gd name="T62" fmla="*/ 108 w 109"/>
                <a:gd name="T63" fmla="*/ 53 h 109"/>
                <a:gd name="T64" fmla="*/ 54 w 109"/>
                <a:gd name="T65" fmla="*/ 77 h 109"/>
                <a:gd name="T66" fmla="*/ 54 w 109"/>
                <a:gd name="T67" fmla="*/ 32 h 109"/>
                <a:gd name="T68" fmla="*/ 54 w 109"/>
                <a:gd name="T69" fmla="*/ 7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9" h="109">
                  <a:moveTo>
                    <a:pt x="101" y="48"/>
                  </a:moveTo>
                  <a:cubicBezTo>
                    <a:pt x="91" y="46"/>
                    <a:pt x="91" y="46"/>
                    <a:pt x="91" y="46"/>
                  </a:cubicBezTo>
                  <a:cubicBezTo>
                    <a:pt x="91" y="46"/>
                    <a:pt x="90" y="46"/>
                    <a:pt x="90" y="46"/>
                  </a:cubicBezTo>
                  <a:cubicBezTo>
                    <a:pt x="89" y="42"/>
                    <a:pt x="87" y="38"/>
                    <a:pt x="85" y="35"/>
                  </a:cubicBezTo>
                  <a:cubicBezTo>
                    <a:pt x="85" y="35"/>
                    <a:pt x="86" y="34"/>
                    <a:pt x="86" y="34"/>
                  </a:cubicBezTo>
                  <a:cubicBezTo>
                    <a:pt x="92" y="26"/>
                    <a:pt x="92" y="26"/>
                    <a:pt x="92" y="26"/>
                  </a:cubicBezTo>
                  <a:cubicBezTo>
                    <a:pt x="95" y="23"/>
                    <a:pt x="95" y="19"/>
                    <a:pt x="93" y="17"/>
                  </a:cubicBezTo>
                  <a:cubicBezTo>
                    <a:pt x="91" y="16"/>
                    <a:pt x="91" y="16"/>
                    <a:pt x="91" y="16"/>
                  </a:cubicBezTo>
                  <a:cubicBezTo>
                    <a:pt x="90" y="13"/>
                    <a:pt x="86" y="14"/>
                    <a:pt x="83" y="16"/>
                  </a:cubicBezTo>
                  <a:cubicBezTo>
                    <a:pt x="75" y="23"/>
                    <a:pt x="75" y="23"/>
                    <a:pt x="75" y="23"/>
                  </a:cubicBezTo>
                  <a:cubicBezTo>
                    <a:pt x="74" y="23"/>
                    <a:pt x="74" y="23"/>
                    <a:pt x="74" y="24"/>
                  </a:cubicBezTo>
                  <a:cubicBezTo>
                    <a:pt x="70" y="21"/>
                    <a:pt x="66" y="20"/>
                    <a:pt x="62" y="19"/>
                  </a:cubicBezTo>
                  <a:cubicBezTo>
                    <a:pt x="62" y="18"/>
                    <a:pt x="62" y="18"/>
                    <a:pt x="62" y="18"/>
                  </a:cubicBezTo>
                  <a:cubicBezTo>
                    <a:pt x="61" y="7"/>
                    <a:pt x="61" y="7"/>
                    <a:pt x="61" y="7"/>
                  </a:cubicBezTo>
                  <a:cubicBezTo>
                    <a:pt x="61" y="3"/>
                    <a:pt x="58" y="0"/>
                    <a:pt x="55" y="1"/>
                  </a:cubicBezTo>
                  <a:cubicBezTo>
                    <a:pt x="53" y="1"/>
                    <a:pt x="53" y="1"/>
                    <a:pt x="53" y="1"/>
                  </a:cubicBezTo>
                  <a:cubicBezTo>
                    <a:pt x="50" y="0"/>
                    <a:pt x="48" y="3"/>
                    <a:pt x="47" y="7"/>
                  </a:cubicBezTo>
                  <a:cubicBezTo>
                    <a:pt x="46" y="18"/>
                    <a:pt x="46" y="18"/>
                    <a:pt x="46" y="18"/>
                  </a:cubicBezTo>
                  <a:cubicBezTo>
                    <a:pt x="46" y="18"/>
                    <a:pt x="46" y="18"/>
                    <a:pt x="46" y="19"/>
                  </a:cubicBezTo>
                  <a:cubicBezTo>
                    <a:pt x="42" y="20"/>
                    <a:pt x="38" y="21"/>
                    <a:pt x="35" y="24"/>
                  </a:cubicBezTo>
                  <a:cubicBezTo>
                    <a:pt x="34" y="23"/>
                    <a:pt x="34" y="23"/>
                    <a:pt x="34" y="23"/>
                  </a:cubicBezTo>
                  <a:cubicBezTo>
                    <a:pt x="26" y="16"/>
                    <a:pt x="26" y="16"/>
                    <a:pt x="26" y="16"/>
                  </a:cubicBezTo>
                  <a:cubicBezTo>
                    <a:pt x="22" y="14"/>
                    <a:pt x="18" y="13"/>
                    <a:pt x="17" y="16"/>
                  </a:cubicBezTo>
                  <a:cubicBezTo>
                    <a:pt x="16" y="17"/>
                    <a:pt x="16" y="17"/>
                    <a:pt x="16" y="17"/>
                  </a:cubicBezTo>
                  <a:cubicBezTo>
                    <a:pt x="13" y="19"/>
                    <a:pt x="13" y="23"/>
                    <a:pt x="16" y="26"/>
                  </a:cubicBezTo>
                  <a:cubicBezTo>
                    <a:pt x="23" y="34"/>
                    <a:pt x="23" y="34"/>
                    <a:pt x="23" y="34"/>
                  </a:cubicBezTo>
                  <a:cubicBezTo>
                    <a:pt x="23" y="34"/>
                    <a:pt x="23" y="35"/>
                    <a:pt x="23" y="35"/>
                  </a:cubicBezTo>
                  <a:cubicBezTo>
                    <a:pt x="21" y="38"/>
                    <a:pt x="19" y="42"/>
                    <a:pt x="19" y="46"/>
                  </a:cubicBezTo>
                  <a:cubicBezTo>
                    <a:pt x="18" y="46"/>
                    <a:pt x="18" y="46"/>
                    <a:pt x="17" y="47"/>
                  </a:cubicBezTo>
                  <a:cubicBezTo>
                    <a:pt x="7" y="48"/>
                    <a:pt x="7" y="48"/>
                    <a:pt x="7" y="48"/>
                  </a:cubicBezTo>
                  <a:cubicBezTo>
                    <a:pt x="3" y="48"/>
                    <a:pt x="0" y="51"/>
                    <a:pt x="1" y="53"/>
                  </a:cubicBezTo>
                  <a:cubicBezTo>
                    <a:pt x="1" y="55"/>
                    <a:pt x="1" y="55"/>
                    <a:pt x="1" y="55"/>
                  </a:cubicBezTo>
                  <a:cubicBezTo>
                    <a:pt x="0" y="58"/>
                    <a:pt x="3" y="61"/>
                    <a:pt x="7" y="61"/>
                  </a:cubicBezTo>
                  <a:cubicBezTo>
                    <a:pt x="17" y="62"/>
                    <a:pt x="17" y="62"/>
                    <a:pt x="17" y="62"/>
                  </a:cubicBezTo>
                  <a:cubicBezTo>
                    <a:pt x="18" y="62"/>
                    <a:pt x="18" y="62"/>
                    <a:pt x="19" y="62"/>
                  </a:cubicBezTo>
                  <a:cubicBezTo>
                    <a:pt x="19" y="67"/>
                    <a:pt x="21" y="70"/>
                    <a:pt x="23" y="74"/>
                  </a:cubicBezTo>
                  <a:cubicBezTo>
                    <a:pt x="23" y="74"/>
                    <a:pt x="23" y="75"/>
                    <a:pt x="23" y="75"/>
                  </a:cubicBezTo>
                  <a:cubicBezTo>
                    <a:pt x="16" y="83"/>
                    <a:pt x="16" y="83"/>
                    <a:pt x="16" y="83"/>
                  </a:cubicBezTo>
                  <a:cubicBezTo>
                    <a:pt x="13" y="86"/>
                    <a:pt x="13" y="90"/>
                    <a:pt x="16" y="92"/>
                  </a:cubicBezTo>
                  <a:cubicBezTo>
                    <a:pt x="17" y="93"/>
                    <a:pt x="17" y="93"/>
                    <a:pt x="17" y="93"/>
                  </a:cubicBezTo>
                  <a:cubicBezTo>
                    <a:pt x="18" y="96"/>
                    <a:pt x="22" y="95"/>
                    <a:pt x="26" y="93"/>
                  </a:cubicBezTo>
                  <a:cubicBezTo>
                    <a:pt x="34" y="86"/>
                    <a:pt x="34" y="86"/>
                    <a:pt x="34" y="86"/>
                  </a:cubicBezTo>
                  <a:cubicBezTo>
                    <a:pt x="34" y="86"/>
                    <a:pt x="34" y="86"/>
                    <a:pt x="35" y="85"/>
                  </a:cubicBezTo>
                  <a:cubicBezTo>
                    <a:pt x="38" y="87"/>
                    <a:pt x="42" y="89"/>
                    <a:pt x="46" y="90"/>
                  </a:cubicBezTo>
                  <a:cubicBezTo>
                    <a:pt x="46" y="90"/>
                    <a:pt x="46" y="91"/>
                    <a:pt x="46" y="91"/>
                  </a:cubicBezTo>
                  <a:cubicBezTo>
                    <a:pt x="47" y="102"/>
                    <a:pt x="47" y="102"/>
                    <a:pt x="47" y="102"/>
                  </a:cubicBezTo>
                  <a:cubicBezTo>
                    <a:pt x="48" y="106"/>
                    <a:pt x="50" y="109"/>
                    <a:pt x="53" y="108"/>
                  </a:cubicBezTo>
                  <a:cubicBezTo>
                    <a:pt x="55" y="108"/>
                    <a:pt x="55" y="108"/>
                    <a:pt x="55" y="108"/>
                  </a:cubicBezTo>
                  <a:cubicBezTo>
                    <a:pt x="58" y="109"/>
                    <a:pt x="61" y="106"/>
                    <a:pt x="61" y="102"/>
                  </a:cubicBezTo>
                  <a:cubicBezTo>
                    <a:pt x="62" y="91"/>
                    <a:pt x="62" y="91"/>
                    <a:pt x="62" y="91"/>
                  </a:cubicBezTo>
                  <a:cubicBezTo>
                    <a:pt x="62" y="91"/>
                    <a:pt x="62" y="90"/>
                    <a:pt x="62" y="90"/>
                  </a:cubicBezTo>
                  <a:cubicBezTo>
                    <a:pt x="66" y="89"/>
                    <a:pt x="70" y="87"/>
                    <a:pt x="74" y="85"/>
                  </a:cubicBezTo>
                  <a:cubicBezTo>
                    <a:pt x="74" y="86"/>
                    <a:pt x="74" y="86"/>
                    <a:pt x="75" y="86"/>
                  </a:cubicBezTo>
                  <a:cubicBezTo>
                    <a:pt x="83" y="93"/>
                    <a:pt x="83" y="93"/>
                    <a:pt x="83" y="93"/>
                  </a:cubicBezTo>
                  <a:cubicBezTo>
                    <a:pt x="86" y="95"/>
                    <a:pt x="90" y="96"/>
                    <a:pt x="91" y="93"/>
                  </a:cubicBezTo>
                  <a:cubicBezTo>
                    <a:pt x="93" y="92"/>
                    <a:pt x="93" y="92"/>
                    <a:pt x="93" y="92"/>
                  </a:cubicBezTo>
                  <a:cubicBezTo>
                    <a:pt x="95" y="90"/>
                    <a:pt x="95" y="86"/>
                    <a:pt x="92" y="83"/>
                  </a:cubicBezTo>
                  <a:cubicBezTo>
                    <a:pt x="86" y="75"/>
                    <a:pt x="86" y="75"/>
                    <a:pt x="86" y="75"/>
                  </a:cubicBezTo>
                  <a:cubicBezTo>
                    <a:pt x="86" y="75"/>
                    <a:pt x="85" y="74"/>
                    <a:pt x="85" y="74"/>
                  </a:cubicBezTo>
                  <a:cubicBezTo>
                    <a:pt x="87" y="70"/>
                    <a:pt x="89" y="67"/>
                    <a:pt x="90" y="62"/>
                  </a:cubicBezTo>
                  <a:cubicBezTo>
                    <a:pt x="90" y="62"/>
                    <a:pt x="91" y="62"/>
                    <a:pt x="91" y="62"/>
                  </a:cubicBezTo>
                  <a:cubicBezTo>
                    <a:pt x="101" y="61"/>
                    <a:pt x="101" y="61"/>
                    <a:pt x="101" y="61"/>
                  </a:cubicBezTo>
                  <a:cubicBezTo>
                    <a:pt x="106" y="61"/>
                    <a:pt x="109" y="58"/>
                    <a:pt x="108" y="55"/>
                  </a:cubicBezTo>
                  <a:cubicBezTo>
                    <a:pt x="108" y="53"/>
                    <a:pt x="108" y="53"/>
                    <a:pt x="108" y="53"/>
                  </a:cubicBezTo>
                  <a:cubicBezTo>
                    <a:pt x="109" y="51"/>
                    <a:pt x="106" y="48"/>
                    <a:pt x="101" y="48"/>
                  </a:cubicBezTo>
                  <a:close/>
                  <a:moveTo>
                    <a:pt x="54" y="77"/>
                  </a:moveTo>
                  <a:cubicBezTo>
                    <a:pt x="42" y="77"/>
                    <a:pt x="32" y="67"/>
                    <a:pt x="32" y="54"/>
                  </a:cubicBezTo>
                  <a:cubicBezTo>
                    <a:pt x="32" y="42"/>
                    <a:pt x="42" y="32"/>
                    <a:pt x="54" y="32"/>
                  </a:cubicBezTo>
                  <a:cubicBezTo>
                    <a:pt x="67" y="32"/>
                    <a:pt x="77" y="42"/>
                    <a:pt x="77" y="54"/>
                  </a:cubicBezTo>
                  <a:cubicBezTo>
                    <a:pt x="77" y="67"/>
                    <a:pt x="67" y="77"/>
                    <a:pt x="54" y="7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Oval 68"/>
            <p:cNvSpPr>
              <a:spLocks noChangeArrowheads="1"/>
            </p:cNvSpPr>
            <p:nvPr/>
          </p:nvSpPr>
          <p:spPr bwMode="auto">
            <a:xfrm>
              <a:off x="4856164" y="4401103"/>
              <a:ext cx="104775" cy="10160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7" name="Freeform 156"/>
          <p:cNvSpPr>
            <a:spLocks/>
          </p:cNvSpPr>
          <p:nvPr/>
        </p:nvSpPr>
        <p:spPr bwMode="auto">
          <a:xfrm>
            <a:off x="4562288" y="3618504"/>
            <a:ext cx="458245" cy="458245"/>
          </a:xfrm>
          <a:custGeom>
            <a:avLst/>
            <a:gdLst>
              <a:gd name="T0" fmla="*/ 75 w 92"/>
              <a:gd name="T1" fmla="*/ 34 h 92"/>
              <a:gd name="T2" fmla="*/ 71 w 92"/>
              <a:gd name="T3" fmla="*/ 27 h 92"/>
              <a:gd name="T4" fmla="*/ 80 w 92"/>
              <a:gd name="T5" fmla="*/ 12 h 92"/>
              <a:gd name="T6" fmla="*/ 65 w 92"/>
              <a:gd name="T7" fmla="*/ 21 h 92"/>
              <a:gd name="T8" fmla="*/ 58 w 92"/>
              <a:gd name="T9" fmla="*/ 17 h 92"/>
              <a:gd name="T10" fmla="*/ 59 w 92"/>
              <a:gd name="T11" fmla="*/ 0 h 92"/>
              <a:gd name="T12" fmla="*/ 50 w 92"/>
              <a:gd name="T13" fmla="*/ 15 h 92"/>
              <a:gd name="T14" fmla="*/ 46 w 92"/>
              <a:gd name="T15" fmla="*/ 14 h 92"/>
              <a:gd name="T16" fmla="*/ 42 w 92"/>
              <a:gd name="T17" fmla="*/ 15 h 92"/>
              <a:gd name="T18" fmla="*/ 34 w 92"/>
              <a:gd name="T19" fmla="*/ 0 h 92"/>
              <a:gd name="T20" fmla="*/ 34 w 92"/>
              <a:gd name="T21" fmla="*/ 17 h 92"/>
              <a:gd name="T22" fmla="*/ 27 w 92"/>
              <a:gd name="T23" fmla="*/ 21 h 92"/>
              <a:gd name="T24" fmla="*/ 12 w 92"/>
              <a:gd name="T25" fmla="*/ 12 h 92"/>
              <a:gd name="T26" fmla="*/ 21 w 92"/>
              <a:gd name="T27" fmla="*/ 27 h 92"/>
              <a:gd name="T28" fmla="*/ 17 w 92"/>
              <a:gd name="T29" fmla="*/ 34 h 92"/>
              <a:gd name="T30" fmla="*/ 0 w 92"/>
              <a:gd name="T31" fmla="*/ 33 h 92"/>
              <a:gd name="T32" fmla="*/ 15 w 92"/>
              <a:gd name="T33" fmla="*/ 42 h 92"/>
              <a:gd name="T34" fmla="*/ 15 w 92"/>
              <a:gd name="T35" fmla="*/ 46 h 92"/>
              <a:gd name="T36" fmla="*/ 15 w 92"/>
              <a:gd name="T37" fmla="*/ 50 h 92"/>
              <a:gd name="T38" fmla="*/ 0 w 92"/>
              <a:gd name="T39" fmla="*/ 58 h 92"/>
              <a:gd name="T40" fmla="*/ 17 w 92"/>
              <a:gd name="T41" fmla="*/ 58 h 92"/>
              <a:gd name="T42" fmla="*/ 21 w 92"/>
              <a:gd name="T43" fmla="*/ 65 h 92"/>
              <a:gd name="T44" fmla="*/ 12 w 92"/>
              <a:gd name="T45" fmla="*/ 80 h 92"/>
              <a:gd name="T46" fmla="*/ 27 w 92"/>
              <a:gd name="T47" fmla="*/ 71 h 92"/>
              <a:gd name="T48" fmla="*/ 34 w 92"/>
              <a:gd name="T49" fmla="*/ 75 h 92"/>
              <a:gd name="T50" fmla="*/ 34 w 92"/>
              <a:gd name="T51" fmla="*/ 92 h 92"/>
              <a:gd name="T52" fmla="*/ 42 w 92"/>
              <a:gd name="T53" fmla="*/ 77 h 92"/>
              <a:gd name="T54" fmla="*/ 46 w 92"/>
              <a:gd name="T55" fmla="*/ 77 h 92"/>
              <a:gd name="T56" fmla="*/ 50 w 92"/>
              <a:gd name="T57" fmla="*/ 77 h 92"/>
              <a:gd name="T58" fmla="*/ 59 w 92"/>
              <a:gd name="T59" fmla="*/ 92 h 92"/>
              <a:gd name="T60" fmla="*/ 58 w 92"/>
              <a:gd name="T61" fmla="*/ 75 h 92"/>
              <a:gd name="T62" fmla="*/ 65 w 92"/>
              <a:gd name="T63" fmla="*/ 71 h 92"/>
              <a:gd name="T64" fmla="*/ 80 w 92"/>
              <a:gd name="T65" fmla="*/ 80 h 92"/>
              <a:gd name="T66" fmla="*/ 71 w 92"/>
              <a:gd name="T67" fmla="*/ 65 h 92"/>
              <a:gd name="T68" fmla="*/ 75 w 92"/>
              <a:gd name="T69" fmla="*/ 58 h 92"/>
              <a:gd name="T70" fmla="*/ 92 w 92"/>
              <a:gd name="T71" fmla="*/ 58 h 92"/>
              <a:gd name="T72" fmla="*/ 77 w 92"/>
              <a:gd name="T73" fmla="*/ 50 h 92"/>
              <a:gd name="T74" fmla="*/ 78 w 92"/>
              <a:gd name="T75" fmla="*/ 46 h 92"/>
              <a:gd name="T76" fmla="*/ 77 w 92"/>
              <a:gd name="T77" fmla="*/ 42 h 92"/>
              <a:gd name="T78" fmla="*/ 92 w 92"/>
              <a:gd name="T79" fmla="*/ 33 h 92"/>
              <a:gd name="T80" fmla="*/ 75 w 92"/>
              <a:gd name="T81" fmla="*/ 3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2" h="92">
                <a:moveTo>
                  <a:pt x="75" y="34"/>
                </a:moveTo>
                <a:cubicBezTo>
                  <a:pt x="74" y="31"/>
                  <a:pt x="73" y="29"/>
                  <a:pt x="71" y="27"/>
                </a:cubicBezTo>
                <a:cubicBezTo>
                  <a:pt x="80" y="12"/>
                  <a:pt x="80" y="12"/>
                  <a:pt x="80" y="12"/>
                </a:cubicBezTo>
                <a:cubicBezTo>
                  <a:pt x="65" y="21"/>
                  <a:pt x="65" y="21"/>
                  <a:pt x="65" y="21"/>
                </a:cubicBezTo>
                <a:cubicBezTo>
                  <a:pt x="63" y="19"/>
                  <a:pt x="61" y="18"/>
                  <a:pt x="58" y="17"/>
                </a:cubicBezTo>
                <a:cubicBezTo>
                  <a:pt x="59" y="0"/>
                  <a:pt x="59" y="0"/>
                  <a:pt x="59" y="0"/>
                </a:cubicBezTo>
                <a:cubicBezTo>
                  <a:pt x="50" y="15"/>
                  <a:pt x="50" y="15"/>
                  <a:pt x="50" y="15"/>
                </a:cubicBezTo>
                <a:cubicBezTo>
                  <a:pt x="49" y="14"/>
                  <a:pt x="48" y="14"/>
                  <a:pt x="46" y="14"/>
                </a:cubicBezTo>
                <a:cubicBezTo>
                  <a:pt x="45" y="14"/>
                  <a:pt x="43" y="14"/>
                  <a:pt x="42" y="15"/>
                </a:cubicBezTo>
                <a:cubicBezTo>
                  <a:pt x="34" y="0"/>
                  <a:pt x="34" y="0"/>
                  <a:pt x="34" y="0"/>
                </a:cubicBezTo>
                <a:cubicBezTo>
                  <a:pt x="34" y="17"/>
                  <a:pt x="34" y="17"/>
                  <a:pt x="34" y="17"/>
                </a:cubicBezTo>
                <a:cubicBezTo>
                  <a:pt x="32" y="18"/>
                  <a:pt x="29" y="19"/>
                  <a:pt x="27" y="21"/>
                </a:cubicBezTo>
                <a:cubicBezTo>
                  <a:pt x="12" y="12"/>
                  <a:pt x="12" y="12"/>
                  <a:pt x="12" y="12"/>
                </a:cubicBezTo>
                <a:cubicBezTo>
                  <a:pt x="21" y="27"/>
                  <a:pt x="21" y="27"/>
                  <a:pt x="21" y="27"/>
                </a:cubicBezTo>
                <a:cubicBezTo>
                  <a:pt x="20" y="29"/>
                  <a:pt x="18" y="31"/>
                  <a:pt x="17" y="34"/>
                </a:cubicBezTo>
                <a:cubicBezTo>
                  <a:pt x="0" y="33"/>
                  <a:pt x="0" y="33"/>
                  <a:pt x="0" y="33"/>
                </a:cubicBezTo>
                <a:cubicBezTo>
                  <a:pt x="15" y="42"/>
                  <a:pt x="15" y="42"/>
                  <a:pt x="15" y="42"/>
                </a:cubicBezTo>
                <a:cubicBezTo>
                  <a:pt x="15" y="43"/>
                  <a:pt x="15" y="44"/>
                  <a:pt x="15" y="46"/>
                </a:cubicBezTo>
                <a:cubicBezTo>
                  <a:pt x="15" y="47"/>
                  <a:pt x="15" y="48"/>
                  <a:pt x="15" y="50"/>
                </a:cubicBezTo>
                <a:cubicBezTo>
                  <a:pt x="0" y="58"/>
                  <a:pt x="0" y="58"/>
                  <a:pt x="0" y="58"/>
                </a:cubicBezTo>
                <a:cubicBezTo>
                  <a:pt x="17" y="58"/>
                  <a:pt x="17" y="58"/>
                  <a:pt x="17" y="58"/>
                </a:cubicBezTo>
                <a:cubicBezTo>
                  <a:pt x="18" y="60"/>
                  <a:pt x="20" y="63"/>
                  <a:pt x="21" y="65"/>
                </a:cubicBezTo>
                <a:cubicBezTo>
                  <a:pt x="12" y="80"/>
                  <a:pt x="12" y="80"/>
                  <a:pt x="12" y="80"/>
                </a:cubicBezTo>
                <a:cubicBezTo>
                  <a:pt x="27" y="71"/>
                  <a:pt x="27" y="71"/>
                  <a:pt x="27" y="71"/>
                </a:cubicBezTo>
                <a:cubicBezTo>
                  <a:pt x="29" y="72"/>
                  <a:pt x="32" y="74"/>
                  <a:pt x="34" y="75"/>
                </a:cubicBezTo>
                <a:cubicBezTo>
                  <a:pt x="34" y="92"/>
                  <a:pt x="34" y="92"/>
                  <a:pt x="34" y="92"/>
                </a:cubicBezTo>
                <a:cubicBezTo>
                  <a:pt x="42" y="77"/>
                  <a:pt x="42" y="77"/>
                  <a:pt x="42" y="77"/>
                </a:cubicBezTo>
                <a:cubicBezTo>
                  <a:pt x="43" y="77"/>
                  <a:pt x="45" y="77"/>
                  <a:pt x="46" y="77"/>
                </a:cubicBezTo>
                <a:cubicBezTo>
                  <a:pt x="48" y="77"/>
                  <a:pt x="49" y="77"/>
                  <a:pt x="50" y="77"/>
                </a:cubicBezTo>
                <a:cubicBezTo>
                  <a:pt x="59" y="92"/>
                  <a:pt x="59" y="92"/>
                  <a:pt x="59" y="92"/>
                </a:cubicBezTo>
                <a:cubicBezTo>
                  <a:pt x="58" y="75"/>
                  <a:pt x="58" y="75"/>
                  <a:pt x="58" y="75"/>
                </a:cubicBezTo>
                <a:cubicBezTo>
                  <a:pt x="61" y="74"/>
                  <a:pt x="63" y="72"/>
                  <a:pt x="65" y="71"/>
                </a:cubicBezTo>
                <a:cubicBezTo>
                  <a:pt x="80" y="80"/>
                  <a:pt x="80" y="80"/>
                  <a:pt x="80" y="80"/>
                </a:cubicBezTo>
                <a:cubicBezTo>
                  <a:pt x="71" y="65"/>
                  <a:pt x="71" y="65"/>
                  <a:pt x="71" y="65"/>
                </a:cubicBezTo>
                <a:cubicBezTo>
                  <a:pt x="73" y="63"/>
                  <a:pt x="74" y="60"/>
                  <a:pt x="75" y="58"/>
                </a:cubicBezTo>
                <a:cubicBezTo>
                  <a:pt x="92" y="58"/>
                  <a:pt x="92" y="58"/>
                  <a:pt x="92" y="58"/>
                </a:cubicBezTo>
                <a:cubicBezTo>
                  <a:pt x="77" y="50"/>
                  <a:pt x="77" y="50"/>
                  <a:pt x="77" y="50"/>
                </a:cubicBezTo>
                <a:cubicBezTo>
                  <a:pt x="78" y="48"/>
                  <a:pt x="78" y="47"/>
                  <a:pt x="78" y="46"/>
                </a:cubicBezTo>
                <a:cubicBezTo>
                  <a:pt x="78" y="44"/>
                  <a:pt x="78" y="43"/>
                  <a:pt x="77" y="42"/>
                </a:cubicBezTo>
                <a:cubicBezTo>
                  <a:pt x="92" y="33"/>
                  <a:pt x="92" y="33"/>
                  <a:pt x="92" y="33"/>
                </a:cubicBezTo>
                <a:lnTo>
                  <a:pt x="75" y="34"/>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29" name="Oval 4"/>
          <p:cNvSpPr/>
          <p:nvPr/>
        </p:nvSpPr>
        <p:spPr>
          <a:xfrm>
            <a:off x="1317356" y="3170826"/>
            <a:ext cx="1964172" cy="1138732"/>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Lato Light"/>
              <a:cs typeface="Lato Light"/>
            </a:endParaRPr>
          </a:p>
        </p:txBody>
      </p:sp>
      <p:sp>
        <p:nvSpPr>
          <p:cNvPr id="36" name="Flowchart: Off-page Connector 36">
            <a:extLst>
              <a:ext uri="{FF2B5EF4-FFF2-40B4-BE49-F238E27FC236}">
                <a16:creationId xmlns:a16="http://schemas.microsoft.com/office/drawing/2014/main" id="{E34E4F2F-2E67-4692-9EB5-843046579063}"/>
              </a:ext>
            </a:extLst>
          </p:cNvPr>
          <p:cNvSpPr/>
          <p:nvPr/>
        </p:nvSpPr>
        <p:spPr>
          <a:xfrm>
            <a:off x="10923399" y="6385024"/>
            <a:ext cx="327273" cy="393600"/>
          </a:xfrm>
          <a:prstGeom prst="flowChartOffpageConnector">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solidFill>
                  <a:schemeClr val="bg1"/>
                </a:solidFill>
              </a:rPr>
              <a:t>4</a:t>
            </a:r>
            <a:endParaRPr lang="en-US" sz="1100" b="1" dirty="0">
              <a:solidFill>
                <a:schemeClr val="bg1"/>
              </a:solidFill>
            </a:endParaRPr>
          </a:p>
        </p:txBody>
      </p:sp>
      <p:pic>
        <p:nvPicPr>
          <p:cNvPr id="28" name="Image 27"/>
          <p:cNvPicPr/>
          <p:nvPr/>
        </p:nvPicPr>
        <p:blipFill>
          <a:blip r:embed="rId13" cstate="print">
            <a:extLst>
              <a:ext uri="{28A0092B-C50C-407E-A947-70E740481C1C}">
                <a14:useLocalDpi xmlns:a14="http://schemas.microsoft.com/office/drawing/2010/main" val="0"/>
              </a:ext>
            </a:extLst>
          </a:blip>
          <a:stretch>
            <a:fillRect/>
          </a:stretch>
        </p:blipFill>
        <p:spPr>
          <a:xfrm>
            <a:off x="54225" y="89580"/>
            <a:ext cx="696394" cy="697010"/>
          </a:xfrm>
          <a:prstGeom prst="rect">
            <a:avLst/>
          </a:prstGeom>
        </p:spPr>
      </p:pic>
      <p:pic>
        <p:nvPicPr>
          <p:cNvPr id="30" name="Image 29"/>
          <p:cNvPicPr/>
          <p:nvPr/>
        </p:nvPicPr>
        <p:blipFill>
          <a:blip r:embed="rId14" cstate="print">
            <a:extLst>
              <a:ext uri="{28A0092B-C50C-407E-A947-70E740481C1C}">
                <a14:useLocalDpi xmlns:a14="http://schemas.microsoft.com/office/drawing/2010/main" val="0"/>
              </a:ext>
            </a:extLst>
          </a:blip>
          <a:stretch>
            <a:fillRect/>
          </a:stretch>
        </p:blipFill>
        <p:spPr>
          <a:xfrm>
            <a:off x="11648661" y="152500"/>
            <a:ext cx="467139" cy="532209"/>
          </a:xfrm>
          <a:prstGeom prst="rect">
            <a:avLst/>
          </a:prstGeom>
        </p:spPr>
      </p:pic>
      <p:pic>
        <p:nvPicPr>
          <p:cNvPr id="33" name="Image 32"/>
          <p:cNvPicPr/>
          <p:nvPr/>
        </p:nvPicPr>
        <p:blipFill>
          <a:blip r:embed="rId15" cstate="print">
            <a:extLst>
              <a:ext uri="{28A0092B-C50C-407E-A947-70E740481C1C}">
                <a14:useLocalDpi xmlns:a14="http://schemas.microsoft.com/office/drawing/2010/main" val="0"/>
              </a:ext>
            </a:extLst>
          </a:blip>
          <a:stretch>
            <a:fillRect/>
          </a:stretch>
        </p:blipFill>
        <p:spPr>
          <a:xfrm>
            <a:off x="1918464" y="3351581"/>
            <a:ext cx="761956" cy="781081"/>
          </a:xfrm>
          <a:prstGeom prst="rect">
            <a:avLst/>
          </a:prstGeom>
        </p:spPr>
      </p:pic>
    </p:spTree>
    <p:extLst>
      <p:ext uri="{BB962C8B-B14F-4D97-AF65-F5344CB8AC3E}">
        <p14:creationId xmlns:p14="http://schemas.microsoft.com/office/powerpoint/2010/main" val="717265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nodeType="after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par>
                          <p:cTn id="15" fill="hold">
                            <p:stCondLst>
                              <p:cond delay="1500"/>
                            </p:stCondLst>
                            <p:childTnLst>
                              <p:par>
                                <p:cTn id="16" presetID="2" presetClass="entr" presetSubtype="4" fill="hold" nodeType="after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additive="base">
                                        <p:cTn id="18" dur="500" fill="hold"/>
                                        <p:tgtEl>
                                          <p:spTgt spid="12"/>
                                        </p:tgtEl>
                                        <p:attrNameLst>
                                          <p:attrName>ppt_x</p:attrName>
                                        </p:attrNameLst>
                                      </p:cBhvr>
                                      <p:tavLst>
                                        <p:tav tm="0">
                                          <p:val>
                                            <p:strVal val="#ppt_x"/>
                                          </p:val>
                                        </p:tav>
                                        <p:tav tm="100000">
                                          <p:val>
                                            <p:strVal val="#ppt_x"/>
                                          </p:val>
                                        </p:tav>
                                      </p:tavLst>
                                    </p:anim>
                                    <p:anim calcmode="lin" valueType="num">
                                      <p:cBhvr additive="base">
                                        <p:cTn id="19" dur="500" fill="hold"/>
                                        <p:tgtEl>
                                          <p:spTgt spid="12"/>
                                        </p:tgtEl>
                                        <p:attrNameLst>
                                          <p:attrName>ppt_y</p:attrName>
                                        </p:attrNameLst>
                                      </p:cBhvr>
                                      <p:tavLst>
                                        <p:tav tm="0">
                                          <p:val>
                                            <p:strVal val="1+#ppt_h/2"/>
                                          </p:val>
                                        </p:tav>
                                        <p:tav tm="100000">
                                          <p:val>
                                            <p:strVal val="#ppt_y"/>
                                          </p:val>
                                        </p:tav>
                                      </p:tavLst>
                                    </p:anim>
                                  </p:childTnLst>
                                </p:cTn>
                              </p:par>
                            </p:childTnLst>
                          </p:cTn>
                        </p:par>
                        <p:par>
                          <p:cTn id="20" fill="hold">
                            <p:stCondLst>
                              <p:cond delay="2000"/>
                            </p:stCondLst>
                            <p:childTnLst>
                              <p:par>
                                <p:cTn id="21" presetID="2" presetClass="entr" presetSubtype="4"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par>
                          <p:cTn id="25" fill="hold">
                            <p:stCondLst>
                              <p:cond delay="2500"/>
                            </p:stCondLst>
                            <p:childTnLst>
                              <p:par>
                                <p:cTn id="26" presetID="2" presetClass="entr" presetSubtype="4" fill="hold" nodeType="after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additive="base">
                                        <p:cTn id="28" dur="500" fill="hold"/>
                                        <p:tgtEl>
                                          <p:spTgt spid="13"/>
                                        </p:tgtEl>
                                        <p:attrNameLst>
                                          <p:attrName>ppt_x</p:attrName>
                                        </p:attrNameLst>
                                      </p:cBhvr>
                                      <p:tavLst>
                                        <p:tav tm="0">
                                          <p:val>
                                            <p:strVal val="#ppt_x"/>
                                          </p:val>
                                        </p:tav>
                                        <p:tav tm="100000">
                                          <p:val>
                                            <p:strVal val="#ppt_x"/>
                                          </p:val>
                                        </p:tav>
                                      </p:tavLst>
                                    </p:anim>
                                    <p:anim calcmode="lin" valueType="num">
                                      <p:cBhvr additive="base">
                                        <p:cTn id="29" dur="500" fill="hold"/>
                                        <p:tgtEl>
                                          <p:spTgt spid="13"/>
                                        </p:tgtEl>
                                        <p:attrNameLst>
                                          <p:attrName>ppt_y</p:attrName>
                                        </p:attrNameLst>
                                      </p:cBhvr>
                                      <p:tavLst>
                                        <p:tav tm="0">
                                          <p:val>
                                            <p:strVal val="1+#ppt_h/2"/>
                                          </p:val>
                                        </p:tav>
                                        <p:tav tm="100000">
                                          <p:val>
                                            <p:strVal val="#ppt_y"/>
                                          </p:val>
                                        </p:tav>
                                      </p:tavLst>
                                    </p:anim>
                                  </p:childTnLst>
                                </p:cTn>
                              </p:par>
                            </p:childTnLst>
                          </p:cTn>
                        </p:par>
                        <p:par>
                          <p:cTn id="30" fill="hold">
                            <p:stCondLst>
                              <p:cond delay="3000"/>
                            </p:stCondLst>
                            <p:childTnLst>
                              <p:par>
                                <p:cTn id="31" presetID="2" presetClass="entr" presetSubtype="4" fill="hold" grpId="0" nodeType="after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500" fill="hold"/>
                                        <p:tgtEl>
                                          <p:spTgt spid="7"/>
                                        </p:tgtEl>
                                        <p:attrNameLst>
                                          <p:attrName>ppt_x</p:attrName>
                                        </p:attrNameLst>
                                      </p:cBhvr>
                                      <p:tavLst>
                                        <p:tav tm="0">
                                          <p:val>
                                            <p:strVal val="#ppt_x"/>
                                          </p:val>
                                        </p:tav>
                                        <p:tav tm="100000">
                                          <p:val>
                                            <p:strVal val="#ppt_x"/>
                                          </p:val>
                                        </p:tav>
                                      </p:tavLst>
                                    </p:anim>
                                    <p:anim calcmode="lin" valueType="num">
                                      <p:cBhvr additive="base">
                                        <p:cTn id="34" dur="500" fill="hold"/>
                                        <p:tgtEl>
                                          <p:spTgt spid="7"/>
                                        </p:tgtEl>
                                        <p:attrNameLst>
                                          <p:attrName>ppt_y</p:attrName>
                                        </p:attrNameLst>
                                      </p:cBhvr>
                                      <p:tavLst>
                                        <p:tav tm="0">
                                          <p:val>
                                            <p:strVal val="1+#ppt_h/2"/>
                                          </p:val>
                                        </p:tav>
                                        <p:tav tm="100000">
                                          <p:val>
                                            <p:strVal val="#ppt_y"/>
                                          </p:val>
                                        </p:tav>
                                      </p:tavLst>
                                    </p:anim>
                                  </p:childTnLst>
                                </p:cTn>
                              </p:par>
                            </p:childTnLst>
                          </p:cTn>
                        </p:par>
                        <p:par>
                          <p:cTn id="35" fill="hold">
                            <p:stCondLst>
                              <p:cond delay="3500"/>
                            </p:stCondLst>
                            <p:childTnLst>
                              <p:par>
                                <p:cTn id="36" presetID="2" presetClass="entr" presetSubtype="4" fill="hold" nodeType="afterEffect">
                                  <p:stCondLst>
                                    <p:cond delay="0"/>
                                  </p:stCondLst>
                                  <p:childTnLst>
                                    <p:set>
                                      <p:cBhvr>
                                        <p:cTn id="37" dur="1" fill="hold">
                                          <p:stCondLst>
                                            <p:cond delay="0"/>
                                          </p:stCondLst>
                                        </p:cTn>
                                        <p:tgtEl>
                                          <p:spTgt spid="9"/>
                                        </p:tgtEl>
                                        <p:attrNameLst>
                                          <p:attrName>style.visibility</p:attrName>
                                        </p:attrNameLst>
                                      </p:cBhvr>
                                      <p:to>
                                        <p:strVal val="visible"/>
                                      </p:to>
                                    </p:set>
                                    <p:anim calcmode="lin" valueType="num">
                                      <p:cBhvr additive="base">
                                        <p:cTn id="38" dur="500" fill="hold"/>
                                        <p:tgtEl>
                                          <p:spTgt spid="9"/>
                                        </p:tgtEl>
                                        <p:attrNameLst>
                                          <p:attrName>ppt_x</p:attrName>
                                        </p:attrNameLst>
                                      </p:cBhvr>
                                      <p:tavLst>
                                        <p:tav tm="0">
                                          <p:val>
                                            <p:strVal val="#ppt_x"/>
                                          </p:val>
                                        </p:tav>
                                        <p:tav tm="100000">
                                          <p:val>
                                            <p:strVal val="#ppt_x"/>
                                          </p:val>
                                        </p:tav>
                                      </p:tavLst>
                                    </p:anim>
                                    <p:anim calcmode="lin" valueType="num">
                                      <p:cBhvr additive="base">
                                        <p:cTn id="39" dur="500" fill="hold"/>
                                        <p:tgtEl>
                                          <p:spTgt spid="9"/>
                                        </p:tgtEl>
                                        <p:attrNameLst>
                                          <p:attrName>ppt_y</p:attrName>
                                        </p:attrNameLst>
                                      </p:cBhvr>
                                      <p:tavLst>
                                        <p:tav tm="0">
                                          <p:val>
                                            <p:strVal val="1+#ppt_h/2"/>
                                          </p:val>
                                        </p:tav>
                                        <p:tav tm="100000">
                                          <p:val>
                                            <p:strVal val="#ppt_y"/>
                                          </p:val>
                                        </p:tav>
                                      </p:tavLst>
                                    </p:anim>
                                  </p:childTnLst>
                                </p:cTn>
                              </p:par>
                            </p:childTnLst>
                          </p:cTn>
                        </p:par>
                        <p:par>
                          <p:cTn id="40" fill="hold">
                            <p:stCondLst>
                              <p:cond delay="4000"/>
                            </p:stCondLst>
                            <p:childTnLst>
                              <p:par>
                                <p:cTn id="41" presetID="2" presetClass="entr" presetSubtype="4" fill="hold" nodeType="after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par>
                          <p:cTn id="45" fill="hold">
                            <p:stCondLst>
                              <p:cond delay="4500"/>
                            </p:stCondLst>
                            <p:childTnLst>
                              <p:par>
                                <p:cTn id="46" presetID="2" presetClass="entr" presetSubtype="4" fill="hold" grpId="0" nodeType="afterEffect">
                                  <p:stCondLst>
                                    <p:cond delay="0"/>
                                  </p:stCondLst>
                                  <p:childTnLst>
                                    <p:set>
                                      <p:cBhvr>
                                        <p:cTn id="47" dur="1" fill="hold">
                                          <p:stCondLst>
                                            <p:cond delay="0"/>
                                          </p:stCondLst>
                                        </p:cTn>
                                        <p:tgtEl>
                                          <p:spTgt spid="8"/>
                                        </p:tgtEl>
                                        <p:attrNameLst>
                                          <p:attrName>style.visibility</p:attrName>
                                        </p:attrNameLst>
                                      </p:cBhvr>
                                      <p:to>
                                        <p:strVal val="visible"/>
                                      </p:to>
                                    </p:set>
                                    <p:anim calcmode="lin" valueType="num">
                                      <p:cBhvr additive="base">
                                        <p:cTn id="48" dur="500" fill="hold"/>
                                        <p:tgtEl>
                                          <p:spTgt spid="8"/>
                                        </p:tgtEl>
                                        <p:attrNameLst>
                                          <p:attrName>ppt_x</p:attrName>
                                        </p:attrNameLst>
                                      </p:cBhvr>
                                      <p:tavLst>
                                        <p:tav tm="0">
                                          <p:val>
                                            <p:strVal val="#ppt_x"/>
                                          </p:val>
                                        </p:tav>
                                        <p:tav tm="100000">
                                          <p:val>
                                            <p:strVal val="#ppt_x"/>
                                          </p:val>
                                        </p:tav>
                                      </p:tavLst>
                                    </p:anim>
                                    <p:anim calcmode="lin" valueType="num">
                                      <p:cBhvr additive="base">
                                        <p:cTn id="49" dur="500" fill="hold"/>
                                        <p:tgtEl>
                                          <p:spTgt spid="8"/>
                                        </p:tgtEl>
                                        <p:attrNameLst>
                                          <p:attrName>ppt_y</p:attrName>
                                        </p:attrNameLst>
                                      </p:cBhvr>
                                      <p:tavLst>
                                        <p:tav tm="0">
                                          <p:val>
                                            <p:strVal val="1+#ppt_h/2"/>
                                          </p:val>
                                        </p:tav>
                                        <p:tav tm="100000">
                                          <p:val>
                                            <p:strVal val="#ppt_y"/>
                                          </p:val>
                                        </p:tav>
                                      </p:tavLst>
                                    </p:anim>
                                  </p:childTnLst>
                                </p:cTn>
                              </p:par>
                            </p:childTnLst>
                          </p:cTn>
                        </p:par>
                        <p:par>
                          <p:cTn id="50" fill="hold">
                            <p:stCondLst>
                              <p:cond delay="5000"/>
                            </p:stCondLst>
                            <p:childTnLst>
                              <p:par>
                                <p:cTn id="51" presetID="42" presetClass="entr" presetSubtype="0" fill="hold" grpId="0" nodeType="afterEffect">
                                  <p:stCondLst>
                                    <p:cond delay="0"/>
                                  </p:stCondLst>
                                  <p:childTnLst>
                                    <p:set>
                                      <p:cBhvr>
                                        <p:cTn id="52" dur="1" fill="hold">
                                          <p:stCondLst>
                                            <p:cond delay="0"/>
                                          </p:stCondLst>
                                        </p:cTn>
                                        <p:tgtEl>
                                          <p:spTgt spid="29"/>
                                        </p:tgtEl>
                                        <p:attrNameLst>
                                          <p:attrName>style.visibility</p:attrName>
                                        </p:attrNameLst>
                                      </p:cBhvr>
                                      <p:to>
                                        <p:strVal val="visible"/>
                                      </p:to>
                                    </p:set>
                                    <p:animEffect transition="in" filter="fade">
                                      <p:cBhvr>
                                        <p:cTn id="53" dur="1000"/>
                                        <p:tgtEl>
                                          <p:spTgt spid="29"/>
                                        </p:tgtEl>
                                      </p:cBhvr>
                                    </p:animEffect>
                                    <p:anim calcmode="lin" valueType="num">
                                      <p:cBhvr>
                                        <p:cTn id="54" dur="1000" fill="hold"/>
                                        <p:tgtEl>
                                          <p:spTgt spid="29"/>
                                        </p:tgtEl>
                                        <p:attrNameLst>
                                          <p:attrName>ppt_x</p:attrName>
                                        </p:attrNameLst>
                                      </p:cBhvr>
                                      <p:tavLst>
                                        <p:tav tm="0">
                                          <p:val>
                                            <p:strVal val="#ppt_x"/>
                                          </p:val>
                                        </p:tav>
                                        <p:tav tm="100000">
                                          <p:val>
                                            <p:strVal val="#ppt_x"/>
                                          </p:val>
                                        </p:tav>
                                      </p:tavLst>
                                    </p:anim>
                                    <p:anim calcmode="lin" valueType="num">
                                      <p:cBhvr>
                                        <p:cTn id="55"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Graphic spid="20" grpId="0">
        <p:bldAsOne/>
      </p:bldGraphic>
      <p:bldP spid="2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p:cNvSpPr>
            <a:spLocks noChangeAspect="1" noChangeArrowheads="1" noTextEdit="1"/>
          </p:cNvSpPr>
          <p:nvPr/>
        </p:nvSpPr>
        <p:spPr bwMode="auto">
          <a:xfrm>
            <a:off x="4816704" y="1357501"/>
            <a:ext cx="4564030" cy="4606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7" name="Freeform 6"/>
          <p:cNvSpPr>
            <a:spLocks/>
          </p:cNvSpPr>
          <p:nvPr/>
        </p:nvSpPr>
        <p:spPr bwMode="auto">
          <a:xfrm>
            <a:off x="4753967" y="4300907"/>
            <a:ext cx="2050774" cy="421200"/>
          </a:xfrm>
          <a:custGeom>
            <a:avLst/>
            <a:gdLst>
              <a:gd name="T0" fmla="*/ 0 w 1190"/>
              <a:gd name="T1" fmla="*/ 0 h 234"/>
              <a:gd name="T2" fmla="*/ 241 w 1190"/>
              <a:gd name="T3" fmla="*/ 234 h 234"/>
              <a:gd name="T4" fmla="*/ 957 w 1190"/>
              <a:gd name="T5" fmla="*/ 234 h 234"/>
              <a:gd name="T6" fmla="*/ 1190 w 1190"/>
              <a:gd name="T7" fmla="*/ 0 h 234"/>
              <a:gd name="T8" fmla="*/ 0 w 1190"/>
              <a:gd name="T9" fmla="*/ 0 h 234"/>
            </a:gdLst>
            <a:ahLst/>
            <a:cxnLst>
              <a:cxn ang="0">
                <a:pos x="T0" y="T1"/>
              </a:cxn>
              <a:cxn ang="0">
                <a:pos x="T2" y="T3"/>
              </a:cxn>
              <a:cxn ang="0">
                <a:pos x="T4" y="T5"/>
              </a:cxn>
              <a:cxn ang="0">
                <a:pos x="T6" y="T7"/>
              </a:cxn>
              <a:cxn ang="0">
                <a:pos x="T8" y="T9"/>
              </a:cxn>
            </a:cxnLst>
            <a:rect l="0" t="0" r="r" b="b"/>
            <a:pathLst>
              <a:path w="1190" h="234">
                <a:moveTo>
                  <a:pt x="0" y="0"/>
                </a:moveTo>
                <a:lnTo>
                  <a:pt x="241" y="234"/>
                </a:lnTo>
                <a:lnTo>
                  <a:pt x="957" y="234"/>
                </a:lnTo>
                <a:lnTo>
                  <a:pt x="1190" y="0"/>
                </a:lnTo>
                <a:lnTo>
                  <a:pt x="0" y="0"/>
                </a:lnTo>
                <a:close/>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7"/>
          <p:cNvSpPr>
            <a:spLocks/>
          </p:cNvSpPr>
          <p:nvPr/>
        </p:nvSpPr>
        <p:spPr bwMode="auto">
          <a:xfrm>
            <a:off x="4731730" y="2625969"/>
            <a:ext cx="1747648" cy="422239"/>
          </a:xfrm>
          <a:custGeom>
            <a:avLst/>
            <a:gdLst>
              <a:gd name="T0" fmla="*/ 474 w 957"/>
              <a:gd name="T1" fmla="*/ 0 h 241"/>
              <a:gd name="T2" fmla="*/ 241 w 957"/>
              <a:gd name="T3" fmla="*/ 0 h 241"/>
              <a:gd name="T4" fmla="*/ 0 w 957"/>
              <a:gd name="T5" fmla="*/ 241 h 241"/>
              <a:gd name="T6" fmla="*/ 241 w 957"/>
              <a:gd name="T7" fmla="*/ 241 h 241"/>
              <a:gd name="T8" fmla="*/ 474 w 957"/>
              <a:gd name="T9" fmla="*/ 241 h 241"/>
              <a:gd name="T10" fmla="*/ 957 w 957"/>
              <a:gd name="T11" fmla="*/ 241 h 241"/>
              <a:gd name="T12" fmla="*/ 957 w 957"/>
              <a:gd name="T13" fmla="*/ 0 h 241"/>
              <a:gd name="T14" fmla="*/ 474 w 957"/>
              <a:gd name="T15" fmla="*/ 0 h 2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7" h="241">
                <a:moveTo>
                  <a:pt x="474" y="0"/>
                </a:moveTo>
                <a:lnTo>
                  <a:pt x="241" y="0"/>
                </a:lnTo>
                <a:lnTo>
                  <a:pt x="0" y="241"/>
                </a:lnTo>
                <a:lnTo>
                  <a:pt x="241" y="241"/>
                </a:lnTo>
                <a:lnTo>
                  <a:pt x="474" y="241"/>
                </a:lnTo>
                <a:lnTo>
                  <a:pt x="957" y="241"/>
                </a:lnTo>
                <a:lnTo>
                  <a:pt x="957" y="0"/>
                </a:lnTo>
                <a:lnTo>
                  <a:pt x="474" y="0"/>
                </a:lnTo>
                <a:close/>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8"/>
          <p:cNvSpPr>
            <a:spLocks/>
          </p:cNvSpPr>
          <p:nvPr/>
        </p:nvSpPr>
        <p:spPr bwMode="auto">
          <a:xfrm>
            <a:off x="6337464" y="2625969"/>
            <a:ext cx="141914" cy="422239"/>
          </a:xfrm>
          <a:custGeom>
            <a:avLst/>
            <a:gdLst>
              <a:gd name="T0" fmla="*/ 81 w 81"/>
              <a:gd name="T1" fmla="*/ 0 h 241"/>
              <a:gd name="T2" fmla="*/ 81 w 81"/>
              <a:gd name="T3" fmla="*/ 241 h 241"/>
              <a:gd name="T4" fmla="*/ 0 w 81"/>
              <a:gd name="T5" fmla="*/ 241 h 241"/>
              <a:gd name="T6" fmla="*/ 81 w 81"/>
              <a:gd name="T7" fmla="*/ 0 h 241"/>
            </a:gdLst>
            <a:ahLst/>
            <a:cxnLst>
              <a:cxn ang="0">
                <a:pos x="T0" y="T1"/>
              </a:cxn>
              <a:cxn ang="0">
                <a:pos x="T2" y="T3"/>
              </a:cxn>
              <a:cxn ang="0">
                <a:pos x="T4" y="T5"/>
              </a:cxn>
              <a:cxn ang="0">
                <a:pos x="T6" y="T7"/>
              </a:cxn>
            </a:cxnLst>
            <a:rect l="0" t="0" r="r" b="b"/>
            <a:pathLst>
              <a:path w="81" h="241">
                <a:moveTo>
                  <a:pt x="81" y="0"/>
                </a:moveTo>
                <a:lnTo>
                  <a:pt x="81" y="241"/>
                </a:lnTo>
                <a:lnTo>
                  <a:pt x="0" y="241"/>
                </a:lnTo>
                <a:lnTo>
                  <a:pt x="81" y="0"/>
                </a:lnTo>
                <a:close/>
              </a:path>
            </a:pathLst>
          </a:custGeom>
          <a:solidFill>
            <a:srgbClr val="BC6C2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9"/>
          <p:cNvSpPr>
            <a:spLocks/>
          </p:cNvSpPr>
          <p:nvPr/>
        </p:nvSpPr>
        <p:spPr bwMode="auto">
          <a:xfrm>
            <a:off x="6055387" y="3878668"/>
            <a:ext cx="1676690" cy="408222"/>
          </a:xfrm>
          <a:custGeom>
            <a:avLst/>
            <a:gdLst>
              <a:gd name="T0" fmla="*/ 475 w 957"/>
              <a:gd name="T1" fmla="*/ 0 h 233"/>
              <a:gd name="T2" fmla="*/ 242 w 957"/>
              <a:gd name="T3" fmla="*/ 0 h 233"/>
              <a:gd name="T4" fmla="*/ 0 w 957"/>
              <a:gd name="T5" fmla="*/ 233 h 233"/>
              <a:gd name="T6" fmla="*/ 242 w 957"/>
              <a:gd name="T7" fmla="*/ 233 h 233"/>
              <a:gd name="T8" fmla="*/ 475 w 957"/>
              <a:gd name="T9" fmla="*/ 233 h 233"/>
              <a:gd name="T10" fmla="*/ 957 w 957"/>
              <a:gd name="T11" fmla="*/ 233 h 233"/>
              <a:gd name="T12" fmla="*/ 957 w 957"/>
              <a:gd name="T13" fmla="*/ 0 h 233"/>
              <a:gd name="T14" fmla="*/ 475 w 957"/>
              <a:gd name="T15" fmla="*/ 0 h 2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7" h="233">
                <a:moveTo>
                  <a:pt x="475" y="0"/>
                </a:moveTo>
                <a:lnTo>
                  <a:pt x="242" y="0"/>
                </a:lnTo>
                <a:lnTo>
                  <a:pt x="0" y="233"/>
                </a:lnTo>
                <a:lnTo>
                  <a:pt x="242" y="233"/>
                </a:lnTo>
                <a:lnTo>
                  <a:pt x="475" y="233"/>
                </a:lnTo>
                <a:lnTo>
                  <a:pt x="957" y="233"/>
                </a:lnTo>
                <a:lnTo>
                  <a:pt x="957" y="0"/>
                </a:lnTo>
                <a:lnTo>
                  <a:pt x="475" y="0"/>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10"/>
          <p:cNvSpPr>
            <a:spLocks/>
          </p:cNvSpPr>
          <p:nvPr/>
        </p:nvSpPr>
        <p:spPr bwMode="auto">
          <a:xfrm>
            <a:off x="7591915" y="3878668"/>
            <a:ext cx="140162" cy="408222"/>
          </a:xfrm>
          <a:custGeom>
            <a:avLst/>
            <a:gdLst>
              <a:gd name="T0" fmla="*/ 80 w 80"/>
              <a:gd name="T1" fmla="*/ 0 h 233"/>
              <a:gd name="T2" fmla="*/ 80 w 80"/>
              <a:gd name="T3" fmla="*/ 233 h 233"/>
              <a:gd name="T4" fmla="*/ 0 w 80"/>
              <a:gd name="T5" fmla="*/ 233 h 233"/>
              <a:gd name="T6" fmla="*/ 80 w 80"/>
              <a:gd name="T7" fmla="*/ 0 h 233"/>
            </a:gdLst>
            <a:ahLst/>
            <a:cxnLst>
              <a:cxn ang="0">
                <a:pos x="T0" y="T1"/>
              </a:cxn>
              <a:cxn ang="0">
                <a:pos x="T2" y="T3"/>
              </a:cxn>
              <a:cxn ang="0">
                <a:pos x="T4" y="T5"/>
              </a:cxn>
              <a:cxn ang="0">
                <a:pos x="T6" y="T7"/>
              </a:cxn>
            </a:cxnLst>
            <a:rect l="0" t="0" r="r" b="b"/>
            <a:pathLst>
              <a:path w="80" h="233">
                <a:moveTo>
                  <a:pt x="80" y="0"/>
                </a:moveTo>
                <a:lnTo>
                  <a:pt x="80" y="233"/>
                </a:lnTo>
                <a:lnTo>
                  <a:pt x="0" y="233"/>
                </a:lnTo>
                <a:lnTo>
                  <a:pt x="80" y="0"/>
                </a:lnTo>
                <a:close/>
              </a:path>
            </a:pathLst>
          </a:custGeom>
          <a:solidFill>
            <a:srgbClr val="BC6C2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1"/>
          <p:cNvSpPr>
            <a:spLocks/>
          </p:cNvSpPr>
          <p:nvPr/>
        </p:nvSpPr>
        <p:spPr bwMode="auto">
          <a:xfrm>
            <a:off x="7318599" y="2625969"/>
            <a:ext cx="1662674" cy="422239"/>
          </a:xfrm>
          <a:custGeom>
            <a:avLst/>
            <a:gdLst>
              <a:gd name="T0" fmla="*/ 474 w 949"/>
              <a:gd name="T1" fmla="*/ 0 h 241"/>
              <a:gd name="T2" fmla="*/ 233 w 949"/>
              <a:gd name="T3" fmla="*/ 0 h 241"/>
              <a:gd name="T4" fmla="*/ 0 w 949"/>
              <a:gd name="T5" fmla="*/ 241 h 241"/>
              <a:gd name="T6" fmla="*/ 233 w 949"/>
              <a:gd name="T7" fmla="*/ 241 h 241"/>
              <a:gd name="T8" fmla="*/ 474 w 949"/>
              <a:gd name="T9" fmla="*/ 241 h 241"/>
              <a:gd name="T10" fmla="*/ 949 w 949"/>
              <a:gd name="T11" fmla="*/ 241 h 241"/>
              <a:gd name="T12" fmla="*/ 949 w 949"/>
              <a:gd name="T13" fmla="*/ 0 h 241"/>
              <a:gd name="T14" fmla="*/ 474 w 949"/>
              <a:gd name="T15" fmla="*/ 0 h 2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49" h="241">
                <a:moveTo>
                  <a:pt x="474" y="0"/>
                </a:moveTo>
                <a:lnTo>
                  <a:pt x="233" y="0"/>
                </a:lnTo>
                <a:lnTo>
                  <a:pt x="0" y="241"/>
                </a:lnTo>
                <a:lnTo>
                  <a:pt x="233" y="241"/>
                </a:lnTo>
                <a:lnTo>
                  <a:pt x="474" y="241"/>
                </a:lnTo>
                <a:lnTo>
                  <a:pt x="949" y="241"/>
                </a:lnTo>
                <a:lnTo>
                  <a:pt x="949" y="0"/>
                </a:lnTo>
                <a:lnTo>
                  <a:pt x="474" y="0"/>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2"/>
          <p:cNvSpPr>
            <a:spLocks/>
          </p:cNvSpPr>
          <p:nvPr/>
        </p:nvSpPr>
        <p:spPr bwMode="auto">
          <a:xfrm>
            <a:off x="7732077" y="1371517"/>
            <a:ext cx="408222" cy="2098929"/>
          </a:xfrm>
          <a:custGeom>
            <a:avLst/>
            <a:gdLst>
              <a:gd name="T0" fmla="*/ 233 w 233"/>
              <a:gd name="T1" fmla="*/ 957 h 1198"/>
              <a:gd name="T2" fmla="*/ 233 w 233"/>
              <a:gd name="T3" fmla="*/ 241 h 1198"/>
              <a:gd name="T4" fmla="*/ 0 w 233"/>
              <a:gd name="T5" fmla="*/ 0 h 1198"/>
              <a:gd name="T6" fmla="*/ 0 w 233"/>
              <a:gd name="T7" fmla="*/ 1198 h 1198"/>
              <a:gd name="T8" fmla="*/ 233 w 233"/>
              <a:gd name="T9" fmla="*/ 957 h 1198"/>
            </a:gdLst>
            <a:ahLst/>
            <a:cxnLst>
              <a:cxn ang="0">
                <a:pos x="T0" y="T1"/>
              </a:cxn>
              <a:cxn ang="0">
                <a:pos x="T2" y="T3"/>
              </a:cxn>
              <a:cxn ang="0">
                <a:pos x="T4" y="T5"/>
              </a:cxn>
              <a:cxn ang="0">
                <a:pos x="T6" y="T7"/>
              </a:cxn>
              <a:cxn ang="0">
                <a:pos x="T8" y="T9"/>
              </a:cxn>
            </a:cxnLst>
            <a:rect l="0" t="0" r="r" b="b"/>
            <a:pathLst>
              <a:path w="233" h="1198">
                <a:moveTo>
                  <a:pt x="233" y="957"/>
                </a:moveTo>
                <a:lnTo>
                  <a:pt x="233" y="241"/>
                </a:lnTo>
                <a:lnTo>
                  <a:pt x="0" y="0"/>
                </a:lnTo>
                <a:lnTo>
                  <a:pt x="0" y="1198"/>
                </a:lnTo>
                <a:lnTo>
                  <a:pt x="233" y="957"/>
                </a:ln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3"/>
          <p:cNvSpPr>
            <a:spLocks/>
          </p:cNvSpPr>
          <p:nvPr/>
        </p:nvSpPr>
        <p:spPr bwMode="auto">
          <a:xfrm>
            <a:off x="7732077" y="2920309"/>
            <a:ext cx="408222" cy="127898"/>
          </a:xfrm>
          <a:custGeom>
            <a:avLst/>
            <a:gdLst>
              <a:gd name="T0" fmla="*/ 233 w 233"/>
              <a:gd name="T1" fmla="*/ 73 h 73"/>
              <a:gd name="T2" fmla="*/ 0 w 233"/>
              <a:gd name="T3" fmla="*/ 73 h 73"/>
              <a:gd name="T4" fmla="*/ 0 w 233"/>
              <a:gd name="T5" fmla="*/ 0 h 73"/>
              <a:gd name="T6" fmla="*/ 233 w 233"/>
              <a:gd name="T7" fmla="*/ 73 h 73"/>
            </a:gdLst>
            <a:ahLst/>
            <a:cxnLst>
              <a:cxn ang="0">
                <a:pos x="T0" y="T1"/>
              </a:cxn>
              <a:cxn ang="0">
                <a:pos x="T2" y="T3"/>
              </a:cxn>
              <a:cxn ang="0">
                <a:pos x="T4" y="T5"/>
              </a:cxn>
              <a:cxn ang="0">
                <a:pos x="T6" y="T7"/>
              </a:cxn>
            </a:cxnLst>
            <a:rect l="0" t="0" r="r" b="b"/>
            <a:pathLst>
              <a:path w="233" h="73">
                <a:moveTo>
                  <a:pt x="233" y="73"/>
                </a:moveTo>
                <a:lnTo>
                  <a:pt x="0" y="73"/>
                </a:lnTo>
                <a:lnTo>
                  <a:pt x="0" y="0"/>
                </a:lnTo>
                <a:lnTo>
                  <a:pt x="233" y="73"/>
                </a:lnTo>
                <a:close/>
              </a:path>
            </a:pathLst>
          </a:custGeom>
          <a:solidFill>
            <a:schemeClr val="accent4">
              <a:lumMod val="7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4"/>
          <p:cNvSpPr>
            <a:spLocks/>
          </p:cNvSpPr>
          <p:nvPr/>
        </p:nvSpPr>
        <p:spPr bwMode="auto">
          <a:xfrm>
            <a:off x="6055387" y="3048207"/>
            <a:ext cx="2084912" cy="422239"/>
          </a:xfrm>
          <a:custGeom>
            <a:avLst/>
            <a:gdLst>
              <a:gd name="T0" fmla="*/ 0 w 1190"/>
              <a:gd name="T1" fmla="*/ 0 h 241"/>
              <a:gd name="T2" fmla="*/ 242 w 1190"/>
              <a:gd name="T3" fmla="*/ 241 h 241"/>
              <a:gd name="T4" fmla="*/ 957 w 1190"/>
              <a:gd name="T5" fmla="*/ 241 h 241"/>
              <a:gd name="T6" fmla="*/ 1190 w 1190"/>
              <a:gd name="T7" fmla="*/ 0 h 241"/>
              <a:gd name="T8" fmla="*/ 0 w 1190"/>
              <a:gd name="T9" fmla="*/ 0 h 241"/>
            </a:gdLst>
            <a:ahLst/>
            <a:cxnLst>
              <a:cxn ang="0">
                <a:pos x="T0" y="T1"/>
              </a:cxn>
              <a:cxn ang="0">
                <a:pos x="T2" y="T3"/>
              </a:cxn>
              <a:cxn ang="0">
                <a:pos x="T4" y="T5"/>
              </a:cxn>
              <a:cxn ang="0">
                <a:pos x="T6" y="T7"/>
              </a:cxn>
              <a:cxn ang="0">
                <a:pos x="T8" y="T9"/>
              </a:cxn>
            </a:cxnLst>
            <a:rect l="0" t="0" r="r" b="b"/>
            <a:pathLst>
              <a:path w="1190" h="241">
                <a:moveTo>
                  <a:pt x="0" y="0"/>
                </a:moveTo>
                <a:lnTo>
                  <a:pt x="242" y="241"/>
                </a:lnTo>
                <a:lnTo>
                  <a:pt x="957" y="241"/>
                </a:lnTo>
                <a:lnTo>
                  <a:pt x="1190" y="0"/>
                </a:lnTo>
                <a:lnTo>
                  <a:pt x="0" y="0"/>
                </a:ln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5"/>
          <p:cNvSpPr>
            <a:spLocks/>
          </p:cNvSpPr>
          <p:nvPr/>
        </p:nvSpPr>
        <p:spPr bwMode="auto">
          <a:xfrm>
            <a:off x="6479378" y="3048207"/>
            <a:ext cx="126146" cy="422239"/>
          </a:xfrm>
          <a:custGeom>
            <a:avLst/>
            <a:gdLst>
              <a:gd name="T0" fmla="*/ 0 w 72"/>
              <a:gd name="T1" fmla="*/ 241 h 241"/>
              <a:gd name="T2" fmla="*/ 0 w 72"/>
              <a:gd name="T3" fmla="*/ 0 h 241"/>
              <a:gd name="T4" fmla="*/ 72 w 72"/>
              <a:gd name="T5" fmla="*/ 0 h 241"/>
              <a:gd name="T6" fmla="*/ 0 w 72"/>
              <a:gd name="T7" fmla="*/ 241 h 241"/>
            </a:gdLst>
            <a:ahLst/>
            <a:cxnLst>
              <a:cxn ang="0">
                <a:pos x="T0" y="T1"/>
              </a:cxn>
              <a:cxn ang="0">
                <a:pos x="T2" y="T3"/>
              </a:cxn>
              <a:cxn ang="0">
                <a:pos x="T4" y="T5"/>
              </a:cxn>
              <a:cxn ang="0">
                <a:pos x="T6" y="T7"/>
              </a:cxn>
            </a:cxnLst>
            <a:rect l="0" t="0" r="r" b="b"/>
            <a:pathLst>
              <a:path w="72" h="241">
                <a:moveTo>
                  <a:pt x="0" y="241"/>
                </a:moveTo>
                <a:lnTo>
                  <a:pt x="0" y="0"/>
                </a:lnTo>
                <a:lnTo>
                  <a:pt x="72" y="0"/>
                </a:lnTo>
                <a:lnTo>
                  <a:pt x="0" y="241"/>
                </a:lnTo>
                <a:close/>
              </a:path>
            </a:pathLst>
          </a:custGeom>
          <a:solidFill>
            <a:srgbClr val="8E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6"/>
          <p:cNvSpPr>
            <a:spLocks/>
          </p:cNvSpPr>
          <p:nvPr/>
        </p:nvSpPr>
        <p:spPr bwMode="auto">
          <a:xfrm>
            <a:off x="6055387" y="1371517"/>
            <a:ext cx="423991" cy="2098929"/>
          </a:xfrm>
          <a:custGeom>
            <a:avLst/>
            <a:gdLst>
              <a:gd name="T0" fmla="*/ 0 w 242"/>
              <a:gd name="T1" fmla="*/ 241 h 1198"/>
              <a:gd name="T2" fmla="*/ 0 w 242"/>
              <a:gd name="T3" fmla="*/ 957 h 1198"/>
              <a:gd name="T4" fmla="*/ 242 w 242"/>
              <a:gd name="T5" fmla="*/ 1198 h 1198"/>
              <a:gd name="T6" fmla="*/ 242 w 242"/>
              <a:gd name="T7" fmla="*/ 0 h 1198"/>
              <a:gd name="T8" fmla="*/ 0 w 242"/>
              <a:gd name="T9" fmla="*/ 241 h 1198"/>
            </a:gdLst>
            <a:ahLst/>
            <a:cxnLst>
              <a:cxn ang="0">
                <a:pos x="T0" y="T1"/>
              </a:cxn>
              <a:cxn ang="0">
                <a:pos x="T2" y="T3"/>
              </a:cxn>
              <a:cxn ang="0">
                <a:pos x="T4" y="T5"/>
              </a:cxn>
              <a:cxn ang="0">
                <a:pos x="T6" y="T7"/>
              </a:cxn>
              <a:cxn ang="0">
                <a:pos x="T8" y="T9"/>
              </a:cxn>
            </a:cxnLst>
            <a:rect l="0" t="0" r="r" b="b"/>
            <a:pathLst>
              <a:path w="242" h="1198">
                <a:moveTo>
                  <a:pt x="0" y="241"/>
                </a:moveTo>
                <a:lnTo>
                  <a:pt x="0" y="957"/>
                </a:lnTo>
                <a:lnTo>
                  <a:pt x="242" y="1198"/>
                </a:lnTo>
                <a:lnTo>
                  <a:pt x="242" y="0"/>
                </a:lnTo>
                <a:lnTo>
                  <a:pt x="0" y="241"/>
                </a:ln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7"/>
          <p:cNvSpPr>
            <a:spLocks/>
          </p:cNvSpPr>
          <p:nvPr/>
        </p:nvSpPr>
        <p:spPr bwMode="auto">
          <a:xfrm>
            <a:off x="6055387" y="1793756"/>
            <a:ext cx="423991" cy="127898"/>
          </a:xfrm>
          <a:custGeom>
            <a:avLst/>
            <a:gdLst>
              <a:gd name="T0" fmla="*/ 0 w 242"/>
              <a:gd name="T1" fmla="*/ 0 h 73"/>
              <a:gd name="T2" fmla="*/ 242 w 242"/>
              <a:gd name="T3" fmla="*/ 0 h 73"/>
              <a:gd name="T4" fmla="*/ 242 w 242"/>
              <a:gd name="T5" fmla="*/ 73 h 73"/>
              <a:gd name="T6" fmla="*/ 0 w 242"/>
              <a:gd name="T7" fmla="*/ 0 h 73"/>
            </a:gdLst>
            <a:ahLst/>
            <a:cxnLst>
              <a:cxn ang="0">
                <a:pos x="T0" y="T1"/>
              </a:cxn>
              <a:cxn ang="0">
                <a:pos x="T2" y="T3"/>
              </a:cxn>
              <a:cxn ang="0">
                <a:pos x="T4" y="T5"/>
              </a:cxn>
              <a:cxn ang="0">
                <a:pos x="T6" y="T7"/>
              </a:cxn>
            </a:cxnLst>
            <a:rect l="0" t="0" r="r" b="b"/>
            <a:pathLst>
              <a:path w="242" h="73">
                <a:moveTo>
                  <a:pt x="0" y="0"/>
                </a:moveTo>
                <a:lnTo>
                  <a:pt x="242" y="0"/>
                </a:lnTo>
                <a:lnTo>
                  <a:pt x="242" y="73"/>
                </a:lnTo>
                <a:lnTo>
                  <a:pt x="0" y="0"/>
                </a:lnTo>
                <a:close/>
              </a:path>
            </a:pathLst>
          </a:custGeom>
          <a:solidFill>
            <a:schemeClr val="accent4">
              <a:lumMod val="7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8"/>
          <p:cNvSpPr>
            <a:spLocks/>
          </p:cNvSpPr>
          <p:nvPr/>
        </p:nvSpPr>
        <p:spPr bwMode="auto">
          <a:xfrm>
            <a:off x="6055387" y="1371517"/>
            <a:ext cx="1676690" cy="422239"/>
          </a:xfrm>
          <a:custGeom>
            <a:avLst/>
            <a:gdLst>
              <a:gd name="T0" fmla="*/ 475 w 957"/>
              <a:gd name="T1" fmla="*/ 0 h 241"/>
              <a:gd name="T2" fmla="*/ 242 w 957"/>
              <a:gd name="T3" fmla="*/ 0 h 241"/>
              <a:gd name="T4" fmla="*/ 0 w 957"/>
              <a:gd name="T5" fmla="*/ 241 h 241"/>
              <a:gd name="T6" fmla="*/ 242 w 957"/>
              <a:gd name="T7" fmla="*/ 241 h 241"/>
              <a:gd name="T8" fmla="*/ 475 w 957"/>
              <a:gd name="T9" fmla="*/ 241 h 241"/>
              <a:gd name="T10" fmla="*/ 957 w 957"/>
              <a:gd name="T11" fmla="*/ 241 h 241"/>
              <a:gd name="T12" fmla="*/ 957 w 957"/>
              <a:gd name="T13" fmla="*/ 0 h 241"/>
              <a:gd name="T14" fmla="*/ 475 w 957"/>
              <a:gd name="T15" fmla="*/ 0 h 2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7" h="241">
                <a:moveTo>
                  <a:pt x="475" y="0"/>
                </a:moveTo>
                <a:lnTo>
                  <a:pt x="242" y="0"/>
                </a:lnTo>
                <a:lnTo>
                  <a:pt x="0" y="241"/>
                </a:lnTo>
                <a:lnTo>
                  <a:pt x="242" y="241"/>
                </a:lnTo>
                <a:lnTo>
                  <a:pt x="475" y="241"/>
                </a:lnTo>
                <a:lnTo>
                  <a:pt x="957" y="241"/>
                </a:lnTo>
                <a:lnTo>
                  <a:pt x="957" y="0"/>
                </a:lnTo>
                <a:lnTo>
                  <a:pt x="475" y="0"/>
                </a:ln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9"/>
          <p:cNvSpPr>
            <a:spLocks/>
          </p:cNvSpPr>
          <p:nvPr/>
        </p:nvSpPr>
        <p:spPr bwMode="auto">
          <a:xfrm>
            <a:off x="7591915" y="1371517"/>
            <a:ext cx="140162" cy="422239"/>
          </a:xfrm>
          <a:custGeom>
            <a:avLst/>
            <a:gdLst>
              <a:gd name="T0" fmla="*/ 80 w 80"/>
              <a:gd name="T1" fmla="*/ 0 h 241"/>
              <a:gd name="T2" fmla="*/ 80 w 80"/>
              <a:gd name="T3" fmla="*/ 241 h 241"/>
              <a:gd name="T4" fmla="*/ 0 w 80"/>
              <a:gd name="T5" fmla="*/ 241 h 241"/>
              <a:gd name="T6" fmla="*/ 80 w 80"/>
              <a:gd name="T7" fmla="*/ 0 h 241"/>
            </a:gdLst>
            <a:ahLst/>
            <a:cxnLst>
              <a:cxn ang="0">
                <a:pos x="T0" y="T1"/>
              </a:cxn>
              <a:cxn ang="0">
                <a:pos x="T2" y="T3"/>
              </a:cxn>
              <a:cxn ang="0">
                <a:pos x="T4" y="T5"/>
              </a:cxn>
              <a:cxn ang="0">
                <a:pos x="T6" y="T7"/>
              </a:cxn>
            </a:cxnLst>
            <a:rect l="0" t="0" r="r" b="b"/>
            <a:pathLst>
              <a:path w="80" h="241">
                <a:moveTo>
                  <a:pt x="80" y="0"/>
                </a:moveTo>
                <a:lnTo>
                  <a:pt x="80" y="241"/>
                </a:lnTo>
                <a:lnTo>
                  <a:pt x="0" y="241"/>
                </a:lnTo>
                <a:lnTo>
                  <a:pt x="80" y="0"/>
                </a:lnTo>
                <a:close/>
              </a:path>
            </a:pathLst>
          </a:custGeom>
          <a:solidFill>
            <a:schemeClr val="accent4">
              <a:lumMod val="7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20"/>
          <p:cNvSpPr>
            <a:spLocks/>
          </p:cNvSpPr>
          <p:nvPr/>
        </p:nvSpPr>
        <p:spPr bwMode="auto">
          <a:xfrm>
            <a:off x="8981272" y="2625969"/>
            <a:ext cx="422239" cy="2084913"/>
          </a:xfrm>
          <a:custGeom>
            <a:avLst/>
            <a:gdLst>
              <a:gd name="T0" fmla="*/ 241 w 241"/>
              <a:gd name="T1" fmla="*/ 956 h 1190"/>
              <a:gd name="T2" fmla="*/ 241 w 241"/>
              <a:gd name="T3" fmla="*/ 241 h 1190"/>
              <a:gd name="T4" fmla="*/ 0 w 241"/>
              <a:gd name="T5" fmla="*/ 0 h 1190"/>
              <a:gd name="T6" fmla="*/ 0 w 241"/>
              <a:gd name="T7" fmla="*/ 1190 h 1190"/>
              <a:gd name="T8" fmla="*/ 241 w 241"/>
              <a:gd name="T9" fmla="*/ 956 h 1190"/>
            </a:gdLst>
            <a:ahLst/>
            <a:cxnLst>
              <a:cxn ang="0">
                <a:pos x="T0" y="T1"/>
              </a:cxn>
              <a:cxn ang="0">
                <a:pos x="T2" y="T3"/>
              </a:cxn>
              <a:cxn ang="0">
                <a:pos x="T4" y="T5"/>
              </a:cxn>
              <a:cxn ang="0">
                <a:pos x="T6" y="T7"/>
              </a:cxn>
              <a:cxn ang="0">
                <a:pos x="T8" y="T9"/>
              </a:cxn>
            </a:cxnLst>
            <a:rect l="0" t="0" r="r" b="b"/>
            <a:pathLst>
              <a:path w="241" h="1190">
                <a:moveTo>
                  <a:pt x="241" y="956"/>
                </a:moveTo>
                <a:lnTo>
                  <a:pt x="241" y="241"/>
                </a:lnTo>
                <a:lnTo>
                  <a:pt x="0" y="0"/>
                </a:lnTo>
                <a:lnTo>
                  <a:pt x="0" y="1190"/>
                </a:lnTo>
                <a:lnTo>
                  <a:pt x="241" y="956"/>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21"/>
          <p:cNvSpPr>
            <a:spLocks/>
          </p:cNvSpPr>
          <p:nvPr/>
        </p:nvSpPr>
        <p:spPr bwMode="auto">
          <a:xfrm>
            <a:off x="8981272" y="4160745"/>
            <a:ext cx="422239" cy="140162"/>
          </a:xfrm>
          <a:custGeom>
            <a:avLst/>
            <a:gdLst>
              <a:gd name="T0" fmla="*/ 241 w 241"/>
              <a:gd name="T1" fmla="*/ 80 h 80"/>
              <a:gd name="T2" fmla="*/ 0 w 241"/>
              <a:gd name="T3" fmla="*/ 80 h 80"/>
              <a:gd name="T4" fmla="*/ 0 w 241"/>
              <a:gd name="T5" fmla="*/ 0 h 80"/>
              <a:gd name="T6" fmla="*/ 241 w 241"/>
              <a:gd name="T7" fmla="*/ 80 h 80"/>
            </a:gdLst>
            <a:ahLst/>
            <a:cxnLst>
              <a:cxn ang="0">
                <a:pos x="T0" y="T1"/>
              </a:cxn>
              <a:cxn ang="0">
                <a:pos x="T2" y="T3"/>
              </a:cxn>
              <a:cxn ang="0">
                <a:pos x="T4" y="T5"/>
              </a:cxn>
              <a:cxn ang="0">
                <a:pos x="T6" y="T7"/>
              </a:cxn>
            </a:cxnLst>
            <a:rect l="0" t="0" r="r" b="b"/>
            <a:pathLst>
              <a:path w="241" h="80">
                <a:moveTo>
                  <a:pt x="241" y="80"/>
                </a:moveTo>
                <a:lnTo>
                  <a:pt x="0" y="80"/>
                </a:lnTo>
                <a:lnTo>
                  <a:pt x="0" y="0"/>
                </a:lnTo>
                <a:lnTo>
                  <a:pt x="241" y="80"/>
                </a:lnTo>
                <a:close/>
              </a:path>
            </a:pathLst>
          </a:custGeom>
          <a:solidFill>
            <a:schemeClr val="accent2">
              <a:lumMod val="7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22"/>
          <p:cNvSpPr>
            <a:spLocks/>
          </p:cNvSpPr>
          <p:nvPr/>
        </p:nvSpPr>
        <p:spPr bwMode="auto">
          <a:xfrm>
            <a:off x="7318599" y="4300907"/>
            <a:ext cx="2084912" cy="409974"/>
          </a:xfrm>
          <a:custGeom>
            <a:avLst/>
            <a:gdLst>
              <a:gd name="T0" fmla="*/ 0 w 1190"/>
              <a:gd name="T1" fmla="*/ 0 h 234"/>
              <a:gd name="T2" fmla="*/ 233 w 1190"/>
              <a:gd name="T3" fmla="*/ 234 h 234"/>
              <a:gd name="T4" fmla="*/ 949 w 1190"/>
              <a:gd name="T5" fmla="*/ 234 h 234"/>
              <a:gd name="T6" fmla="*/ 1190 w 1190"/>
              <a:gd name="T7" fmla="*/ 0 h 234"/>
              <a:gd name="T8" fmla="*/ 0 w 1190"/>
              <a:gd name="T9" fmla="*/ 0 h 234"/>
            </a:gdLst>
            <a:ahLst/>
            <a:cxnLst>
              <a:cxn ang="0">
                <a:pos x="T0" y="T1"/>
              </a:cxn>
              <a:cxn ang="0">
                <a:pos x="T2" y="T3"/>
              </a:cxn>
              <a:cxn ang="0">
                <a:pos x="T4" y="T5"/>
              </a:cxn>
              <a:cxn ang="0">
                <a:pos x="T6" y="T7"/>
              </a:cxn>
              <a:cxn ang="0">
                <a:pos x="T8" y="T9"/>
              </a:cxn>
            </a:cxnLst>
            <a:rect l="0" t="0" r="r" b="b"/>
            <a:pathLst>
              <a:path w="1190" h="234">
                <a:moveTo>
                  <a:pt x="0" y="0"/>
                </a:moveTo>
                <a:lnTo>
                  <a:pt x="233" y="234"/>
                </a:lnTo>
                <a:lnTo>
                  <a:pt x="949" y="234"/>
                </a:lnTo>
                <a:lnTo>
                  <a:pt x="1190" y="0"/>
                </a:lnTo>
                <a:lnTo>
                  <a:pt x="0" y="0"/>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23"/>
          <p:cNvSpPr>
            <a:spLocks/>
          </p:cNvSpPr>
          <p:nvPr/>
        </p:nvSpPr>
        <p:spPr bwMode="auto">
          <a:xfrm>
            <a:off x="7726821" y="4300907"/>
            <a:ext cx="140162" cy="409974"/>
          </a:xfrm>
          <a:custGeom>
            <a:avLst/>
            <a:gdLst>
              <a:gd name="T0" fmla="*/ 0 w 80"/>
              <a:gd name="T1" fmla="*/ 234 h 234"/>
              <a:gd name="T2" fmla="*/ 0 w 80"/>
              <a:gd name="T3" fmla="*/ 0 h 234"/>
              <a:gd name="T4" fmla="*/ 80 w 80"/>
              <a:gd name="T5" fmla="*/ 0 h 234"/>
              <a:gd name="T6" fmla="*/ 0 w 80"/>
              <a:gd name="T7" fmla="*/ 234 h 234"/>
            </a:gdLst>
            <a:ahLst/>
            <a:cxnLst>
              <a:cxn ang="0">
                <a:pos x="T0" y="T1"/>
              </a:cxn>
              <a:cxn ang="0">
                <a:pos x="T2" y="T3"/>
              </a:cxn>
              <a:cxn ang="0">
                <a:pos x="T4" y="T5"/>
              </a:cxn>
              <a:cxn ang="0">
                <a:pos x="T6" y="T7"/>
              </a:cxn>
            </a:cxnLst>
            <a:rect l="0" t="0" r="r" b="b"/>
            <a:pathLst>
              <a:path w="80" h="234">
                <a:moveTo>
                  <a:pt x="0" y="234"/>
                </a:moveTo>
                <a:lnTo>
                  <a:pt x="0" y="0"/>
                </a:lnTo>
                <a:lnTo>
                  <a:pt x="80" y="0"/>
                </a:lnTo>
                <a:lnTo>
                  <a:pt x="0" y="234"/>
                </a:lnTo>
                <a:close/>
              </a:path>
            </a:pathLst>
          </a:custGeom>
          <a:solidFill>
            <a:srgbClr val="6336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24"/>
          <p:cNvSpPr>
            <a:spLocks/>
          </p:cNvSpPr>
          <p:nvPr/>
        </p:nvSpPr>
        <p:spPr bwMode="auto">
          <a:xfrm>
            <a:off x="7318599" y="2625969"/>
            <a:ext cx="408222" cy="2084913"/>
          </a:xfrm>
          <a:custGeom>
            <a:avLst/>
            <a:gdLst>
              <a:gd name="T0" fmla="*/ 0 w 233"/>
              <a:gd name="T1" fmla="*/ 241 h 1190"/>
              <a:gd name="T2" fmla="*/ 0 w 233"/>
              <a:gd name="T3" fmla="*/ 956 h 1190"/>
              <a:gd name="T4" fmla="*/ 233 w 233"/>
              <a:gd name="T5" fmla="*/ 1190 h 1190"/>
              <a:gd name="T6" fmla="*/ 233 w 233"/>
              <a:gd name="T7" fmla="*/ 0 h 1190"/>
              <a:gd name="T8" fmla="*/ 0 w 233"/>
              <a:gd name="T9" fmla="*/ 241 h 1190"/>
            </a:gdLst>
            <a:ahLst/>
            <a:cxnLst>
              <a:cxn ang="0">
                <a:pos x="T0" y="T1"/>
              </a:cxn>
              <a:cxn ang="0">
                <a:pos x="T2" y="T3"/>
              </a:cxn>
              <a:cxn ang="0">
                <a:pos x="T4" y="T5"/>
              </a:cxn>
              <a:cxn ang="0">
                <a:pos x="T6" y="T7"/>
              </a:cxn>
              <a:cxn ang="0">
                <a:pos x="T8" y="T9"/>
              </a:cxn>
            </a:cxnLst>
            <a:rect l="0" t="0" r="r" b="b"/>
            <a:pathLst>
              <a:path w="233" h="1190">
                <a:moveTo>
                  <a:pt x="0" y="241"/>
                </a:moveTo>
                <a:lnTo>
                  <a:pt x="0" y="956"/>
                </a:lnTo>
                <a:lnTo>
                  <a:pt x="233" y="1190"/>
                </a:lnTo>
                <a:lnTo>
                  <a:pt x="233" y="0"/>
                </a:lnTo>
                <a:lnTo>
                  <a:pt x="0" y="241"/>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25"/>
          <p:cNvSpPr>
            <a:spLocks/>
          </p:cNvSpPr>
          <p:nvPr/>
        </p:nvSpPr>
        <p:spPr bwMode="auto">
          <a:xfrm>
            <a:off x="7309839" y="3048207"/>
            <a:ext cx="408222" cy="126146"/>
          </a:xfrm>
          <a:custGeom>
            <a:avLst/>
            <a:gdLst>
              <a:gd name="T0" fmla="*/ 0 w 233"/>
              <a:gd name="T1" fmla="*/ 0 h 72"/>
              <a:gd name="T2" fmla="*/ 233 w 233"/>
              <a:gd name="T3" fmla="*/ 0 h 72"/>
              <a:gd name="T4" fmla="*/ 233 w 233"/>
              <a:gd name="T5" fmla="*/ 72 h 72"/>
              <a:gd name="T6" fmla="*/ 0 w 233"/>
              <a:gd name="T7" fmla="*/ 0 h 72"/>
            </a:gdLst>
            <a:ahLst/>
            <a:cxnLst>
              <a:cxn ang="0">
                <a:pos x="T0" y="T1"/>
              </a:cxn>
              <a:cxn ang="0">
                <a:pos x="T2" y="T3"/>
              </a:cxn>
              <a:cxn ang="0">
                <a:pos x="T4" y="T5"/>
              </a:cxn>
              <a:cxn ang="0">
                <a:pos x="T6" y="T7"/>
              </a:cxn>
            </a:cxnLst>
            <a:rect l="0" t="0" r="r" b="b"/>
            <a:pathLst>
              <a:path w="233" h="72">
                <a:moveTo>
                  <a:pt x="0" y="0"/>
                </a:moveTo>
                <a:lnTo>
                  <a:pt x="233" y="0"/>
                </a:lnTo>
                <a:lnTo>
                  <a:pt x="233" y="72"/>
                </a:lnTo>
                <a:lnTo>
                  <a:pt x="0" y="0"/>
                </a:lnTo>
                <a:close/>
              </a:path>
            </a:pathLst>
          </a:custGeom>
          <a:solidFill>
            <a:schemeClr val="accent2">
              <a:lumMod val="75000"/>
            </a:schemeClr>
          </a:solidFill>
          <a:ln>
            <a:noFill/>
          </a:ln>
          <a:extLst/>
        </p:spPr>
        <p:txBody>
          <a:bodyPr vert="horz" wrap="square" lIns="91440" tIns="45720" rIns="91440" bIns="45720" numCol="1" anchor="t" anchorCtr="0" compatLnSpc="1">
            <a:prstTxWarp prst="textNoShape">
              <a:avLst/>
            </a:prstTxWarp>
          </a:bodyPr>
          <a:lstStyle/>
          <a:p>
            <a:endParaRPr lang="zh-CN" altLang="en-US" dirty="0"/>
          </a:p>
        </p:txBody>
      </p:sp>
      <p:sp>
        <p:nvSpPr>
          <p:cNvPr id="27" name="Freeform 26"/>
          <p:cNvSpPr>
            <a:spLocks/>
          </p:cNvSpPr>
          <p:nvPr/>
        </p:nvSpPr>
        <p:spPr bwMode="auto">
          <a:xfrm>
            <a:off x="8853375" y="2625969"/>
            <a:ext cx="127898" cy="422239"/>
          </a:xfrm>
          <a:custGeom>
            <a:avLst/>
            <a:gdLst>
              <a:gd name="T0" fmla="*/ 73 w 73"/>
              <a:gd name="T1" fmla="*/ 0 h 241"/>
              <a:gd name="T2" fmla="*/ 73 w 73"/>
              <a:gd name="T3" fmla="*/ 241 h 241"/>
              <a:gd name="T4" fmla="*/ 0 w 73"/>
              <a:gd name="T5" fmla="*/ 241 h 241"/>
              <a:gd name="T6" fmla="*/ 73 w 73"/>
              <a:gd name="T7" fmla="*/ 0 h 241"/>
            </a:gdLst>
            <a:ahLst/>
            <a:cxnLst>
              <a:cxn ang="0">
                <a:pos x="T0" y="T1"/>
              </a:cxn>
              <a:cxn ang="0">
                <a:pos x="T2" y="T3"/>
              </a:cxn>
              <a:cxn ang="0">
                <a:pos x="T4" y="T5"/>
              </a:cxn>
              <a:cxn ang="0">
                <a:pos x="T6" y="T7"/>
              </a:cxn>
            </a:cxnLst>
            <a:rect l="0" t="0" r="r" b="b"/>
            <a:pathLst>
              <a:path w="73" h="241">
                <a:moveTo>
                  <a:pt x="73" y="0"/>
                </a:moveTo>
                <a:lnTo>
                  <a:pt x="73" y="241"/>
                </a:lnTo>
                <a:lnTo>
                  <a:pt x="0" y="241"/>
                </a:lnTo>
                <a:lnTo>
                  <a:pt x="73" y="0"/>
                </a:lnTo>
                <a:close/>
              </a:path>
            </a:pathLst>
          </a:custGeom>
          <a:solidFill>
            <a:schemeClr val="accent2">
              <a:lumMod val="7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27"/>
          <p:cNvSpPr>
            <a:spLocks/>
          </p:cNvSpPr>
          <p:nvPr/>
        </p:nvSpPr>
        <p:spPr bwMode="auto">
          <a:xfrm>
            <a:off x="7723451" y="3878668"/>
            <a:ext cx="408222" cy="2084913"/>
          </a:xfrm>
          <a:custGeom>
            <a:avLst/>
            <a:gdLst>
              <a:gd name="T0" fmla="*/ 233 w 233"/>
              <a:gd name="T1" fmla="*/ 949 h 1190"/>
              <a:gd name="T2" fmla="*/ 233 w 233"/>
              <a:gd name="T3" fmla="*/ 233 h 1190"/>
              <a:gd name="T4" fmla="*/ 0 w 233"/>
              <a:gd name="T5" fmla="*/ 0 h 1190"/>
              <a:gd name="T6" fmla="*/ 0 w 233"/>
              <a:gd name="T7" fmla="*/ 1190 h 1190"/>
              <a:gd name="T8" fmla="*/ 233 w 233"/>
              <a:gd name="T9" fmla="*/ 949 h 1190"/>
            </a:gdLst>
            <a:ahLst/>
            <a:cxnLst>
              <a:cxn ang="0">
                <a:pos x="T0" y="T1"/>
              </a:cxn>
              <a:cxn ang="0">
                <a:pos x="T2" y="T3"/>
              </a:cxn>
              <a:cxn ang="0">
                <a:pos x="T4" y="T5"/>
              </a:cxn>
              <a:cxn ang="0">
                <a:pos x="T6" y="T7"/>
              </a:cxn>
              <a:cxn ang="0">
                <a:pos x="T8" y="T9"/>
              </a:cxn>
            </a:cxnLst>
            <a:rect l="0" t="0" r="r" b="b"/>
            <a:pathLst>
              <a:path w="233" h="1190">
                <a:moveTo>
                  <a:pt x="233" y="949"/>
                </a:moveTo>
                <a:lnTo>
                  <a:pt x="233" y="233"/>
                </a:lnTo>
                <a:lnTo>
                  <a:pt x="0" y="0"/>
                </a:lnTo>
                <a:lnTo>
                  <a:pt x="0" y="1190"/>
                </a:lnTo>
                <a:lnTo>
                  <a:pt x="233" y="949"/>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28"/>
          <p:cNvSpPr>
            <a:spLocks/>
          </p:cNvSpPr>
          <p:nvPr/>
        </p:nvSpPr>
        <p:spPr bwMode="auto">
          <a:xfrm>
            <a:off x="7732077" y="5415196"/>
            <a:ext cx="408222" cy="126146"/>
          </a:xfrm>
          <a:custGeom>
            <a:avLst/>
            <a:gdLst>
              <a:gd name="T0" fmla="*/ 233 w 233"/>
              <a:gd name="T1" fmla="*/ 72 h 72"/>
              <a:gd name="T2" fmla="*/ 0 w 233"/>
              <a:gd name="T3" fmla="*/ 72 h 72"/>
              <a:gd name="T4" fmla="*/ 0 w 233"/>
              <a:gd name="T5" fmla="*/ 0 h 72"/>
              <a:gd name="T6" fmla="*/ 233 w 233"/>
              <a:gd name="T7" fmla="*/ 72 h 72"/>
            </a:gdLst>
            <a:ahLst/>
            <a:cxnLst>
              <a:cxn ang="0">
                <a:pos x="T0" y="T1"/>
              </a:cxn>
              <a:cxn ang="0">
                <a:pos x="T2" y="T3"/>
              </a:cxn>
              <a:cxn ang="0">
                <a:pos x="T4" y="T5"/>
              </a:cxn>
              <a:cxn ang="0">
                <a:pos x="T6" y="T7"/>
              </a:cxn>
            </a:cxnLst>
            <a:rect l="0" t="0" r="r" b="b"/>
            <a:pathLst>
              <a:path w="233" h="72">
                <a:moveTo>
                  <a:pt x="233" y="72"/>
                </a:moveTo>
                <a:lnTo>
                  <a:pt x="0" y="72"/>
                </a:lnTo>
                <a:lnTo>
                  <a:pt x="0" y="0"/>
                </a:lnTo>
                <a:lnTo>
                  <a:pt x="233" y="72"/>
                </a:lnTo>
                <a:close/>
              </a:path>
            </a:pathLst>
          </a:custGeom>
          <a:solidFill>
            <a:schemeClr val="accent1">
              <a:lumMod val="7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29"/>
          <p:cNvSpPr>
            <a:spLocks/>
          </p:cNvSpPr>
          <p:nvPr/>
        </p:nvSpPr>
        <p:spPr bwMode="auto">
          <a:xfrm>
            <a:off x="6055387" y="5541342"/>
            <a:ext cx="2084912" cy="422239"/>
          </a:xfrm>
          <a:custGeom>
            <a:avLst/>
            <a:gdLst>
              <a:gd name="T0" fmla="*/ 0 w 1190"/>
              <a:gd name="T1" fmla="*/ 0 h 241"/>
              <a:gd name="T2" fmla="*/ 242 w 1190"/>
              <a:gd name="T3" fmla="*/ 241 h 241"/>
              <a:gd name="T4" fmla="*/ 957 w 1190"/>
              <a:gd name="T5" fmla="*/ 241 h 241"/>
              <a:gd name="T6" fmla="*/ 1190 w 1190"/>
              <a:gd name="T7" fmla="*/ 0 h 241"/>
              <a:gd name="T8" fmla="*/ 0 w 1190"/>
              <a:gd name="T9" fmla="*/ 0 h 241"/>
            </a:gdLst>
            <a:ahLst/>
            <a:cxnLst>
              <a:cxn ang="0">
                <a:pos x="T0" y="T1"/>
              </a:cxn>
              <a:cxn ang="0">
                <a:pos x="T2" y="T3"/>
              </a:cxn>
              <a:cxn ang="0">
                <a:pos x="T4" y="T5"/>
              </a:cxn>
              <a:cxn ang="0">
                <a:pos x="T6" y="T7"/>
              </a:cxn>
              <a:cxn ang="0">
                <a:pos x="T8" y="T9"/>
              </a:cxn>
            </a:cxnLst>
            <a:rect l="0" t="0" r="r" b="b"/>
            <a:pathLst>
              <a:path w="1190" h="241">
                <a:moveTo>
                  <a:pt x="0" y="0"/>
                </a:moveTo>
                <a:lnTo>
                  <a:pt x="242" y="241"/>
                </a:lnTo>
                <a:lnTo>
                  <a:pt x="957" y="241"/>
                </a:lnTo>
                <a:lnTo>
                  <a:pt x="1190" y="0"/>
                </a:lnTo>
                <a:lnTo>
                  <a:pt x="0" y="0"/>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30"/>
          <p:cNvSpPr>
            <a:spLocks/>
          </p:cNvSpPr>
          <p:nvPr/>
        </p:nvSpPr>
        <p:spPr bwMode="auto">
          <a:xfrm>
            <a:off x="6479378" y="5541342"/>
            <a:ext cx="126146" cy="422239"/>
          </a:xfrm>
          <a:custGeom>
            <a:avLst/>
            <a:gdLst>
              <a:gd name="T0" fmla="*/ 0 w 72"/>
              <a:gd name="T1" fmla="*/ 241 h 241"/>
              <a:gd name="T2" fmla="*/ 0 w 72"/>
              <a:gd name="T3" fmla="*/ 0 h 241"/>
              <a:gd name="T4" fmla="*/ 72 w 72"/>
              <a:gd name="T5" fmla="*/ 0 h 241"/>
              <a:gd name="T6" fmla="*/ 0 w 72"/>
              <a:gd name="T7" fmla="*/ 241 h 241"/>
            </a:gdLst>
            <a:ahLst/>
            <a:cxnLst>
              <a:cxn ang="0">
                <a:pos x="T0" y="T1"/>
              </a:cxn>
              <a:cxn ang="0">
                <a:pos x="T2" y="T3"/>
              </a:cxn>
              <a:cxn ang="0">
                <a:pos x="T4" y="T5"/>
              </a:cxn>
              <a:cxn ang="0">
                <a:pos x="T6" y="T7"/>
              </a:cxn>
            </a:cxnLst>
            <a:rect l="0" t="0" r="r" b="b"/>
            <a:pathLst>
              <a:path w="72" h="241">
                <a:moveTo>
                  <a:pt x="0" y="241"/>
                </a:moveTo>
                <a:lnTo>
                  <a:pt x="0" y="0"/>
                </a:lnTo>
                <a:lnTo>
                  <a:pt x="72" y="0"/>
                </a:lnTo>
                <a:lnTo>
                  <a:pt x="0" y="241"/>
                </a:lnTo>
                <a:close/>
              </a:path>
            </a:pathLst>
          </a:custGeom>
          <a:solidFill>
            <a:schemeClr val="accent1">
              <a:lumMod val="7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31"/>
          <p:cNvSpPr>
            <a:spLocks/>
          </p:cNvSpPr>
          <p:nvPr/>
        </p:nvSpPr>
        <p:spPr bwMode="auto">
          <a:xfrm>
            <a:off x="6055387" y="3878668"/>
            <a:ext cx="423991" cy="2084913"/>
          </a:xfrm>
          <a:custGeom>
            <a:avLst/>
            <a:gdLst>
              <a:gd name="T0" fmla="*/ 0 w 242"/>
              <a:gd name="T1" fmla="*/ 233 h 1190"/>
              <a:gd name="T2" fmla="*/ 0 w 242"/>
              <a:gd name="T3" fmla="*/ 949 h 1190"/>
              <a:gd name="T4" fmla="*/ 242 w 242"/>
              <a:gd name="T5" fmla="*/ 1190 h 1190"/>
              <a:gd name="T6" fmla="*/ 242 w 242"/>
              <a:gd name="T7" fmla="*/ 0 h 1190"/>
              <a:gd name="T8" fmla="*/ 0 w 242"/>
              <a:gd name="T9" fmla="*/ 233 h 1190"/>
            </a:gdLst>
            <a:ahLst/>
            <a:cxnLst>
              <a:cxn ang="0">
                <a:pos x="T0" y="T1"/>
              </a:cxn>
              <a:cxn ang="0">
                <a:pos x="T2" y="T3"/>
              </a:cxn>
              <a:cxn ang="0">
                <a:pos x="T4" y="T5"/>
              </a:cxn>
              <a:cxn ang="0">
                <a:pos x="T6" y="T7"/>
              </a:cxn>
              <a:cxn ang="0">
                <a:pos x="T8" y="T9"/>
              </a:cxn>
            </a:cxnLst>
            <a:rect l="0" t="0" r="r" b="b"/>
            <a:pathLst>
              <a:path w="242" h="1190">
                <a:moveTo>
                  <a:pt x="0" y="233"/>
                </a:moveTo>
                <a:lnTo>
                  <a:pt x="0" y="949"/>
                </a:lnTo>
                <a:lnTo>
                  <a:pt x="242" y="1190"/>
                </a:lnTo>
                <a:lnTo>
                  <a:pt x="242" y="0"/>
                </a:lnTo>
                <a:lnTo>
                  <a:pt x="0" y="233"/>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32"/>
          <p:cNvSpPr>
            <a:spLocks/>
          </p:cNvSpPr>
          <p:nvPr/>
        </p:nvSpPr>
        <p:spPr bwMode="auto">
          <a:xfrm>
            <a:off x="6055387" y="4286891"/>
            <a:ext cx="423991" cy="141914"/>
          </a:xfrm>
          <a:custGeom>
            <a:avLst/>
            <a:gdLst>
              <a:gd name="T0" fmla="*/ 0 w 242"/>
              <a:gd name="T1" fmla="*/ 0 h 81"/>
              <a:gd name="T2" fmla="*/ 242 w 242"/>
              <a:gd name="T3" fmla="*/ 0 h 81"/>
              <a:gd name="T4" fmla="*/ 242 w 242"/>
              <a:gd name="T5" fmla="*/ 81 h 81"/>
              <a:gd name="T6" fmla="*/ 0 w 242"/>
              <a:gd name="T7" fmla="*/ 0 h 81"/>
            </a:gdLst>
            <a:ahLst/>
            <a:cxnLst>
              <a:cxn ang="0">
                <a:pos x="T0" y="T1"/>
              </a:cxn>
              <a:cxn ang="0">
                <a:pos x="T2" y="T3"/>
              </a:cxn>
              <a:cxn ang="0">
                <a:pos x="T4" y="T5"/>
              </a:cxn>
              <a:cxn ang="0">
                <a:pos x="T6" y="T7"/>
              </a:cxn>
            </a:cxnLst>
            <a:rect l="0" t="0" r="r" b="b"/>
            <a:pathLst>
              <a:path w="242" h="81">
                <a:moveTo>
                  <a:pt x="0" y="0"/>
                </a:moveTo>
                <a:lnTo>
                  <a:pt x="242" y="0"/>
                </a:lnTo>
                <a:lnTo>
                  <a:pt x="242" y="81"/>
                </a:lnTo>
                <a:lnTo>
                  <a:pt x="0" y="0"/>
                </a:lnTo>
                <a:close/>
              </a:path>
            </a:pathLst>
          </a:custGeom>
          <a:solidFill>
            <a:schemeClr val="accent1">
              <a:lumMod val="7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33"/>
          <p:cNvSpPr>
            <a:spLocks/>
          </p:cNvSpPr>
          <p:nvPr/>
        </p:nvSpPr>
        <p:spPr bwMode="auto">
          <a:xfrm>
            <a:off x="6479378" y="2625969"/>
            <a:ext cx="408222" cy="2084913"/>
          </a:xfrm>
          <a:custGeom>
            <a:avLst/>
            <a:gdLst>
              <a:gd name="T0" fmla="*/ 233 w 233"/>
              <a:gd name="T1" fmla="*/ 956 h 1190"/>
              <a:gd name="T2" fmla="*/ 233 w 233"/>
              <a:gd name="T3" fmla="*/ 241 h 1190"/>
              <a:gd name="T4" fmla="*/ 0 w 233"/>
              <a:gd name="T5" fmla="*/ 0 h 1190"/>
              <a:gd name="T6" fmla="*/ 0 w 233"/>
              <a:gd name="T7" fmla="*/ 1190 h 1190"/>
              <a:gd name="T8" fmla="*/ 233 w 233"/>
              <a:gd name="T9" fmla="*/ 956 h 1190"/>
            </a:gdLst>
            <a:ahLst/>
            <a:cxnLst>
              <a:cxn ang="0">
                <a:pos x="T0" y="T1"/>
              </a:cxn>
              <a:cxn ang="0">
                <a:pos x="T2" y="T3"/>
              </a:cxn>
              <a:cxn ang="0">
                <a:pos x="T4" y="T5"/>
              </a:cxn>
              <a:cxn ang="0">
                <a:pos x="T6" y="T7"/>
              </a:cxn>
              <a:cxn ang="0">
                <a:pos x="T8" y="T9"/>
              </a:cxn>
            </a:cxnLst>
            <a:rect l="0" t="0" r="r" b="b"/>
            <a:pathLst>
              <a:path w="233" h="1190">
                <a:moveTo>
                  <a:pt x="233" y="956"/>
                </a:moveTo>
                <a:lnTo>
                  <a:pt x="233" y="241"/>
                </a:lnTo>
                <a:lnTo>
                  <a:pt x="0" y="0"/>
                </a:lnTo>
                <a:lnTo>
                  <a:pt x="0" y="1190"/>
                </a:lnTo>
                <a:lnTo>
                  <a:pt x="233" y="956"/>
                </a:lnTo>
                <a:close/>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34"/>
          <p:cNvSpPr>
            <a:spLocks/>
          </p:cNvSpPr>
          <p:nvPr/>
        </p:nvSpPr>
        <p:spPr bwMode="auto">
          <a:xfrm>
            <a:off x="6479378" y="4160745"/>
            <a:ext cx="408222" cy="140162"/>
          </a:xfrm>
          <a:custGeom>
            <a:avLst/>
            <a:gdLst>
              <a:gd name="T0" fmla="*/ 233 w 233"/>
              <a:gd name="T1" fmla="*/ 80 h 80"/>
              <a:gd name="T2" fmla="*/ 0 w 233"/>
              <a:gd name="T3" fmla="*/ 80 h 80"/>
              <a:gd name="T4" fmla="*/ 0 w 233"/>
              <a:gd name="T5" fmla="*/ 0 h 80"/>
              <a:gd name="T6" fmla="*/ 233 w 233"/>
              <a:gd name="T7" fmla="*/ 80 h 80"/>
            </a:gdLst>
            <a:ahLst/>
            <a:cxnLst>
              <a:cxn ang="0">
                <a:pos x="T0" y="T1"/>
              </a:cxn>
              <a:cxn ang="0">
                <a:pos x="T2" y="T3"/>
              </a:cxn>
              <a:cxn ang="0">
                <a:pos x="T4" y="T5"/>
              </a:cxn>
              <a:cxn ang="0">
                <a:pos x="T6" y="T7"/>
              </a:cxn>
            </a:cxnLst>
            <a:rect l="0" t="0" r="r" b="b"/>
            <a:pathLst>
              <a:path w="233" h="80">
                <a:moveTo>
                  <a:pt x="233" y="80"/>
                </a:moveTo>
                <a:lnTo>
                  <a:pt x="0" y="80"/>
                </a:lnTo>
                <a:lnTo>
                  <a:pt x="0" y="0"/>
                </a:lnTo>
                <a:lnTo>
                  <a:pt x="233" y="80"/>
                </a:lnTo>
                <a:close/>
              </a:path>
            </a:pathLst>
          </a:custGeom>
          <a:solidFill>
            <a:schemeClr val="accent5">
              <a:lumMod val="7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35"/>
          <p:cNvSpPr>
            <a:spLocks/>
          </p:cNvSpPr>
          <p:nvPr/>
        </p:nvSpPr>
        <p:spPr bwMode="auto">
          <a:xfrm>
            <a:off x="5153969" y="4300907"/>
            <a:ext cx="126146" cy="409974"/>
          </a:xfrm>
          <a:custGeom>
            <a:avLst/>
            <a:gdLst>
              <a:gd name="T0" fmla="*/ 0 w 72"/>
              <a:gd name="T1" fmla="*/ 234 h 234"/>
              <a:gd name="T2" fmla="*/ 0 w 72"/>
              <a:gd name="T3" fmla="*/ 0 h 234"/>
              <a:gd name="T4" fmla="*/ 72 w 72"/>
              <a:gd name="T5" fmla="*/ 0 h 234"/>
              <a:gd name="T6" fmla="*/ 0 w 72"/>
              <a:gd name="T7" fmla="*/ 234 h 234"/>
            </a:gdLst>
            <a:ahLst/>
            <a:cxnLst>
              <a:cxn ang="0">
                <a:pos x="T0" y="T1"/>
              </a:cxn>
              <a:cxn ang="0">
                <a:pos x="T2" y="T3"/>
              </a:cxn>
              <a:cxn ang="0">
                <a:pos x="T4" y="T5"/>
              </a:cxn>
              <a:cxn ang="0">
                <a:pos x="T6" y="T7"/>
              </a:cxn>
            </a:cxnLst>
            <a:rect l="0" t="0" r="r" b="b"/>
            <a:pathLst>
              <a:path w="72" h="234">
                <a:moveTo>
                  <a:pt x="0" y="234"/>
                </a:moveTo>
                <a:lnTo>
                  <a:pt x="0" y="0"/>
                </a:lnTo>
                <a:lnTo>
                  <a:pt x="72" y="0"/>
                </a:lnTo>
                <a:lnTo>
                  <a:pt x="0" y="234"/>
                </a:lnTo>
                <a:close/>
              </a:path>
            </a:pathLst>
          </a:custGeom>
          <a:solidFill>
            <a:schemeClr val="accent5">
              <a:lumMod val="7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36"/>
          <p:cNvSpPr>
            <a:spLocks/>
          </p:cNvSpPr>
          <p:nvPr/>
        </p:nvSpPr>
        <p:spPr bwMode="auto">
          <a:xfrm>
            <a:off x="4747097" y="2625969"/>
            <a:ext cx="422239" cy="2084913"/>
          </a:xfrm>
          <a:custGeom>
            <a:avLst/>
            <a:gdLst>
              <a:gd name="T0" fmla="*/ 0 w 241"/>
              <a:gd name="T1" fmla="*/ 241 h 1190"/>
              <a:gd name="T2" fmla="*/ 0 w 241"/>
              <a:gd name="T3" fmla="*/ 956 h 1190"/>
              <a:gd name="T4" fmla="*/ 241 w 241"/>
              <a:gd name="T5" fmla="*/ 1190 h 1190"/>
              <a:gd name="T6" fmla="*/ 241 w 241"/>
              <a:gd name="T7" fmla="*/ 0 h 1190"/>
              <a:gd name="T8" fmla="*/ 0 w 241"/>
              <a:gd name="T9" fmla="*/ 241 h 1190"/>
            </a:gdLst>
            <a:ahLst/>
            <a:cxnLst>
              <a:cxn ang="0">
                <a:pos x="T0" y="T1"/>
              </a:cxn>
              <a:cxn ang="0">
                <a:pos x="T2" y="T3"/>
              </a:cxn>
              <a:cxn ang="0">
                <a:pos x="T4" y="T5"/>
              </a:cxn>
              <a:cxn ang="0">
                <a:pos x="T6" y="T7"/>
              </a:cxn>
              <a:cxn ang="0">
                <a:pos x="T8" y="T9"/>
              </a:cxn>
            </a:cxnLst>
            <a:rect l="0" t="0" r="r" b="b"/>
            <a:pathLst>
              <a:path w="241" h="1190">
                <a:moveTo>
                  <a:pt x="0" y="241"/>
                </a:moveTo>
                <a:lnTo>
                  <a:pt x="0" y="956"/>
                </a:lnTo>
                <a:lnTo>
                  <a:pt x="241" y="1190"/>
                </a:lnTo>
                <a:lnTo>
                  <a:pt x="241" y="0"/>
                </a:lnTo>
                <a:lnTo>
                  <a:pt x="0" y="241"/>
                </a:lnTo>
                <a:close/>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37"/>
          <p:cNvSpPr>
            <a:spLocks/>
          </p:cNvSpPr>
          <p:nvPr/>
        </p:nvSpPr>
        <p:spPr bwMode="auto">
          <a:xfrm>
            <a:off x="4720341" y="3048207"/>
            <a:ext cx="422239" cy="126146"/>
          </a:xfrm>
          <a:custGeom>
            <a:avLst/>
            <a:gdLst>
              <a:gd name="T0" fmla="*/ 0 w 241"/>
              <a:gd name="T1" fmla="*/ 0 h 72"/>
              <a:gd name="T2" fmla="*/ 241 w 241"/>
              <a:gd name="T3" fmla="*/ 0 h 72"/>
              <a:gd name="T4" fmla="*/ 241 w 241"/>
              <a:gd name="T5" fmla="*/ 72 h 72"/>
              <a:gd name="T6" fmla="*/ 0 w 241"/>
              <a:gd name="T7" fmla="*/ 0 h 72"/>
            </a:gdLst>
            <a:ahLst/>
            <a:cxnLst>
              <a:cxn ang="0">
                <a:pos x="T0" y="T1"/>
              </a:cxn>
              <a:cxn ang="0">
                <a:pos x="T2" y="T3"/>
              </a:cxn>
              <a:cxn ang="0">
                <a:pos x="T4" y="T5"/>
              </a:cxn>
              <a:cxn ang="0">
                <a:pos x="T6" y="T7"/>
              </a:cxn>
            </a:cxnLst>
            <a:rect l="0" t="0" r="r" b="b"/>
            <a:pathLst>
              <a:path w="241" h="72">
                <a:moveTo>
                  <a:pt x="0" y="0"/>
                </a:moveTo>
                <a:lnTo>
                  <a:pt x="241" y="0"/>
                </a:lnTo>
                <a:lnTo>
                  <a:pt x="241" y="72"/>
                </a:lnTo>
                <a:lnTo>
                  <a:pt x="0" y="0"/>
                </a:lnTo>
                <a:close/>
              </a:path>
            </a:pathLst>
          </a:custGeom>
          <a:solidFill>
            <a:schemeClr val="accent5">
              <a:lumMod val="7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nvGrpSpPr>
          <p:cNvPr id="39" name="Group 36"/>
          <p:cNvGrpSpPr/>
          <p:nvPr/>
        </p:nvGrpSpPr>
        <p:grpSpPr>
          <a:xfrm>
            <a:off x="1310640" y="1892578"/>
            <a:ext cx="3734429" cy="2836610"/>
            <a:chOff x="1877816" y="2434877"/>
            <a:chExt cx="1635696" cy="3629399"/>
          </a:xfrm>
        </p:grpSpPr>
        <p:sp>
          <p:nvSpPr>
            <p:cNvPr id="40" name="Rectangle 39"/>
            <p:cNvSpPr/>
            <p:nvPr/>
          </p:nvSpPr>
          <p:spPr>
            <a:xfrm>
              <a:off x="3248087" y="2508785"/>
              <a:ext cx="265425" cy="507127"/>
            </a:xfrm>
            <a:prstGeom prst="rect">
              <a:avLst/>
            </a:prstGeom>
            <a:solidFill>
              <a:srgbClr val="C13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solidFill>
                    <a:schemeClr val="bg1"/>
                  </a:solidFill>
                  <a:latin typeface="+mj-lt"/>
                </a:rPr>
                <a:t>01</a:t>
              </a:r>
              <a:endParaRPr lang="en-US" dirty="0">
                <a:solidFill>
                  <a:schemeClr val="bg1"/>
                </a:solidFill>
                <a:latin typeface="+mj-lt"/>
              </a:endParaRPr>
            </a:p>
          </p:txBody>
        </p:sp>
        <p:sp>
          <p:nvSpPr>
            <p:cNvPr id="41" name="TextBox 38"/>
            <p:cNvSpPr txBox="1"/>
            <p:nvPr/>
          </p:nvSpPr>
          <p:spPr>
            <a:xfrm>
              <a:off x="1877816" y="2434877"/>
              <a:ext cx="1255931" cy="3629399"/>
            </a:xfrm>
            <a:prstGeom prst="rect">
              <a:avLst/>
            </a:prstGeom>
            <a:noFill/>
          </p:spPr>
          <p:txBody>
            <a:bodyPr wrap="square" rtlCol="0">
              <a:spAutoFit/>
            </a:bodyPr>
            <a:lstStyle/>
            <a:p>
              <a:pPr>
                <a:lnSpc>
                  <a:spcPct val="150000"/>
                </a:lnSpc>
              </a:pPr>
              <a:r>
                <a:rPr lang="fr-FR" sz="1200" b="1" dirty="0">
                  <a:latin typeface="Bell MT" panose="02020503060305020303" pitchFamily="18" charset="0"/>
                </a:rPr>
                <a:t>NTT DATA est une entreprise axée sur l'innovation et la satisfaction des clients. Elle se distingue par la vente de produits de qualité et l'amélioration continue de ses offres. Grâce à son engagement envers l'innovation, NTT DATA reste à la pointe de l'industrie des services informatiques et propose des solutions technologiques de premier plan.</a:t>
              </a:r>
              <a:endParaRPr lang="en-US" sz="1200" b="1" dirty="0">
                <a:latin typeface="Bell MT" panose="02020503060305020303" pitchFamily="18" charset="0"/>
              </a:endParaRPr>
            </a:p>
          </p:txBody>
        </p:sp>
      </p:grpSp>
      <p:grpSp>
        <p:nvGrpSpPr>
          <p:cNvPr id="42" name="Group 39"/>
          <p:cNvGrpSpPr/>
          <p:nvPr/>
        </p:nvGrpSpPr>
        <p:grpSpPr>
          <a:xfrm>
            <a:off x="4271809" y="4915363"/>
            <a:ext cx="2022478" cy="1437712"/>
            <a:chOff x="4043406" y="4133946"/>
            <a:chExt cx="2022478" cy="651045"/>
          </a:xfrm>
        </p:grpSpPr>
        <p:sp>
          <p:nvSpPr>
            <p:cNvPr id="43" name="Rectangle 42"/>
            <p:cNvSpPr/>
            <p:nvPr/>
          </p:nvSpPr>
          <p:spPr>
            <a:xfrm>
              <a:off x="4306960" y="4133946"/>
              <a:ext cx="507127" cy="2329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solidFill>
                    <a:schemeClr val="bg1"/>
                  </a:solidFill>
                  <a:latin typeface="+mj-lt"/>
                </a:rPr>
                <a:t>04</a:t>
              </a:r>
              <a:endParaRPr lang="en-US" dirty="0">
                <a:solidFill>
                  <a:schemeClr val="bg1"/>
                </a:solidFill>
                <a:latin typeface="+mj-lt"/>
              </a:endParaRPr>
            </a:p>
          </p:txBody>
        </p:sp>
        <p:sp>
          <p:nvSpPr>
            <p:cNvPr id="44" name="TextBox 41"/>
            <p:cNvSpPr txBox="1"/>
            <p:nvPr/>
          </p:nvSpPr>
          <p:spPr>
            <a:xfrm>
              <a:off x="4043406" y="4366876"/>
              <a:ext cx="2022478" cy="418115"/>
            </a:xfrm>
            <a:prstGeom prst="rect">
              <a:avLst/>
            </a:prstGeom>
            <a:noFill/>
          </p:spPr>
          <p:txBody>
            <a:bodyPr wrap="square" rtlCol="0">
              <a:spAutoFit/>
            </a:bodyPr>
            <a:lstStyle/>
            <a:p>
              <a:pPr marL="171450" indent="-171450">
                <a:lnSpc>
                  <a:spcPct val="150000"/>
                </a:lnSpc>
                <a:buClr>
                  <a:schemeClr val="accent4"/>
                </a:buClr>
                <a:buFont typeface="Wingdings" panose="05000000000000000000" pitchFamily="2" charset="2"/>
                <a:buChar char="Ø"/>
              </a:pPr>
              <a:r>
                <a:rPr lang="fr-FR" sz="1200" b="1" dirty="0" smtClean="0">
                  <a:latin typeface="Bell MT" panose="02020503060305020303" pitchFamily="18" charset="0"/>
                </a:rPr>
                <a:t>Tests</a:t>
              </a:r>
            </a:p>
            <a:p>
              <a:pPr marL="171450" indent="-171450">
                <a:lnSpc>
                  <a:spcPct val="150000"/>
                </a:lnSpc>
                <a:buClr>
                  <a:schemeClr val="accent4"/>
                </a:buClr>
                <a:buFont typeface="Wingdings" panose="05000000000000000000" pitchFamily="2" charset="2"/>
                <a:buChar char="Ø"/>
              </a:pPr>
              <a:r>
                <a:rPr lang="fr-FR" sz="1200" b="1" dirty="0" smtClean="0">
                  <a:latin typeface="Bell MT" panose="02020503060305020303" pitchFamily="18" charset="0"/>
                </a:rPr>
                <a:t>Innovation</a:t>
              </a:r>
            </a:p>
            <a:p>
              <a:pPr marL="171450" indent="-171450">
                <a:lnSpc>
                  <a:spcPct val="150000"/>
                </a:lnSpc>
                <a:buClr>
                  <a:schemeClr val="accent1"/>
                </a:buClr>
              </a:pPr>
              <a:endParaRPr lang="fr-FR" sz="1200" b="1" dirty="0" smtClean="0">
                <a:latin typeface="Bell MT" panose="02020503060305020303" pitchFamily="18" charset="0"/>
              </a:endParaRPr>
            </a:p>
          </p:txBody>
        </p:sp>
      </p:grpSp>
      <p:grpSp>
        <p:nvGrpSpPr>
          <p:cNvPr id="45" name="Group 42"/>
          <p:cNvGrpSpPr/>
          <p:nvPr/>
        </p:nvGrpSpPr>
        <p:grpSpPr>
          <a:xfrm>
            <a:off x="9287845" y="1567981"/>
            <a:ext cx="1532555" cy="1408245"/>
            <a:chOff x="7428705" y="1618279"/>
            <a:chExt cx="1591251" cy="1408245"/>
          </a:xfrm>
        </p:grpSpPr>
        <p:sp>
          <p:nvSpPr>
            <p:cNvPr id="46" name="Rectangle 45"/>
            <p:cNvSpPr/>
            <p:nvPr/>
          </p:nvSpPr>
          <p:spPr>
            <a:xfrm>
              <a:off x="7584982" y="1618279"/>
              <a:ext cx="507127" cy="5071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solidFill>
                    <a:schemeClr val="bg1"/>
                  </a:solidFill>
                  <a:latin typeface="+mj-lt"/>
                </a:rPr>
                <a:t>02</a:t>
              </a:r>
              <a:endParaRPr lang="en-US" dirty="0">
                <a:solidFill>
                  <a:schemeClr val="bg1"/>
                </a:solidFill>
                <a:latin typeface="+mj-lt"/>
              </a:endParaRPr>
            </a:p>
          </p:txBody>
        </p:sp>
        <p:sp>
          <p:nvSpPr>
            <p:cNvPr id="47" name="TextBox 44"/>
            <p:cNvSpPr txBox="1"/>
            <p:nvPr/>
          </p:nvSpPr>
          <p:spPr>
            <a:xfrm>
              <a:off x="7428705" y="2180138"/>
              <a:ext cx="1591251" cy="846386"/>
            </a:xfrm>
            <a:prstGeom prst="rect">
              <a:avLst/>
            </a:prstGeom>
            <a:noFill/>
          </p:spPr>
          <p:txBody>
            <a:bodyPr wrap="square" rtlCol="0">
              <a:spAutoFit/>
            </a:bodyPr>
            <a:lstStyle/>
            <a:p>
              <a:pPr marL="171450" indent="-171450">
                <a:lnSpc>
                  <a:spcPct val="150000"/>
                </a:lnSpc>
                <a:buClr>
                  <a:schemeClr val="accent4"/>
                </a:buClr>
                <a:buFont typeface="Wingdings" panose="05000000000000000000" pitchFamily="2" charset="2"/>
                <a:buChar char="Ø"/>
              </a:pPr>
              <a:r>
                <a:rPr lang="fr-FR" sz="1200" b="1" dirty="0">
                  <a:latin typeface="Bell MT" panose="02020503060305020303" pitchFamily="18" charset="0"/>
                </a:rPr>
                <a:t>Développement </a:t>
              </a:r>
              <a:r>
                <a:rPr lang="fr-FR" sz="1200" b="1" dirty="0" smtClean="0">
                  <a:latin typeface="Bell MT" panose="02020503060305020303" pitchFamily="18" charset="0"/>
                </a:rPr>
                <a:t>web/mobile</a:t>
              </a:r>
              <a:endParaRPr lang="fr-FR" sz="1200" b="1" dirty="0">
                <a:latin typeface="Bell MT" panose="02020503060305020303" pitchFamily="18" charset="0"/>
              </a:endParaRPr>
            </a:p>
            <a:p>
              <a:endParaRPr lang="en-US" sz="1300" dirty="0">
                <a:solidFill>
                  <a:schemeClr val="tx1">
                    <a:lumMod val="65000"/>
                    <a:lumOff val="35000"/>
                  </a:schemeClr>
                </a:solidFill>
              </a:endParaRPr>
            </a:p>
          </p:txBody>
        </p:sp>
      </p:grpSp>
      <p:grpSp>
        <p:nvGrpSpPr>
          <p:cNvPr id="48" name="Group 45"/>
          <p:cNvGrpSpPr/>
          <p:nvPr/>
        </p:nvGrpSpPr>
        <p:grpSpPr>
          <a:xfrm>
            <a:off x="8862018" y="4306352"/>
            <a:ext cx="2832738" cy="1193962"/>
            <a:chOff x="7854918" y="4189168"/>
            <a:chExt cx="2832738" cy="1193962"/>
          </a:xfrm>
        </p:grpSpPr>
        <p:sp>
          <p:nvSpPr>
            <p:cNvPr id="49" name="Rectangle 48"/>
            <p:cNvSpPr/>
            <p:nvPr/>
          </p:nvSpPr>
          <p:spPr>
            <a:xfrm>
              <a:off x="8436371" y="4189168"/>
              <a:ext cx="507127" cy="5071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solidFill>
                    <a:schemeClr val="bg1"/>
                  </a:solidFill>
                  <a:latin typeface="+mj-lt"/>
                </a:rPr>
                <a:t>03</a:t>
              </a:r>
              <a:endParaRPr lang="en-US" dirty="0">
                <a:solidFill>
                  <a:schemeClr val="bg1"/>
                </a:solidFill>
                <a:latin typeface="+mj-lt"/>
              </a:endParaRPr>
            </a:p>
          </p:txBody>
        </p:sp>
        <p:sp>
          <p:nvSpPr>
            <p:cNvPr id="50" name="TextBox 47"/>
            <p:cNvSpPr txBox="1"/>
            <p:nvPr/>
          </p:nvSpPr>
          <p:spPr>
            <a:xfrm>
              <a:off x="7854918" y="4736799"/>
              <a:ext cx="2832738" cy="646331"/>
            </a:xfrm>
            <a:prstGeom prst="rect">
              <a:avLst/>
            </a:prstGeom>
            <a:noFill/>
          </p:spPr>
          <p:txBody>
            <a:bodyPr wrap="square" rtlCol="0">
              <a:spAutoFit/>
            </a:bodyPr>
            <a:lstStyle/>
            <a:p>
              <a:pPr marL="171450" indent="-171450">
                <a:lnSpc>
                  <a:spcPct val="150000"/>
                </a:lnSpc>
                <a:buClr>
                  <a:srgbClr val="169E82"/>
                </a:buClr>
                <a:buFont typeface="Wingdings" panose="05000000000000000000" pitchFamily="2" charset="2"/>
                <a:buChar char="Ø"/>
              </a:pPr>
              <a:r>
                <a:rPr lang="fr-FR" sz="1200" b="1" dirty="0">
                  <a:latin typeface="Bell MT" panose="02020503060305020303" pitchFamily="18" charset="0"/>
                </a:rPr>
                <a:t>Gestion de la Relation </a:t>
              </a:r>
              <a:r>
                <a:rPr lang="fr-FR" sz="1200" b="1" dirty="0" smtClean="0">
                  <a:latin typeface="Bell MT" panose="02020503060305020303" pitchFamily="18" charset="0"/>
                </a:rPr>
                <a:t>Client</a:t>
              </a:r>
            </a:p>
            <a:p>
              <a:pPr marL="171450" indent="-171450">
                <a:lnSpc>
                  <a:spcPct val="150000"/>
                </a:lnSpc>
                <a:buClr>
                  <a:srgbClr val="169E82"/>
                </a:buClr>
                <a:buFont typeface="Wingdings" panose="05000000000000000000" pitchFamily="2" charset="2"/>
                <a:buChar char="Ø"/>
              </a:pPr>
              <a:r>
                <a:rPr lang="fr-FR" sz="1200" b="1" dirty="0" smtClean="0">
                  <a:latin typeface="Bell MT" panose="02020503060305020303" pitchFamily="18" charset="0"/>
                </a:rPr>
                <a:t>La Comptabilité</a:t>
              </a:r>
            </a:p>
          </p:txBody>
        </p:sp>
      </p:grpSp>
      <p:sp>
        <p:nvSpPr>
          <p:cNvPr id="51" name="Rectangle 50"/>
          <p:cNvSpPr/>
          <p:nvPr/>
        </p:nvSpPr>
        <p:spPr>
          <a:xfrm>
            <a:off x="6691161" y="2116515"/>
            <a:ext cx="813364" cy="307777"/>
          </a:xfrm>
          <a:prstGeom prst="rect">
            <a:avLst/>
          </a:prstGeom>
        </p:spPr>
        <p:txBody>
          <a:bodyPr wrap="none">
            <a:spAutoFit/>
          </a:bodyPr>
          <a:lstStyle/>
          <a:p>
            <a:pPr algn="ctr"/>
            <a:r>
              <a:rPr lang="fr-FR" sz="1400" b="1" dirty="0">
                <a:solidFill>
                  <a:schemeClr val="accent5"/>
                </a:solidFill>
                <a:latin typeface="Bell MT" panose="02020503060305020303" pitchFamily="18" charset="0"/>
              </a:rPr>
              <a:t>Activité</a:t>
            </a:r>
            <a:endParaRPr lang="en-US" sz="1400" b="1" dirty="0">
              <a:solidFill>
                <a:schemeClr val="accent5"/>
              </a:solidFill>
              <a:latin typeface="Bell MT" panose="02020503060305020303" pitchFamily="18" charset="0"/>
            </a:endParaRPr>
          </a:p>
        </p:txBody>
      </p:sp>
      <p:sp>
        <p:nvSpPr>
          <p:cNvPr id="52" name="Rectangle 51"/>
          <p:cNvSpPr/>
          <p:nvPr/>
        </p:nvSpPr>
        <p:spPr>
          <a:xfrm>
            <a:off x="7481425" y="3239150"/>
            <a:ext cx="1806419" cy="1077218"/>
          </a:xfrm>
          <a:prstGeom prst="rect">
            <a:avLst/>
          </a:prstGeom>
        </p:spPr>
        <p:txBody>
          <a:bodyPr wrap="square">
            <a:spAutoFit/>
          </a:bodyPr>
          <a:lstStyle/>
          <a:p>
            <a:pPr algn="ctr"/>
            <a:r>
              <a:rPr lang="en-US" sz="1600" b="1" dirty="0" smtClean="0">
                <a:solidFill>
                  <a:srgbClr val="00B050"/>
                </a:solidFill>
                <a:latin typeface="Bell MT" panose="02020503060305020303" pitchFamily="18" charset="0"/>
              </a:rPr>
              <a:t>Publicité </a:t>
            </a:r>
            <a:endParaRPr lang="en-US" sz="1600" b="1" dirty="0">
              <a:solidFill>
                <a:srgbClr val="00B050"/>
              </a:solidFill>
              <a:latin typeface="Bell MT" panose="02020503060305020303" pitchFamily="18" charset="0"/>
            </a:endParaRPr>
          </a:p>
          <a:p>
            <a:pPr algn="ctr"/>
            <a:r>
              <a:rPr lang="en-US" sz="1600" b="1" dirty="0" smtClean="0">
                <a:solidFill>
                  <a:srgbClr val="00B050"/>
                </a:solidFill>
                <a:latin typeface="Bell MT" panose="02020503060305020303" pitchFamily="18" charset="0"/>
              </a:rPr>
              <a:t>campagne marketing </a:t>
            </a:r>
          </a:p>
          <a:p>
            <a:pPr algn="ctr"/>
            <a:endParaRPr lang="en-US" sz="1600" dirty="0">
              <a:solidFill>
                <a:schemeClr val="tx1">
                  <a:lumMod val="65000"/>
                  <a:lumOff val="35000"/>
                </a:schemeClr>
              </a:solidFill>
              <a:latin typeface="+mj-lt"/>
            </a:endParaRPr>
          </a:p>
        </p:txBody>
      </p:sp>
      <p:sp>
        <p:nvSpPr>
          <p:cNvPr id="53" name="Rectangle 52"/>
          <p:cNvSpPr/>
          <p:nvPr/>
        </p:nvSpPr>
        <p:spPr>
          <a:xfrm>
            <a:off x="6483233" y="4814586"/>
            <a:ext cx="1260858" cy="584775"/>
          </a:xfrm>
          <a:prstGeom prst="rect">
            <a:avLst/>
          </a:prstGeom>
        </p:spPr>
        <p:txBody>
          <a:bodyPr wrap="none">
            <a:spAutoFit/>
          </a:bodyPr>
          <a:lstStyle/>
          <a:p>
            <a:pPr algn="ctr"/>
            <a:r>
              <a:rPr lang="fr-FR" sz="1600" b="1" dirty="0" smtClean="0">
                <a:solidFill>
                  <a:schemeClr val="accent1"/>
                </a:solidFill>
                <a:latin typeface="Bell MT" panose="02020503060305020303" pitchFamily="18" charset="0"/>
              </a:rPr>
              <a:t>NTT DATA</a:t>
            </a:r>
          </a:p>
          <a:p>
            <a:pPr algn="ctr"/>
            <a:endParaRPr lang="en-US" sz="1600" b="1" dirty="0">
              <a:solidFill>
                <a:schemeClr val="accent1"/>
              </a:solidFill>
              <a:latin typeface="Bell MT" panose="02020503060305020303" pitchFamily="18" charset="0"/>
            </a:endParaRPr>
          </a:p>
        </p:txBody>
      </p:sp>
      <p:sp>
        <p:nvSpPr>
          <p:cNvPr id="54" name="Rectangle 53"/>
          <p:cNvSpPr/>
          <p:nvPr/>
        </p:nvSpPr>
        <p:spPr>
          <a:xfrm>
            <a:off x="5144660" y="3318088"/>
            <a:ext cx="1234621" cy="584775"/>
          </a:xfrm>
          <a:prstGeom prst="rect">
            <a:avLst/>
          </a:prstGeom>
        </p:spPr>
        <p:txBody>
          <a:bodyPr wrap="square">
            <a:spAutoFit/>
          </a:bodyPr>
          <a:lstStyle/>
          <a:p>
            <a:pPr algn="ctr"/>
            <a:r>
              <a:rPr lang="fr-FR" sz="1600" b="1" dirty="0" smtClean="0">
                <a:solidFill>
                  <a:srgbClr val="C13B26"/>
                </a:solidFill>
                <a:latin typeface="Bell MT" panose="02020503060305020303" pitchFamily="18" charset="0"/>
              </a:rPr>
              <a:t>Centre de </a:t>
            </a:r>
          </a:p>
          <a:p>
            <a:pPr algn="ctr"/>
            <a:r>
              <a:rPr lang="fr-FR" sz="1600" b="1" dirty="0" smtClean="0">
                <a:solidFill>
                  <a:srgbClr val="C13B26"/>
                </a:solidFill>
                <a:latin typeface="Bell MT" panose="02020503060305020303" pitchFamily="18" charset="0"/>
              </a:rPr>
              <a:t>service</a:t>
            </a:r>
            <a:endParaRPr lang="en-US" sz="1600" b="1" dirty="0">
              <a:solidFill>
                <a:srgbClr val="C13B26"/>
              </a:solidFill>
              <a:latin typeface="Bell MT" panose="02020503060305020303" pitchFamily="18" charset="0"/>
            </a:endParaRPr>
          </a:p>
        </p:txBody>
      </p:sp>
      <p:graphicFrame>
        <p:nvGraphicFramePr>
          <p:cNvPr id="63" name="Diagramme 5"/>
          <p:cNvGraphicFramePr/>
          <p:nvPr>
            <p:extLst>
              <p:ext uri="{D42A27DB-BD31-4B8C-83A1-F6EECF244321}">
                <p14:modId xmlns:p14="http://schemas.microsoft.com/office/powerpoint/2010/main" val="266572845"/>
              </p:ext>
            </p:extLst>
          </p:nvPr>
        </p:nvGraphicFramePr>
        <p:xfrm>
          <a:off x="750618" y="-25815"/>
          <a:ext cx="10781739" cy="10081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p:cNvSpPr/>
          <p:nvPr/>
        </p:nvSpPr>
        <p:spPr>
          <a:xfrm>
            <a:off x="2116183" y="6362513"/>
            <a:ext cx="7753693" cy="369332"/>
          </a:xfrm>
          <a:prstGeom prst="rect">
            <a:avLst/>
          </a:prstGeom>
        </p:spPr>
        <p:txBody>
          <a:bodyPr wrap="square">
            <a:spAutoFit/>
          </a:bodyPr>
          <a:lstStyle/>
          <a:p>
            <a:pPr algn="ctr"/>
            <a:r>
              <a:rPr lang="fr-FR" dirty="0">
                <a:latin typeface="Times New Roman" panose="02020603050405020304" pitchFamily="18" charset="0"/>
                <a:cs typeface="Times New Roman" panose="02020603050405020304" pitchFamily="18" charset="0"/>
              </a:rPr>
              <a:t>Système de gestion de Service d’électricité / gaz «ndes »</a:t>
            </a:r>
            <a:endParaRPr lang="en-US" dirty="0">
              <a:latin typeface="Times New Roman" panose="02020603050405020304" pitchFamily="18" charset="0"/>
              <a:cs typeface="Times New Roman" panose="02020603050405020304" pitchFamily="18" charset="0"/>
            </a:endParaRPr>
          </a:p>
        </p:txBody>
      </p:sp>
      <p:sp>
        <p:nvSpPr>
          <p:cNvPr id="67" name="Flowchart: Off-page Connector 36">
            <a:extLst>
              <a:ext uri="{FF2B5EF4-FFF2-40B4-BE49-F238E27FC236}">
                <a16:creationId xmlns:a16="http://schemas.microsoft.com/office/drawing/2014/main" id="{E34E4F2F-2E67-4692-9EB5-843046579063}"/>
              </a:ext>
            </a:extLst>
          </p:cNvPr>
          <p:cNvSpPr/>
          <p:nvPr/>
        </p:nvSpPr>
        <p:spPr>
          <a:xfrm>
            <a:off x="10923399" y="6385024"/>
            <a:ext cx="327273" cy="393600"/>
          </a:xfrm>
          <a:prstGeom prst="flowChartOffpageConnector">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1"/>
                </a:solidFill>
              </a:rPr>
              <a:t>5</a:t>
            </a:r>
          </a:p>
        </p:txBody>
      </p:sp>
      <p:pic>
        <p:nvPicPr>
          <p:cNvPr id="59" name="Image 58"/>
          <p:cNvPicPr/>
          <p:nvPr/>
        </p:nvPicPr>
        <p:blipFill>
          <a:blip r:embed="rId8" cstate="print">
            <a:extLst>
              <a:ext uri="{28A0092B-C50C-407E-A947-70E740481C1C}">
                <a14:useLocalDpi xmlns:a14="http://schemas.microsoft.com/office/drawing/2010/main" val="0"/>
              </a:ext>
            </a:extLst>
          </a:blip>
          <a:stretch>
            <a:fillRect/>
          </a:stretch>
        </p:blipFill>
        <p:spPr>
          <a:xfrm>
            <a:off x="90975" y="124384"/>
            <a:ext cx="696394" cy="697010"/>
          </a:xfrm>
          <a:prstGeom prst="rect">
            <a:avLst/>
          </a:prstGeom>
        </p:spPr>
      </p:pic>
      <p:pic>
        <p:nvPicPr>
          <p:cNvPr id="60" name="Image 59"/>
          <p:cNvPicPr/>
          <p:nvPr/>
        </p:nvPicPr>
        <p:blipFill>
          <a:blip r:embed="rId9" cstate="print">
            <a:extLst>
              <a:ext uri="{28A0092B-C50C-407E-A947-70E740481C1C}">
                <a14:useLocalDpi xmlns:a14="http://schemas.microsoft.com/office/drawing/2010/main" val="0"/>
              </a:ext>
            </a:extLst>
          </a:blip>
          <a:stretch>
            <a:fillRect/>
          </a:stretch>
        </p:blipFill>
        <p:spPr>
          <a:xfrm>
            <a:off x="11638721" y="206784"/>
            <a:ext cx="467139" cy="532209"/>
          </a:xfrm>
          <a:prstGeom prst="rect">
            <a:avLst/>
          </a:prstGeom>
        </p:spPr>
      </p:pic>
      <p:sp>
        <p:nvSpPr>
          <p:cNvPr id="3" name="Rectangle 2"/>
          <p:cNvSpPr/>
          <p:nvPr/>
        </p:nvSpPr>
        <p:spPr>
          <a:xfrm>
            <a:off x="832413" y="1137441"/>
            <a:ext cx="3805978" cy="461665"/>
          </a:xfrm>
          <a:prstGeom prst="rect">
            <a:avLst/>
          </a:prstGeom>
        </p:spPr>
        <p:txBody>
          <a:bodyPr wrap="none">
            <a:spAutoFit/>
          </a:bodyPr>
          <a:lstStyle/>
          <a:p>
            <a:r>
              <a:rPr lang="fr-FR" sz="2400" dirty="0" smtClean="0"/>
              <a:t>LES PRINCIPES DE NTT DATA :</a:t>
            </a:r>
            <a:endParaRPr lang="fr-FR" sz="2400" dirty="0"/>
          </a:p>
        </p:txBody>
      </p:sp>
    </p:spTree>
    <p:extLst>
      <p:ext uri="{BB962C8B-B14F-4D97-AF65-F5344CB8AC3E}">
        <p14:creationId xmlns:p14="http://schemas.microsoft.com/office/powerpoint/2010/main" val="2241846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circle(in)">
                                      <p:cBhvr>
                                        <p:cTn id="10" dur="2000"/>
                                        <p:tgtEl>
                                          <p:spTgt spid="8"/>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circle(in)">
                                      <p:cBhvr>
                                        <p:cTn id="13" dur="2000"/>
                                        <p:tgtEl>
                                          <p:spTgt spid="9"/>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circle(in)">
                                      <p:cBhvr>
                                        <p:cTn id="16" dur="2000"/>
                                        <p:tgtEl>
                                          <p:spTgt spid="10"/>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circle(in)">
                                      <p:cBhvr>
                                        <p:cTn id="19" dur="2000"/>
                                        <p:tgtEl>
                                          <p:spTgt spid="11"/>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circle(in)">
                                      <p:cBhvr>
                                        <p:cTn id="22" dur="2000"/>
                                        <p:tgtEl>
                                          <p:spTgt spid="12"/>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circle(in)">
                                      <p:cBhvr>
                                        <p:cTn id="25" dur="2000"/>
                                        <p:tgtEl>
                                          <p:spTgt spid="13"/>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circle(in)">
                                      <p:cBhvr>
                                        <p:cTn id="28" dur="2000"/>
                                        <p:tgtEl>
                                          <p:spTgt spid="14"/>
                                        </p:tgtEl>
                                      </p:cBhvr>
                                    </p:animEffect>
                                  </p:childTnLst>
                                </p:cTn>
                              </p:par>
                              <p:par>
                                <p:cTn id="29" presetID="6" presetClass="entr" presetSubtype="16"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circle(in)">
                                      <p:cBhvr>
                                        <p:cTn id="31" dur="2000"/>
                                        <p:tgtEl>
                                          <p:spTgt spid="15"/>
                                        </p:tgtEl>
                                      </p:cBhvr>
                                    </p:animEffect>
                                  </p:childTnLst>
                                </p:cTn>
                              </p:par>
                              <p:par>
                                <p:cTn id="32" presetID="6" presetClass="entr" presetSubtype="16"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circle(in)">
                                      <p:cBhvr>
                                        <p:cTn id="34" dur="2000"/>
                                        <p:tgtEl>
                                          <p:spTgt spid="16"/>
                                        </p:tgtEl>
                                      </p:cBhvr>
                                    </p:animEffect>
                                  </p:childTnLst>
                                </p:cTn>
                              </p:par>
                              <p:par>
                                <p:cTn id="35" presetID="6" presetClass="entr" presetSubtype="16"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circle(in)">
                                      <p:cBhvr>
                                        <p:cTn id="37" dur="2000"/>
                                        <p:tgtEl>
                                          <p:spTgt spid="17"/>
                                        </p:tgtEl>
                                      </p:cBhvr>
                                    </p:animEffect>
                                  </p:childTnLst>
                                </p:cTn>
                              </p:par>
                              <p:par>
                                <p:cTn id="38" presetID="6" presetClass="entr" presetSubtype="16"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circle(in)">
                                      <p:cBhvr>
                                        <p:cTn id="40" dur="2000"/>
                                        <p:tgtEl>
                                          <p:spTgt spid="18"/>
                                        </p:tgtEl>
                                      </p:cBhvr>
                                    </p:animEffect>
                                  </p:childTnLst>
                                </p:cTn>
                              </p:par>
                              <p:par>
                                <p:cTn id="41" presetID="6" presetClass="entr" presetSubtype="16"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circle(in)">
                                      <p:cBhvr>
                                        <p:cTn id="43" dur="2000"/>
                                        <p:tgtEl>
                                          <p:spTgt spid="19"/>
                                        </p:tgtEl>
                                      </p:cBhvr>
                                    </p:animEffect>
                                  </p:childTnLst>
                                </p:cTn>
                              </p:par>
                              <p:par>
                                <p:cTn id="44" presetID="6" presetClass="entr" presetSubtype="16"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circle(in)">
                                      <p:cBhvr>
                                        <p:cTn id="46" dur="2000"/>
                                        <p:tgtEl>
                                          <p:spTgt spid="20"/>
                                        </p:tgtEl>
                                      </p:cBhvr>
                                    </p:animEffect>
                                  </p:childTnLst>
                                </p:cTn>
                              </p:par>
                              <p:par>
                                <p:cTn id="47" presetID="6" presetClass="entr" presetSubtype="16"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circle(in)">
                                      <p:cBhvr>
                                        <p:cTn id="49" dur="2000"/>
                                        <p:tgtEl>
                                          <p:spTgt spid="21"/>
                                        </p:tgtEl>
                                      </p:cBhvr>
                                    </p:animEffect>
                                  </p:childTnLst>
                                </p:cTn>
                              </p:par>
                              <p:par>
                                <p:cTn id="50" presetID="6" presetClass="entr" presetSubtype="16"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circle(in)">
                                      <p:cBhvr>
                                        <p:cTn id="52" dur="2000"/>
                                        <p:tgtEl>
                                          <p:spTgt spid="22"/>
                                        </p:tgtEl>
                                      </p:cBhvr>
                                    </p:animEffect>
                                  </p:childTnLst>
                                </p:cTn>
                              </p:par>
                              <p:par>
                                <p:cTn id="53" presetID="6" presetClass="entr" presetSubtype="16"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circle(in)">
                                      <p:cBhvr>
                                        <p:cTn id="55" dur="2000"/>
                                        <p:tgtEl>
                                          <p:spTgt spid="23"/>
                                        </p:tgtEl>
                                      </p:cBhvr>
                                    </p:animEffect>
                                  </p:childTnLst>
                                </p:cTn>
                              </p:par>
                              <p:par>
                                <p:cTn id="56" presetID="6" presetClass="entr" presetSubtype="16"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circle(in)">
                                      <p:cBhvr>
                                        <p:cTn id="58" dur="2000"/>
                                        <p:tgtEl>
                                          <p:spTgt spid="24"/>
                                        </p:tgtEl>
                                      </p:cBhvr>
                                    </p:animEffect>
                                  </p:childTnLst>
                                </p:cTn>
                              </p:par>
                              <p:par>
                                <p:cTn id="59" presetID="6" presetClass="entr" presetSubtype="16" fill="hold" grpId="0" nodeType="with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circle(in)">
                                      <p:cBhvr>
                                        <p:cTn id="61" dur="2000"/>
                                        <p:tgtEl>
                                          <p:spTgt spid="25"/>
                                        </p:tgtEl>
                                      </p:cBhvr>
                                    </p:animEffect>
                                  </p:childTnLst>
                                </p:cTn>
                              </p:par>
                              <p:par>
                                <p:cTn id="62" presetID="6" presetClass="entr" presetSubtype="16" fill="hold" grpId="0" nodeType="with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circle(in)">
                                      <p:cBhvr>
                                        <p:cTn id="64" dur="2000"/>
                                        <p:tgtEl>
                                          <p:spTgt spid="26"/>
                                        </p:tgtEl>
                                      </p:cBhvr>
                                    </p:animEffect>
                                  </p:childTnLst>
                                </p:cTn>
                              </p:par>
                              <p:par>
                                <p:cTn id="65" presetID="6" presetClass="entr" presetSubtype="16" fill="hold" grpId="0" nodeType="with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circle(in)">
                                      <p:cBhvr>
                                        <p:cTn id="67" dur="2000"/>
                                        <p:tgtEl>
                                          <p:spTgt spid="27"/>
                                        </p:tgtEl>
                                      </p:cBhvr>
                                    </p:animEffect>
                                  </p:childTnLst>
                                </p:cTn>
                              </p:par>
                              <p:par>
                                <p:cTn id="68" presetID="6" presetClass="entr" presetSubtype="16" fill="hold" grpId="0" nodeType="withEffect">
                                  <p:stCondLst>
                                    <p:cond delay="0"/>
                                  </p:stCondLst>
                                  <p:childTnLst>
                                    <p:set>
                                      <p:cBhvr>
                                        <p:cTn id="69" dur="1" fill="hold">
                                          <p:stCondLst>
                                            <p:cond delay="0"/>
                                          </p:stCondLst>
                                        </p:cTn>
                                        <p:tgtEl>
                                          <p:spTgt spid="28"/>
                                        </p:tgtEl>
                                        <p:attrNameLst>
                                          <p:attrName>style.visibility</p:attrName>
                                        </p:attrNameLst>
                                      </p:cBhvr>
                                      <p:to>
                                        <p:strVal val="visible"/>
                                      </p:to>
                                    </p:set>
                                    <p:animEffect transition="in" filter="circle(in)">
                                      <p:cBhvr>
                                        <p:cTn id="70" dur="2000"/>
                                        <p:tgtEl>
                                          <p:spTgt spid="28"/>
                                        </p:tgtEl>
                                      </p:cBhvr>
                                    </p:animEffect>
                                  </p:childTnLst>
                                </p:cTn>
                              </p:par>
                              <p:par>
                                <p:cTn id="71" presetID="6" presetClass="entr" presetSubtype="16" fill="hold" grpId="0" nodeType="withEffect">
                                  <p:stCondLst>
                                    <p:cond delay="0"/>
                                  </p:stCondLst>
                                  <p:childTnLst>
                                    <p:set>
                                      <p:cBhvr>
                                        <p:cTn id="72" dur="1" fill="hold">
                                          <p:stCondLst>
                                            <p:cond delay="0"/>
                                          </p:stCondLst>
                                        </p:cTn>
                                        <p:tgtEl>
                                          <p:spTgt spid="29"/>
                                        </p:tgtEl>
                                        <p:attrNameLst>
                                          <p:attrName>style.visibility</p:attrName>
                                        </p:attrNameLst>
                                      </p:cBhvr>
                                      <p:to>
                                        <p:strVal val="visible"/>
                                      </p:to>
                                    </p:set>
                                    <p:animEffect transition="in" filter="circle(in)">
                                      <p:cBhvr>
                                        <p:cTn id="73" dur="2000"/>
                                        <p:tgtEl>
                                          <p:spTgt spid="29"/>
                                        </p:tgtEl>
                                      </p:cBhvr>
                                    </p:animEffect>
                                  </p:childTnLst>
                                </p:cTn>
                              </p:par>
                              <p:par>
                                <p:cTn id="74" presetID="6" presetClass="entr" presetSubtype="16" fill="hold" grpId="0" nodeType="withEffect">
                                  <p:stCondLst>
                                    <p:cond delay="0"/>
                                  </p:stCondLst>
                                  <p:childTnLst>
                                    <p:set>
                                      <p:cBhvr>
                                        <p:cTn id="75" dur="1" fill="hold">
                                          <p:stCondLst>
                                            <p:cond delay="0"/>
                                          </p:stCondLst>
                                        </p:cTn>
                                        <p:tgtEl>
                                          <p:spTgt spid="30"/>
                                        </p:tgtEl>
                                        <p:attrNameLst>
                                          <p:attrName>style.visibility</p:attrName>
                                        </p:attrNameLst>
                                      </p:cBhvr>
                                      <p:to>
                                        <p:strVal val="visible"/>
                                      </p:to>
                                    </p:set>
                                    <p:animEffect transition="in" filter="circle(in)">
                                      <p:cBhvr>
                                        <p:cTn id="76" dur="2000"/>
                                        <p:tgtEl>
                                          <p:spTgt spid="30"/>
                                        </p:tgtEl>
                                      </p:cBhvr>
                                    </p:animEffect>
                                  </p:childTnLst>
                                </p:cTn>
                              </p:par>
                              <p:par>
                                <p:cTn id="77" presetID="6" presetClass="entr" presetSubtype="16" fill="hold" grpId="0" nodeType="withEffect">
                                  <p:stCondLst>
                                    <p:cond delay="0"/>
                                  </p:stCondLst>
                                  <p:childTnLst>
                                    <p:set>
                                      <p:cBhvr>
                                        <p:cTn id="78" dur="1" fill="hold">
                                          <p:stCondLst>
                                            <p:cond delay="0"/>
                                          </p:stCondLst>
                                        </p:cTn>
                                        <p:tgtEl>
                                          <p:spTgt spid="31"/>
                                        </p:tgtEl>
                                        <p:attrNameLst>
                                          <p:attrName>style.visibility</p:attrName>
                                        </p:attrNameLst>
                                      </p:cBhvr>
                                      <p:to>
                                        <p:strVal val="visible"/>
                                      </p:to>
                                    </p:set>
                                    <p:animEffect transition="in" filter="circle(in)">
                                      <p:cBhvr>
                                        <p:cTn id="79" dur="2000"/>
                                        <p:tgtEl>
                                          <p:spTgt spid="31"/>
                                        </p:tgtEl>
                                      </p:cBhvr>
                                    </p:animEffect>
                                  </p:childTnLst>
                                </p:cTn>
                              </p:par>
                              <p:par>
                                <p:cTn id="80" presetID="6" presetClass="entr" presetSubtype="16" fill="hold" grpId="0" nodeType="withEffect">
                                  <p:stCondLst>
                                    <p:cond delay="0"/>
                                  </p:stCondLst>
                                  <p:childTnLst>
                                    <p:set>
                                      <p:cBhvr>
                                        <p:cTn id="81" dur="1" fill="hold">
                                          <p:stCondLst>
                                            <p:cond delay="0"/>
                                          </p:stCondLst>
                                        </p:cTn>
                                        <p:tgtEl>
                                          <p:spTgt spid="32"/>
                                        </p:tgtEl>
                                        <p:attrNameLst>
                                          <p:attrName>style.visibility</p:attrName>
                                        </p:attrNameLst>
                                      </p:cBhvr>
                                      <p:to>
                                        <p:strVal val="visible"/>
                                      </p:to>
                                    </p:set>
                                    <p:animEffect transition="in" filter="circle(in)">
                                      <p:cBhvr>
                                        <p:cTn id="82" dur="2000"/>
                                        <p:tgtEl>
                                          <p:spTgt spid="32"/>
                                        </p:tgtEl>
                                      </p:cBhvr>
                                    </p:animEffect>
                                  </p:childTnLst>
                                </p:cTn>
                              </p:par>
                              <p:par>
                                <p:cTn id="83" presetID="6" presetClass="entr" presetSubtype="16" fill="hold" grpId="0" nodeType="withEffect">
                                  <p:stCondLst>
                                    <p:cond delay="0"/>
                                  </p:stCondLst>
                                  <p:childTnLst>
                                    <p:set>
                                      <p:cBhvr>
                                        <p:cTn id="84" dur="1" fill="hold">
                                          <p:stCondLst>
                                            <p:cond delay="0"/>
                                          </p:stCondLst>
                                        </p:cTn>
                                        <p:tgtEl>
                                          <p:spTgt spid="33"/>
                                        </p:tgtEl>
                                        <p:attrNameLst>
                                          <p:attrName>style.visibility</p:attrName>
                                        </p:attrNameLst>
                                      </p:cBhvr>
                                      <p:to>
                                        <p:strVal val="visible"/>
                                      </p:to>
                                    </p:set>
                                    <p:animEffect transition="in" filter="circle(in)">
                                      <p:cBhvr>
                                        <p:cTn id="85" dur="2000"/>
                                        <p:tgtEl>
                                          <p:spTgt spid="33"/>
                                        </p:tgtEl>
                                      </p:cBhvr>
                                    </p:animEffect>
                                  </p:childTnLst>
                                </p:cTn>
                              </p:par>
                              <p:par>
                                <p:cTn id="86" presetID="6" presetClass="entr" presetSubtype="16" fill="hold" grpId="0" nodeType="withEffect">
                                  <p:stCondLst>
                                    <p:cond delay="0"/>
                                  </p:stCondLst>
                                  <p:childTnLst>
                                    <p:set>
                                      <p:cBhvr>
                                        <p:cTn id="87" dur="1" fill="hold">
                                          <p:stCondLst>
                                            <p:cond delay="0"/>
                                          </p:stCondLst>
                                        </p:cTn>
                                        <p:tgtEl>
                                          <p:spTgt spid="34"/>
                                        </p:tgtEl>
                                        <p:attrNameLst>
                                          <p:attrName>style.visibility</p:attrName>
                                        </p:attrNameLst>
                                      </p:cBhvr>
                                      <p:to>
                                        <p:strVal val="visible"/>
                                      </p:to>
                                    </p:set>
                                    <p:animEffect transition="in" filter="circle(in)">
                                      <p:cBhvr>
                                        <p:cTn id="88" dur="2000"/>
                                        <p:tgtEl>
                                          <p:spTgt spid="34"/>
                                        </p:tgtEl>
                                      </p:cBhvr>
                                    </p:animEffect>
                                  </p:childTnLst>
                                </p:cTn>
                              </p:par>
                              <p:par>
                                <p:cTn id="89" presetID="6" presetClass="entr" presetSubtype="16" fill="hold" grpId="0" nodeType="withEffect">
                                  <p:stCondLst>
                                    <p:cond delay="0"/>
                                  </p:stCondLst>
                                  <p:childTnLst>
                                    <p:set>
                                      <p:cBhvr>
                                        <p:cTn id="90" dur="1" fill="hold">
                                          <p:stCondLst>
                                            <p:cond delay="0"/>
                                          </p:stCondLst>
                                        </p:cTn>
                                        <p:tgtEl>
                                          <p:spTgt spid="35"/>
                                        </p:tgtEl>
                                        <p:attrNameLst>
                                          <p:attrName>style.visibility</p:attrName>
                                        </p:attrNameLst>
                                      </p:cBhvr>
                                      <p:to>
                                        <p:strVal val="visible"/>
                                      </p:to>
                                    </p:set>
                                    <p:animEffect transition="in" filter="circle(in)">
                                      <p:cBhvr>
                                        <p:cTn id="91" dur="2000"/>
                                        <p:tgtEl>
                                          <p:spTgt spid="35"/>
                                        </p:tgtEl>
                                      </p:cBhvr>
                                    </p:animEffect>
                                  </p:childTnLst>
                                </p:cTn>
                              </p:par>
                              <p:par>
                                <p:cTn id="92" presetID="6" presetClass="entr" presetSubtype="16" fill="hold" grpId="0" nodeType="withEffect">
                                  <p:stCondLst>
                                    <p:cond delay="0"/>
                                  </p:stCondLst>
                                  <p:childTnLst>
                                    <p:set>
                                      <p:cBhvr>
                                        <p:cTn id="93" dur="1" fill="hold">
                                          <p:stCondLst>
                                            <p:cond delay="0"/>
                                          </p:stCondLst>
                                        </p:cTn>
                                        <p:tgtEl>
                                          <p:spTgt spid="36"/>
                                        </p:tgtEl>
                                        <p:attrNameLst>
                                          <p:attrName>style.visibility</p:attrName>
                                        </p:attrNameLst>
                                      </p:cBhvr>
                                      <p:to>
                                        <p:strVal val="visible"/>
                                      </p:to>
                                    </p:set>
                                    <p:animEffect transition="in" filter="circle(in)">
                                      <p:cBhvr>
                                        <p:cTn id="94" dur="2000"/>
                                        <p:tgtEl>
                                          <p:spTgt spid="36"/>
                                        </p:tgtEl>
                                      </p:cBhvr>
                                    </p:animEffect>
                                  </p:childTnLst>
                                </p:cTn>
                              </p:par>
                              <p:par>
                                <p:cTn id="95" presetID="6" presetClass="entr" presetSubtype="16" fill="hold" grpId="0" nodeType="withEffect">
                                  <p:stCondLst>
                                    <p:cond delay="0"/>
                                  </p:stCondLst>
                                  <p:childTnLst>
                                    <p:set>
                                      <p:cBhvr>
                                        <p:cTn id="96" dur="1" fill="hold">
                                          <p:stCondLst>
                                            <p:cond delay="0"/>
                                          </p:stCondLst>
                                        </p:cTn>
                                        <p:tgtEl>
                                          <p:spTgt spid="37"/>
                                        </p:tgtEl>
                                        <p:attrNameLst>
                                          <p:attrName>style.visibility</p:attrName>
                                        </p:attrNameLst>
                                      </p:cBhvr>
                                      <p:to>
                                        <p:strVal val="visible"/>
                                      </p:to>
                                    </p:set>
                                    <p:animEffect transition="in" filter="circle(in)">
                                      <p:cBhvr>
                                        <p:cTn id="97" dur="2000"/>
                                        <p:tgtEl>
                                          <p:spTgt spid="37"/>
                                        </p:tgtEl>
                                      </p:cBhvr>
                                    </p:animEffect>
                                  </p:childTnLst>
                                </p:cTn>
                              </p:par>
                              <p:par>
                                <p:cTn id="98" presetID="6" presetClass="entr" presetSubtype="16" fill="hold" grpId="0" nodeType="withEffect">
                                  <p:stCondLst>
                                    <p:cond delay="0"/>
                                  </p:stCondLst>
                                  <p:childTnLst>
                                    <p:set>
                                      <p:cBhvr>
                                        <p:cTn id="99" dur="1" fill="hold">
                                          <p:stCondLst>
                                            <p:cond delay="0"/>
                                          </p:stCondLst>
                                        </p:cTn>
                                        <p:tgtEl>
                                          <p:spTgt spid="38"/>
                                        </p:tgtEl>
                                        <p:attrNameLst>
                                          <p:attrName>style.visibility</p:attrName>
                                        </p:attrNameLst>
                                      </p:cBhvr>
                                      <p:to>
                                        <p:strVal val="visible"/>
                                      </p:to>
                                    </p:set>
                                    <p:animEffect transition="in" filter="circle(in)">
                                      <p:cBhvr>
                                        <p:cTn id="100" dur="2000"/>
                                        <p:tgtEl>
                                          <p:spTgt spid="38"/>
                                        </p:tgtEl>
                                      </p:cBhvr>
                                    </p:animEffect>
                                  </p:childTnLst>
                                </p:cTn>
                              </p:par>
                            </p:childTnLst>
                          </p:cTn>
                        </p:par>
                        <p:par>
                          <p:cTn id="101" fill="hold">
                            <p:stCondLst>
                              <p:cond delay="2000"/>
                            </p:stCondLst>
                            <p:childTnLst>
                              <p:par>
                                <p:cTn id="102" presetID="53" presetClass="entr" presetSubtype="16" fill="hold" grpId="0" nodeType="afterEffect">
                                  <p:stCondLst>
                                    <p:cond delay="0"/>
                                  </p:stCondLst>
                                  <p:childTnLst>
                                    <p:set>
                                      <p:cBhvr>
                                        <p:cTn id="103" dur="1" fill="hold">
                                          <p:stCondLst>
                                            <p:cond delay="0"/>
                                          </p:stCondLst>
                                        </p:cTn>
                                        <p:tgtEl>
                                          <p:spTgt spid="52"/>
                                        </p:tgtEl>
                                        <p:attrNameLst>
                                          <p:attrName>style.visibility</p:attrName>
                                        </p:attrNameLst>
                                      </p:cBhvr>
                                      <p:to>
                                        <p:strVal val="visible"/>
                                      </p:to>
                                    </p:set>
                                    <p:anim calcmode="lin" valueType="num">
                                      <p:cBhvr>
                                        <p:cTn id="104" dur="500" fill="hold"/>
                                        <p:tgtEl>
                                          <p:spTgt spid="52"/>
                                        </p:tgtEl>
                                        <p:attrNameLst>
                                          <p:attrName>ppt_w</p:attrName>
                                        </p:attrNameLst>
                                      </p:cBhvr>
                                      <p:tavLst>
                                        <p:tav tm="0">
                                          <p:val>
                                            <p:fltVal val="0"/>
                                          </p:val>
                                        </p:tav>
                                        <p:tav tm="100000">
                                          <p:val>
                                            <p:strVal val="#ppt_w"/>
                                          </p:val>
                                        </p:tav>
                                      </p:tavLst>
                                    </p:anim>
                                    <p:anim calcmode="lin" valueType="num">
                                      <p:cBhvr>
                                        <p:cTn id="105" dur="500" fill="hold"/>
                                        <p:tgtEl>
                                          <p:spTgt spid="52"/>
                                        </p:tgtEl>
                                        <p:attrNameLst>
                                          <p:attrName>ppt_h</p:attrName>
                                        </p:attrNameLst>
                                      </p:cBhvr>
                                      <p:tavLst>
                                        <p:tav tm="0">
                                          <p:val>
                                            <p:fltVal val="0"/>
                                          </p:val>
                                        </p:tav>
                                        <p:tav tm="100000">
                                          <p:val>
                                            <p:strVal val="#ppt_h"/>
                                          </p:val>
                                        </p:tav>
                                      </p:tavLst>
                                    </p:anim>
                                    <p:animEffect transition="in" filter="fade">
                                      <p:cBhvr>
                                        <p:cTn id="106" dur="500"/>
                                        <p:tgtEl>
                                          <p:spTgt spid="52"/>
                                        </p:tgtEl>
                                      </p:cBhvr>
                                    </p:animEffect>
                                  </p:childTnLst>
                                </p:cTn>
                              </p:par>
                              <p:par>
                                <p:cTn id="107" presetID="53" presetClass="entr" presetSubtype="16" fill="hold" grpId="0" nodeType="withEffect">
                                  <p:stCondLst>
                                    <p:cond delay="0"/>
                                  </p:stCondLst>
                                  <p:childTnLst>
                                    <p:set>
                                      <p:cBhvr>
                                        <p:cTn id="108" dur="1" fill="hold">
                                          <p:stCondLst>
                                            <p:cond delay="0"/>
                                          </p:stCondLst>
                                        </p:cTn>
                                        <p:tgtEl>
                                          <p:spTgt spid="51"/>
                                        </p:tgtEl>
                                        <p:attrNameLst>
                                          <p:attrName>style.visibility</p:attrName>
                                        </p:attrNameLst>
                                      </p:cBhvr>
                                      <p:to>
                                        <p:strVal val="visible"/>
                                      </p:to>
                                    </p:set>
                                    <p:anim calcmode="lin" valueType="num">
                                      <p:cBhvr>
                                        <p:cTn id="109" dur="500" fill="hold"/>
                                        <p:tgtEl>
                                          <p:spTgt spid="51"/>
                                        </p:tgtEl>
                                        <p:attrNameLst>
                                          <p:attrName>ppt_w</p:attrName>
                                        </p:attrNameLst>
                                      </p:cBhvr>
                                      <p:tavLst>
                                        <p:tav tm="0">
                                          <p:val>
                                            <p:fltVal val="0"/>
                                          </p:val>
                                        </p:tav>
                                        <p:tav tm="100000">
                                          <p:val>
                                            <p:strVal val="#ppt_w"/>
                                          </p:val>
                                        </p:tav>
                                      </p:tavLst>
                                    </p:anim>
                                    <p:anim calcmode="lin" valueType="num">
                                      <p:cBhvr>
                                        <p:cTn id="110" dur="500" fill="hold"/>
                                        <p:tgtEl>
                                          <p:spTgt spid="51"/>
                                        </p:tgtEl>
                                        <p:attrNameLst>
                                          <p:attrName>ppt_h</p:attrName>
                                        </p:attrNameLst>
                                      </p:cBhvr>
                                      <p:tavLst>
                                        <p:tav tm="0">
                                          <p:val>
                                            <p:fltVal val="0"/>
                                          </p:val>
                                        </p:tav>
                                        <p:tav tm="100000">
                                          <p:val>
                                            <p:strVal val="#ppt_h"/>
                                          </p:val>
                                        </p:tav>
                                      </p:tavLst>
                                    </p:anim>
                                    <p:animEffect transition="in" filter="fade">
                                      <p:cBhvr>
                                        <p:cTn id="111" dur="500"/>
                                        <p:tgtEl>
                                          <p:spTgt spid="51"/>
                                        </p:tgtEl>
                                      </p:cBhvr>
                                    </p:animEffect>
                                  </p:childTnLst>
                                </p:cTn>
                              </p:par>
                              <p:par>
                                <p:cTn id="112" presetID="53" presetClass="entr" presetSubtype="16" fill="hold" grpId="0" nodeType="withEffect">
                                  <p:stCondLst>
                                    <p:cond delay="0"/>
                                  </p:stCondLst>
                                  <p:childTnLst>
                                    <p:set>
                                      <p:cBhvr>
                                        <p:cTn id="113" dur="1" fill="hold">
                                          <p:stCondLst>
                                            <p:cond delay="0"/>
                                          </p:stCondLst>
                                        </p:cTn>
                                        <p:tgtEl>
                                          <p:spTgt spid="54"/>
                                        </p:tgtEl>
                                        <p:attrNameLst>
                                          <p:attrName>style.visibility</p:attrName>
                                        </p:attrNameLst>
                                      </p:cBhvr>
                                      <p:to>
                                        <p:strVal val="visible"/>
                                      </p:to>
                                    </p:set>
                                    <p:anim calcmode="lin" valueType="num">
                                      <p:cBhvr>
                                        <p:cTn id="114" dur="500" fill="hold"/>
                                        <p:tgtEl>
                                          <p:spTgt spid="54"/>
                                        </p:tgtEl>
                                        <p:attrNameLst>
                                          <p:attrName>ppt_w</p:attrName>
                                        </p:attrNameLst>
                                      </p:cBhvr>
                                      <p:tavLst>
                                        <p:tav tm="0">
                                          <p:val>
                                            <p:fltVal val="0"/>
                                          </p:val>
                                        </p:tav>
                                        <p:tav tm="100000">
                                          <p:val>
                                            <p:strVal val="#ppt_w"/>
                                          </p:val>
                                        </p:tav>
                                      </p:tavLst>
                                    </p:anim>
                                    <p:anim calcmode="lin" valueType="num">
                                      <p:cBhvr>
                                        <p:cTn id="115" dur="500" fill="hold"/>
                                        <p:tgtEl>
                                          <p:spTgt spid="54"/>
                                        </p:tgtEl>
                                        <p:attrNameLst>
                                          <p:attrName>ppt_h</p:attrName>
                                        </p:attrNameLst>
                                      </p:cBhvr>
                                      <p:tavLst>
                                        <p:tav tm="0">
                                          <p:val>
                                            <p:fltVal val="0"/>
                                          </p:val>
                                        </p:tav>
                                        <p:tav tm="100000">
                                          <p:val>
                                            <p:strVal val="#ppt_h"/>
                                          </p:val>
                                        </p:tav>
                                      </p:tavLst>
                                    </p:anim>
                                    <p:animEffect transition="in" filter="fade">
                                      <p:cBhvr>
                                        <p:cTn id="116" dur="500"/>
                                        <p:tgtEl>
                                          <p:spTgt spid="54"/>
                                        </p:tgtEl>
                                      </p:cBhvr>
                                    </p:animEffect>
                                  </p:childTnLst>
                                </p:cTn>
                              </p:par>
                              <p:par>
                                <p:cTn id="117" presetID="53" presetClass="entr" presetSubtype="16" fill="hold" grpId="0" nodeType="withEffect">
                                  <p:stCondLst>
                                    <p:cond delay="0"/>
                                  </p:stCondLst>
                                  <p:childTnLst>
                                    <p:set>
                                      <p:cBhvr>
                                        <p:cTn id="118" dur="1" fill="hold">
                                          <p:stCondLst>
                                            <p:cond delay="0"/>
                                          </p:stCondLst>
                                        </p:cTn>
                                        <p:tgtEl>
                                          <p:spTgt spid="53"/>
                                        </p:tgtEl>
                                        <p:attrNameLst>
                                          <p:attrName>style.visibility</p:attrName>
                                        </p:attrNameLst>
                                      </p:cBhvr>
                                      <p:to>
                                        <p:strVal val="visible"/>
                                      </p:to>
                                    </p:set>
                                    <p:anim calcmode="lin" valueType="num">
                                      <p:cBhvr>
                                        <p:cTn id="119" dur="500" fill="hold"/>
                                        <p:tgtEl>
                                          <p:spTgt spid="53"/>
                                        </p:tgtEl>
                                        <p:attrNameLst>
                                          <p:attrName>ppt_w</p:attrName>
                                        </p:attrNameLst>
                                      </p:cBhvr>
                                      <p:tavLst>
                                        <p:tav tm="0">
                                          <p:val>
                                            <p:fltVal val="0"/>
                                          </p:val>
                                        </p:tav>
                                        <p:tav tm="100000">
                                          <p:val>
                                            <p:strVal val="#ppt_w"/>
                                          </p:val>
                                        </p:tav>
                                      </p:tavLst>
                                    </p:anim>
                                    <p:anim calcmode="lin" valueType="num">
                                      <p:cBhvr>
                                        <p:cTn id="120" dur="500" fill="hold"/>
                                        <p:tgtEl>
                                          <p:spTgt spid="53"/>
                                        </p:tgtEl>
                                        <p:attrNameLst>
                                          <p:attrName>ppt_h</p:attrName>
                                        </p:attrNameLst>
                                      </p:cBhvr>
                                      <p:tavLst>
                                        <p:tav tm="0">
                                          <p:val>
                                            <p:fltVal val="0"/>
                                          </p:val>
                                        </p:tav>
                                        <p:tav tm="100000">
                                          <p:val>
                                            <p:strVal val="#ppt_h"/>
                                          </p:val>
                                        </p:tav>
                                      </p:tavLst>
                                    </p:anim>
                                    <p:animEffect transition="in" filter="fade">
                                      <p:cBhvr>
                                        <p:cTn id="121" dur="500"/>
                                        <p:tgtEl>
                                          <p:spTgt spid="53"/>
                                        </p:tgtEl>
                                      </p:cBhvr>
                                    </p:animEffect>
                                  </p:childTnLst>
                                </p:cTn>
                              </p:par>
                              <p:par>
                                <p:cTn id="122" presetID="43" presetClass="entr" presetSubtype="0" fill="hold" nodeType="withEffect">
                                  <p:stCondLst>
                                    <p:cond delay="0"/>
                                  </p:stCondLst>
                                  <p:childTnLst>
                                    <p:set>
                                      <p:cBhvr>
                                        <p:cTn id="123" dur="1" fill="hold">
                                          <p:stCondLst>
                                            <p:cond delay="0"/>
                                          </p:stCondLst>
                                        </p:cTn>
                                        <p:tgtEl>
                                          <p:spTgt spid="39"/>
                                        </p:tgtEl>
                                        <p:attrNameLst>
                                          <p:attrName>style.visibility</p:attrName>
                                        </p:attrNameLst>
                                      </p:cBhvr>
                                      <p:to>
                                        <p:strVal val="visible"/>
                                      </p:to>
                                    </p:set>
                                    <p:animEffect transition="in" filter="fade">
                                      <p:cBhvr>
                                        <p:cTn id="124" dur="100"/>
                                        <p:tgtEl>
                                          <p:spTgt spid="39"/>
                                        </p:tgtEl>
                                      </p:cBhvr>
                                    </p:animEffect>
                                    <p:anim calcmode="lin" valueType="num">
                                      <p:cBhvr>
                                        <p:cTn id="125" dur="400" fill="hold"/>
                                        <p:tgtEl>
                                          <p:spTgt spid="39"/>
                                        </p:tgtEl>
                                        <p:attrNameLst>
                                          <p:attrName>ppt_x</p:attrName>
                                        </p:attrNameLst>
                                      </p:cBhvr>
                                      <p:tavLst>
                                        <p:tav tm="0">
                                          <p:val>
                                            <p:strVal val="#ppt_x"/>
                                          </p:val>
                                        </p:tav>
                                        <p:tav tm="100000">
                                          <p:val>
                                            <p:strVal val="#ppt_x"/>
                                          </p:val>
                                        </p:tav>
                                      </p:tavLst>
                                    </p:anim>
                                    <p:anim calcmode="lin" valueType="num">
                                      <p:cBhvr>
                                        <p:cTn id="126" dur="400" fill="hold"/>
                                        <p:tgtEl>
                                          <p:spTgt spid="39"/>
                                        </p:tgtEl>
                                        <p:attrNameLst>
                                          <p:attrName>ppt_y</p:attrName>
                                        </p:attrNameLst>
                                      </p:cBhvr>
                                      <p:tavLst>
                                        <p:tav tm="0">
                                          <p:val>
                                            <p:strVal val="#ppt_y+0.31"/>
                                          </p:val>
                                        </p:tav>
                                        <p:tav tm="100000">
                                          <p:val>
                                            <p:strVal val="#ppt_y+0.31"/>
                                          </p:val>
                                        </p:tav>
                                      </p:tavLst>
                                    </p:anim>
                                    <p:anim calcmode="lin" valueType="num">
                                      <p:cBhvr>
                                        <p:cTn id="127" dur="600" decel="50000" fill="hold">
                                          <p:stCondLst>
                                            <p:cond delay="400"/>
                                          </p:stCondLst>
                                        </p:cTn>
                                        <p:tgtEl>
                                          <p:spTgt spid="39"/>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28" dur="600" decel="50000" fill="hold">
                                          <p:stCondLst>
                                            <p:cond delay="400"/>
                                          </p:stCondLst>
                                        </p:cTn>
                                        <p:tgtEl>
                                          <p:spTgt spid="39"/>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129" fill="hold">
                            <p:stCondLst>
                              <p:cond delay="3000"/>
                            </p:stCondLst>
                            <p:childTnLst>
                              <p:par>
                                <p:cTn id="130" presetID="43" presetClass="entr" presetSubtype="0" fill="hold" nodeType="afterEffect">
                                  <p:stCondLst>
                                    <p:cond delay="0"/>
                                  </p:stCondLst>
                                  <p:childTnLst>
                                    <p:set>
                                      <p:cBhvr>
                                        <p:cTn id="131" dur="1" fill="hold">
                                          <p:stCondLst>
                                            <p:cond delay="0"/>
                                          </p:stCondLst>
                                        </p:cTn>
                                        <p:tgtEl>
                                          <p:spTgt spid="45"/>
                                        </p:tgtEl>
                                        <p:attrNameLst>
                                          <p:attrName>style.visibility</p:attrName>
                                        </p:attrNameLst>
                                      </p:cBhvr>
                                      <p:to>
                                        <p:strVal val="visible"/>
                                      </p:to>
                                    </p:set>
                                    <p:animEffect transition="in" filter="fade">
                                      <p:cBhvr>
                                        <p:cTn id="132" dur="100"/>
                                        <p:tgtEl>
                                          <p:spTgt spid="45"/>
                                        </p:tgtEl>
                                      </p:cBhvr>
                                    </p:animEffect>
                                    <p:anim calcmode="lin" valueType="num">
                                      <p:cBhvr>
                                        <p:cTn id="133" dur="400" fill="hold"/>
                                        <p:tgtEl>
                                          <p:spTgt spid="45"/>
                                        </p:tgtEl>
                                        <p:attrNameLst>
                                          <p:attrName>ppt_x</p:attrName>
                                        </p:attrNameLst>
                                      </p:cBhvr>
                                      <p:tavLst>
                                        <p:tav tm="0">
                                          <p:val>
                                            <p:strVal val="#ppt_x"/>
                                          </p:val>
                                        </p:tav>
                                        <p:tav tm="100000">
                                          <p:val>
                                            <p:strVal val="#ppt_x"/>
                                          </p:val>
                                        </p:tav>
                                      </p:tavLst>
                                    </p:anim>
                                    <p:anim calcmode="lin" valueType="num">
                                      <p:cBhvr>
                                        <p:cTn id="134" dur="400" fill="hold"/>
                                        <p:tgtEl>
                                          <p:spTgt spid="45"/>
                                        </p:tgtEl>
                                        <p:attrNameLst>
                                          <p:attrName>ppt_y</p:attrName>
                                        </p:attrNameLst>
                                      </p:cBhvr>
                                      <p:tavLst>
                                        <p:tav tm="0">
                                          <p:val>
                                            <p:strVal val="#ppt_y+0.31"/>
                                          </p:val>
                                        </p:tav>
                                        <p:tav tm="100000">
                                          <p:val>
                                            <p:strVal val="#ppt_y+0.31"/>
                                          </p:val>
                                        </p:tav>
                                      </p:tavLst>
                                    </p:anim>
                                    <p:anim calcmode="lin" valueType="num">
                                      <p:cBhvr>
                                        <p:cTn id="135" dur="600" decel="50000" fill="hold">
                                          <p:stCondLst>
                                            <p:cond delay="400"/>
                                          </p:stCondLst>
                                        </p:cTn>
                                        <p:tgtEl>
                                          <p:spTgt spid="45"/>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36" dur="600" decel="50000" fill="hold">
                                          <p:stCondLst>
                                            <p:cond delay="400"/>
                                          </p:stCondLst>
                                        </p:cTn>
                                        <p:tgtEl>
                                          <p:spTgt spid="45"/>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137" fill="hold">
                            <p:stCondLst>
                              <p:cond delay="4000"/>
                            </p:stCondLst>
                            <p:childTnLst>
                              <p:par>
                                <p:cTn id="138" presetID="43" presetClass="entr" presetSubtype="0" fill="hold" nodeType="afterEffect">
                                  <p:stCondLst>
                                    <p:cond delay="0"/>
                                  </p:stCondLst>
                                  <p:childTnLst>
                                    <p:set>
                                      <p:cBhvr>
                                        <p:cTn id="139" dur="1" fill="hold">
                                          <p:stCondLst>
                                            <p:cond delay="0"/>
                                          </p:stCondLst>
                                        </p:cTn>
                                        <p:tgtEl>
                                          <p:spTgt spid="48"/>
                                        </p:tgtEl>
                                        <p:attrNameLst>
                                          <p:attrName>style.visibility</p:attrName>
                                        </p:attrNameLst>
                                      </p:cBhvr>
                                      <p:to>
                                        <p:strVal val="visible"/>
                                      </p:to>
                                    </p:set>
                                    <p:animEffect transition="in" filter="fade">
                                      <p:cBhvr>
                                        <p:cTn id="140" dur="100"/>
                                        <p:tgtEl>
                                          <p:spTgt spid="48"/>
                                        </p:tgtEl>
                                      </p:cBhvr>
                                    </p:animEffect>
                                    <p:anim calcmode="lin" valueType="num">
                                      <p:cBhvr>
                                        <p:cTn id="141" dur="400" fill="hold"/>
                                        <p:tgtEl>
                                          <p:spTgt spid="48"/>
                                        </p:tgtEl>
                                        <p:attrNameLst>
                                          <p:attrName>ppt_x</p:attrName>
                                        </p:attrNameLst>
                                      </p:cBhvr>
                                      <p:tavLst>
                                        <p:tav tm="0">
                                          <p:val>
                                            <p:strVal val="#ppt_x"/>
                                          </p:val>
                                        </p:tav>
                                        <p:tav tm="100000">
                                          <p:val>
                                            <p:strVal val="#ppt_x"/>
                                          </p:val>
                                        </p:tav>
                                      </p:tavLst>
                                    </p:anim>
                                    <p:anim calcmode="lin" valueType="num">
                                      <p:cBhvr>
                                        <p:cTn id="142" dur="400" fill="hold"/>
                                        <p:tgtEl>
                                          <p:spTgt spid="48"/>
                                        </p:tgtEl>
                                        <p:attrNameLst>
                                          <p:attrName>ppt_y</p:attrName>
                                        </p:attrNameLst>
                                      </p:cBhvr>
                                      <p:tavLst>
                                        <p:tav tm="0">
                                          <p:val>
                                            <p:strVal val="#ppt_y+0.31"/>
                                          </p:val>
                                        </p:tav>
                                        <p:tav tm="100000">
                                          <p:val>
                                            <p:strVal val="#ppt_y+0.31"/>
                                          </p:val>
                                        </p:tav>
                                      </p:tavLst>
                                    </p:anim>
                                    <p:anim calcmode="lin" valueType="num">
                                      <p:cBhvr>
                                        <p:cTn id="143" dur="600" decel="50000" fill="hold">
                                          <p:stCondLst>
                                            <p:cond delay="400"/>
                                          </p:stCondLst>
                                        </p:cTn>
                                        <p:tgtEl>
                                          <p:spTgt spid="48"/>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44" dur="600" decel="50000" fill="hold">
                                          <p:stCondLst>
                                            <p:cond delay="400"/>
                                          </p:stCondLst>
                                        </p:cTn>
                                        <p:tgtEl>
                                          <p:spTgt spid="48"/>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145" fill="hold">
                            <p:stCondLst>
                              <p:cond delay="5000"/>
                            </p:stCondLst>
                            <p:childTnLst>
                              <p:par>
                                <p:cTn id="146" presetID="43" presetClass="entr" presetSubtype="0" fill="hold" nodeType="afterEffect">
                                  <p:stCondLst>
                                    <p:cond delay="0"/>
                                  </p:stCondLst>
                                  <p:childTnLst>
                                    <p:set>
                                      <p:cBhvr>
                                        <p:cTn id="147" dur="1" fill="hold">
                                          <p:stCondLst>
                                            <p:cond delay="0"/>
                                          </p:stCondLst>
                                        </p:cTn>
                                        <p:tgtEl>
                                          <p:spTgt spid="42"/>
                                        </p:tgtEl>
                                        <p:attrNameLst>
                                          <p:attrName>style.visibility</p:attrName>
                                        </p:attrNameLst>
                                      </p:cBhvr>
                                      <p:to>
                                        <p:strVal val="visible"/>
                                      </p:to>
                                    </p:set>
                                    <p:animEffect transition="in" filter="fade">
                                      <p:cBhvr>
                                        <p:cTn id="148" dur="100"/>
                                        <p:tgtEl>
                                          <p:spTgt spid="42"/>
                                        </p:tgtEl>
                                      </p:cBhvr>
                                    </p:animEffect>
                                    <p:anim calcmode="lin" valueType="num">
                                      <p:cBhvr>
                                        <p:cTn id="149" dur="400" fill="hold"/>
                                        <p:tgtEl>
                                          <p:spTgt spid="42"/>
                                        </p:tgtEl>
                                        <p:attrNameLst>
                                          <p:attrName>ppt_x</p:attrName>
                                        </p:attrNameLst>
                                      </p:cBhvr>
                                      <p:tavLst>
                                        <p:tav tm="0">
                                          <p:val>
                                            <p:strVal val="#ppt_x"/>
                                          </p:val>
                                        </p:tav>
                                        <p:tav tm="100000">
                                          <p:val>
                                            <p:strVal val="#ppt_x"/>
                                          </p:val>
                                        </p:tav>
                                      </p:tavLst>
                                    </p:anim>
                                    <p:anim calcmode="lin" valueType="num">
                                      <p:cBhvr>
                                        <p:cTn id="150" dur="400" fill="hold"/>
                                        <p:tgtEl>
                                          <p:spTgt spid="42"/>
                                        </p:tgtEl>
                                        <p:attrNameLst>
                                          <p:attrName>ppt_y</p:attrName>
                                        </p:attrNameLst>
                                      </p:cBhvr>
                                      <p:tavLst>
                                        <p:tav tm="0">
                                          <p:val>
                                            <p:strVal val="#ppt_y+0.31"/>
                                          </p:val>
                                        </p:tav>
                                        <p:tav tm="100000">
                                          <p:val>
                                            <p:strVal val="#ppt_y+0.31"/>
                                          </p:val>
                                        </p:tav>
                                      </p:tavLst>
                                    </p:anim>
                                    <p:anim calcmode="lin" valueType="num">
                                      <p:cBhvr>
                                        <p:cTn id="151" dur="600" decel="50000" fill="hold">
                                          <p:stCondLst>
                                            <p:cond delay="400"/>
                                          </p:stCondLst>
                                        </p:cTn>
                                        <p:tgtEl>
                                          <p:spTgt spid="42"/>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52" dur="600" decel="50000" fill="hold">
                                          <p:stCondLst>
                                            <p:cond delay="400"/>
                                          </p:stCondLst>
                                        </p:cTn>
                                        <p:tgtEl>
                                          <p:spTgt spid="42"/>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51" grpId="0"/>
      <p:bldP spid="52" grpId="0"/>
      <p:bldP spid="53" grpId="0"/>
      <p:bldP spid="5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069771" y="6356350"/>
            <a:ext cx="5875446" cy="365125"/>
          </a:xfrm>
        </p:spPr>
        <p:txBody>
          <a:bodyPr/>
          <a:lstStyle/>
          <a:p>
            <a:r>
              <a:rPr lang="fr-FR" sz="1800" dirty="0">
                <a:solidFill>
                  <a:schemeClr val="tx1"/>
                </a:solidFill>
                <a:latin typeface="Times New Roman" panose="02020603050405020304" pitchFamily="18" charset="0"/>
                <a:cs typeface="Times New Roman" panose="02020603050405020304" pitchFamily="18" charset="0"/>
              </a:rPr>
              <a:t>Système de gestion de Service d’électricité / gaz «ndes »</a:t>
            </a:r>
          </a:p>
        </p:txBody>
      </p:sp>
      <p:sp>
        <p:nvSpPr>
          <p:cNvPr id="5" name="Szövegdoboz 9"/>
          <p:cNvSpPr txBox="1"/>
          <p:nvPr/>
        </p:nvSpPr>
        <p:spPr>
          <a:xfrm>
            <a:off x="3458669" y="2900571"/>
            <a:ext cx="4836695" cy="769441"/>
          </a:xfrm>
          <a:prstGeom prst="rect">
            <a:avLst/>
          </a:prstGeom>
          <a:noFill/>
        </p:spPr>
        <p:txBody>
          <a:bodyPr wrap="square" rtlCol="0">
            <a:spAutoFit/>
          </a:bodyPr>
          <a:lstStyle/>
          <a:p>
            <a:pPr algn="ctr"/>
            <a:r>
              <a:rPr lang="fr-FR" sz="4400" dirty="0" smtClean="0">
                <a:solidFill>
                  <a:schemeClr val="tx2"/>
                </a:solidFill>
                <a:latin typeface="Source Sans Pro Black" panose="020B0803030403020204" pitchFamily="34" charset="0"/>
              </a:rPr>
              <a:t>Contexte du projet</a:t>
            </a:r>
            <a:endParaRPr lang="fr-FR" sz="4400" dirty="0">
              <a:solidFill>
                <a:schemeClr val="tx2"/>
              </a:solidFill>
              <a:latin typeface="Source Sans Pro Black" panose="020B0803030403020204" pitchFamily="34" charset="0"/>
            </a:endParaRPr>
          </a:p>
        </p:txBody>
      </p:sp>
      <p:grpSp>
        <p:nvGrpSpPr>
          <p:cNvPr id="6" name="Group 42"/>
          <p:cNvGrpSpPr/>
          <p:nvPr/>
        </p:nvGrpSpPr>
        <p:grpSpPr>
          <a:xfrm>
            <a:off x="0" y="5233360"/>
            <a:ext cx="1024128" cy="1024128"/>
            <a:chOff x="-10809" y="2580056"/>
            <a:chExt cx="2574255" cy="2563444"/>
          </a:xfrm>
          <a:solidFill>
            <a:schemeClr val="tx1">
              <a:lumMod val="65000"/>
              <a:lumOff val="35000"/>
            </a:schemeClr>
          </a:solidFill>
        </p:grpSpPr>
        <p:sp>
          <p:nvSpPr>
            <p:cNvPr id="7" name="Right Triangle 17"/>
            <p:cNvSpPr/>
            <p:nvPr/>
          </p:nvSpPr>
          <p:spPr>
            <a:xfrm>
              <a:off x="-10808" y="2580056"/>
              <a:ext cx="2574254" cy="2563443"/>
            </a:xfrm>
            <a:custGeom>
              <a:avLst/>
              <a:gdLst>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Lst>
              <a:ahLst/>
              <a:cxnLst>
                <a:cxn ang="0">
                  <a:pos x="connsiteX0" y="connsiteY0"/>
                </a:cxn>
                <a:cxn ang="0">
                  <a:pos x="connsiteX1" y="connsiteY1"/>
                </a:cxn>
                <a:cxn ang="0">
                  <a:pos x="connsiteX2" y="connsiteY2"/>
                </a:cxn>
                <a:cxn ang="0">
                  <a:pos x="connsiteX3" y="connsiteY3"/>
                </a:cxn>
              </a:cxnLst>
              <a:rect l="l" t="t" r="r" b="b"/>
              <a:pathLst>
                <a:path w="2407162" h="2397053">
                  <a:moveTo>
                    <a:pt x="0" y="2397053"/>
                  </a:moveTo>
                  <a:lnTo>
                    <a:pt x="0" y="0"/>
                  </a:lnTo>
                  <a:cubicBezTo>
                    <a:pt x="536664" y="1252310"/>
                    <a:pt x="1729820" y="2082589"/>
                    <a:pt x="2407162" y="2397053"/>
                  </a:cubicBezTo>
                  <a:lnTo>
                    <a:pt x="0" y="239705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Triangle 17"/>
            <p:cNvSpPr/>
            <p:nvPr/>
          </p:nvSpPr>
          <p:spPr>
            <a:xfrm>
              <a:off x="-10808" y="2649415"/>
              <a:ext cx="2504603" cy="2494085"/>
            </a:xfrm>
            <a:custGeom>
              <a:avLst/>
              <a:gdLst>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Lst>
              <a:ahLst/>
              <a:cxnLst>
                <a:cxn ang="0">
                  <a:pos x="connsiteX0" y="connsiteY0"/>
                </a:cxn>
                <a:cxn ang="0">
                  <a:pos x="connsiteX1" y="connsiteY1"/>
                </a:cxn>
                <a:cxn ang="0">
                  <a:pos x="connsiteX2" y="connsiteY2"/>
                </a:cxn>
                <a:cxn ang="0">
                  <a:pos x="connsiteX3" y="connsiteY3"/>
                </a:cxn>
              </a:cxnLst>
              <a:rect l="l" t="t" r="r" b="b"/>
              <a:pathLst>
                <a:path w="2407162" h="2397053">
                  <a:moveTo>
                    <a:pt x="0" y="2397053"/>
                  </a:moveTo>
                  <a:lnTo>
                    <a:pt x="0" y="0"/>
                  </a:lnTo>
                  <a:cubicBezTo>
                    <a:pt x="536664" y="1252310"/>
                    <a:pt x="1729820" y="2082589"/>
                    <a:pt x="2407162" y="2397053"/>
                  </a:cubicBezTo>
                  <a:lnTo>
                    <a:pt x="0" y="239705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ight Triangle 17"/>
            <p:cNvSpPr/>
            <p:nvPr/>
          </p:nvSpPr>
          <p:spPr>
            <a:xfrm>
              <a:off x="-10809" y="2720143"/>
              <a:ext cx="2433577" cy="2423357"/>
            </a:xfrm>
            <a:custGeom>
              <a:avLst/>
              <a:gdLst>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Lst>
              <a:ahLst/>
              <a:cxnLst>
                <a:cxn ang="0">
                  <a:pos x="connsiteX0" y="connsiteY0"/>
                </a:cxn>
                <a:cxn ang="0">
                  <a:pos x="connsiteX1" y="connsiteY1"/>
                </a:cxn>
                <a:cxn ang="0">
                  <a:pos x="connsiteX2" y="connsiteY2"/>
                </a:cxn>
                <a:cxn ang="0">
                  <a:pos x="connsiteX3" y="connsiteY3"/>
                </a:cxn>
              </a:cxnLst>
              <a:rect l="l" t="t" r="r" b="b"/>
              <a:pathLst>
                <a:path w="2407162" h="2397053">
                  <a:moveTo>
                    <a:pt x="0" y="2397053"/>
                  </a:moveTo>
                  <a:lnTo>
                    <a:pt x="0" y="0"/>
                  </a:lnTo>
                  <a:cubicBezTo>
                    <a:pt x="536664" y="1252310"/>
                    <a:pt x="1729820" y="2082589"/>
                    <a:pt x="2407162" y="2397053"/>
                  </a:cubicBezTo>
                  <a:lnTo>
                    <a:pt x="0" y="239705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 name="Group 46"/>
          <p:cNvGrpSpPr/>
          <p:nvPr/>
        </p:nvGrpSpPr>
        <p:grpSpPr>
          <a:xfrm rot="5400000" flipV="1">
            <a:off x="11167444" y="891549"/>
            <a:ext cx="1026713" cy="1022401"/>
            <a:chOff x="-10809" y="2580056"/>
            <a:chExt cx="2574255" cy="2563444"/>
          </a:xfrm>
          <a:solidFill>
            <a:schemeClr val="tx1">
              <a:lumMod val="65000"/>
              <a:lumOff val="35000"/>
            </a:schemeClr>
          </a:solidFill>
        </p:grpSpPr>
        <p:sp>
          <p:nvSpPr>
            <p:cNvPr id="11" name="Right Triangle 17"/>
            <p:cNvSpPr/>
            <p:nvPr/>
          </p:nvSpPr>
          <p:spPr>
            <a:xfrm>
              <a:off x="-10808" y="2580056"/>
              <a:ext cx="2574254" cy="2563443"/>
            </a:xfrm>
            <a:custGeom>
              <a:avLst/>
              <a:gdLst>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Lst>
              <a:ahLst/>
              <a:cxnLst>
                <a:cxn ang="0">
                  <a:pos x="connsiteX0" y="connsiteY0"/>
                </a:cxn>
                <a:cxn ang="0">
                  <a:pos x="connsiteX1" y="connsiteY1"/>
                </a:cxn>
                <a:cxn ang="0">
                  <a:pos x="connsiteX2" y="connsiteY2"/>
                </a:cxn>
                <a:cxn ang="0">
                  <a:pos x="connsiteX3" y="connsiteY3"/>
                </a:cxn>
              </a:cxnLst>
              <a:rect l="l" t="t" r="r" b="b"/>
              <a:pathLst>
                <a:path w="2407162" h="2397053">
                  <a:moveTo>
                    <a:pt x="0" y="2397053"/>
                  </a:moveTo>
                  <a:lnTo>
                    <a:pt x="0" y="0"/>
                  </a:lnTo>
                  <a:cubicBezTo>
                    <a:pt x="536664" y="1252310"/>
                    <a:pt x="1729820" y="2082589"/>
                    <a:pt x="2407162" y="2397053"/>
                  </a:cubicBezTo>
                  <a:lnTo>
                    <a:pt x="0" y="239705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ight Triangle 17"/>
            <p:cNvSpPr/>
            <p:nvPr/>
          </p:nvSpPr>
          <p:spPr>
            <a:xfrm>
              <a:off x="-10808" y="2649415"/>
              <a:ext cx="2504603" cy="2494085"/>
            </a:xfrm>
            <a:custGeom>
              <a:avLst/>
              <a:gdLst>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Lst>
              <a:ahLst/>
              <a:cxnLst>
                <a:cxn ang="0">
                  <a:pos x="connsiteX0" y="connsiteY0"/>
                </a:cxn>
                <a:cxn ang="0">
                  <a:pos x="connsiteX1" y="connsiteY1"/>
                </a:cxn>
                <a:cxn ang="0">
                  <a:pos x="connsiteX2" y="connsiteY2"/>
                </a:cxn>
                <a:cxn ang="0">
                  <a:pos x="connsiteX3" y="connsiteY3"/>
                </a:cxn>
              </a:cxnLst>
              <a:rect l="l" t="t" r="r" b="b"/>
              <a:pathLst>
                <a:path w="2407162" h="2397053">
                  <a:moveTo>
                    <a:pt x="0" y="2397053"/>
                  </a:moveTo>
                  <a:lnTo>
                    <a:pt x="0" y="0"/>
                  </a:lnTo>
                  <a:cubicBezTo>
                    <a:pt x="536664" y="1252310"/>
                    <a:pt x="1729820" y="2082589"/>
                    <a:pt x="2407162" y="2397053"/>
                  </a:cubicBezTo>
                  <a:lnTo>
                    <a:pt x="0" y="239705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ight Triangle 17"/>
            <p:cNvSpPr/>
            <p:nvPr/>
          </p:nvSpPr>
          <p:spPr>
            <a:xfrm>
              <a:off x="-10809" y="2720143"/>
              <a:ext cx="2433577" cy="2423357"/>
            </a:xfrm>
            <a:custGeom>
              <a:avLst/>
              <a:gdLst>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 name="connsiteX0" fmla="*/ 0 w 2407162"/>
                <a:gd name="connsiteY0" fmla="*/ 2397053 h 2397053"/>
                <a:gd name="connsiteX1" fmla="*/ 0 w 2407162"/>
                <a:gd name="connsiteY1" fmla="*/ 0 h 2397053"/>
                <a:gd name="connsiteX2" fmla="*/ 2407162 w 2407162"/>
                <a:gd name="connsiteY2" fmla="*/ 2397053 h 2397053"/>
                <a:gd name="connsiteX3" fmla="*/ 0 w 2407162"/>
                <a:gd name="connsiteY3" fmla="*/ 2397053 h 2397053"/>
              </a:gdLst>
              <a:ahLst/>
              <a:cxnLst>
                <a:cxn ang="0">
                  <a:pos x="connsiteX0" y="connsiteY0"/>
                </a:cxn>
                <a:cxn ang="0">
                  <a:pos x="connsiteX1" y="connsiteY1"/>
                </a:cxn>
                <a:cxn ang="0">
                  <a:pos x="connsiteX2" y="connsiteY2"/>
                </a:cxn>
                <a:cxn ang="0">
                  <a:pos x="connsiteX3" y="connsiteY3"/>
                </a:cxn>
              </a:cxnLst>
              <a:rect l="l" t="t" r="r" b="b"/>
              <a:pathLst>
                <a:path w="2407162" h="2397053">
                  <a:moveTo>
                    <a:pt x="0" y="2397053"/>
                  </a:moveTo>
                  <a:lnTo>
                    <a:pt x="0" y="0"/>
                  </a:lnTo>
                  <a:cubicBezTo>
                    <a:pt x="536664" y="1252310"/>
                    <a:pt x="1729820" y="2082589"/>
                    <a:pt x="2407162" y="2397053"/>
                  </a:cubicBezTo>
                  <a:lnTo>
                    <a:pt x="0" y="239705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14" name="Diagramme 5"/>
          <p:cNvGraphicFramePr/>
          <p:nvPr>
            <p:extLst>
              <p:ext uri="{D42A27DB-BD31-4B8C-83A1-F6EECF244321}">
                <p14:modId xmlns:p14="http://schemas.microsoft.com/office/powerpoint/2010/main" val="3098216789"/>
              </p:ext>
            </p:extLst>
          </p:nvPr>
        </p:nvGraphicFramePr>
        <p:xfrm>
          <a:off x="750618" y="-53111"/>
          <a:ext cx="10781739" cy="10081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9" name="Flowchart: Off-page Connector 36">
            <a:extLst>
              <a:ext uri="{FF2B5EF4-FFF2-40B4-BE49-F238E27FC236}">
                <a16:creationId xmlns:a16="http://schemas.microsoft.com/office/drawing/2014/main" id="{E34E4F2F-2E67-4692-9EB5-843046579063}"/>
              </a:ext>
            </a:extLst>
          </p:cNvPr>
          <p:cNvSpPr/>
          <p:nvPr/>
        </p:nvSpPr>
        <p:spPr>
          <a:xfrm>
            <a:off x="10923399" y="6385024"/>
            <a:ext cx="327273" cy="393600"/>
          </a:xfrm>
          <a:prstGeom prst="flowChartOffpageConnector">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schemeClr val="bg1"/>
                </a:solidFill>
              </a:rPr>
              <a:t>6</a:t>
            </a:r>
            <a:endParaRPr lang="en-US" sz="1100" b="1" dirty="0">
              <a:solidFill>
                <a:schemeClr val="bg1"/>
              </a:solidFill>
            </a:endParaRPr>
          </a:p>
        </p:txBody>
      </p:sp>
      <p:pic>
        <p:nvPicPr>
          <p:cNvPr id="17" name="Image 16"/>
          <p:cNvPicPr/>
          <p:nvPr/>
        </p:nvPicPr>
        <p:blipFill>
          <a:blip r:embed="rId8" cstate="print">
            <a:extLst>
              <a:ext uri="{28A0092B-C50C-407E-A947-70E740481C1C}">
                <a14:useLocalDpi xmlns:a14="http://schemas.microsoft.com/office/drawing/2010/main" val="0"/>
              </a:ext>
            </a:extLst>
          </a:blip>
          <a:stretch>
            <a:fillRect/>
          </a:stretch>
        </p:blipFill>
        <p:spPr>
          <a:xfrm>
            <a:off x="81036" y="124384"/>
            <a:ext cx="696394" cy="697010"/>
          </a:xfrm>
          <a:prstGeom prst="rect">
            <a:avLst/>
          </a:prstGeom>
        </p:spPr>
      </p:pic>
      <p:pic>
        <p:nvPicPr>
          <p:cNvPr id="18" name="Image 17"/>
          <p:cNvPicPr/>
          <p:nvPr/>
        </p:nvPicPr>
        <p:blipFill>
          <a:blip r:embed="rId9" cstate="print">
            <a:extLst>
              <a:ext uri="{28A0092B-C50C-407E-A947-70E740481C1C}">
                <a14:useLocalDpi xmlns:a14="http://schemas.microsoft.com/office/drawing/2010/main" val="0"/>
              </a:ext>
            </a:extLst>
          </a:blip>
          <a:stretch>
            <a:fillRect/>
          </a:stretch>
        </p:blipFill>
        <p:spPr>
          <a:xfrm>
            <a:off x="11638721" y="206784"/>
            <a:ext cx="467139" cy="532209"/>
          </a:xfrm>
          <a:prstGeom prst="rect">
            <a:avLst/>
          </a:prstGeom>
        </p:spPr>
      </p:pic>
    </p:spTree>
    <p:extLst>
      <p:ext uri="{BB962C8B-B14F-4D97-AF65-F5344CB8AC3E}">
        <p14:creationId xmlns:p14="http://schemas.microsoft.com/office/powerpoint/2010/main" val="2154242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3" decel="10000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000" fill="hold"/>
                                        <p:tgtEl>
                                          <p:spTgt spid="6"/>
                                        </p:tgtEl>
                                        <p:attrNameLst>
                                          <p:attrName>ppt_x</p:attrName>
                                        </p:attrNameLst>
                                      </p:cBhvr>
                                      <p:tavLst>
                                        <p:tav tm="0">
                                          <p:val>
                                            <p:strVal val="1+#ppt_w/2"/>
                                          </p:val>
                                        </p:tav>
                                        <p:tav tm="100000">
                                          <p:val>
                                            <p:strVal val="#ppt_x"/>
                                          </p:val>
                                        </p:tav>
                                      </p:tavLst>
                                    </p:anim>
                                    <p:anim calcmode="lin" valueType="num">
                                      <p:cBhvr additive="base">
                                        <p:cTn id="12" dur="10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961321" y="2186292"/>
            <a:ext cx="6096000" cy="2862322"/>
          </a:xfrm>
          <a:prstGeom prst="rect">
            <a:avLst/>
          </a:prstGeom>
        </p:spPr>
        <p:txBody>
          <a:bodyPr>
            <a:spAutoFit/>
          </a:bodyPr>
          <a:lstStyle/>
          <a:p>
            <a:pPr algn="ctr"/>
            <a:r>
              <a:rPr lang="fr-FR" b="1" dirty="0"/>
              <a:t>L'expérience utilisateur est un élément clé dans la réussite d'une plateforme en ligne, et il est crucial de répondre aux attentes des clients en leur offrant des fonctionnalités avancées et informatives. Les utilisateurs souhaitent avoir accès à des détails précis sur leurs factures, notamment les montants spécifiques alloués à chaque catégorie de dépenses telles que l'énergie, les taxes, les services, etc. Cela leur permettrait de mieux comprendre où va leur argent et de prendre des décisions plus éclairées en matière de gestion de leurs contrats.</a:t>
            </a:r>
          </a:p>
        </p:txBody>
      </p:sp>
      <p:grpSp>
        <p:nvGrpSpPr>
          <p:cNvPr id="8" name="Group 7"/>
          <p:cNvGrpSpPr/>
          <p:nvPr/>
        </p:nvGrpSpPr>
        <p:grpSpPr>
          <a:xfrm>
            <a:off x="911930" y="2344656"/>
            <a:ext cx="901768" cy="901768"/>
            <a:chOff x="7644430" y="2257147"/>
            <a:chExt cx="901768" cy="901768"/>
          </a:xfrm>
        </p:grpSpPr>
        <p:sp>
          <p:nvSpPr>
            <p:cNvPr id="9" name="Oval 8"/>
            <p:cNvSpPr/>
            <p:nvPr/>
          </p:nvSpPr>
          <p:spPr>
            <a:xfrm>
              <a:off x="7644430" y="2257147"/>
              <a:ext cx="901768" cy="9017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10" name="Group 9"/>
            <p:cNvGrpSpPr/>
            <p:nvPr/>
          </p:nvGrpSpPr>
          <p:grpSpPr>
            <a:xfrm>
              <a:off x="7923093" y="2447297"/>
              <a:ext cx="344442" cy="500499"/>
              <a:chOff x="-1587" y="-1585"/>
              <a:chExt cx="4211637" cy="6119813"/>
            </a:xfrm>
            <a:solidFill>
              <a:schemeClr val="bg1"/>
            </a:solidFill>
          </p:grpSpPr>
          <p:sp>
            <p:nvSpPr>
              <p:cNvPr id="11" name="Freeform 39"/>
              <p:cNvSpPr>
                <a:spLocks noEditPoints="1"/>
              </p:cNvSpPr>
              <p:nvPr/>
            </p:nvSpPr>
            <p:spPr bwMode="auto">
              <a:xfrm>
                <a:off x="-1587" y="-1585"/>
                <a:ext cx="4211637" cy="6119813"/>
              </a:xfrm>
              <a:custGeom>
                <a:avLst/>
                <a:gdLst>
                  <a:gd name="T0" fmla="*/ 560 w 1120"/>
                  <a:gd name="T1" fmla="*/ 0 h 1629"/>
                  <a:gd name="T2" fmla="*/ 0 w 1120"/>
                  <a:gd name="T3" fmla="*/ 560 h 1629"/>
                  <a:gd name="T4" fmla="*/ 256 w 1120"/>
                  <a:gd name="T5" fmla="*/ 1174 h 1629"/>
                  <a:gd name="T6" fmla="*/ 560 w 1120"/>
                  <a:gd name="T7" fmla="*/ 1629 h 1629"/>
                  <a:gd name="T8" fmla="*/ 864 w 1120"/>
                  <a:gd name="T9" fmla="*/ 1175 h 1629"/>
                  <a:gd name="T10" fmla="*/ 1120 w 1120"/>
                  <a:gd name="T11" fmla="*/ 560 h 1629"/>
                  <a:gd name="T12" fmla="*/ 560 w 1120"/>
                  <a:gd name="T13" fmla="*/ 0 h 1629"/>
                  <a:gd name="T14" fmla="*/ 692 w 1120"/>
                  <a:gd name="T15" fmla="*/ 1383 h 1629"/>
                  <a:gd name="T16" fmla="*/ 440 w 1120"/>
                  <a:gd name="T17" fmla="*/ 1415 h 1629"/>
                  <a:gd name="T18" fmla="*/ 409 w 1120"/>
                  <a:gd name="T19" fmla="*/ 1319 h 1629"/>
                  <a:gd name="T20" fmla="*/ 409 w 1120"/>
                  <a:gd name="T21" fmla="*/ 1317 h 1629"/>
                  <a:gd name="T22" fmla="*/ 724 w 1120"/>
                  <a:gd name="T23" fmla="*/ 1278 h 1629"/>
                  <a:gd name="T24" fmla="*/ 710 w 1120"/>
                  <a:gd name="T25" fmla="*/ 1323 h 1629"/>
                  <a:gd name="T26" fmla="*/ 692 w 1120"/>
                  <a:gd name="T27" fmla="*/ 1383 h 1629"/>
                  <a:gd name="T28" fmla="*/ 394 w 1120"/>
                  <a:gd name="T29" fmla="*/ 1268 h 1629"/>
                  <a:gd name="T30" fmla="*/ 363 w 1120"/>
                  <a:gd name="T31" fmla="*/ 1171 h 1629"/>
                  <a:gd name="T32" fmla="*/ 758 w 1120"/>
                  <a:gd name="T33" fmla="*/ 1171 h 1629"/>
                  <a:gd name="T34" fmla="*/ 740 w 1120"/>
                  <a:gd name="T35" fmla="*/ 1225 h 1629"/>
                  <a:gd name="T36" fmla="*/ 394 w 1120"/>
                  <a:gd name="T37" fmla="*/ 1268 h 1629"/>
                  <a:gd name="T38" fmla="*/ 560 w 1120"/>
                  <a:gd name="T39" fmla="*/ 1527 h 1629"/>
                  <a:gd name="T40" fmla="*/ 458 w 1120"/>
                  <a:gd name="T41" fmla="*/ 1464 h 1629"/>
                  <a:gd name="T42" fmla="*/ 674 w 1120"/>
                  <a:gd name="T43" fmla="*/ 1437 h 1629"/>
                  <a:gd name="T44" fmla="*/ 560 w 1120"/>
                  <a:gd name="T45" fmla="*/ 1527 h 1629"/>
                  <a:gd name="T46" fmla="*/ 798 w 1120"/>
                  <a:gd name="T47" fmla="*/ 1069 h 1629"/>
                  <a:gd name="T48" fmla="*/ 323 w 1120"/>
                  <a:gd name="T49" fmla="*/ 1069 h 1629"/>
                  <a:gd name="T50" fmla="*/ 237 w 1120"/>
                  <a:gd name="T51" fmla="*/ 905 h 1629"/>
                  <a:gd name="T52" fmla="*/ 102 w 1120"/>
                  <a:gd name="T53" fmla="*/ 560 h 1629"/>
                  <a:gd name="T54" fmla="*/ 560 w 1120"/>
                  <a:gd name="T55" fmla="*/ 102 h 1629"/>
                  <a:gd name="T56" fmla="*/ 1018 w 1120"/>
                  <a:gd name="T57" fmla="*/ 560 h 1629"/>
                  <a:gd name="T58" fmla="*/ 883 w 1120"/>
                  <a:gd name="T59" fmla="*/ 906 h 1629"/>
                  <a:gd name="T60" fmla="*/ 798 w 1120"/>
                  <a:gd name="T61" fmla="*/ 1069 h 1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20" h="1629">
                    <a:moveTo>
                      <a:pt x="560" y="0"/>
                    </a:moveTo>
                    <a:cubicBezTo>
                      <a:pt x="251" y="0"/>
                      <a:pt x="0" y="251"/>
                      <a:pt x="0" y="560"/>
                    </a:cubicBezTo>
                    <a:cubicBezTo>
                      <a:pt x="0" y="765"/>
                      <a:pt x="188" y="983"/>
                      <a:pt x="256" y="1174"/>
                    </a:cubicBezTo>
                    <a:cubicBezTo>
                      <a:pt x="358" y="1459"/>
                      <a:pt x="347" y="1629"/>
                      <a:pt x="560" y="1629"/>
                    </a:cubicBezTo>
                    <a:cubicBezTo>
                      <a:pt x="776" y="1629"/>
                      <a:pt x="762" y="1459"/>
                      <a:pt x="864" y="1175"/>
                    </a:cubicBezTo>
                    <a:cubicBezTo>
                      <a:pt x="932" y="983"/>
                      <a:pt x="1120" y="764"/>
                      <a:pt x="1120" y="560"/>
                    </a:cubicBezTo>
                    <a:cubicBezTo>
                      <a:pt x="1120" y="251"/>
                      <a:pt x="869" y="0"/>
                      <a:pt x="560" y="0"/>
                    </a:cubicBezTo>
                    <a:close/>
                    <a:moveTo>
                      <a:pt x="692" y="1383"/>
                    </a:moveTo>
                    <a:cubicBezTo>
                      <a:pt x="440" y="1415"/>
                      <a:pt x="440" y="1415"/>
                      <a:pt x="440" y="1415"/>
                    </a:cubicBezTo>
                    <a:cubicBezTo>
                      <a:pt x="431" y="1389"/>
                      <a:pt x="421" y="1358"/>
                      <a:pt x="409" y="1319"/>
                    </a:cubicBezTo>
                    <a:cubicBezTo>
                      <a:pt x="409" y="1318"/>
                      <a:pt x="409" y="1318"/>
                      <a:pt x="409" y="1317"/>
                    </a:cubicBezTo>
                    <a:cubicBezTo>
                      <a:pt x="724" y="1278"/>
                      <a:pt x="724" y="1278"/>
                      <a:pt x="724" y="1278"/>
                    </a:cubicBezTo>
                    <a:cubicBezTo>
                      <a:pt x="719" y="1293"/>
                      <a:pt x="714" y="1309"/>
                      <a:pt x="710" y="1323"/>
                    </a:cubicBezTo>
                    <a:cubicBezTo>
                      <a:pt x="704" y="1346"/>
                      <a:pt x="698" y="1365"/>
                      <a:pt x="692" y="1383"/>
                    </a:cubicBezTo>
                    <a:close/>
                    <a:moveTo>
                      <a:pt x="394" y="1268"/>
                    </a:moveTo>
                    <a:cubicBezTo>
                      <a:pt x="385" y="1237"/>
                      <a:pt x="374" y="1205"/>
                      <a:pt x="363" y="1171"/>
                    </a:cubicBezTo>
                    <a:cubicBezTo>
                      <a:pt x="758" y="1171"/>
                      <a:pt x="758" y="1171"/>
                      <a:pt x="758" y="1171"/>
                    </a:cubicBezTo>
                    <a:cubicBezTo>
                      <a:pt x="752" y="1189"/>
                      <a:pt x="745" y="1208"/>
                      <a:pt x="740" y="1225"/>
                    </a:cubicBezTo>
                    <a:lnTo>
                      <a:pt x="394" y="1268"/>
                    </a:lnTo>
                    <a:close/>
                    <a:moveTo>
                      <a:pt x="560" y="1527"/>
                    </a:moveTo>
                    <a:cubicBezTo>
                      <a:pt x="508" y="1527"/>
                      <a:pt x="485" y="1521"/>
                      <a:pt x="458" y="1464"/>
                    </a:cubicBezTo>
                    <a:cubicBezTo>
                      <a:pt x="674" y="1437"/>
                      <a:pt x="674" y="1437"/>
                      <a:pt x="674" y="1437"/>
                    </a:cubicBezTo>
                    <a:cubicBezTo>
                      <a:pt x="643" y="1521"/>
                      <a:pt x="620" y="1527"/>
                      <a:pt x="560" y="1527"/>
                    </a:cubicBezTo>
                    <a:close/>
                    <a:moveTo>
                      <a:pt x="798" y="1069"/>
                    </a:moveTo>
                    <a:cubicBezTo>
                      <a:pt x="323" y="1069"/>
                      <a:pt x="323" y="1069"/>
                      <a:pt x="323" y="1069"/>
                    </a:cubicBezTo>
                    <a:cubicBezTo>
                      <a:pt x="297" y="1014"/>
                      <a:pt x="267" y="959"/>
                      <a:pt x="237" y="905"/>
                    </a:cubicBezTo>
                    <a:cubicBezTo>
                      <a:pt x="170" y="786"/>
                      <a:pt x="102" y="664"/>
                      <a:pt x="102" y="560"/>
                    </a:cubicBezTo>
                    <a:cubicBezTo>
                      <a:pt x="102" y="307"/>
                      <a:pt x="307" y="102"/>
                      <a:pt x="560" y="102"/>
                    </a:cubicBezTo>
                    <a:cubicBezTo>
                      <a:pt x="813" y="102"/>
                      <a:pt x="1018" y="307"/>
                      <a:pt x="1018" y="560"/>
                    </a:cubicBezTo>
                    <a:cubicBezTo>
                      <a:pt x="1018" y="663"/>
                      <a:pt x="949" y="786"/>
                      <a:pt x="883" y="906"/>
                    </a:cubicBezTo>
                    <a:cubicBezTo>
                      <a:pt x="853" y="960"/>
                      <a:pt x="823" y="1014"/>
                      <a:pt x="798" y="1069"/>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 name="Freeform 40"/>
              <p:cNvSpPr>
                <a:spLocks/>
              </p:cNvSpPr>
              <p:nvPr/>
            </p:nvSpPr>
            <p:spPr bwMode="auto">
              <a:xfrm>
                <a:off x="957263" y="955675"/>
                <a:ext cx="1239837" cy="1239837"/>
              </a:xfrm>
              <a:custGeom>
                <a:avLst/>
                <a:gdLst>
                  <a:gd name="T0" fmla="*/ 305 w 330"/>
                  <a:gd name="T1" fmla="*/ 0 h 330"/>
                  <a:gd name="T2" fmla="*/ 0 w 330"/>
                  <a:gd name="T3" fmla="*/ 305 h 330"/>
                  <a:gd name="T4" fmla="*/ 25 w 330"/>
                  <a:gd name="T5" fmla="*/ 330 h 330"/>
                  <a:gd name="T6" fmla="*/ 50 w 330"/>
                  <a:gd name="T7" fmla="*/ 305 h 330"/>
                  <a:gd name="T8" fmla="*/ 305 w 330"/>
                  <a:gd name="T9" fmla="*/ 50 h 330"/>
                  <a:gd name="T10" fmla="*/ 330 w 330"/>
                  <a:gd name="T11" fmla="*/ 25 h 330"/>
                  <a:gd name="T12" fmla="*/ 305 w 330"/>
                  <a:gd name="T13" fmla="*/ 0 h 330"/>
                </a:gdLst>
                <a:ahLst/>
                <a:cxnLst>
                  <a:cxn ang="0">
                    <a:pos x="T0" y="T1"/>
                  </a:cxn>
                  <a:cxn ang="0">
                    <a:pos x="T2" y="T3"/>
                  </a:cxn>
                  <a:cxn ang="0">
                    <a:pos x="T4" y="T5"/>
                  </a:cxn>
                  <a:cxn ang="0">
                    <a:pos x="T6" y="T7"/>
                  </a:cxn>
                  <a:cxn ang="0">
                    <a:pos x="T8" y="T9"/>
                  </a:cxn>
                  <a:cxn ang="0">
                    <a:pos x="T10" y="T11"/>
                  </a:cxn>
                  <a:cxn ang="0">
                    <a:pos x="T12" y="T13"/>
                  </a:cxn>
                </a:cxnLst>
                <a:rect l="0" t="0" r="r" b="b"/>
                <a:pathLst>
                  <a:path w="330" h="330">
                    <a:moveTo>
                      <a:pt x="305" y="0"/>
                    </a:moveTo>
                    <a:cubicBezTo>
                      <a:pt x="137" y="0"/>
                      <a:pt x="0" y="137"/>
                      <a:pt x="0" y="305"/>
                    </a:cubicBezTo>
                    <a:cubicBezTo>
                      <a:pt x="0" y="319"/>
                      <a:pt x="11" y="330"/>
                      <a:pt x="25" y="330"/>
                    </a:cubicBezTo>
                    <a:cubicBezTo>
                      <a:pt x="39" y="330"/>
                      <a:pt x="50" y="319"/>
                      <a:pt x="50" y="305"/>
                    </a:cubicBezTo>
                    <a:cubicBezTo>
                      <a:pt x="50" y="165"/>
                      <a:pt x="165" y="50"/>
                      <a:pt x="305" y="50"/>
                    </a:cubicBezTo>
                    <a:cubicBezTo>
                      <a:pt x="319" y="50"/>
                      <a:pt x="330" y="39"/>
                      <a:pt x="330" y="25"/>
                    </a:cubicBezTo>
                    <a:cubicBezTo>
                      <a:pt x="330" y="11"/>
                      <a:pt x="319" y="0"/>
                      <a:pt x="305"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graphicFrame>
        <p:nvGraphicFramePr>
          <p:cNvPr id="15" name="Diagramme 5"/>
          <p:cNvGraphicFramePr/>
          <p:nvPr>
            <p:extLst>
              <p:ext uri="{D42A27DB-BD31-4B8C-83A1-F6EECF244321}">
                <p14:modId xmlns:p14="http://schemas.microsoft.com/office/powerpoint/2010/main" val="3069834621"/>
              </p:ext>
            </p:extLst>
          </p:nvPr>
        </p:nvGraphicFramePr>
        <p:xfrm>
          <a:off x="750618" y="1481"/>
          <a:ext cx="10781739" cy="10081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 name="Flowchart: Off-page Connector 36">
            <a:extLst>
              <a:ext uri="{FF2B5EF4-FFF2-40B4-BE49-F238E27FC236}">
                <a16:creationId xmlns:a16="http://schemas.microsoft.com/office/drawing/2014/main" id="{E34E4F2F-2E67-4692-9EB5-843046579063}"/>
              </a:ext>
            </a:extLst>
          </p:cNvPr>
          <p:cNvSpPr/>
          <p:nvPr/>
        </p:nvSpPr>
        <p:spPr>
          <a:xfrm>
            <a:off x="10923399" y="6385024"/>
            <a:ext cx="327273" cy="393600"/>
          </a:xfrm>
          <a:prstGeom prst="flowChartOffpageConnector">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solidFill>
                  <a:schemeClr val="bg1"/>
                </a:solidFill>
              </a:rPr>
              <a:t>7</a:t>
            </a:r>
            <a:endParaRPr lang="en-US" sz="1100" b="1" dirty="0">
              <a:solidFill>
                <a:schemeClr val="bg1"/>
              </a:solidFill>
            </a:endParaRPr>
          </a:p>
        </p:txBody>
      </p:sp>
      <p:sp>
        <p:nvSpPr>
          <p:cNvPr id="19" name="Espace réservé du pied de page 7"/>
          <p:cNvSpPr>
            <a:spLocks noGrp="1"/>
          </p:cNvSpPr>
          <p:nvPr>
            <p:ph type="ftr" sz="quarter" idx="11"/>
          </p:nvPr>
        </p:nvSpPr>
        <p:spPr>
          <a:xfrm>
            <a:off x="3500846" y="6397158"/>
            <a:ext cx="5430125" cy="369332"/>
          </a:xfrm>
          <a:prstGeom prst="rect">
            <a:avLst/>
          </a:prstGeom>
        </p:spPr>
        <p:txBody>
          <a:bodyPr wrap="square">
            <a:spAutoFit/>
          </a:bodyPr>
          <a:lstStyle/>
          <a:p>
            <a:r>
              <a:rPr lang="fr-FR" sz="1800" dirty="0">
                <a:solidFill>
                  <a:schemeClr val="tx1"/>
                </a:solidFill>
                <a:latin typeface="Times New Roman" panose="02020603050405020304" pitchFamily="18" charset="0"/>
                <a:cs typeface="Times New Roman" panose="02020603050405020304" pitchFamily="18" charset="0"/>
              </a:rPr>
              <a:t>Système de gestion de Service d’électricité / gaz «ndes »</a:t>
            </a:r>
          </a:p>
        </p:txBody>
      </p:sp>
      <p:sp>
        <p:nvSpPr>
          <p:cNvPr id="16" name="Rectangle à coins arrondis 12">
            <a:extLst>
              <a:ext uri="{FF2B5EF4-FFF2-40B4-BE49-F238E27FC236}">
                <a16:creationId xmlns:a16="http://schemas.microsoft.com/office/drawing/2014/main" id="{C8D8F6EA-3EEA-411B-957B-5B1AF4AAA0B5}"/>
              </a:ext>
            </a:extLst>
          </p:cNvPr>
          <p:cNvSpPr/>
          <p:nvPr/>
        </p:nvSpPr>
        <p:spPr>
          <a:xfrm>
            <a:off x="4216016" y="1348416"/>
            <a:ext cx="3286760" cy="357190"/>
          </a:xfrm>
          <a:prstGeom prst="roundRect">
            <a:avLst>
              <a:gd name="adj" fmla="val 50000"/>
            </a:avLst>
          </a:prstGeom>
          <a:solidFill>
            <a:schemeClr val="tx2"/>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fr-FR" kern="0" noProof="0" dirty="0" smtClean="0">
                <a:solidFill>
                  <a:prstClr val="white"/>
                </a:solidFill>
                <a:latin typeface="Calibri"/>
              </a:rPr>
              <a:t>Problématiques</a:t>
            </a:r>
            <a:endParaRPr kumimoji="0" lang="fr-FR" sz="1800" b="0" i="0" u="none" strike="noStrike" kern="0" cap="none" spc="0" normalizeH="0" baseline="0" noProof="0" dirty="0">
              <a:ln>
                <a:noFill/>
              </a:ln>
              <a:solidFill>
                <a:prstClr val="white"/>
              </a:solidFill>
              <a:effectLst/>
              <a:uLnTx/>
              <a:uFillTx/>
              <a:latin typeface="Calibri"/>
              <a:ea typeface="+mn-ea"/>
              <a:cs typeface="+mn-cs"/>
            </a:endParaRPr>
          </a:p>
        </p:txBody>
      </p:sp>
      <p:pic>
        <p:nvPicPr>
          <p:cNvPr id="20" name="Image 19"/>
          <p:cNvPicPr/>
          <p:nvPr/>
        </p:nvPicPr>
        <p:blipFill>
          <a:blip r:embed="rId8" cstate="print">
            <a:extLst>
              <a:ext uri="{28A0092B-C50C-407E-A947-70E740481C1C}">
                <a14:useLocalDpi xmlns:a14="http://schemas.microsoft.com/office/drawing/2010/main" val="0"/>
              </a:ext>
            </a:extLst>
          </a:blip>
          <a:stretch>
            <a:fillRect/>
          </a:stretch>
        </p:blipFill>
        <p:spPr>
          <a:xfrm>
            <a:off x="81036" y="124384"/>
            <a:ext cx="696394" cy="697010"/>
          </a:xfrm>
          <a:prstGeom prst="rect">
            <a:avLst/>
          </a:prstGeom>
        </p:spPr>
      </p:pic>
      <p:pic>
        <p:nvPicPr>
          <p:cNvPr id="22" name="Image 21"/>
          <p:cNvPicPr/>
          <p:nvPr/>
        </p:nvPicPr>
        <p:blipFill>
          <a:blip r:embed="rId9" cstate="print">
            <a:extLst>
              <a:ext uri="{28A0092B-C50C-407E-A947-70E740481C1C}">
                <a14:useLocalDpi xmlns:a14="http://schemas.microsoft.com/office/drawing/2010/main" val="0"/>
              </a:ext>
            </a:extLst>
          </a:blip>
          <a:stretch>
            <a:fillRect/>
          </a:stretch>
        </p:blipFill>
        <p:spPr>
          <a:xfrm>
            <a:off x="11638721" y="206784"/>
            <a:ext cx="467139" cy="532209"/>
          </a:xfrm>
          <a:prstGeom prst="rect">
            <a:avLst/>
          </a:prstGeom>
        </p:spPr>
      </p:pic>
    </p:spTree>
    <p:extLst>
      <p:ext uri="{BB962C8B-B14F-4D97-AF65-F5344CB8AC3E}">
        <p14:creationId xmlns:p14="http://schemas.microsoft.com/office/powerpoint/2010/main" val="2962604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par>
                                <p:cTn id="16" presetID="47" presetClass="entr" presetSubtype="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750"/>
                                        <p:tgtEl>
                                          <p:spTgt spid="16"/>
                                        </p:tgtEl>
                                      </p:cBhvr>
                                    </p:animEffect>
                                    <p:anim calcmode="lin" valueType="num">
                                      <p:cBhvr>
                                        <p:cTn id="19" dur="750" fill="hold"/>
                                        <p:tgtEl>
                                          <p:spTgt spid="16"/>
                                        </p:tgtEl>
                                        <p:attrNameLst>
                                          <p:attrName>ppt_x</p:attrName>
                                        </p:attrNameLst>
                                      </p:cBhvr>
                                      <p:tavLst>
                                        <p:tav tm="0">
                                          <p:val>
                                            <p:strVal val="#ppt_x"/>
                                          </p:val>
                                        </p:tav>
                                        <p:tav tm="100000">
                                          <p:val>
                                            <p:strVal val="#ppt_x"/>
                                          </p:val>
                                        </p:tav>
                                      </p:tavLst>
                                    </p:anim>
                                    <p:anim calcmode="lin" valueType="num">
                                      <p:cBhvr>
                                        <p:cTn id="20" dur="75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89720" y="2035961"/>
            <a:ext cx="6096000" cy="3416320"/>
          </a:xfrm>
          <a:prstGeom prst="rect">
            <a:avLst/>
          </a:prstGeom>
        </p:spPr>
        <p:txBody>
          <a:bodyPr>
            <a:spAutoFit/>
          </a:bodyPr>
          <a:lstStyle/>
          <a:p>
            <a:r>
              <a:rPr lang="fr-FR" b="1" dirty="0"/>
              <a:t>Afin de répondre aux besoins croissants de nos clients, nous avons développé une solution simple et pratique : l'ajout d'un bouton "Voir le détail" dans la liste des factures mensuelles. Ce bouton permet aux utilisateurs d'accéder facilement à une page spécifique qui affiche en détail leurs factures et leur consommation. Sur cette page, ils peuvent trouver des informations essentielles comme le numéro de contrat du mois sélectionné, la période de facturation (début et fin du mois) ainsi que le nombre de jours inclus dans cette période. Grâce à cette fonctionnalité, nos clients ont une vue claire et précise de leurs factures, ce qui facilite la gestion de leur consommation.</a:t>
            </a:r>
          </a:p>
        </p:txBody>
      </p:sp>
      <p:grpSp>
        <p:nvGrpSpPr>
          <p:cNvPr id="8" name="Group 7"/>
          <p:cNvGrpSpPr/>
          <p:nvPr/>
        </p:nvGrpSpPr>
        <p:grpSpPr>
          <a:xfrm>
            <a:off x="514365" y="2186292"/>
            <a:ext cx="901768" cy="901768"/>
            <a:chOff x="7644430" y="2257147"/>
            <a:chExt cx="901768" cy="901768"/>
          </a:xfrm>
        </p:grpSpPr>
        <p:sp>
          <p:nvSpPr>
            <p:cNvPr id="9" name="Oval 8"/>
            <p:cNvSpPr/>
            <p:nvPr/>
          </p:nvSpPr>
          <p:spPr>
            <a:xfrm>
              <a:off x="7644430" y="2257147"/>
              <a:ext cx="901768" cy="9017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10" name="Group 9"/>
            <p:cNvGrpSpPr/>
            <p:nvPr/>
          </p:nvGrpSpPr>
          <p:grpSpPr>
            <a:xfrm>
              <a:off x="7923093" y="2447297"/>
              <a:ext cx="344442" cy="500499"/>
              <a:chOff x="-1587" y="-1585"/>
              <a:chExt cx="4211637" cy="6119813"/>
            </a:xfrm>
            <a:solidFill>
              <a:schemeClr val="bg1"/>
            </a:solidFill>
          </p:grpSpPr>
          <p:sp>
            <p:nvSpPr>
              <p:cNvPr id="11" name="Freeform 39"/>
              <p:cNvSpPr>
                <a:spLocks noEditPoints="1"/>
              </p:cNvSpPr>
              <p:nvPr/>
            </p:nvSpPr>
            <p:spPr bwMode="auto">
              <a:xfrm>
                <a:off x="-1587" y="-1585"/>
                <a:ext cx="4211637" cy="6119813"/>
              </a:xfrm>
              <a:custGeom>
                <a:avLst/>
                <a:gdLst>
                  <a:gd name="T0" fmla="*/ 560 w 1120"/>
                  <a:gd name="T1" fmla="*/ 0 h 1629"/>
                  <a:gd name="T2" fmla="*/ 0 w 1120"/>
                  <a:gd name="T3" fmla="*/ 560 h 1629"/>
                  <a:gd name="T4" fmla="*/ 256 w 1120"/>
                  <a:gd name="T5" fmla="*/ 1174 h 1629"/>
                  <a:gd name="T6" fmla="*/ 560 w 1120"/>
                  <a:gd name="T7" fmla="*/ 1629 h 1629"/>
                  <a:gd name="T8" fmla="*/ 864 w 1120"/>
                  <a:gd name="T9" fmla="*/ 1175 h 1629"/>
                  <a:gd name="T10" fmla="*/ 1120 w 1120"/>
                  <a:gd name="T11" fmla="*/ 560 h 1629"/>
                  <a:gd name="T12" fmla="*/ 560 w 1120"/>
                  <a:gd name="T13" fmla="*/ 0 h 1629"/>
                  <a:gd name="T14" fmla="*/ 692 w 1120"/>
                  <a:gd name="T15" fmla="*/ 1383 h 1629"/>
                  <a:gd name="T16" fmla="*/ 440 w 1120"/>
                  <a:gd name="T17" fmla="*/ 1415 h 1629"/>
                  <a:gd name="T18" fmla="*/ 409 w 1120"/>
                  <a:gd name="T19" fmla="*/ 1319 h 1629"/>
                  <a:gd name="T20" fmla="*/ 409 w 1120"/>
                  <a:gd name="T21" fmla="*/ 1317 h 1629"/>
                  <a:gd name="T22" fmla="*/ 724 w 1120"/>
                  <a:gd name="T23" fmla="*/ 1278 h 1629"/>
                  <a:gd name="T24" fmla="*/ 710 w 1120"/>
                  <a:gd name="T25" fmla="*/ 1323 h 1629"/>
                  <a:gd name="T26" fmla="*/ 692 w 1120"/>
                  <a:gd name="T27" fmla="*/ 1383 h 1629"/>
                  <a:gd name="T28" fmla="*/ 394 w 1120"/>
                  <a:gd name="T29" fmla="*/ 1268 h 1629"/>
                  <a:gd name="T30" fmla="*/ 363 w 1120"/>
                  <a:gd name="T31" fmla="*/ 1171 h 1629"/>
                  <a:gd name="T32" fmla="*/ 758 w 1120"/>
                  <a:gd name="T33" fmla="*/ 1171 h 1629"/>
                  <a:gd name="T34" fmla="*/ 740 w 1120"/>
                  <a:gd name="T35" fmla="*/ 1225 h 1629"/>
                  <a:gd name="T36" fmla="*/ 394 w 1120"/>
                  <a:gd name="T37" fmla="*/ 1268 h 1629"/>
                  <a:gd name="T38" fmla="*/ 560 w 1120"/>
                  <a:gd name="T39" fmla="*/ 1527 h 1629"/>
                  <a:gd name="T40" fmla="*/ 458 w 1120"/>
                  <a:gd name="T41" fmla="*/ 1464 h 1629"/>
                  <a:gd name="T42" fmla="*/ 674 w 1120"/>
                  <a:gd name="T43" fmla="*/ 1437 h 1629"/>
                  <a:gd name="T44" fmla="*/ 560 w 1120"/>
                  <a:gd name="T45" fmla="*/ 1527 h 1629"/>
                  <a:gd name="T46" fmla="*/ 798 w 1120"/>
                  <a:gd name="T47" fmla="*/ 1069 h 1629"/>
                  <a:gd name="T48" fmla="*/ 323 w 1120"/>
                  <a:gd name="T49" fmla="*/ 1069 h 1629"/>
                  <a:gd name="T50" fmla="*/ 237 w 1120"/>
                  <a:gd name="T51" fmla="*/ 905 h 1629"/>
                  <a:gd name="T52" fmla="*/ 102 w 1120"/>
                  <a:gd name="T53" fmla="*/ 560 h 1629"/>
                  <a:gd name="T54" fmla="*/ 560 w 1120"/>
                  <a:gd name="T55" fmla="*/ 102 h 1629"/>
                  <a:gd name="T56" fmla="*/ 1018 w 1120"/>
                  <a:gd name="T57" fmla="*/ 560 h 1629"/>
                  <a:gd name="T58" fmla="*/ 883 w 1120"/>
                  <a:gd name="T59" fmla="*/ 906 h 1629"/>
                  <a:gd name="T60" fmla="*/ 798 w 1120"/>
                  <a:gd name="T61" fmla="*/ 1069 h 1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20" h="1629">
                    <a:moveTo>
                      <a:pt x="560" y="0"/>
                    </a:moveTo>
                    <a:cubicBezTo>
                      <a:pt x="251" y="0"/>
                      <a:pt x="0" y="251"/>
                      <a:pt x="0" y="560"/>
                    </a:cubicBezTo>
                    <a:cubicBezTo>
                      <a:pt x="0" y="765"/>
                      <a:pt x="188" y="983"/>
                      <a:pt x="256" y="1174"/>
                    </a:cubicBezTo>
                    <a:cubicBezTo>
                      <a:pt x="358" y="1459"/>
                      <a:pt x="347" y="1629"/>
                      <a:pt x="560" y="1629"/>
                    </a:cubicBezTo>
                    <a:cubicBezTo>
                      <a:pt x="776" y="1629"/>
                      <a:pt x="762" y="1459"/>
                      <a:pt x="864" y="1175"/>
                    </a:cubicBezTo>
                    <a:cubicBezTo>
                      <a:pt x="932" y="983"/>
                      <a:pt x="1120" y="764"/>
                      <a:pt x="1120" y="560"/>
                    </a:cubicBezTo>
                    <a:cubicBezTo>
                      <a:pt x="1120" y="251"/>
                      <a:pt x="869" y="0"/>
                      <a:pt x="560" y="0"/>
                    </a:cubicBezTo>
                    <a:close/>
                    <a:moveTo>
                      <a:pt x="692" y="1383"/>
                    </a:moveTo>
                    <a:cubicBezTo>
                      <a:pt x="440" y="1415"/>
                      <a:pt x="440" y="1415"/>
                      <a:pt x="440" y="1415"/>
                    </a:cubicBezTo>
                    <a:cubicBezTo>
                      <a:pt x="431" y="1389"/>
                      <a:pt x="421" y="1358"/>
                      <a:pt x="409" y="1319"/>
                    </a:cubicBezTo>
                    <a:cubicBezTo>
                      <a:pt x="409" y="1318"/>
                      <a:pt x="409" y="1318"/>
                      <a:pt x="409" y="1317"/>
                    </a:cubicBezTo>
                    <a:cubicBezTo>
                      <a:pt x="724" y="1278"/>
                      <a:pt x="724" y="1278"/>
                      <a:pt x="724" y="1278"/>
                    </a:cubicBezTo>
                    <a:cubicBezTo>
                      <a:pt x="719" y="1293"/>
                      <a:pt x="714" y="1309"/>
                      <a:pt x="710" y="1323"/>
                    </a:cubicBezTo>
                    <a:cubicBezTo>
                      <a:pt x="704" y="1346"/>
                      <a:pt x="698" y="1365"/>
                      <a:pt x="692" y="1383"/>
                    </a:cubicBezTo>
                    <a:close/>
                    <a:moveTo>
                      <a:pt x="394" y="1268"/>
                    </a:moveTo>
                    <a:cubicBezTo>
                      <a:pt x="385" y="1237"/>
                      <a:pt x="374" y="1205"/>
                      <a:pt x="363" y="1171"/>
                    </a:cubicBezTo>
                    <a:cubicBezTo>
                      <a:pt x="758" y="1171"/>
                      <a:pt x="758" y="1171"/>
                      <a:pt x="758" y="1171"/>
                    </a:cubicBezTo>
                    <a:cubicBezTo>
                      <a:pt x="752" y="1189"/>
                      <a:pt x="745" y="1208"/>
                      <a:pt x="740" y="1225"/>
                    </a:cubicBezTo>
                    <a:lnTo>
                      <a:pt x="394" y="1268"/>
                    </a:lnTo>
                    <a:close/>
                    <a:moveTo>
                      <a:pt x="560" y="1527"/>
                    </a:moveTo>
                    <a:cubicBezTo>
                      <a:pt x="508" y="1527"/>
                      <a:pt x="485" y="1521"/>
                      <a:pt x="458" y="1464"/>
                    </a:cubicBezTo>
                    <a:cubicBezTo>
                      <a:pt x="674" y="1437"/>
                      <a:pt x="674" y="1437"/>
                      <a:pt x="674" y="1437"/>
                    </a:cubicBezTo>
                    <a:cubicBezTo>
                      <a:pt x="643" y="1521"/>
                      <a:pt x="620" y="1527"/>
                      <a:pt x="560" y="1527"/>
                    </a:cubicBezTo>
                    <a:close/>
                    <a:moveTo>
                      <a:pt x="798" y="1069"/>
                    </a:moveTo>
                    <a:cubicBezTo>
                      <a:pt x="323" y="1069"/>
                      <a:pt x="323" y="1069"/>
                      <a:pt x="323" y="1069"/>
                    </a:cubicBezTo>
                    <a:cubicBezTo>
                      <a:pt x="297" y="1014"/>
                      <a:pt x="267" y="959"/>
                      <a:pt x="237" y="905"/>
                    </a:cubicBezTo>
                    <a:cubicBezTo>
                      <a:pt x="170" y="786"/>
                      <a:pt x="102" y="664"/>
                      <a:pt x="102" y="560"/>
                    </a:cubicBezTo>
                    <a:cubicBezTo>
                      <a:pt x="102" y="307"/>
                      <a:pt x="307" y="102"/>
                      <a:pt x="560" y="102"/>
                    </a:cubicBezTo>
                    <a:cubicBezTo>
                      <a:pt x="813" y="102"/>
                      <a:pt x="1018" y="307"/>
                      <a:pt x="1018" y="560"/>
                    </a:cubicBezTo>
                    <a:cubicBezTo>
                      <a:pt x="1018" y="663"/>
                      <a:pt x="949" y="786"/>
                      <a:pt x="883" y="906"/>
                    </a:cubicBezTo>
                    <a:cubicBezTo>
                      <a:pt x="853" y="960"/>
                      <a:pt x="823" y="1014"/>
                      <a:pt x="798" y="1069"/>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 name="Freeform 40"/>
              <p:cNvSpPr>
                <a:spLocks/>
              </p:cNvSpPr>
              <p:nvPr/>
            </p:nvSpPr>
            <p:spPr bwMode="auto">
              <a:xfrm>
                <a:off x="957263" y="955675"/>
                <a:ext cx="1239837" cy="1239837"/>
              </a:xfrm>
              <a:custGeom>
                <a:avLst/>
                <a:gdLst>
                  <a:gd name="T0" fmla="*/ 305 w 330"/>
                  <a:gd name="T1" fmla="*/ 0 h 330"/>
                  <a:gd name="T2" fmla="*/ 0 w 330"/>
                  <a:gd name="T3" fmla="*/ 305 h 330"/>
                  <a:gd name="T4" fmla="*/ 25 w 330"/>
                  <a:gd name="T5" fmla="*/ 330 h 330"/>
                  <a:gd name="T6" fmla="*/ 50 w 330"/>
                  <a:gd name="T7" fmla="*/ 305 h 330"/>
                  <a:gd name="T8" fmla="*/ 305 w 330"/>
                  <a:gd name="T9" fmla="*/ 50 h 330"/>
                  <a:gd name="T10" fmla="*/ 330 w 330"/>
                  <a:gd name="T11" fmla="*/ 25 h 330"/>
                  <a:gd name="T12" fmla="*/ 305 w 330"/>
                  <a:gd name="T13" fmla="*/ 0 h 330"/>
                </a:gdLst>
                <a:ahLst/>
                <a:cxnLst>
                  <a:cxn ang="0">
                    <a:pos x="T0" y="T1"/>
                  </a:cxn>
                  <a:cxn ang="0">
                    <a:pos x="T2" y="T3"/>
                  </a:cxn>
                  <a:cxn ang="0">
                    <a:pos x="T4" y="T5"/>
                  </a:cxn>
                  <a:cxn ang="0">
                    <a:pos x="T6" y="T7"/>
                  </a:cxn>
                  <a:cxn ang="0">
                    <a:pos x="T8" y="T9"/>
                  </a:cxn>
                  <a:cxn ang="0">
                    <a:pos x="T10" y="T11"/>
                  </a:cxn>
                  <a:cxn ang="0">
                    <a:pos x="T12" y="T13"/>
                  </a:cxn>
                </a:cxnLst>
                <a:rect l="0" t="0" r="r" b="b"/>
                <a:pathLst>
                  <a:path w="330" h="330">
                    <a:moveTo>
                      <a:pt x="305" y="0"/>
                    </a:moveTo>
                    <a:cubicBezTo>
                      <a:pt x="137" y="0"/>
                      <a:pt x="0" y="137"/>
                      <a:pt x="0" y="305"/>
                    </a:cubicBezTo>
                    <a:cubicBezTo>
                      <a:pt x="0" y="319"/>
                      <a:pt x="11" y="330"/>
                      <a:pt x="25" y="330"/>
                    </a:cubicBezTo>
                    <a:cubicBezTo>
                      <a:pt x="39" y="330"/>
                      <a:pt x="50" y="319"/>
                      <a:pt x="50" y="305"/>
                    </a:cubicBezTo>
                    <a:cubicBezTo>
                      <a:pt x="50" y="165"/>
                      <a:pt x="165" y="50"/>
                      <a:pt x="305" y="50"/>
                    </a:cubicBezTo>
                    <a:cubicBezTo>
                      <a:pt x="319" y="50"/>
                      <a:pt x="330" y="39"/>
                      <a:pt x="330" y="25"/>
                    </a:cubicBezTo>
                    <a:cubicBezTo>
                      <a:pt x="330" y="11"/>
                      <a:pt x="319" y="0"/>
                      <a:pt x="305"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graphicFrame>
        <p:nvGraphicFramePr>
          <p:cNvPr id="15" name="Diagramme 5"/>
          <p:cNvGraphicFramePr/>
          <p:nvPr>
            <p:extLst>
              <p:ext uri="{D42A27DB-BD31-4B8C-83A1-F6EECF244321}">
                <p14:modId xmlns:p14="http://schemas.microsoft.com/office/powerpoint/2010/main" val="3069834621"/>
              </p:ext>
            </p:extLst>
          </p:nvPr>
        </p:nvGraphicFramePr>
        <p:xfrm>
          <a:off x="750618" y="1481"/>
          <a:ext cx="10781739" cy="10081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Rectangle à coins arrondis 12">
            <a:extLst>
              <a:ext uri="{FF2B5EF4-FFF2-40B4-BE49-F238E27FC236}">
                <a16:creationId xmlns:a16="http://schemas.microsoft.com/office/drawing/2014/main" id="{C8D8F6EA-3EEA-411B-957B-5B1AF4AAA0B5}"/>
              </a:ext>
            </a:extLst>
          </p:cNvPr>
          <p:cNvSpPr/>
          <p:nvPr/>
        </p:nvSpPr>
        <p:spPr>
          <a:xfrm>
            <a:off x="4180373" y="1414398"/>
            <a:ext cx="3286760" cy="357190"/>
          </a:xfrm>
          <a:prstGeom prst="roundRect">
            <a:avLst>
              <a:gd name="adj" fmla="val 50000"/>
            </a:avLst>
          </a:prstGeom>
          <a:solidFill>
            <a:schemeClr val="tx2"/>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fr-FR" kern="0" dirty="0" smtClean="0">
                <a:solidFill>
                  <a:prstClr val="white"/>
                </a:solidFill>
                <a:latin typeface="Calibri"/>
              </a:rPr>
              <a:t>Solutions Proposé</a:t>
            </a:r>
            <a:endParaRPr kumimoji="0" lang="fr-FR"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8" name="Flowchart: Off-page Connector 36">
            <a:extLst>
              <a:ext uri="{FF2B5EF4-FFF2-40B4-BE49-F238E27FC236}">
                <a16:creationId xmlns:a16="http://schemas.microsoft.com/office/drawing/2014/main" id="{E34E4F2F-2E67-4692-9EB5-843046579063}"/>
              </a:ext>
            </a:extLst>
          </p:cNvPr>
          <p:cNvSpPr/>
          <p:nvPr/>
        </p:nvSpPr>
        <p:spPr>
          <a:xfrm>
            <a:off x="10923399" y="6385024"/>
            <a:ext cx="327273" cy="393600"/>
          </a:xfrm>
          <a:prstGeom prst="flowChartOffpageConnector">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solidFill>
                  <a:schemeClr val="bg1"/>
                </a:solidFill>
              </a:rPr>
              <a:t>8</a:t>
            </a:r>
          </a:p>
        </p:txBody>
      </p:sp>
      <p:sp>
        <p:nvSpPr>
          <p:cNvPr id="19" name="Espace réservé du pied de page 7"/>
          <p:cNvSpPr>
            <a:spLocks noGrp="1"/>
          </p:cNvSpPr>
          <p:nvPr>
            <p:ph type="ftr" sz="quarter" idx="11"/>
          </p:nvPr>
        </p:nvSpPr>
        <p:spPr>
          <a:xfrm>
            <a:off x="3500846" y="6397158"/>
            <a:ext cx="5430125" cy="369332"/>
          </a:xfrm>
          <a:prstGeom prst="rect">
            <a:avLst/>
          </a:prstGeom>
        </p:spPr>
        <p:txBody>
          <a:bodyPr wrap="square">
            <a:spAutoFit/>
          </a:bodyPr>
          <a:lstStyle/>
          <a:p>
            <a:r>
              <a:rPr lang="fr-FR" sz="1800" dirty="0">
                <a:solidFill>
                  <a:schemeClr val="tx1"/>
                </a:solidFill>
                <a:latin typeface="Times New Roman" panose="02020603050405020304" pitchFamily="18" charset="0"/>
                <a:cs typeface="Times New Roman" panose="02020603050405020304" pitchFamily="18" charset="0"/>
              </a:rPr>
              <a:t>Système de gestion de Service d’électricité / gaz «ndes »</a:t>
            </a:r>
          </a:p>
        </p:txBody>
      </p:sp>
      <p:pic>
        <p:nvPicPr>
          <p:cNvPr id="23" name="Image 2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532357" y="169547"/>
            <a:ext cx="659643" cy="671980"/>
          </a:xfrm>
          <a:prstGeom prst="rect">
            <a:avLst/>
          </a:prstGeom>
        </p:spPr>
      </p:pic>
      <p:pic>
        <p:nvPicPr>
          <p:cNvPr id="16" name="Image 15"/>
          <p:cNvPicPr/>
          <p:nvPr/>
        </p:nvPicPr>
        <p:blipFill>
          <a:blip r:embed="rId9" cstate="print">
            <a:extLst>
              <a:ext uri="{28A0092B-C50C-407E-A947-70E740481C1C}">
                <a14:useLocalDpi xmlns:a14="http://schemas.microsoft.com/office/drawing/2010/main" val="0"/>
              </a:ext>
            </a:extLst>
          </a:blip>
          <a:stretch>
            <a:fillRect/>
          </a:stretch>
        </p:blipFill>
        <p:spPr>
          <a:xfrm>
            <a:off x="81036" y="124384"/>
            <a:ext cx="696394" cy="697010"/>
          </a:xfrm>
          <a:prstGeom prst="rect">
            <a:avLst/>
          </a:prstGeom>
        </p:spPr>
      </p:pic>
      <p:pic>
        <p:nvPicPr>
          <p:cNvPr id="20" name="Image 19"/>
          <p:cNvPicPr/>
          <p:nvPr/>
        </p:nvPicPr>
        <p:blipFill>
          <a:blip r:embed="rId10" cstate="print">
            <a:extLst>
              <a:ext uri="{28A0092B-C50C-407E-A947-70E740481C1C}">
                <a14:useLocalDpi xmlns:a14="http://schemas.microsoft.com/office/drawing/2010/main" val="0"/>
              </a:ext>
            </a:extLst>
          </a:blip>
          <a:stretch>
            <a:fillRect/>
          </a:stretch>
        </p:blipFill>
        <p:spPr>
          <a:xfrm>
            <a:off x="11638721" y="206784"/>
            <a:ext cx="467139" cy="532209"/>
          </a:xfrm>
          <a:prstGeom prst="rect">
            <a:avLst/>
          </a:prstGeom>
        </p:spPr>
      </p:pic>
      <p:pic>
        <p:nvPicPr>
          <p:cNvPr id="2" name="Image 1"/>
          <p:cNvPicPr>
            <a:picLocks noChangeAspect="1"/>
          </p:cNvPicPr>
          <p:nvPr/>
        </p:nvPicPr>
        <p:blipFill>
          <a:blip r:embed="rId11"/>
          <a:stretch>
            <a:fillRect/>
          </a:stretch>
        </p:blipFill>
        <p:spPr>
          <a:xfrm>
            <a:off x="8231404" y="2626691"/>
            <a:ext cx="3489677" cy="1399636"/>
          </a:xfrm>
          <a:prstGeom prst="rect">
            <a:avLst/>
          </a:prstGeom>
        </p:spPr>
      </p:pic>
    </p:spTree>
    <p:extLst>
      <p:ext uri="{BB962C8B-B14F-4D97-AF65-F5344CB8AC3E}">
        <p14:creationId xmlns:p14="http://schemas.microsoft.com/office/powerpoint/2010/main" val="2383456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par>
                                <p:cTn id="16" presetID="47"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750"/>
                                        <p:tgtEl>
                                          <p:spTgt spid="14"/>
                                        </p:tgtEl>
                                      </p:cBhvr>
                                    </p:animEffect>
                                    <p:anim calcmode="lin" valueType="num">
                                      <p:cBhvr>
                                        <p:cTn id="19" dur="750" fill="hold"/>
                                        <p:tgtEl>
                                          <p:spTgt spid="14"/>
                                        </p:tgtEl>
                                        <p:attrNameLst>
                                          <p:attrName>ppt_x</p:attrName>
                                        </p:attrNameLst>
                                      </p:cBhvr>
                                      <p:tavLst>
                                        <p:tav tm="0">
                                          <p:val>
                                            <p:strVal val="#ppt_x"/>
                                          </p:val>
                                        </p:tav>
                                        <p:tav tm="100000">
                                          <p:val>
                                            <p:strVal val="#ppt_x"/>
                                          </p:val>
                                        </p:tav>
                                      </p:tavLst>
                                    </p:anim>
                                    <p:anim calcmode="lin" valueType="num">
                                      <p:cBhvr>
                                        <p:cTn id="20" dur="75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31375A4-56A4-47D6-9801-1991572033F7}" type="slidenum">
              <a:rPr lang="en-US" smtClean="0"/>
              <a:pPr/>
              <a:t>9</a:t>
            </a:fld>
            <a:endParaRPr lang="en-US"/>
          </a:p>
        </p:txBody>
      </p:sp>
      <p:sp>
        <p:nvSpPr>
          <p:cNvPr id="7" name="Titre 1"/>
          <p:cNvSpPr>
            <a:spLocks noGrp="1"/>
          </p:cNvSpPr>
          <p:nvPr>
            <p:ph type="title"/>
          </p:nvPr>
        </p:nvSpPr>
        <p:spPr>
          <a:xfrm>
            <a:off x="750618" y="1134504"/>
            <a:ext cx="1925472" cy="597724"/>
          </a:xfrm>
        </p:spPr>
        <p:txBody>
          <a:bodyPr>
            <a:normAutofit/>
          </a:bodyPr>
          <a:lstStyle/>
          <a:p>
            <a:r>
              <a:rPr lang="fr-FR" sz="3200" dirty="0" smtClean="0"/>
              <a:t>Objectifs </a:t>
            </a:r>
            <a:endParaRPr lang="fr-FR" sz="3200" dirty="0"/>
          </a:p>
        </p:txBody>
      </p:sp>
      <p:grpSp>
        <p:nvGrpSpPr>
          <p:cNvPr id="9" name="Group 8"/>
          <p:cNvGrpSpPr/>
          <p:nvPr/>
        </p:nvGrpSpPr>
        <p:grpSpPr>
          <a:xfrm>
            <a:off x="4550621" y="1617785"/>
            <a:ext cx="3307421" cy="4614204"/>
            <a:chOff x="15245176" y="2997200"/>
            <a:chExt cx="7544499" cy="9554981"/>
          </a:xfrm>
        </p:grpSpPr>
        <p:sp>
          <p:nvSpPr>
            <p:cNvPr id="10" name="Freeform 7"/>
            <p:cNvSpPr>
              <a:spLocks/>
            </p:cNvSpPr>
            <p:nvPr/>
          </p:nvSpPr>
          <p:spPr bwMode="auto">
            <a:xfrm>
              <a:off x="16907990" y="4622800"/>
              <a:ext cx="4266089" cy="7929381"/>
            </a:xfrm>
            <a:custGeom>
              <a:avLst/>
              <a:gdLst>
                <a:gd name="T0" fmla="*/ 401 w 1218"/>
                <a:gd name="T1" fmla="*/ 1586 h 1586"/>
                <a:gd name="T2" fmla="*/ 665 w 1218"/>
                <a:gd name="T3" fmla="*/ 1586 h 1586"/>
                <a:gd name="T4" fmla="*/ 647 w 1218"/>
                <a:gd name="T5" fmla="*/ 1268 h 1586"/>
                <a:gd name="T6" fmla="*/ 765 w 1218"/>
                <a:gd name="T7" fmla="*/ 746 h 1586"/>
                <a:gd name="T8" fmla="*/ 1178 w 1218"/>
                <a:gd name="T9" fmla="*/ 746 h 1586"/>
                <a:gd name="T10" fmla="*/ 775 w 1218"/>
                <a:gd name="T11" fmla="*/ 674 h 1586"/>
                <a:gd name="T12" fmla="*/ 1218 w 1218"/>
                <a:gd name="T13" fmla="*/ 459 h 1586"/>
                <a:gd name="T14" fmla="*/ 945 w 1218"/>
                <a:gd name="T15" fmla="*/ 448 h 1586"/>
                <a:gd name="T16" fmla="*/ 952 w 1218"/>
                <a:gd name="T17" fmla="*/ 198 h 1586"/>
                <a:gd name="T18" fmla="*/ 821 w 1218"/>
                <a:gd name="T19" fmla="*/ 523 h 1586"/>
                <a:gd name="T20" fmla="*/ 632 w 1218"/>
                <a:gd name="T21" fmla="*/ 746 h 1586"/>
                <a:gd name="T22" fmla="*/ 821 w 1218"/>
                <a:gd name="T23" fmla="*/ 208 h 1586"/>
                <a:gd name="T24" fmla="*/ 608 w 1218"/>
                <a:gd name="T25" fmla="*/ 360 h 1586"/>
                <a:gd name="T26" fmla="*/ 313 w 1218"/>
                <a:gd name="T27" fmla="*/ 26 h 1586"/>
                <a:gd name="T28" fmla="*/ 541 w 1218"/>
                <a:gd name="T29" fmla="*/ 318 h 1586"/>
                <a:gd name="T30" fmla="*/ 321 w 1218"/>
                <a:gd name="T31" fmla="*/ 217 h 1586"/>
                <a:gd name="T32" fmla="*/ 113 w 1218"/>
                <a:gd name="T33" fmla="*/ 107 h 1586"/>
                <a:gd name="T34" fmla="*/ 321 w 1218"/>
                <a:gd name="T35" fmla="*/ 240 h 1586"/>
                <a:gd name="T36" fmla="*/ 557 w 1218"/>
                <a:gd name="T37" fmla="*/ 448 h 1586"/>
                <a:gd name="T38" fmla="*/ 577 w 1218"/>
                <a:gd name="T39" fmla="*/ 904 h 1586"/>
                <a:gd name="T40" fmla="*/ 377 w 1218"/>
                <a:gd name="T41" fmla="*/ 693 h 1586"/>
                <a:gd name="T42" fmla="*/ 299 w 1218"/>
                <a:gd name="T43" fmla="*/ 407 h 1586"/>
                <a:gd name="T44" fmla="*/ 275 w 1218"/>
                <a:gd name="T45" fmla="*/ 648 h 1586"/>
                <a:gd name="T46" fmla="*/ 0 w 1218"/>
                <a:gd name="T47" fmla="*/ 662 h 1586"/>
                <a:gd name="T48" fmla="*/ 321 w 1218"/>
                <a:gd name="T49" fmla="*/ 710 h 1586"/>
                <a:gd name="T50" fmla="*/ 513 w 1218"/>
                <a:gd name="T51" fmla="*/ 980 h 1586"/>
                <a:gd name="T52" fmla="*/ 125 w 1218"/>
                <a:gd name="T53" fmla="*/ 1038 h 1586"/>
                <a:gd name="T54" fmla="*/ 501 w 1218"/>
                <a:gd name="T55" fmla="*/ 1050 h 1586"/>
                <a:gd name="T56" fmla="*/ 401 w 1218"/>
                <a:gd name="T57" fmla="*/ 1586 h 1586"/>
                <a:gd name="connsiteX0" fmla="*/ 401 w 1218"/>
                <a:gd name="connsiteY0" fmla="*/ 1586 h 1586"/>
                <a:gd name="connsiteX1" fmla="*/ 753 w 1218"/>
                <a:gd name="connsiteY1" fmla="*/ 1586 h 1586"/>
                <a:gd name="connsiteX2" fmla="*/ 647 w 1218"/>
                <a:gd name="connsiteY2" fmla="*/ 1268 h 1586"/>
                <a:gd name="connsiteX3" fmla="*/ 765 w 1218"/>
                <a:gd name="connsiteY3" fmla="*/ 746 h 1586"/>
                <a:gd name="connsiteX4" fmla="*/ 1178 w 1218"/>
                <a:gd name="connsiteY4" fmla="*/ 746 h 1586"/>
                <a:gd name="connsiteX5" fmla="*/ 775 w 1218"/>
                <a:gd name="connsiteY5" fmla="*/ 674 h 1586"/>
                <a:gd name="connsiteX6" fmla="*/ 1218 w 1218"/>
                <a:gd name="connsiteY6" fmla="*/ 459 h 1586"/>
                <a:gd name="connsiteX7" fmla="*/ 945 w 1218"/>
                <a:gd name="connsiteY7" fmla="*/ 448 h 1586"/>
                <a:gd name="connsiteX8" fmla="*/ 952 w 1218"/>
                <a:gd name="connsiteY8" fmla="*/ 198 h 1586"/>
                <a:gd name="connsiteX9" fmla="*/ 821 w 1218"/>
                <a:gd name="connsiteY9" fmla="*/ 523 h 1586"/>
                <a:gd name="connsiteX10" fmla="*/ 632 w 1218"/>
                <a:gd name="connsiteY10" fmla="*/ 746 h 1586"/>
                <a:gd name="connsiteX11" fmla="*/ 821 w 1218"/>
                <a:gd name="connsiteY11" fmla="*/ 208 h 1586"/>
                <a:gd name="connsiteX12" fmla="*/ 608 w 1218"/>
                <a:gd name="connsiteY12" fmla="*/ 360 h 1586"/>
                <a:gd name="connsiteX13" fmla="*/ 313 w 1218"/>
                <a:gd name="connsiteY13" fmla="*/ 26 h 1586"/>
                <a:gd name="connsiteX14" fmla="*/ 541 w 1218"/>
                <a:gd name="connsiteY14" fmla="*/ 318 h 1586"/>
                <a:gd name="connsiteX15" fmla="*/ 321 w 1218"/>
                <a:gd name="connsiteY15" fmla="*/ 217 h 1586"/>
                <a:gd name="connsiteX16" fmla="*/ 113 w 1218"/>
                <a:gd name="connsiteY16" fmla="*/ 107 h 1586"/>
                <a:gd name="connsiteX17" fmla="*/ 321 w 1218"/>
                <a:gd name="connsiteY17" fmla="*/ 240 h 1586"/>
                <a:gd name="connsiteX18" fmla="*/ 557 w 1218"/>
                <a:gd name="connsiteY18" fmla="*/ 448 h 1586"/>
                <a:gd name="connsiteX19" fmla="*/ 577 w 1218"/>
                <a:gd name="connsiteY19" fmla="*/ 904 h 1586"/>
                <a:gd name="connsiteX20" fmla="*/ 377 w 1218"/>
                <a:gd name="connsiteY20" fmla="*/ 693 h 1586"/>
                <a:gd name="connsiteX21" fmla="*/ 299 w 1218"/>
                <a:gd name="connsiteY21" fmla="*/ 407 h 1586"/>
                <a:gd name="connsiteX22" fmla="*/ 275 w 1218"/>
                <a:gd name="connsiteY22" fmla="*/ 648 h 1586"/>
                <a:gd name="connsiteX23" fmla="*/ 0 w 1218"/>
                <a:gd name="connsiteY23" fmla="*/ 662 h 1586"/>
                <a:gd name="connsiteX24" fmla="*/ 321 w 1218"/>
                <a:gd name="connsiteY24" fmla="*/ 710 h 1586"/>
                <a:gd name="connsiteX25" fmla="*/ 513 w 1218"/>
                <a:gd name="connsiteY25" fmla="*/ 980 h 1586"/>
                <a:gd name="connsiteX26" fmla="*/ 125 w 1218"/>
                <a:gd name="connsiteY26" fmla="*/ 1038 h 1586"/>
                <a:gd name="connsiteX27" fmla="*/ 501 w 1218"/>
                <a:gd name="connsiteY27" fmla="*/ 1050 h 1586"/>
                <a:gd name="connsiteX28" fmla="*/ 401 w 1218"/>
                <a:gd name="connsiteY28" fmla="*/ 1586 h 1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18" h="1586">
                  <a:moveTo>
                    <a:pt x="401" y="1586"/>
                  </a:moveTo>
                  <a:lnTo>
                    <a:pt x="753" y="1586"/>
                  </a:lnTo>
                  <a:cubicBezTo>
                    <a:pt x="753" y="1586"/>
                    <a:pt x="645" y="1408"/>
                    <a:pt x="647" y="1268"/>
                  </a:cubicBezTo>
                  <a:cubicBezTo>
                    <a:pt x="649" y="1128"/>
                    <a:pt x="629" y="840"/>
                    <a:pt x="765" y="746"/>
                  </a:cubicBezTo>
                  <a:cubicBezTo>
                    <a:pt x="901" y="652"/>
                    <a:pt x="1096" y="648"/>
                    <a:pt x="1178" y="746"/>
                  </a:cubicBezTo>
                  <a:cubicBezTo>
                    <a:pt x="1178" y="746"/>
                    <a:pt x="1017" y="568"/>
                    <a:pt x="775" y="674"/>
                  </a:cubicBezTo>
                  <a:cubicBezTo>
                    <a:pt x="775" y="674"/>
                    <a:pt x="912" y="370"/>
                    <a:pt x="1218" y="459"/>
                  </a:cubicBezTo>
                  <a:cubicBezTo>
                    <a:pt x="1218" y="459"/>
                    <a:pt x="1081" y="404"/>
                    <a:pt x="945" y="448"/>
                  </a:cubicBezTo>
                  <a:cubicBezTo>
                    <a:pt x="945" y="448"/>
                    <a:pt x="1022" y="359"/>
                    <a:pt x="952" y="198"/>
                  </a:cubicBezTo>
                  <a:cubicBezTo>
                    <a:pt x="952" y="198"/>
                    <a:pt x="1027" y="402"/>
                    <a:pt x="821" y="523"/>
                  </a:cubicBezTo>
                  <a:cubicBezTo>
                    <a:pt x="714" y="586"/>
                    <a:pt x="632" y="746"/>
                    <a:pt x="632" y="746"/>
                  </a:cubicBezTo>
                  <a:cubicBezTo>
                    <a:pt x="632" y="746"/>
                    <a:pt x="551" y="236"/>
                    <a:pt x="821" y="208"/>
                  </a:cubicBezTo>
                  <a:cubicBezTo>
                    <a:pt x="821" y="208"/>
                    <a:pt x="668" y="205"/>
                    <a:pt x="608" y="360"/>
                  </a:cubicBezTo>
                  <a:cubicBezTo>
                    <a:pt x="608" y="360"/>
                    <a:pt x="557" y="0"/>
                    <a:pt x="313" y="26"/>
                  </a:cubicBezTo>
                  <a:cubicBezTo>
                    <a:pt x="313" y="26"/>
                    <a:pt x="521" y="8"/>
                    <a:pt x="541" y="318"/>
                  </a:cubicBezTo>
                  <a:cubicBezTo>
                    <a:pt x="541" y="318"/>
                    <a:pt x="482" y="198"/>
                    <a:pt x="321" y="217"/>
                  </a:cubicBezTo>
                  <a:cubicBezTo>
                    <a:pt x="161" y="236"/>
                    <a:pt x="113" y="107"/>
                    <a:pt x="113" y="107"/>
                  </a:cubicBezTo>
                  <a:cubicBezTo>
                    <a:pt x="113" y="107"/>
                    <a:pt x="154" y="229"/>
                    <a:pt x="321" y="240"/>
                  </a:cubicBezTo>
                  <a:cubicBezTo>
                    <a:pt x="489" y="252"/>
                    <a:pt x="555" y="378"/>
                    <a:pt x="557" y="448"/>
                  </a:cubicBezTo>
                  <a:cubicBezTo>
                    <a:pt x="559" y="518"/>
                    <a:pt x="577" y="904"/>
                    <a:pt x="577" y="904"/>
                  </a:cubicBezTo>
                  <a:cubicBezTo>
                    <a:pt x="577" y="904"/>
                    <a:pt x="485" y="767"/>
                    <a:pt x="377" y="693"/>
                  </a:cubicBezTo>
                  <a:cubicBezTo>
                    <a:pt x="269" y="618"/>
                    <a:pt x="229" y="510"/>
                    <a:pt x="299" y="407"/>
                  </a:cubicBezTo>
                  <a:cubicBezTo>
                    <a:pt x="299" y="407"/>
                    <a:pt x="213" y="494"/>
                    <a:pt x="275" y="648"/>
                  </a:cubicBezTo>
                  <a:cubicBezTo>
                    <a:pt x="275" y="648"/>
                    <a:pt x="135" y="592"/>
                    <a:pt x="0" y="662"/>
                  </a:cubicBezTo>
                  <a:cubicBezTo>
                    <a:pt x="0" y="662"/>
                    <a:pt x="192" y="586"/>
                    <a:pt x="321" y="710"/>
                  </a:cubicBezTo>
                  <a:cubicBezTo>
                    <a:pt x="451" y="834"/>
                    <a:pt x="513" y="980"/>
                    <a:pt x="513" y="980"/>
                  </a:cubicBezTo>
                  <a:cubicBezTo>
                    <a:pt x="513" y="980"/>
                    <a:pt x="297" y="886"/>
                    <a:pt x="125" y="1038"/>
                  </a:cubicBezTo>
                  <a:cubicBezTo>
                    <a:pt x="125" y="1038"/>
                    <a:pt x="431" y="886"/>
                    <a:pt x="501" y="1050"/>
                  </a:cubicBezTo>
                  <a:cubicBezTo>
                    <a:pt x="571" y="1214"/>
                    <a:pt x="551" y="1440"/>
                    <a:pt x="401" y="1586"/>
                  </a:cubicBezTo>
                  <a:close/>
                </a:path>
              </a:pathLst>
            </a:custGeom>
            <a:solidFill>
              <a:schemeClr val="bg1">
                <a:lumMod val="85000"/>
              </a:schemeClr>
            </a:solidFill>
            <a:ln>
              <a:noFill/>
            </a:ln>
          </p:spPr>
          <p:txBody>
            <a:bodyPr vert="horz" wrap="square" lIns="243797" tIns="121899" rIns="243797" bIns="121899" numCol="1" anchor="t" anchorCtr="0" compatLnSpc="1">
              <a:prstTxWarp prst="textNoShape">
                <a:avLst/>
              </a:prstTxWarp>
            </a:bodyPr>
            <a:lstStyle/>
            <a:p>
              <a:endParaRPr lang="en-US" dirty="0"/>
            </a:p>
          </p:txBody>
        </p:sp>
        <p:grpSp>
          <p:nvGrpSpPr>
            <p:cNvPr id="11" name="Group 10"/>
            <p:cNvGrpSpPr/>
            <p:nvPr/>
          </p:nvGrpSpPr>
          <p:grpSpPr>
            <a:xfrm rot="1392861">
              <a:off x="20020713" y="4487616"/>
              <a:ext cx="1830369" cy="2784245"/>
              <a:chOff x="1306513" y="1644650"/>
              <a:chExt cx="1109663" cy="1687513"/>
            </a:xfrm>
          </p:grpSpPr>
          <p:sp>
            <p:nvSpPr>
              <p:cNvPr id="27" name="Freeform 18"/>
              <p:cNvSpPr>
                <a:spLocks/>
              </p:cNvSpPr>
              <p:nvPr/>
            </p:nvSpPr>
            <p:spPr bwMode="auto">
              <a:xfrm>
                <a:off x="1306513" y="1644650"/>
                <a:ext cx="839788" cy="1619250"/>
              </a:xfrm>
              <a:custGeom>
                <a:avLst/>
                <a:gdLst>
                  <a:gd name="T0" fmla="*/ 30 w 221"/>
                  <a:gd name="T1" fmla="*/ 241 h 429"/>
                  <a:gd name="T2" fmla="*/ 103 w 221"/>
                  <a:gd name="T3" fmla="*/ 429 h 429"/>
                  <a:gd name="T4" fmla="*/ 221 w 221"/>
                  <a:gd name="T5" fmla="*/ 0 h 429"/>
                  <a:gd name="T6" fmla="*/ 30 w 221"/>
                  <a:gd name="T7" fmla="*/ 241 h 429"/>
                </a:gdLst>
                <a:ahLst/>
                <a:cxnLst>
                  <a:cxn ang="0">
                    <a:pos x="T0" y="T1"/>
                  </a:cxn>
                  <a:cxn ang="0">
                    <a:pos x="T2" y="T3"/>
                  </a:cxn>
                  <a:cxn ang="0">
                    <a:pos x="T4" y="T5"/>
                  </a:cxn>
                  <a:cxn ang="0">
                    <a:pos x="T6" y="T7"/>
                  </a:cxn>
                </a:cxnLst>
                <a:rect l="0" t="0" r="r" b="b"/>
                <a:pathLst>
                  <a:path w="221" h="429">
                    <a:moveTo>
                      <a:pt x="30" y="241"/>
                    </a:moveTo>
                    <a:cubicBezTo>
                      <a:pt x="0" y="352"/>
                      <a:pt x="39" y="412"/>
                      <a:pt x="103" y="429"/>
                    </a:cubicBezTo>
                    <a:cubicBezTo>
                      <a:pt x="221" y="0"/>
                      <a:pt x="221" y="0"/>
                      <a:pt x="221" y="0"/>
                    </a:cubicBezTo>
                    <a:cubicBezTo>
                      <a:pt x="221" y="0"/>
                      <a:pt x="61" y="129"/>
                      <a:pt x="30" y="241"/>
                    </a:cubicBezTo>
                    <a:close/>
                  </a:path>
                </a:pathLst>
              </a:custGeom>
              <a:solidFill>
                <a:schemeClr val="accent2">
                  <a:lumMod val="7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8" name="Freeform 19"/>
              <p:cNvSpPr>
                <a:spLocks/>
              </p:cNvSpPr>
              <p:nvPr/>
            </p:nvSpPr>
            <p:spPr bwMode="auto">
              <a:xfrm>
                <a:off x="1697038" y="1644650"/>
                <a:ext cx="719138" cy="1687513"/>
              </a:xfrm>
              <a:custGeom>
                <a:avLst/>
                <a:gdLst>
                  <a:gd name="T0" fmla="*/ 118 w 189"/>
                  <a:gd name="T1" fmla="*/ 0 h 447"/>
                  <a:gd name="T2" fmla="*/ 0 w 189"/>
                  <a:gd name="T3" fmla="*/ 429 h 447"/>
                  <a:gd name="T4" fmla="*/ 159 w 189"/>
                  <a:gd name="T5" fmla="*/ 304 h 447"/>
                  <a:gd name="T6" fmla="*/ 118 w 189"/>
                  <a:gd name="T7" fmla="*/ 0 h 447"/>
                </a:gdLst>
                <a:ahLst/>
                <a:cxnLst>
                  <a:cxn ang="0">
                    <a:pos x="T0" y="T1"/>
                  </a:cxn>
                  <a:cxn ang="0">
                    <a:pos x="T2" y="T3"/>
                  </a:cxn>
                  <a:cxn ang="0">
                    <a:pos x="T4" y="T5"/>
                  </a:cxn>
                  <a:cxn ang="0">
                    <a:pos x="T6" y="T7"/>
                  </a:cxn>
                </a:cxnLst>
                <a:rect l="0" t="0" r="r" b="b"/>
                <a:pathLst>
                  <a:path w="189" h="447">
                    <a:moveTo>
                      <a:pt x="118" y="0"/>
                    </a:moveTo>
                    <a:cubicBezTo>
                      <a:pt x="0" y="429"/>
                      <a:pt x="0" y="429"/>
                      <a:pt x="0" y="429"/>
                    </a:cubicBezTo>
                    <a:cubicBezTo>
                      <a:pt x="64" y="447"/>
                      <a:pt x="128" y="416"/>
                      <a:pt x="159" y="304"/>
                    </a:cubicBezTo>
                    <a:cubicBezTo>
                      <a:pt x="189" y="193"/>
                      <a:pt x="118" y="0"/>
                      <a:pt x="118" y="0"/>
                    </a:cubicBezTo>
                    <a:close/>
                  </a:path>
                </a:pathLst>
              </a:cu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12" name="Group 11"/>
            <p:cNvGrpSpPr/>
            <p:nvPr/>
          </p:nvGrpSpPr>
          <p:grpSpPr>
            <a:xfrm rot="527881">
              <a:off x="18833120" y="2997200"/>
              <a:ext cx="2045243" cy="3111099"/>
              <a:chOff x="1306513" y="1644650"/>
              <a:chExt cx="1109663" cy="1687513"/>
            </a:xfrm>
          </p:grpSpPr>
          <p:sp>
            <p:nvSpPr>
              <p:cNvPr id="25" name="Freeform 18"/>
              <p:cNvSpPr>
                <a:spLocks/>
              </p:cNvSpPr>
              <p:nvPr/>
            </p:nvSpPr>
            <p:spPr bwMode="auto">
              <a:xfrm>
                <a:off x="1306513" y="1644650"/>
                <a:ext cx="839788" cy="1619250"/>
              </a:xfrm>
              <a:custGeom>
                <a:avLst/>
                <a:gdLst>
                  <a:gd name="T0" fmla="*/ 30 w 221"/>
                  <a:gd name="T1" fmla="*/ 241 h 429"/>
                  <a:gd name="T2" fmla="*/ 103 w 221"/>
                  <a:gd name="T3" fmla="*/ 429 h 429"/>
                  <a:gd name="T4" fmla="*/ 221 w 221"/>
                  <a:gd name="T5" fmla="*/ 0 h 429"/>
                  <a:gd name="T6" fmla="*/ 30 w 221"/>
                  <a:gd name="T7" fmla="*/ 241 h 429"/>
                </a:gdLst>
                <a:ahLst/>
                <a:cxnLst>
                  <a:cxn ang="0">
                    <a:pos x="T0" y="T1"/>
                  </a:cxn>
                  <a:cxn ang="0">
                    <a:pos x="T2" y="T3"/>
                  </a:cxn>
                  <a:cxn ang="0">
                    <a:pos x="T4" y="T5"/>
                  </a:cxn>
                  <a:cxn ang="0">
                    <a:pos x="T6" y="T7"/>
                  </a:cxn>
                </a:cxnLst>
                <a:rect l="0" t="0" r="r" b="b"/>
                <a:pathLst>
                  <a:path w="221" h="429">
                    <a:moveTo>
                      <a:pt x="30" y="241"/>
                    </a:moveTo>
                    <a:cubicBezTo>
                      <a:pt x="0" y="352"/>
                      <a:pt x="39" y="412"/>
                      <a:pt x="103" y="429"/>
                    </a:cubicBezTo>
                    <a:cubicBezTo>
                      <a:pt x="221" y="0"/>
                      <a:pt x="221" y="0"/>
                      <a:pt x="221" y="0"/>
                    </a:cubicBezTo>
                    <a:cubicBezTo>
                      <a:pt x="221" y="0"/>
                      <a:pt x="61" y="129"/>
                      <a:pt x="30" y="241"/>
                    </a:cubicBezTo>
                    <a:close/>
                  </a:path>
                </a:pathLst>
              </a:custGeom>
              <a:solidFill>
                <a:schemeClr val="accent3">
                  <a:lumMod val="7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6" name="Freeform 19"/>
              <p:cNvSpPr>
                <a:spLocks/>
              </p:cNvSpPr>
              <p:nvPr/>
            </p:nvSpPr>
            <p:spPr bwMode="auto">
              <a:xfrm>
                <a:off x="1697038" y="1644650"/>
                <a:ext cx="719138" cy="1687513"/>
              </a:xfrm>
              <a:custGeom>
                <a:avLst/>
                <a:gdLst>
                  <a:gd name="T0" fmla="*/ 118 w 189"/>
                  <a:gd name="T1" fmla="*/ 0 h 447"/>
                  <a:gd name="T2" fmla="*/ 0 w 189"/>
                  <a:gd name="T3" fmla="*/ 429 h 447"/>
                  <a:gd name="T4" fmla="*/ 159 w 189"/>
                  <a:gd name="T5" fmla="*/ 304 h 447"/>
                  <a:gd name="T6" fmla="*/ 118 w 189"/>
                  <a:gd name="T7" fmla="*/ 0 h 447"/>
                </a:gdLst>
                <a:ahLst/>
                <a:cxnLst>
                  <a:cxn ang="0">
                    <a:pos x="T0" y="T1"/>
                  </a:cxn>
                  <a:cxn ang="0">
                    <a:pos x="T2" y="T3"/>
                  </a:cxn>
                  <a:cxn ang="0">
                    <a:pos x="T4" y="T5"/>
                  </a:cxn>
                  <a:cxn ang="0">
                    <a:pos x="T6" y="T7"/>
                  </a:cxn>
                </a:cxnLst>
                <a:rect l="0" t="0" r="r" b="b"/>
                <a:pathLst>
                  <a:path w="189" h="447">
                    <a:moveTo>
                      <a:pt x="118" y="0"/>
                    </a:moveTo>
                    <a:cubicBezTo>
                      <a:pt x="0" y="429"/>
                      <a:pt x="0" y="429"/>
                      <a:pt x="0" y="429"/>
                    </a:cubicBezTo>
                    <a:cubicBezTo>
                      <a:pt x="64" y="447"/>
                      <a:pt x="128" y="416"/>
                      <a:pt x="159" y="304"/>
                    </a:cubicBezTo>
                    <a:cubicBezTo>
                      <a:pt x="189" y="193"/>
                      <a:pt x="118" y="0"/>
                      <a:pt x="118" y="0"/>
                    </a:cubicBezTo>
                    <a:close/>
                  </a:path>
                </a:pathLst>
              </a:cu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13" name="Group 12"/>
            <p:cNvGrpSpPr/>
            <p:nvPr/>
          </p:nvGrpSpPr>
          <p:grpSpPr>
            <a:xfrm rot="17102832">
              <a:off x="15839051" y="5597149"/>
              <a:ext cx="1830847" cy="3018598"/>
              <a:chOff x="1306512" y="1644650"/>
              <a:chExt cx="1109664" cy="1687513"/>
            </a:xfrm>
          </p:grpSpPr>
          <p:sp>
            <p:nvSpPr>
              <p:cNvPr id="23" name="Freeform 18"/>
              <p:cNvSpPr>
                <a:spLocks/>
              </p:cNvSpPr>
              <p:nvPr/>
            </p:nvSpPr>
            <p:spPr bwMode="auto">
              <a:xfrm>
                <a:off x="1306512" y="1644650"/>
                <a:ext cx="839788" cy="1619250"/>
              </a:xfrm>
              <a:custGeom>
                <a:avLst/>
                <a:gdLst>
                  <a:gd name="T0" fmla="*/ 30 w 221"/>
                  <a:gd name="T1" fmla="*/ 241 h 429"/>
                  <a:gd name="T2" fmla="*/ 103 w 221"/>
                  <a:gd name="T3" fmla="*/ 429 h 429"/>
                  <a:gd name="T4" fmla="*/ 221 w 221"/>
                  <a:gd name="T5" fmla="*/ 0 h 429"/>
                  <a:gd name="T6" fmla="*/ 30 w 221"/>
                  <a:gd name="T7" fmla="*/ 241 h 429"/>
                </a:gdLst>
                <a:ahLst/>
                <a:cxnLst>
                  <a:cxn ang="0">
                    <a:pos x="T0" y="T1"/>
                  </a:cxn>
                  <a:cxn ang="0">
                    <a:pos x="T2" y="T3"/>
                  </a:cxn>
                  <a:cxn ang="0">
                    <a:pos x="T4" y="T5"/>
                  </a:cxn>
                  <a:cxn ang="0">
                    <a:pos x="T6" y="T7"/>
                  </a:cxn>
                </a:cxnLst>
                <a:rect l="0" t="0" r="r" b="b"/>
                <a:pathLst>
                  <a:path w="221" h="429">
                    <a:moveTo>
                      <a:pt x="30" y="241"/>
                    </a:moveTo>
                    <a:cubicBezTo>
                      <a:pt x="0" y="352"/>
                      <a:pt x="39" y="412"/>
                      <a:pt x="103" y="429"/>
                    </a:cubicBezTo>
                    <a:cubicBezTo>
                      <a:pt x="221" y="0"/>
                      <a:pt x="221" y="0"/>
                      <a:pt x="221" y="0"/>
                    </a:cubicBezTo>
                    <a:cubicBezTo>
                      <a:pt x="221" y="0"/>
                      <a:pt x="61" y="129"/>
                      <a:pt x="30" y="241"/>
                    </a:cubicBezTo>
                    <a:close/>
                  </a:path>
                </a:pathLst>
              </a:custGeom>
              <a:solidFill>
                <a:schemeClr val="accent5">
                  <a:lumMod val="7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4" name="Freeform 19"/>
              <p:cNvSpPr>
                <a:spLocks/>
              </p:cNvSpPr>
              <p:nvPr/>
            </p:nvSpPr>
            <p:spPr bwMode="auto">
              <a:xfrm>
                <a:off x="1697038" y="1644650"/>
                <a:ext cx="719138" cy="1687513"/>
              </a:xfrm>
              <a:custGeom>
                <a:avLst/>
                <a:gdLst>
                  <a:gd name="T0" fmla="*/ 118 w 189"/>
                  <a:gd name="T1" fmla="*/ 0 h 447"/>
                  <a:gd name="T2" fmla="*/ 0 w 189"/>
                  <a:gd name="T3" fmla="*/ 429 h 447"/>
                  <a:gd name="T4" fmla="*/ 159 w 189"/>
                  <a:gd name="T5" fmla="*/ 304 h 447"/>
                  <a:gd name="T6" fmla="*/ 118 w 189"/>
                  <a:gd name="T7" fmla="*/ 0 h 447"/>
                </a:gdLst>
                <a:ahLst/>
                <a:cxnLst>
                  <a:cxn ang="0">
                    <a:pos x="T0" y="T1"/>
                  </a:cxn>
                  <a:cxn ang="0">
                    <a:pos x="T2" y="T3"/>
                  </a:cxn>
                  <a:cxn ang="0">
                    <a:pos x="T4" y="T5"/>
                  </a:cxn>
                  <a:cxn ang="0">
                    <a:pos x="T6" y="T7"/>
                  </a:cxn>
                </a:cxnLst>
                <a:rect l="0" t="0" r="r" b="b"/>
                <a:pathLst>
                  <a:path w="189" h="447">
                    <a:moveTo>
                      <a:pt x="118" y="0"/>
                    </a:moveTo>
                    <a:cubicBezTo>
                      <a:pt x="0" y="429"/>
                      <a:pt x="0" y="429"/>
                      <a:pt x="0" y="429"/>
                    </a:cubicBezTo>
                    <a:cubicBezTo>
                      <a:pt x="64" y="447"/>
                      <a:pt x="128" y="416"/>
                      <a:pt x="159" y="304"/>
                    </a:cubicBezTo>
                    <a:cubicBezTo>
                      <a:pt x="189" y="193"/>
                      <a:pt x="118" y="0"/>
                      <a:pt x="118" y="0"/>
                    </a:cubicBezTo>
                    <a:close/>
                  </a:path>
                </a:pathLst>
              </a:custGeom>
              <a:solidFill>
                <a:schemeClr val="accent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14" name="Group 13"/>
            <p:cNvGrpSpPr/>
            <p:nvPr/>
          </p:nvGrpSpPr>
          <p:grpSpPr>
            <a:xfrm rot="17748906">
              <a:off x="16439652" y="3643618"/>
              <a:ext cx="1830846" cy="2783520"/>
              <a:chOff x="1306513" y="1644650"/>
              <a:chExt cx="1109663" cy="1687513"/>
            </a:xfrm>
          </p:grpSpPr>
          <p:sp>
            <p:nvSpPr>
              <p:cNvPr id="21" name="Freeform 18"/>
              <p:cNvSpPr>
                <a:spLocks/>
              </p:cNvSpPr>
              <p:nvPr/>
            </p:nvSpPr>
            <p:spPr bwMode="auto">
              <a:xfrm>
                <a:off x="1306513" y="1644650"/>
                <a:ext cx="839788" cy="1619250"/>
              </a:xfrm>
              <a:custGeom>
                <a:avLst/>
                <a:gdLst>
                  <a:gd name="T0" fmla="*/ 30 w 221"/>
                  <a:gd name="T1" fmla="*/ 241 h 429"/>
                  <a:gd name="T2" fmla="*/ 103 w 221"/>
                  <a:gd name="T3" fmla="*/ 429 h 429"/>
                  <a:gd name="T4" fmla="*/ 221 w 221"/>
                  <a:gd name="T5" fmla="*/ 0 h 429"/>
                  <a:gd name="T6" fmla="*/ 30 w 221"/>
                  <a:gd name="T7" fmla="*/ 241 h 429"/>
                </a:gdLst>
                <a:ahLst/>
                <a:cxnLst>
                  <a:cxn ang="0">
                    <a:pos x="T0" y="T1"/>
                  </a:cxn>
                  <a:cxn ang="0">
                    <a:pos x="T2" y="T3"/>
                  </a:cxn>
                  <a:cxn ang="0">
                    <a:pos x="T4" y="T5"/>
                  </a:cxn>
                  <a:cxn ang="0">
                    <a:pos x="T6" y="T7"/>
                  </a:cxn>
                </a:cxnLst>
                <a:rect l="0" t="0" r="r" b="b"/>
                <a:pathLst>
                  <a:path w="221" h="429">
                    <a:moveTo>
                      <a:pt x="30" y="241"/>
                    </a:moveTo>
                    <a:cubicBezTo>
                      <a:pt x="0" y="352"/>
                      <a:pt x="39" y="412"/>
                      <a:pt x="103" y="429"/>
                    </a:cubicBezTo>
                    <a:cubicBezTo>
                      <a:pt x="221" y="0"/>
                      <a:pt x="221" y="0"/>
                      <a:pt x="221" y="0"/>
                    </a:cubicBezTo>
                    <a:cubicBezTo>
                      <a:pt x="221" y="0"/>
                      <a:pt x="61" y="129"/>
                      <a:pt x="30" y="241"/>
                    </a:cubicBezTo>
                    <a:close/>
                  </a:path>
                </a:pathLst>
              </a:custGeom>
              <a:solidFill>
                <a:schemeClr val="accent4">
                  <a:lumMod val="7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2" name="Freeform 19"/>
              <p:cNvSpPr>
                <a:spLocks/>
              </p:cNvSpPr>
              <p:nvPr/>
            </p:nvSpPr>
            <p:spPr bwMode="auto">
              <a:xfrm>
                <a:off x="1697038" y="1644650"/>
                <a:ext cx="719138" cy="1687513"/>
              </a:xfrm>
              <a:custGeom>
                <a:avLst/>
                <a:gdLst>
                  <a:gd name="T0" fmla="*/ 118 w 189"/>
                  <a:gd name="T1" fmla="*/ 0 h 447"/>
                  <a:gd name="T2" fmla="*/ 0 w 189"/>
                  <a:gd name="T3" fmla="*/ 429 h 447"/>
                  <a:gd name="T4" fmla="*/ 159 w 189"/>
                  <a:gd name="T5" fmla="*/ 304 h 447"/>
                  <a:gd name="T6" fmla="*/ 118 w 189"/>
                  <a:gd name="T7" fmla="*/ 0 h 447"/>
                </a:gdLst>
                <a:ahLst/>
                <a:cxnLst>
                  <a:cxn ang="0">
                    <a:pos x="T0" y="T1"/>
                  </a:cxn>
                  <a:cxn ang="0">
                    <a:pos x="T2" y="T3"/>
                  </a:cxn>
                  <a:cxn ang="0">
                    <a:pos x="T4" y="T5"/>
                  </a:cxn>
                  <a:cxn ang="0">
                    <a:pos x="T6" y="T7"/>
                  </a:cxn>
                </a:cxnLst>
                <a:rect l="0" t="0" r="r" b="b"/>
                <a:pathLst>
                  <a:path w="189" h="447">
                    <a:moveTo>
                      <a:pt x="118" y="0"/>
                    </a:moveTo>
                    <a:cubicBezTo>
                      <a:pt x="0" y="429"/>
                      <a:pt x="0" y="429"/>
                      <a:pt x="0" y="429"/>
                    </a:cubicBezTo>
                    <a:cubicBezTo>
                      <a:pt x="64" y="447"/>
                      <a:pt x="128" y="416"/>
                      <a:pt x="159" y="304"/>
                    </a:cubicBezTo>
                    <a:cubicBezTo>
                      <a:pt x="189" y="193"/>
                      <a:pt x="118" y="0"/>
                      <a:pt x="118" y="0"/>
                    </a:cubicBezTo>
                    <a:close/>
                  </a:path>
                </a:pathLst>
              </a:custGeom>
              <a:solidFill>
                <a:schemeClr val="accent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15" name="Group 14"/>
            <p:cNvGrpSpPr/>
            <p:nvPr/>
          </p:nvGrpSpPr>
          <p:grpSpPr>
            <a:xfrm rot="4734033">
              <a:off x="20482492" y="6517793"/>
              <a:ext cx="1830846" cy="2783520"/>
              <a:chOff x="1306513" y="1644650"/>
              <a:chExt cx="1109663" cy="1687513"/>
            </a:xfrm>
          </p:grpSpPr>
          <p:sp>
            <p:nvSpPr>
              <p:cNvPr id="19" name="Freeform 18"/>
              <p:cNvSpPr>
                <a:spLocks/>
              </p:cNvSpPr>
              <p:nvPr/>
            </p:nvSpPr>
            <p:spPr bwMode="auto">
              <a:xfrm>
                <a:off x="1306513" y="1644650"/>
                <a:ext cx="839788" cy="1619250"/>
              </a:xfrm>
              <a:custGeom>
                <a:avLst/>
                <a:gdLst>
                  <a:gd name="T0" fmla="*/ 30 w 221"/>
                  <a:gd name="T1" fmla="*/ 241 h 429"/>
                  <a:gd name="T2" fmla="*/ 103 w 221"/>
                  <a:gd name="T3" fmla="*/ 429 h 429"/>
                  <a:gd name="T4" fmla="*/ 221 w 221"/>
                  <a:gd name="T5" fmla="*/ 0 h 429"/>
                  <a:gd name="T6" fmla="*/ 30 w 221"/>
                  <a:gd name="T7" fmla="*/ 241 h 429"/>
                </a:gdLst>
                <a:ahLst/>
                <a:cxnLst>
                  <a:cxn ang="0">
                    <a:pos x="T0" y="T1"/>
                  </a:cxn>
                  <a:cxn ang="0">
                    <a:pos x="T2" y="T3"/>
                  </a:cxn>
                  <a:cxn ang="0">
                    <a:pos x="T4" y="T5"/>
                  </a:cxn>
                  <a:cxn ang="0">
                    <a:pos x="T6" y="T7"/>
                  </a:cxn>
                </a:cxnLst>
                <a:rect l="0" t="0" r="r" b="b"/>
                <a:pathLst>
                  <a:path w="221" h="429">
                    <a:moveTo>
                      <a:pt x="30" y="241"/>
                    </a:moveTo>
                    <a:cubicBezTo>
                      <a:pt x="0" y="352"/>
                      <a:pt x="39" y="412"/>
                      <a:pt x="103" y="429"/>
                    </a:cubicBezTo>
                    <a:cubicBezTo>
                      <a:pt x="221" y="0"/>
                      <a:pt x="221" y="0"/>
                      <a:pt x="221" y="0"/>
                    </a:cubicBezTo>
                    <a:cubicBezTo>
                      <a:pt x="221" y="0"/>
                      <a:pt x="61" y="129"/>
                      <a:pt x="30" y="241"/>
                    </a:cubicBezTo>
                    <a:close/>
                  </a:path>
                </a:pathLst>
              </a:custGeom>
              <a:solidFill>
                <a:schemeClr val="accent1">
                  <a:lumMod val="7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0" name="Freeform 19"/>
              <p:cNvSpPr>
                <a:spLocks/>
              </p:cNvSpPr>
              <p:nvPr/>
            </p:nvSpPr>
            <p:spPr bwMode="auto">
              <a:xfrm>
                <a:off x="1697038" y="1644650"/>
                <a:ext cx="719138" cy="1687513"/>
              </a:xfrm>
              <a:custGeom>
                <a:avLst/>
                <a:gdLst>
                  <a:gd name="T0" fmla="*/ 118 w 189"/>
                  <a:gd name="T1" fmla="*/ 0 h 447"/>
                  <a:gd name="T2" fmla="*/ 0 w 189"/>
                  <a:gd name="T3" fmla="*/ 429 h 447"/>
                  <a:gd name="T4" fmla="*/ 159 w 189"/>
                  <a:gd name="T5" fmla="*/ 304 h 447"/>
                  <a:gd name="T6" fmla="*/ 118 w 189"/>
                  <a:gd name="T7" fmla="*/ 0 h 447"/>
                </a:gdLst>
                <a:ahLst/>
                <a:cxnLst>
                  <a:cxn ang="0">
                    <a:pos x="T0" y="T1"/>
                  </a:cxn>
                  <a:cxn ang="0">
                    <a:pos x="T2" y="T3"/>
                  </a:cxn>
                  <a:cxn ang="0">
                    <a:pos x="T4" y="T5"/>
                  </a:cxn>
                  <a:cxn ang="0">
                    <a:pos x="T6" y="T7"/>
                  </a:cxn>
                </a:cxnLst>
                <a:rect l="0" t="0" r="r" b="b"/>
                <a:pathLst>
                  <a:path w="189" h="447">
                    <a:moveTo>
                      <a:pt x="118" y="0"/>
                    </a:moveTo>
                    <a:cubicBezTo>
                      <a:pt x="0" y="429"/>
                      <a:pt x="0" y="429"/>
                      <a:pt x="0" y="429"/>
                    </a:cubicBezTo>
                    <a:cubicBezTo>
                      <a:pt x="64" y="447"/>
                      <a:pt x="128" y="416"/>
                      <a:pt x="159" y="304"/>
                    </a:cubicBezTo>
                    <a:cubicBezTo>
                      <a:pt x="189" y="193"/>
                      <a:pt x="118" y="0"/>
                      <a:pt x="118" y="0"/>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16" name="Group 15"/>
            <p:cNvGrpSpPr/>
            <p:nvPr/>
          </p:nvGrpSpPr>
          <p:grpSpPr>
            <a:xfrm rot="15597921">
              <a:off x="15888670" y="7954092"/>
              <a:ext cx="1830846" cy="3018598"/>
              <a:chOff x="1306513" y="1644650"/>
              <a:chExt cx="1109663" cy="1687513"/>
            </a:xfrm>
          </p:grpSpPr>
          <p:sp>
            <p:nvSpPr>
              <p:cNvPr id="17" name="Freeform 18"/>
              <p:cNvSpPr>
                <a:spLocks/>
              </p:cNvSpPr>
              <p:nvPr/>
            </p:nvSpPr>
            <p:spPr bwMode="auto">
              <a:xfrm>
                <a:off x="1306513" y="1644650"/>
                <a:ext cx="839788" cy="1619250"/>
              </a:xfrm>
              <a:custGeom>
                <a:avLst/>
                <a:gdLst>
                  <a:gd name="T0" fmla="*/ 30 w 221"/>
                  <a:gd name="T1" fmla="*/ 241 h 429"/>
                  <a:gd name="T2" fmla="*/ 103 w 221"/>
                  <a:gd name="T3" fmla="*/ 429 h 429"/>
                  <a:gd name="T4" fmla="*/ 221 w 221"/>
                  <a:gd name="T5" fmla="*/ 0 h 429"/>
                  <a:gd name="T6" fmla="*/ 30 w 221"/>
                  <a:gd name="T7" fmla="*/ 241 h 429"/>
                </a:gdLst>
                <a:ahLst/>
                <a:cxnLst>
                  <a:cxn ang="0">
                    <a:pos x="T0" y="T1"/>
                  </a:cxn>
                  <a:cxn ang="0">
                    <a:pos x="T2" y="T3"/>
                  </a:cxn>
                  <a:cxn ang="0">
                    <a:pos x="T4" y="T5"/>
                  </a:cxn>
                  <a:cxn ang="0">
                    <a:pos x="T6" y="T7"/>
                  </a:cxn>
                </a:cxnLst>
                <a:rect l="0" t="0" r="r" b="b"/>
                <a:pathLst>
                  <a:path w="221" h="429">
                    <a:moveTo>
                      <a:pt x="30" y="241"/>
                    </a:moveTo>
                    <a:cubicBezTo>
                      <a:pt x="0" y="352"/>
                      <a:pt x="39" y="412"/>
                      <a:pt x="103" y="429"/>
                    </a:cubicBezTo>
                    <a:cubicBezTo>
                      <a:pt x="221" y="0"/>
                      <a:pt x="221" y="0"/>
                      <a:pt x="221" y="0"/>
                    </a:cubicBezTo>
                    <a:cubicBezTo>
                      <a:pt x="221" y="0"/>
                      <a:pt x="61" y="129"/>
                      <a:pt x="30" y="241"/>
                    </a:cubicBezTo>
                    <a:close/>
                  </a:path>
                </a:pathLst>
              </a:custGeom>
              <a:solidFill>
                <a:schemeClr val="accent6">
                  <a:lumMod val="7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8" name="Freeform 19"/>
              <p:cNvSpPr>
                <a:spLocks/>
              </p:cNvSpPr>
              <p:nvPr/>
            </p:nvSpPr>
            <p:spPr bwMode="auto">
              <a:xfrm>
                <a:off x="1697038" y="1644650"/>
                <a:ext cx="719138" cy="1687513"/>
              </a:xfrm>
              <a:custGeom>
                <a:avLst/>
                <a:gdLst>
                  <a:gd name="T0" fmla="*/ 118 w 189"/>
                  <a:gd name="T1" fmla="*/ 0 h 447"/>
                  <a:gd name="T2" fmla="*/ 0 w 189"/>
                  <a:gd name="T3" fmla="*/ 429 h 447"/>
                  <a:gd name="T4" fmla="*/ 159 w 189"/>
                  <a:gd name="T5" fmla="*/ 304 h 447"/>
                  <a:gd name="T6" fmla="*/ 118 w 189"/>
                  <a:gd name="T7" fmla="*/ 0 h 447"/>
                </a:gdLst>
                <a:ahLst/>
                <a:cxnLst>
                  <a:cxn ang="0">
                    <a:pos x="T0" y="T1"/>
                  </a:cxn>
                  <a:cxn ang="0">
                    <a:pos x="T2" y="T3"/>
                  </a:cxn>
                  <a:cxn ang="0">
                    <a:pos x="T4" y="T5"/>
                  </a:cxn>
                  <a:cxn ang="0">
                    <a:pos x="T6" y="T7"/>
                  </a:cxn>
                </a:cxnLst>
                <a:rect l="0" t="0" r="r" b="b"/>
                <a:pathLst>
                  <a:path w="189" h="447">
                    <a:moveTo>
                      <a:pt x="118" y="0"/>
                    </a:moveTo>
                    <a:cubicBezTo>
                      <a:pt x="0" y="429"/>
                      <a:pt x="0" y="429"/>
                      <a:pt x="0" y="429"/>
                    </a:cubicBezTo>
                    <a:cubicBezTo>
                      <a:pt x="64" y="447"/>
                      <a:pt x="128" y="416"/>
                      <a:pt x="159" y="304"/>
                    </a:cubicBezTo>
                    <a:cubicBezTo>
                      <a:pt x="189" y="193"/>
                      <a:pt x="118" y="0"/>
                      <a:pt x="118" y="0"/>
                    </a:cubicBezTo>
                    <a:close/>
                  </a:path>
                </a:pathLst>
              </a:custGeom>
              <a:solidFill>
                <a:schemeClr val="accent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sp>
        <p:nvSpPr>
          <p:cNvPr id="29" name="Rectangle 28"/>
          <p:cNvSpPr/>
          <p:nvPr/>
        </p:nvSpPr>
        <p:spPr>
          <a:xfrm>
            <a:off x="860652" y="4380570"/>
            <a:ext cx="3778452" cy="923330"/>
          </a:xfrm>
          <a:prstGeom prst="rect">
            <a:avLst/>
          </a:prstGeom>
        </p:spPr>
        <p:txBody>
          <a:bodyPr wrap="square">
            <a:spAutoFit/>
          </a:bodyPr>
          <a:lstStyle/>
          <a:p>
            <a:pPr marL="137160" defTabSz="457200">
              <a:lnSpc>
                <a:spcPct val="150000"/>
              </a:lnSpc>
              <a:buSzPct val="100000"/>
            </a:pPr>
            <a:r>
              <a:rPr lang="fr-FR" dirty="0">
                <a:solidFill>
                  <a:srgbClr val="3F3F3F"/>
                </a:solidFill>
                <a:latin typeface="Century Gothic" panose="020B0502020202020204" pitchFamily="34" charset="0"/>
                <a:ea typeface="幼圆" charset="-122"/>
              </a:rPr>
              <a:t>Offrir une agréable expérience utilisateur.</a:t>
            </a:r>
          </a:p>
        </p:txBody>
      </p:sp>
      <p:sp>
        <p:nvSpPr>
          <p:cNvPr id="30" name="Rectangle 29"/>
          <p:cNvSpPr/>
          <p:nvPr/>
        </p:nvSpPr>
        <p:spPr>
          <a:xfrm>
            <a:off x="973008" y="2074201"/>
            <a:ext cx="4101444" cy="455189"/>
          </a:xfrm>
          <a:prstGeom prst="rect">
            <a:avLst/>
          </a:prstGeom>
        </p:spPr>
        <p:txBody>
          <a:bodyPr wrap="none">
            <a:spAutoFit/>
          </a:bodyPr>
          <a:lstStyle/>
          <a:p>
            <a:pPr marL="137160" defTabSz="457200">
              <a:lnSpc>
                <a:spcPct val="150000"/>
              </a:lnSpc>
              <a:buSzPct val="100000"/>
            </a:pPr>
            <a:r>
              <a:rPr lang="fr-FR" dirty="0">
                <a:solidFill>
                  <a:srgbClr val="3F3F3F"/>
                </a:solidFill>
                <a:latin typeface="Century Gothic" panose="020B0502020202020204" pitchFamily="34" charset="0"/>
                <a:ea typeface="幼圆" charset="-122"/>
              </a:rPr>
              <a:t>Améliorer la gestion des factures .</a:t>
            </a:r>
          </a:p>
        </p:txBody>
      </p:sp>
      <p:sp>
        <p:nvSpPr>
          <p:cNvPr id="31" name="Rectangle 30"/>
          <p:cNvSpPr/>
          <p:nvPr/>
        </p:nvSpPr>
        <p:spPr>
          <a:xfrm>
            <a:off x="1239565" y="3169795"/>
            <a:ext cx="4681730" cy="507831"/>
          </a:xfrm>
          <a:prstGeom prst="rect">
            <a:avLst/>
          </a:prstGeom>
        </p:spPr>
        <p:txBody>
          <a:bodyPr wrap="square">
            <a:spAutoFit/>
          </a:bodyPr>
          <a:lstStyle/>
          <a:p>
            <a:pPr marL="137160" defTabSz="457200">
              <a:lnSpc>
                <a:spcPct val="150000"/>
              </a:lnSpc>
              <a:buSzPct val="100000"/>
            </a:pPr>
            <a:r>
              <a:rPr lang="fr-FR" dirty="0">
                <a:solidFill>
                  <a:srgbClr val="3F3F3F"/>
                </a:solidFill>
                <a:latin typeface="Century Gothic" panose="020B0502020202020204" pitchFamily="34" charset="0"/>
                <a:ea typeface="幼圆" charset="-122"/>
              </a:rPr>
              <a:t>Suivre la </a:t>
            </a:r>
            <a:r>
              <a:rPr lang="fr-FR" dirty="0" smtClean="0">
                <a:solidFill>
                  <a:srgbClr val="3F3F3F"/>
                </a:solidFill>
                <a:latin typeface="Century Gothic" panose="020B0502020202020204" pitchFamily="34" charset="0"/>
                <a:ea typeface="幼圆" charset="-122"/>
              </a:rPr>
              <a:t>consommation .</a:t>
            </a:r>
            <a:endParaRPr lang="fr-FR" dirty="0">
              <a:solidFill>
                <a:srgbClr val="3F3F3F"/>
              </a:solidFill>
              <a:latin typeface="Century Gothic" panose="020B0502020202020204" pitchFamily="34" charset="0"/>
              <a:ea typeface="幼圆" charset="-122"/>
            </a:endParaRPr>
          </a:p>
        </p:txBody>
      </p:sp>
      <p:sp>
        <p:nvSpPr>
          <p:cNvPr id="32" name="Rectangle 31"/>
          <p:cNvSpPr/>
          <p:nvPr/>
        </p:nvSpPr>
        <p:spPr>
          <a:xfrm>
            <a:off x="5299428" y="1164061"/>
            <a:ext cx="3825727" cy="507831"/>
          </a:xfrm>
          <a:prstGeom prst="rect">
            <a:avLst/>
          </a:prstGeom>
        </p:spPr>
        <p:txBody>
          <a:bodyPr wrap="none">
            <a:spAutoFit/>
          </a:bodyPr>
          <a:lstStyle/>
          <a:p>
            <a:pPr marL="137160" defTabSz="457200">
              <a:lnSpc>
                <a:spcPct val="150000"/>
              </a:lnSpc>
              <a:buSzPct val="100000"/>
            </a:pPr>
            <a:r>
              <a:rPr lang="fr-FR" dirty="0">
                <a:solidFill>
                  <a:srgbClr val="3F3F3F"/>
                </a:solidFill>
                <a:latin typeface="Century Gothic" panose="020B0502020202020204" pitchFamily="34" charset="0"/>
                <a:ea typeface="幼圆" charset="-122"/>
              </a:rPr>
              <a:t>Estimation du prix d’un service </a:t>
            </a:r>
            <a:r>
              <a:rPr lang="fr-FR" dirty="0" smtClean="0">
                <a:solidFill>
                  <a:srgbClr val="3F3F3F"/>
                </a:solidFill>
                <a:latin typeface="Century Gothic" panose="020B0502020202020204" pitchFamily="34" charset="0"/>
                <a:ea typeface="幼圆" charset="-122"/>
              </a:rPr>
              <a:t>.</a:t>
            </a:r>
            <a:endParaRPr lang="fr-FR" dirty="0">
              <a:solidFill>
                <a:srgbClr val="3F3F3F"/>
              </a:solidFill>
              <a:latin typeface="Century Gothic" panose="020B0502020202020204" pitchFamily="34" charset="0"/>
              <a:ea typeface="幼圆" charset="-122"/>
            </a:endParaRPr>
          </a:p>
        </p:txBody>
      </p:sp>
      <p:sp>
        <p:nvSpPr>
          <p:cNvPr id="33" name="Rectangle 32"/>
          <p:cNvSpPr/>
          <p:nvPr/>
        </p:nvSpPr>
        <p:spPr>
          <a:xfrm>
            <a:off x="7499732" y="1869117"/>
            <a:ext cx="4265822" cy="455189"/>
          </a:xfrm>
          <a:prstGeom prst="rect">
            <a:avLst/>
          </a:prstGeom>
        </p:spPr>
        <p:txBody>
          <a:bodyPr wrap="square">
            <a:spAutoFit/>
          </a:bodyPr>
          <a:lstStyle/>
          <a:p>
            <a:pPr marL="137160" defTabSz="457200">
              <a:lnSpc>
                <a:spcPct val="150000"/>
              </a:lnSpc>
              <a:buSzPct val="100000"/>
            </a:pPr>
            <a:r>
              <a:rPr lang="fr-FR" dirty="0">
                <a:solidFill>
                  <a:srgbClr val="3F3F3F"/>
                </a:solidFill>
                <a:latin typeface="Century Gothic" panose="020B0502020202020204" pitchFamily="34" charset="0"/>
                <a:ea typeface="幼圆" charset="-122"/>
              </a:rPr>
              <a:t>Faciliter l'accès aux </a:t>
            </a:r>
            <a:r>
              <a:rPr lang="fr-FR" dirty="0" smtClean="0">
                <a:solidFill>
                  <a:srgbClr val="3F3F3F"/>
                </a:solidFill>
                <a:latin typeface="Century Gothic" panose="020B0502020202020204" pitchFamily="34" charset="0"/>
                <a:ea typeface="幼圆" charset="-122"/>
              </a:rPr>
              <a:t>informations .</a:t>
            </a:r>
            <a:endParaRPr lang="fr-FR" dirty="0">
              <a:solidFill>
                <a:srgbClr val="3F3F3F"/>
              </a:solidFill>
              <a:latin typeface="Century Gothic" panose="020B0502020202020204" pitchFamily="34" charset="0"/>
              <a:ea typeface="幼圆" charset="-122"/>
            </a:endParaRPr>
          </a:p>
        </p:txBody>
      </p:sp>
      <p:sp>
        <p:nvSpPr>
          <p:cNvPr id="34" name="Rectangle 33"/>
          <p:cNvSpPr/>
          <p:nvPr/>
        </p:nvSpPr>
        <p:spPr>
          <a:xfrm>
            <a:off x="8057463" y="3927580"/>
            <a:ext cx="3849474" cy="870688"/>
          </a:xfrm>
          <a:prstGeom prst="rect">
            <a:avLst/>
          </a:prstGeom>
        </p:spPr>
        <p:txBody>
          <a:bodyPr wrap="square">
            <a:spAutoFit/>
          </a:bodyPr>
          <a:lstStyle/>
          <a:p>
            <a:pPr marL="137160" defTabSz="457200">
              <a:lnSpc>
                <a:spcPct val="150000"/>
              </a:lnSpc>
              <a:buSzPct val="100000"/>
            </a:pPr>
            <a:r>
              <a:rPr lang="fr-FR" dirty="0">
                <a:solidFill>
                  <a:srgbClr val="3F3F3F"/>
                </a:solidFill>
                <a:latin typeface="Century Gothic" panose="020B0502020202020204" pitchFamily="34" charset="0"/>
                <a:ea typeface="幼圆" charset="-122"/>
              </a:rPr>
              <a:t>Générer des diagrammes de données.</a:t>
            </a:r>
          </a:p>
        </p:txBody>
      </p:sp>
      <p:graphicFrame>
        <p:nvGraphicFramePr>
          <p:cNvPr id="35" name="Diagramme 5"/>
          <p:cNvGraphicFramePr/>
          <p:nvPr>
            <p:extLst/>
          </p:nvPr>
        </p:nvGraphicFramePr>
        <p:xfrm>
          <a:off x="750618" y="1481"/>
          <a:ext cx="10781739" cy="10081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6" name="Flowchart: Off-page Connector 36">
            <a:extLst>
              <a:ext uri="{FF2B5EF4-FFF2-40B4-BE49-F238E27FC236}">
                <a16:creationId xmlns:a16="http://schemas.microsoft.com/office/drawing/2014/main" id="{E34E4F2F-2E67-4692-9EB5-843046579063}"/>
              </a:ext>
            </a:extLst>
          </p:cNvPr>
          <p:cNvSpPr/>
          <p:nvPr/>
        </p:nvSpPr>
        <p:spPr>
          <a:xfrm>
            <a:off x="10923399" y="6385024"/>
            <a:ext cx="327273" cy="393600"/>
          </a:xfrm>
          <a:prstGeom prst="flowChartOffpageConnector">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schemeClr val="bg1"/>
                </a:solidFill>
              </a:rPr>
              <a:t>9</a:t>
            </a:r>
            <a:endParaRPr lang="en-US" sz="1100" b="1" dirty="0">
              <a:solidFill>
                <a:schemeClr val="bg1"/>
              </a:solidFill>
            </a:endParaRPr>
          </a:p>
        </p:txBody>
      </p:sp>
      <p:sp>
        <p:nvSpPr>
          <p:cNvPr id="37" name="Espace réservé du pied de page 7"/>
          <p:cNvSpPr>
            <a:spLocks noGrp="1"/>
          </p:cNvSpPr>
          <p:nvPr>
            <p:ph type="ftr" sz="quarter" idx="11"/>
          </p:nvPr>
        </p:nvSpPr>
        <p:spPr>
          <a:xfrm>
            <a:off x="2991395" y="6397158"/>
            <a:ext cx="5939576" cy="369332"/>
          </a:xfrm>
          <a:prstGeom prst="rect">
            <a:avLst/>
          </a:prstGeom>
        </p:spPr>
        <p:txBody>
          <a:bodyPr wrap="square">
            <a:spAutoFit/>
          </a:bodyPr>
          <a:lstStyle/>
          <a:p>
            <a:r>
              <a:rPr lang="fr-FR" sz="1800" dirty="0">
                <a:solidFill>
                  <a:schemeClr val="tx1"/>
                </a:solidFill>
                <a:latin typeface="Times New Roman" panose="02020603050405020304" pitchFamily="18" charset="0"/>
                <a:cs typeface="Times New Roman" panose="02020603050405020304" pitchFamily="18" charset="0"/>
              </a:rPr>
              <a:t>Système de gestion de Service d’électricité / gaz «ndes »</a:t>
            </a:r>
          </a:p>
        </p:txBody>
      </p:sp>
      <p:sp>
        <p:nvSpPr>
          <p:cNvPr id="39" name="Rectangle 38"/>
          <p:cNvSpPr/>
          <p:nvPr/>
        </p:nvSpPr>
        <p:spPr>
          <a:xfrm>
            <a:off x="7776274" y="2572360"/>
            <a:ext cx="3849474" cy="923330"/>
          </a:xfrm>
          <a:prstGeom prst="rect">
            <a:avLst/>
          </a:prstGeom>
        </p:spPr>
        <p:txBody>
          <a:bodyPr wrap="square">
            <a:spAutoFit/>
          </a:bodyPr>
          <a:lstStyle/>
          <a:p>
            <a:pPr marL="137160" defTabSz="457200">
              <a:lnSpc>
                <a:spcPct val="150000"/>
              </a:lnSpc>
              <a:buSzPct val="100000"/>
            </a:pPr>
            <a:r>
              <a:rPr lang="fr-FR" dirty="0">
                <a:solidFill>
                  <a:srgbClr val="3F3F3F"/>
                </a:solidFill>
                <a:latin typeface="Century Gothic" panose="020B0502020202020204" pitchFamily="34" charset="0"/>
                <a:ea typeface="幼圆" charset="-122"/>
              </a:rPr>
              <a:t>Gérer et faciliter le contact </a:t>
            </a:r>
            <a:r>
              <a:rPr lang="fr-FR" dirty="0" smtClean="0">
                <a:solidFill>
                  <a:srgbClr val="3F3F3F"/>
                </a:solidFill>
                <a:latin typeface="Century Gothic" panose="020B0502020202020204" pitchFamily="34" charset="0"/>
                <a:ea typeface="幼圆" charset="-122"/>
              </a:rPr>
              <a:t>entre client et l’entreprise .</a:t>
            </a:r>
            <a:endParaRPr lang="fr-FR" dirty="0">
              <a:solidFill>
                <a:srgbClr val="3F3F3F"/>
              </a:solidFill>
              <a:latin typeface="Century Gothic" panose="020B0502020202020204" pitchFamily="34" charset="0"/>
              <a:ea typeface="幼圆" charset="-122"/>
            </a:endParaRPr>
          </a:p>
        </p:txBody>
      </p:sp>
      <p:pic>
        <p:nvPicPr>
          <p:cNvPr id="40" name="Image 39"/>
          <p:cNvPicPr/>
          <p:nvPr/>
        </p:nvPicPr>
        <p:blipFill>
          <a:blip r:embed="rId8" cstate="print">
            <a:extLst>
              <a:ext uri="{28A0092B-C50C-407E-A947-70E740481C1C}">
                <a14:useLocalDpi xmlns:a14="http://schemas.microsoft.com/office/drawing/2010/main" val="0"/>
              </a:ext>
            </a:extLst>
          </a:blip>
          <a:stretch>
            <a:fillRect/>
          </a:stretch>
        </p:blipFill>
        <p:spPr>
          <a:xfrm>
            <a:off x="81036" y="124384"/>
            <a:ext cx="696394" cy="697010"/>
          </a:xfrm>
          <a:prstGeom prst="rect">
            <a:avLst/>
          </a:prstGeom>
        </p:spPr>
      </p:pic>
      <p:pic>
        <p:nvPicPr>
          <p:cNvPr id="43" name="Image 42"/>
          <p:cNvPicPr/>
          <p:nvPr/>
        </p:nvPicPr>
        <p:blipFill>
          <a:blip r:embed="rId9" cstate="print">
            <a:extLst>
              <a:ext uri="{28A0092B-C50C-407E-A947-70E740481C1C}">
                <a14:useLocalDpi xmlns:a14="http://schemas.microsoft.com/office/drawing/2010/main" val="0"/>
              </a:ext>
            </a:extLst>
          </a:blip>
          <a:stretch>
            <a:fillRect/>
          </a:stretch>
        </p:blipFill>
        <p:spPr>
          <a:xfrm>
            <a:off x="11638721" y="206784"/>
            <a:ext cx="467139" cy="532209"/>
          </a:xfrm>
          <a:prstGeom prst="rect">
            <a:avLst/>
          </a:prstGeom>
        </p:spPr>
      </p:pic>
    </p:spTree>
    <p:extLst>
      <p:ext uri="{BB962C8B-B14F-4D97-AF65-F5344CB8AC3E}">
        <p14:creationId xmlns:p14="http://schemas.microsoft.com/office/powerpoint/2010/main" val="3899519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1000"/>
                                        <p:tgtEl>
                                          <p:spTgt spid="29"/>
                                        </p:tgtEl>
                                      </p:cBhvr>
                                    </p:animEffect>
                                    <p:anim calcmode="lin" valueType="num">
                                      <p:cBhvr>
                                        <p:cTn id="14" dur="1000" fill="hold"/>
                                        <p:tgtEl>
                                          <p:spTgt spid="29"/>
                                        </p:tgtEl>
                                        <p:attrNameLst>
                                          <p:attrName>ppt_x</p:attrName>
                                        </p:attrNameLst>
                                      </p:cBhvr>
                                      <p:tavLst>
                                        <p:tav tm="0">
                                          <p:val>
                                            <p:strVal val="#ppt_x"/>
                                          </p:val>
                                        </p:tav>
                                        <p:tav tm="100000">
                                          <p:val>
                                            <p:strVal val="#ppt_x"/>
                                          </p:val>
                                        </p:tav>
                                      </p:tavLst>
                                    </p:anim>
                                    <p:anim calcmode="lin" valueType="num">
                                      <p:cBhvr>
                                        <p:cTn id="15" dur="1000" fill="hold"/>
                                        <p:tgtEl>
                                          <p:spTgt spid="29"/>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1000"/>
                                        <p:tgtEl>
                                          <p:spTgt spid="30"/>
                                        </p:tgtEl>
                                      </p:cBhvr>
                                    </p:animEffect>
                                    <p:anim calcmode="lin" valueType="num">
                                      <p:cBhvr>
                                        <p:cTn id="20" dur="1000" fill="hold"/>
                                        <p:tgtEl>
                                          <p:spTgt spid="30"/>
                                        </p:tgtEl>
                                        <p:attrNameLst>
                                          <p:attrName>ppt_x</p:attrName>
                                        </p:attrNameLst>
                                      </p:cBhvr>
                                      <p:tavLst>
                                        <p:tav tm="0">
                                          <p:val>
                                            <p:strVal val="#ppt_x"/>
                                          </p:val>
                                        </p:tav>
                                        <p:tav tm="100000">
                                          <p:val>
                                            <p:strVal val="#ppt_x"/>
                                          </p:val>
                                        </p:tav>
                                      </p:tavLst>
                                    </p:anim>
                                    <p:anim calcmode="lin" valueType="num">
                                      <p:cBhvr>
                                        <p:cTn id="21" dur="1000" fill="hold"/>
                                        <p:tgtEl>
                                          <p:spTgt spid="30"/>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fade">
                                      <p:cBhvr>
                                        <p:cTn id="25" dur="1000"/>
                                        <p:tgtEl>
                                          <p:spTgt spid="31"/>
                                        </p:tgtEl>
                                      </p:cBhvr>
                                    </p:animEffect>
                                    <p:anim calcmode="lin" valueType="num">
                                      <p:cBhvr>
                                        <p:cTn id="26" dur="1000" fill="hold"/>
                                        <p:tgtEl>
                                          <p:spTgt spid="31"/>
                                        </p:tgtEl>
                                        <p:attrNameLst>
                                          <p:attrName>ppt_x</p:attrName>
                                        </p:attrNameLst>
                                      </p:cBhvr>
                                      <p:tavLst>
                                        <p:tav tm="0">
                                          <p:val>
                                            <p:strVal val="#ppt_x"/>
                                          </p:val>
                                        </p:tav>
                                        <p:tav tm="100000">
                                          <p:val>
                                            <p:strVal val="#ppt_x"/>
                                          </p:val>
                                        </p:tav>
                                      </p:tavLst>
                                    </p:anim>
                                    <p:anim calcmode="lin" valueType="num">
                                      <p:cBhvr>
                                        <p:cTn id="27" dur="1000" fill="hold"/>
                                        <p:tgtEl>
                                          <p:spTgt spid="31"/>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1000"/>
                                        <p:tgtEl>
                                          <p:spTgt spid="32"/>
                                        </p:tgtEl>
                                      </p:cBhvr>
                                    </p:animEffect>
                                    <p:anim calcmode="lin" valueType="num">
                                      <p:cBhvr>
                                        <p:cTn id="32" dur="1000" fill="hold"/>
                                        <p:tgtEl>
                                          <p:spTgt spid="32"/>
                                        </p:tgtEl>
                                        <p:attrNameLst>
                                          <p:attrName>ppt_x</p:attrName>
                                        </p:attrNameLst>
                                      </p:cBhvr>
                                      <p:tavLst>
                                        <p:tav tm="0">
                                          <p:val>
                                            <p:strVal val="#ppt_x"/>
                                          </p:val>
                                        </p:tav>
                                        <p:tav tm="100000">
                                          <p:val>
                                            <p:strVal val="#ppt_x"/>
                                          </p:val>
                                        </p:tav>
                                      </p:tavLst>
                                    </p:anim>
                                    <p:anim calcmode="lin" valueType="num">
                                      <p:cBhvr>
                                        <p:cTn id="33" dur="1000" fill="hold"/>
                                        <p:tgtEl>
                                          <p:spTgt spid="32"/>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fade">
                                      <p:cBhvr>
                                        <p:cTn id="37" dur="1000"/>
                                        <p:tgtEl>
                                          <p:spTgt spid="33"/>
                                        </p:tgtEl>
                                      </p:cBhvr>
                                    </p:animEffect>
                                    <p:anim calcmode="lin" valueType="num">
                                      <p:cBhvr>
                                        <p:cTn id="38" dur="1000" fill="hold"/>
                                        <p:tgtEl>
                                          <p:spTgt spid="33"/>
                                        </p:tgtEl>
                                        <p:attrNameLst>
                                          <p:attrName>ppt_x</p:attrName>
                                        </p:attrNameLst>
                                      </p:cBhvr>
                                      <p:tavLst>
                                        <p:tav tm="0">
                                          <p:val>
                                            <p:strVal val="#ppt_x"/>
                                          </p:val>
                                        </p:tav>
                                        <p:tav tm="100000">
                                          <p:val>
                                            <p:strVal val="#ppt_x"/>
                                          </p:val>
                                        </p:tav>
                                      </p:tavLst>
                                    </p:anim>
                                    <p:anim calcmode="lin" valueType="num">
                                      <p:cBhvr>
                                        <p:cTn id="39" dur="1000" fill="hold"/>
                                        <p:tgtEl>
                                          <p:spTgt spid="33"/>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grpId="0" nodeType="after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fade">
                                      <p:cBhvr>
                                        <p:cTn id="43" dur="1000"/>
                                        <p:tgtEl>
                                          <p:spTgt spid="34"/>
                                        </p:tgtEl>
                                      </p:cBhvr>
                                    </p:animEffect>
                                    <p:anim calcmode="lin" valueType="num">
                                      <p:cBhvr>
                                        <p:cTn id="44" dur="1000" fill="hold"/>
                                        <p:tgtEl>
                                          <p:spTgt spid="34"/>
                                        </p:tgtEl>
                                        <p:attrNameLst>
                                          <p:attrName>ppt_x</p:attrName>
                                        </p:attrNameLst>
                                      </p:cBhvr>
                                      <p:tavLst>
                                        <p:tav tm="0">
                                          <p:val>
                                            <p:strVal val="#ppt_x"/>
                                          </p:val>
                                        </p:tav>
                                        <p:tav tm="100000">
                                          <p:val>
                                            <p:strVal val="#ppt_x"/>
                                          </p:val>
                                        </p:tav>
                                      </p:tavLst>
                                    </p:anim>
                                    <p:anim calcmode="lin" valueType="num">
                                      <p:cBhvr>
                                        <p:cTn id="45" dur="1000" fill="hold"/>
                                        <p:tgtEl>
                                          <p:spTgt spid="34"/>
                                        </p:tgtEl>
                                        <p:attrNameLst>
                                          <p:attrName>ppt_y</p:attrName>
                                        </p:attrNameLst>
                                      </p:cBhvr>
                                      <p:tavLst>
                                        <p:tav tm="0">
                                          <p:val>
                                            <p:strVal val="#ppt_y+.1"/>
                                          </p:val>
                                        </p:tav>
                                        <p:tav tm="100000">
                                          <p:val>
                                            <p:strVal val="#ppt_y"/>
                                          </p:val>
                                        </p:tav>
                                      </p:tavLst>
                                    </p:anim>
                                  </p:childTnLst>
                                </p:cTn>
                              </p:par>
                            </p:childTnLst>
                          </p:cTn>
                        </p:par>
                        <p:par>
                          <p:cTn id="46" fill="hold">
                            <p:stCondLst>
                              <p:cond delay="7000"/>
                            </p:stCondLst>
                            <p:childTnLst>
                              <p:par>
                                <p:cTn id="47" presetID="42" presetClass="entr" presetSubtype="0" fill="hold" grpId="0" nodeType="afterEffect">
                                  <p:stCondLst>
                                    <p:cond delay="0"/>
                                  </p:stCondLst>
                                  <p:childTnLst>
                                    <p:set>
                                      <p:cBhvr>
                                        <p:cTn id="48" dur="1" fill="hold">
                                          <p:stCondLst>
                                            <p:cond delay="0"/>
                                          </p:stCondLst>
                                        </p:cTn>
                                        <p:tgtEl>
                                          <p:spTgt spid="39"/>
                                        </p:tgtEl>
                                        <p:attrNameLst>
                                          <p:attrName>style.visibility</p:attrName>
                                        </p:attrNameLst>
                                      </p:cBhvr>
                                      <p:to>
                                        <p:strVal val="visible"/>
                                      </p:to>
                                    </p:set>
                                    <p:animEffect transition="in" filter="fade">
                                      <p:cBhvr>
                                        <p:cTn id="49" dur="1000"/>
                                        <p:tgtEl>
                                          <p:spTgt spid="39"/>
                                        </p:tgtEl>
                                      </p:cBhvr>
                                    </p:animEffect>
                                    <p:anim calcmode="lin" valueType="num">
                                      <p:cBhvr>
                                        <p:cTn id="50" dur="1000" fill="hold"/>
                                        <p:tgtEl>
                                          <p:spTgt spid="39"/>
                                        </p:tgtEl>
                                        <p:attrNameLst>
                                          <p:attrName>ppt_x</p:attrName>
                                        </p:attrNameLst>
                                      </p:cBhvr>
                                      <p:tavLst>
                                        <p:tav tm="0">
                                          <p:val>
                                            <p:strVal val="#ppt_x"/>
                                          </p:val>
                                        </p:tav>
                                        <p:tav tm="100000">
                                          <p:val>
                                            <p:strVal val="#ppt_x"/>
                                          </p:val>
                                        </p:tav>
                                      </p:tavLst>
                                    </p:anim>
                                    <p:anim calcmode="lin" valueType="num">
                                      <p:cBhvr>
                                        <p:cTn id="51"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p:bldP spid="32" grpId="0"/>
      <p:bldP spid="33" grpId="0"/>
      <p:bldP spid="34" grpId="0"/>
      <p:bldP spid="3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RedLineBusiness_16x9">
      <a:dk1>
        <a:srgbClr val="514A40"/>
      </a:dk1>
      <a:lt1>
        <a:sysClr val="window" lastClr="FFFFFF"/>
      </a:lt1>
      <a:dk2>
        <a:srgbClr val="000000"/>
      </a:dk2>
      <a:lt2>
        <a:srgbClr val="F9F7F3"/>
      </a:lt2>
      <a:accent1>
        <a:srgbClr val="A85229"/>
      </a:accent1>
      <a:accent2>
        <a:srgbClr val="98916E"/>
      </a:accent2>
      <a:accent3>
        <a:srgbClr val="C9A645"/>
      </a:accent3>
      <a:accent4>
        <a:srgbClr val="76A7B2"/>
      </a:accent4>
      <a:accent5>
        <a:srgbClr val="82A670"/>
      </a:accent5>
      <a:accent6>
        <a:srgbClr val="896170"/>
      </a:accent6>
      <a:hlink>
        <a:srgbClr val="A85229"/>
      </a:hlink>
      <a:folHlink>
        <a:srgbClr val="98916E"/>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RedLineBusiness_16x9">
      <a:dk1>
        <a:srgbClr val="514A40"/>
      </a:dk1>
      <a:lt1>
        <a:sysClr val="window" lastClr="FFFFFF"/>
      </a:lt1>
      <a:dk2>
        <a:srgbClr val="000000"/>
      </a:dk2>
      <a:lt2>
        <a:srgbClr val="F9F7F3"/>
      </a:lt2>
      <a:accent1>
        <a:srgbClr val="A85229"/>
      </a:accent1>
      <a:accent2>
        <a:srgbClr val="98916E"/>
      </a:accent2>
      <a:accent3>
        <a:srgbClr val="C9A645"/>
      </a:accent3>
      <a:accent4>
        <a:srgbClr val="76A7B2"/>
      </a:accent4>
      <a:accent5>
        <a:srgbClr val="82A670"/>
      </a:accent5>
      <a:accent6>
        <a:srgbClr val="896170"/>
      </a:accent6>
      <a:hlink>
        <a:srgbClr val="A85229"/>
      </a:hlink>
      <a:folHlink>
        <a:srgbClr val="98916E"/>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8F180B1C-2212-497F-A259-C959ADD048C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1861</Words>
  <Application>Microsoft Office PowerPoint</Application>
  <PresentationFormat>Grand écran</PresentationFormat>
  <Paragraphs>434</Paragraphs>
  <Slides>38</Slides>
  <Notes>36</Notes>
  <HiddenSlides>0</HiddenSlides>
  <MMClips>0</MMClips>
  <ScaleCrop>false</ScaleCrop>
  <HeadingPairs>
    <vt:vector size="6" baseType="variant">
      <vt:variant>
        <vt:lpstr>Polices utilisées</vt:lpstr>
      </vt:variant>
      <vt:variant>
        <vt:i4>16</vt:i4>
      </vt:variant>
      <vt:variant>
        <vt:lpstr>Thème</vt:lpstr>
      </vt:variant>
      <vt:variant>
        <vt:i4>1</vt:i4>
      </vt:variant>
      <vt:variant>
        <vt:lpstr>Titres des diapositives</vt:lpstr>
      </vt:variant>
      <vt:variant>
        <vt:i4>38</vt:i4>
      </vt:variant>
    </vt:vector>
  </HeadingPairs>
  <TitlesOfParts>
    <vt:vector size="55" baseType="lpstr">
      <vt:lpstr>Arial Unicode MS</vt:lpstr>
      <vt:lpstr>宋体</vt:lpstr>
      <vt:lpstr>Arial</vt:lpstr>
      <vt:lpstr>Bell MT</vt:lpstr>
      <vt:lpstr>Calibri</vt:lpstr>
      <vt:lpstr>Calibri Light</vt:lpstr>
      <vt:lpstr>Cambria</vt:lpstr>
      <vt:lpstr>Century Gothic</vt:lpstr>
      <vt:lpstr>Constantia</vt:lpstr>
      <vt:lpstr>Corbel</vt:lpstr>
      <vt:lpstr>Lato Light</vt:lpstr>
      <vt:lpstr>Source Sans Pro Black</vt:lpstr>
      <vt:lpstr>Source Sans Pro Semibold</vt:lpstr>
      <vt:lpstr>Times New Roman</vt:lpstr>
      <vt:lpstr>Wingdings</vt:lpstr>
      <vt:lpstr>幼圆</vt:lpstr>
      <vt:lpstr>Office Theme</vt:lpstr>
      <vt:lpstr>Système de gestion de  Service d’électricité / gaz « ndes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Objectifs </vt:lpstr>
      <vt:lpstr>Présentation PowerPoint</vt:lpstr>
      <vt:lpstr>Présentation PowerPoint</vt:lpstr>
      <vt:lpstr>Présentation PowerPoint</vt:lpstr>
      <vt:lpstr>Présentation PowerPoint</vt:lpstr>
      <vt:lpstr>Présentation PowerPoint</vt:lpstr>
      <vt:lpstr>Présentation PowerPoint</vt:lpstr>
      <vt:lpstr>Outils de développement</vt:lpstr>
      <vt:lpstr>Outils de développement</vt:lpstr>
      <vt:lpstr>Outils de développement</vt:lpstr>
      <vt:lpstr>Conduite du projet</vt:lpstr>
      <vt:lpstr>Conduite du projet</vt:lpstr>
      <vt:lpstr>Scrum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2015-06-07T08:47:11Z</dcterms:created>
  <dcterms:modified xsi:type="dcterms:W3CDTF">2023-06-09T13:32:08Z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TC030310239991</vt:lpwstr>
  </property>
</Properties>
</file>