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2" r:id="rId3"/>
    <p:sldMasterId id="2147483704" r:id="rId4"/>
    <p:sldMasterId id="2147483726" r:id="rId5"/>
    <p:sldMasterId id="2147483737" r:id="rId6"/>
  </p:sldMasterIdLst>
  <p:notesMasterIdLst>
    <p:notesMasterId r:id="rId30"/>
  </p:notesMasterIdLst>
  <p:handoutMasterIdLst>
    <p:handoutMasterId r:id="rId31"/>
  </p:handoutMasterIdLst>
  <p:sldIdLst>
    <p:sldId id="334" r:id="rId7"/>
    <p:sldId id="383" r:id="rId8"/>
    <p:sldId id="283" r:id="rId9"/>
    <p:sldId id="289" r:id="rId10"/>
    <p:sldId id="368" r:id="rId11"/>
    <p:sldId id="391" r:id="rId12"/>
    <p:sldId id="374" r:id="rId13"/>
    <p:sldId id="376" r:id="rId14"/>
    <p:sldId id="384" r:id="rId15"/>
    <p:sldId id="354" r:id="rId16"/>
    <p:sldId id="370" r:id="rId17"/>
    <p:sldId id="378" r:id="rId18"/>
    <p:sldId id="387" r:id="rId19"/>
    <p:sldId id="388" r:id="rId20"/>
    <p:sldId id="390" r:id="rId21"/>
    <p:sldId id="385" r:id="rId22"/>
    <p:sldId id="389" r:id="rId23"/>
    <p:sldId id="386" r:id="rId24"/>
    <p:sldId id="365" r:id="rId25"/>
    <p:sldId id="292" r:id="rId26"/>
    <p:sldId id="297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E0987C3-85B1-4A82-8057-4FDA7105F35D}">
          <p14:sldIdLst>
            <p14:sldId id="334"/>
            <p14:sldId id="383"/>
            <p14:sldId id="283"/>
            <p14:sldId id="289"/>
            <p14:sldId id="368"/>
            <p14:sldId id="391"/>
            <p14:sldId id="374"/>
            <p14:sldId id="376"/>
            <p14:sldId id="384"/>
            <p14:sldId id="354"/>
            <p14:sldId id="370"/>
            <p14:sldId id="378"/>
            <p14:sldId id="387"/>
            <p14:sldId id="388"/>
            <p14:sldId id="390"/>
            <p14:sldId id="385"/>
            <p14:sldId id="389"/>
            <p14:sldId id="386"/>
            <p14:sldId id="365"/>
            <p14:sldId id="292"/>
            <p14:sldId id="297"/>
            <p14:sldId id="281"/>
            <p14:sldId id="282"/>
          </p14:sldIdLst>
        </p14:section>
        <p14:section name="Annexe" id="{72A14D34-1984-4849-96AF-C4D47342D30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ka HAJJI" initials="MH" lastIdx="2" clrIdx="0">
    <p:extLst>
      <p:ext uri="{19B8F6BF-5375-455C-9EA6-DF929625EA0E}">
        <p15:presenceInfo xmlns:p15="http://schemas.microsoft.com/office/powerpoint/2012/main" userId="S-1-5-21-3692100098-1010675234-1518838908-10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ECC"/>
    <a:srgbClr val="DAE8FC"/>
    <a:srgbClr val="FFF2CC"/>
    <a:srgbClr val="EFEDFF"/>
    <a:srgbClr val="E3DEFF"/>
    <a:srgbClr val="E9E6FF"/>
    <a:srgbClr val="DFD9FF"/>
    <a:srgbClr val="DDD6FF"/>
    <a:srgbClr val="D7C7ED"/>
    <a:srgbClr val="D2C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D8639-1FCA-8081-68F9-4D295783AD6C}" v="1272" dt="2023-06-08T08:44:52.535"/>
    <p1510:client id="{13E4F1E9-A90D-9CCF-AF31-0CDA7A3CA3B9}" v="435" dt="2023-06-08T16:50:09.662"/>
    <p1510:client id="{202DAE19-5CED-90B4-18B2-3B82126CE376}" v="2083" dt="2023-06-09T08:19:16.059"/>
    <p1510:client id="{325E8528-1F43-64D0-A4FA-AC0A904F4363}" v="323" dt="2023-06-09T08:36:29.352"/>
    <p1510:client id="{3E5919CF-0DC8-FCD2-AF55-CE96BA2E014E}" v="205" dt="2023-06-08T09:34:27.853"/>
    <p1510:client id="{4E0274B0-5DE0-4C2F-830A-52D9F44CC5FA}" v="86" dt="2023-06-09T08:38:45.497"/>
    <p1510:client id="{6D8C512E-89ED-4C56-2AC8-817D214447F5}" v="3" dt="2023-06-09T08:41:01.619"/>
    <p1510:client id="{70611BC7-BE3C-9274-CC14-914A328E0C6B}" v="603" dt="2023-06-08T22:50:19.929"/>
    <p1510:client id="{7879086B-A37F-9083-D266-D2878E341594}" v="473" dt="2023-06-09T00:25:10.182"/>
    <p1510:client id="{A23813F9-E064-8D1D-CC84-3D1BA1315E00}" v="825" dt="2023-06-08T09:38:28.110"/>
    <p1510:client id="{B884231A-C503-0953-33C3-B075DC3FDDF6}" v="5" dt="2023-06-09T00:41:35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9" autoAdjust="0"/>
    <p:restoredTop sz="41273" autoAdjust="0"/>
  </p:normalViewPr>
  <p:slideViewPr>
    <p:cSldViewPr snapToGrid="0">
      <p:cViewPr varScale="1">
        <p:scale>
          <a:sx n="30" d="100"/>
          <a:sy n="30" d="100"/>
        </p:scale>
        <p:origin x="168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393AF-5976-4B2E-B8A4-283B4142497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17C343-9B32-4E29-8E37-96B1E8744EEF}">
      <dgm:prSet phldrT="[Texte]"/>
      <dgm:spPr/>
      <dgm:t>
        <a:bodyPr/>
        <a:lstStyle/>
        <a:p>
          <a:r>
            <a:rPr lang="fr-FR" dirty="0"/>
            <a:t>Concevoir</a:t>
          </a:r>
        </a:p>
      </dgm:t>
    </dgm:pt>
    <dgm:pt modelId="{7E46854D-C266-4E86-A4DC-B8EE788D0213}" type="parTrans" cxnId="{6CA8EA42-C175-4DFF-A3A0-2CD11C719986}">
      <dgm:prSet/>
      <dgm:spPr/>
      <dgm:t>
        <a:bodyPr/>
        <a:lstStyle/>
        <a:p>
          <a:endParaRPr lang="fr-FR"/>
        </a:p>
      </dgm:t>
    </dgm:pt>
    <dgm:pt modelId="{823DB481-F432-4B13-A3AB-5E8EE2E279ED}" type="sibTrans" cxnId="{6CA8EA42-C175-4DFF-A3A0-2CD11C719986}">
      <dgm:prSet/>
      <dgm:spPr/>
      <dgm:t>
        <a:bodyPr/>
        <a:lstStyle/>
        <a:p>
          <a:endParaRPr lang="fr-FR"/>
        </a:p>
      </dgm:t>
    </dgm:pt>
    <dgm:pt modelId="{0768208C-DE41-4262-BDF6-C4F099952557}">
      <dgm:prSet phldrT="[Texte]"/>
      <dgm:spPr/>
      <dgm:t>
        <a:bodyPr/>
        <a:lstStyle/>
        <a:p>
          <a:r>
            <a:rPr lang="fr-FR" dirty="0"/>
            <a:t>coder</a:t>
          </a:r>
        </a:p>
      </dgm:t>
    </dgm:pt>
    <dgm:pt modelId="{643942F4-0596-45FF-9644-B7F289FB7DE0}" type="parTrans" cxnId="{039410FE-61CE-463C-82B3-5373E48F70C1}">
      <dgm:prSet/>
      <dgm:spPr/>
      <dgm:t>
        <a:bodyPr/>
        <a:lstStyle/>
        <a:p>
          <a:endParaRPr lang="fr-FR"/>
        </a:p>
      </dgm:t>
    </dgm:pt>
    <dgm:pt modelId="{4B9AEC88-BAD0-45F7-B522-CCB330290FA2}" type="sibTrans" cxnId="{039410FE-61CE-463C-82B3-5373E48F70C1}">
      <dgm:prSet/>
      <dgm:spPr/>
      <dgm:t>
        <a:bodyPr/>
        <a:lstStyle/>
        <a:p>
          <a:endParaRPr lang="fr-FR"/>
        </a:p>
      </dgm:t>
    </dgm:pt>
    <dgm:pt modelId="{0DEFF90D-0557-4E88-9851-1C9449D4E5E5}">
      <dgm:prSet phldrT="[Texte]"/>
      <dgm:spPr/>
      <dgm:t>
        <a:bodyPr/>
        <a:lstStyle/>
        <a:p>
          <a:r>
            <a:rPr lang="fr-FR" dirty="0"/>
            <a:t>Tester</a:t>
          </a:r>
        </a:p>
      </dgm:t>
    </dgm:pt>
    <dgm:pt modelId="{429D5718-3B9F-4843-AA58-0D6ABA1AE6F5}" type="parTrans" cxnId="{CF28378E-6F9C-42BB-B42A-77DAA74C7789}">
      <dgm:prSet/>
      <dgm:spPr/>
      <dgm:t>
        <a:bodyPr/>
        <a:lstStyle/>
        <a:p>
          <a:endParaRPr lang="fr-FR"/>
        </a:p>
      </dgm:t>
    </dgm:pt>
    <dgm:pt modelId="{4F0653B2-0550-465B-8188-634690D72F8C}" type="sibTrans" cxnId="{CF28378E-6F9C-42BB-B42A-77DAA74C7789}">
      <dgm:prSet/>
      <dgm:spPr/>
      <dgm:t>
        <a:bodyPr/>
        <a:lstStyle/>
        <a:p>
          <a:endParaRPr lang="fr-FR"/>
        </a:p>
      </dgm:t>
    </dgm:pt>
    <dgm:pt modelId="{CB8EA216-6D1C-4B96-B747-A94A1EE20596}">
      <dgm:prSet phldrT="[Texte]"/>
      <dgm:spPr/>
      <dgm:t>
        <a:bodyPr/>
        <a:lstStyle/>
        <a:p>
          <a:r>
            <a:rPr lang="fr-FR" dirty="0"/>
            <a:t>Intégrer</a:t>
          </a:r>
        </a:p>
      </dgm:t>
    </dgm:pt>
    <dgm:pt modelId="{F4321B4F-CC0D-4452-8B29-8026C7BA34D3}" type="parTrans" cxnId="{AF444B7D-4EAF-4252-B0EE-0102CF0CF11B}">
      <dgm:prSet/>
      <dgm:spPr/>
      <dgm:t>
        <a:bodyPr/>
        <a:lstStyle/>
        <a:p>
          <a:endParaRPr lang="fr-FR"/>
        </a:p>
      </dgm:t>
    </dgm:pt>
    <dgm:pt modelId="{67086ED6-9ECF-418E-94BB-4D435B8E3491}" type="sibTrans" cxnId="{AF444B7D-4EAF-4252-B0EE-0102CF0CF11B}">
      <dgm:prSet/>
      <dgm:spPr/>
      <dgm:t>
        <a:bodyPr/>
        <a:lstStyle/>
        <a:p>
          <a:endParaRPr lang="fr-FR"/>
        </a:p>
      </dgm:t>
    </dgm:pt>
    <dgm:pt modelId="{26757F2B-9CE9-4D0E-84DE-65C673F5A8B3}">
      <dgm:prSet phldrT="[Texte]"/>
      <dgm:spPr/>
      <dgm:t>
        <a:bodyPr/>
        <a:lstStyle/>
        <a:p>
          <a:r>
            <a:rPr lang="fr-FR" dirty="0"/>
            <a:t>Planifier </a:t>
          </a:r>
        </a:p>
      </dgm:t>
    </dgm:pt>
    <dgm:pt modelId="{66FE2327-283F-4FE8-9805-0E6B07BC4F75}" type="parTrans" cxnId="{35865586-D9C9-4C0E-BC88-3D874F941168}">
      <dgm:prSet/>
      <dgm:spPr/>
      <dgm:t>
        <a:bodyPr/>
        <a:lstStyle/>
        <a:p>
          <a:endParaRPr lang="fr-FR"/>
        </a:p>
      </dgm:t>
    </dgm:pt>
    <dgm:pt modelId="{51D3209D-E11E-4D5C-9438-A13DDFD9CDBE}" type="sibTrans" cxnId="{35865586-D9C9-4C0E-BC88-3D874F941168}">
      <dgm:prSet/>
      <dgm:spPr/>
      <dgm:t>
        <a:bodyPr/>
        <a:lstStyle/>
        <a:p>
          <a:endParaRPr lang="fr-FR"/>
        </a:p>
      </dgm:t>
    </dgm:pt>
    <dgm:pt modelId="{47ECAA25-094E-47D5-9054-DFF3B8F03638}" type="pres">
      <dgm:prSet presAssocID="{CFE393AF-5976-4B2E-B8A4-283B414249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31CF6E-69FF-4F13-8DBF-F8A102F29BC0}" type="pres">
      <dgm:prSet presAssocID="{0917C343-9B32-4E29-8E37-96B1E8744EEF}" presName="dummy" presStyleCnt="0"/>
      <dgm:spPr/>
    </dgm:pt>
    <dgm:pt modelId="{5318239E-D263-44DB-9B43-9C0358F03BF6}" type="pres">
      <dgm:prSet presAssocID="{0917C343-9B32-4E29-8E37-96B1E8744EE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B6171-BFE7-4073-9232-409ED5A75E23}" type="pres">
      <dgm:prSet presAssocID="{823DB481-F432-4B13-A3AB-5E8EE2E279ED}" presName="sibTrans" presStyleLbl="node1" presStyleIdx="0" presStyleCnt="5"/>
      <dgm:spPr/>
      <dgm:t>
        <a:bodyPr/>
        <a:lstStyle/>
        <a:p>
          <a:endParaRPr lang="fr-FR"/>
        </a:p>
      </dgm:t>
    </dgm:pt>
    <dgm:pt modelId="{1BDB50A0-A104-4126-B0FF-12598D841A35}" type="pres">
      <dgm:prSet presAssocID="{0768208C-DE41-4262-BDF6-C4F099952557}" presName="dummy" presStyleCnt="0"/>
      <dgm:spPr/>
    </dgm:pt>
    <dgm:pt modelId="{6AB4D974-FB57-47F2-8EA3-E086D0252620}" type="pres">
      <dgm:prSet presAssocID="{0768208C-DE41-4262-BDF6-C4F0999525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FDC7B8-EA70-4609-B1E1-C0CDF9B14DDE}" type="pres">
      <dgm:prSet presAssocID="{4B9AEC88-BAD0-45F7-B522-CCB330290FA2}" presName="sibTrans" presStyleLbl="node1" presStyleIdx="1" presStyleCnt="5"/>
      <dgm:spPr/>
      <dgm:t>
        <a:bodyPr/>
        <a:lstStyle/>
        <a:p>
          <a:endParaRPr lang="fr-FR"/>
        </a:p>
      </dgm:t>
    </dgm:pt>
    <dgm:pt modelId="{070AEB84-3D04-4BD5-9B92-FDAB7EB681FE}" type="pres">
      <dgm:prSet presAssocID="{0DEFF90D-0557-4E88-9851-1C9449D4E5E5}" presName="dummy" presStyleCnt="0"/>
      <dgm:spPr/>
    </dgm:pt>
    <dgm:pt modelId="{6B4F1943-0BA8-4CA3-8608-A3043688ECDA}" type="pres">
      <dgm:prSet presAssocID="{0DEFF90D-0557-4E88-9851-1C9449D4E5E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FCA300-A8BD-44BA-8EF7-622DFAF8FA49}" type="pres">
      <dgm:prSet presAssocID="{4F0653B2-0550-465B-8188-634690D72F8C}" presName="sibTrans" presStyleLbl="node1" presStyleIdx="2" presStyleCnt="5"/>
      <dgm:spPr/>
      <dgm:t>
        <a:bodyPr/>
        <a:lstStyle/>
        <a:p>
          <a:endParaRPr lang="fr-FR"/>
        </a:p>
      </dgm:t>
    </dgm:pt>
    <dgm:pt modelId="{C75A9FF2-B649-403E-90EC-406AA7C2A834}" type="pres">
      <dgm:prSet presAssocID="{CB8EA216-6D1C-4B96-B747-A94A1EE20596}" presName="dummy" presStyleCnt="0"/>
      <dgm:spPr/>
    </dgm:pt>
    <dgm:pt modelId="{6D3A586A-0C3F-4F90-9CF9-9F561582ECF5}" type="pres">
      <dgm:prSet presAssocID="{CB8EA216-6D1C-4B96-B747-A94A1EE2059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B6F88-108A-475B-AC6B-4F44BDF159ED}" type="pres">
      <dgm:prSet presAssocID="{67086ED6-9ECF-418E-94BB-4D435B8E3491}" presName="sibTrans" presStyleLbl="node1" presStyleIdx="3" presStyleCnt="5"/>
      <dgm:spPr/>
      <dgm:t>
        <a:bodyPr/>
        <a:lstStyle/>
        <a:p>
          <a:endParaRPr lang="fr-FR"/>
        </a:p>
      </dgm:t>
    </dgm:pt>
    <dgm:pt modelId="{AFB4894F-F15F-4366-B284-1DFCC46354EE}" type="pres">
      <dgm:prSet presAssocID="{26757F2B-9CE9-4D0E-84DE-65C673F5A8B3}" presName="dummy" presStyleCnt="0"/>
      <dgm:spPr/>
    </dgm:pt>
    <dgm:pt modelId="{1F9EFEBD-D902-4C64-8D1C-BF85B936AD1F}" type="pres">
      <dgm:prSet presAssocID="{26757F2B-9CE9-4D0E-84DE-65C673F5A8B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7D2076-A770-4820-856D-16533466A6FF}" type="pres">
      <dgm:prSet presAssocID="{51D3209D-E11E-4D5C-9438-A13DDFD9CDBE}" presName="sibTrans" presStyleLbl="node1" presStyleIdx="4" presStyleCnt="5"/>
      <dgm:spPr/>
      <dgm:t>
        <a:bodyPr/>
        <a:lstStyle/>
        <a:p>
          <a:endParaRPr lang="fr-FR"/>
        </a:p>
      </dgm:t>
    </dgm:pt>
  </dgm:ptLst>
  <dgm:cxnLst>
    <dgm:cxn modelId="{6CA8EA42-C175-4DFF-A3A0-2CD11C719986}" srcId="{CFE393AF-5976-4B2E-B8A4-283B41424974}" destId="{0917C343-9B32-4E29-8E37-96B1E8744EEF}" srcOrd="0" destOrd="0" parTransId="{7E46854D-C266-4E86-A4DC-B8EE788D0213}" sibTransId="{823DB481-F432-4B13-A3AB-5E8EE2E279ED}"/>
    <dgm:cxn modelId="{AF444B7D-4EAF-4252-B0EE-0102CF0CF11B}" srcId="{CFE393AF-5976-4B2E-B8A4-283B41424974}" destId="{CB8EA216-6D1C-4B96-B747-A94A1EE20596}" srcOrd="3" destOrd="0" parTransId="{F4321B4F-CC0D-4452-8B29-8026C7BA34D3}" sibTransId="{67086ED6-9ECF-418E-94BB-4D435B8E3491}"/>
    <dgm:cxn modelId="{325450EE-6D7A-44E4-8B5F-6178EA546E0A}" type="presOf" srcId="{CB8EA216-6D1C-4B96-B747-A94A1EE20596}" destId="{6D3A586A-0C3F-4F90-9CF9-9F561582ECF5}" srcOrd="0" destOrd="0" presId="urn:microsoft.com/office/officeart/2005/8/layout/cycle1"/>
    <dgm:cxn modelId="{2222553F-43A7-4505-87F8-E8EF4E3DB06A}" type="presOf" srcId="{0768208C-DE41-4262-BDF6-C4F099952557}" destId="{6AB4D974-FB57-47F2-8EA3-E086D0252620}" srcOrd="0" destOrd="0" presId="urn:microsoft.com/office/officeart/2005/8/layout/cycle1"/>
    <dgm:cxn modelId="{039410FE-61CE-463C-82B3-5373E48F70C1}" srcId="{CFE393AF-5976-4B2E-B8A4-283B41424974}" destId="{0768208C-DE41-4262-BDF6-C4F099952557}" srcOrd="1" destOrd="0" parTransId="{643942F4-0596-45FF-9644-B7F289FB7DE0}" sibTransId="{4B9AEC88-BAD0-45F7-B522-CCB330290FA2}"/>
    <dgm:cxn modelId="{56916068-ED4E-4EBA-B0C8-16F9AB4826BA}" type="presOf" srcId="{0917C343-9B32-4E29-8E37-96B1E8744EEF}" destId="{5318239E-D263-44DB-9B43-9C0358F03BF6}" srcOrd="0" destOrd="0" presId="urn:microsoft.com/office/officeart/2005/8/layout/cycle1"/>
    <dgm:cxn modelId="{DBE4E398-183A-4131-8BA7-2D1E3BDBFDD6}" type="presOf" srcId="{4B9AEC88-BAD0-45F7-B522-CCB330290FA2}" destId="{03FDC7B8-EA70-4609-B1E1-C0CDF9B14DDE}" srcOrd="0" destOrd="0" presId="urn:microsoft.com/office/officeart/2005/8/layout/cycle1"/>
    <dgm:cxn modelId="{70A883CD-D51E-4BDF-B9F3-3DBB19C05F09}" type="presOf" srcId="{0DEFF90D-0557-4E88-9851-1C9449D4E5E5}" destId="{6B4F1943-0BA8-4CA3-8608-A3043688ECDA}" srcOrd="0" destOrd="0" presId="urn:microsoft.com/office/officeart/2005/8/layout/cycle1"/>
    <dgm:cxn modelId="{F594CEFC-58A2-42EE-8933-955ACEF0176E}" type="presOf" srcId="{67086ED6-9ECF-418E-94BB-4D435B8E3491}" destId="{78AB6F88-108A-475B-AC6B-4F44BDF159ED}" srcOrd="0" destOrd="0" presId="urn:microsoft.com/office/officeart/2005/8/layout/cycle1"/>
    <dgm:cxn modelId="{F03040A1-3195-463E-BF71-ACA829DF6D4F}" type="presOf" srcId="{51D3209D-E11E-4D5C-9438-A13DDFD9CDBE}" destId="{797D2076-A770-4820-856D-16533466A6FF}" srcOrd="0" destOrd="0" presId="urn:microsoft.com/office/officeart/2005/8/layout/cycle1"/>
    <dgm:cxn modelId="{324A048B-DE62-4D3D-9231-A5DBB4B66A0B}" type="presOf" srcId="{26757F2B-9CE9-4D0E-84DE-65C673F5A8B3}" destId="{1F9EFEBD-D902-4C64-8D1C-BF85B936AD1F}" srcOrd="0" destOrd="0" presId="urn:microsoft.com/office/officeart/2005/8/layout/cycle1"/>
    <dgm:cxn modelId="{C69EFF47-D64C-4AF4-9255-7283EFBCAF7A}" type="presOf" srcId="{4F0653B2-0550-465B-8188-634690D72F8C}" destId="{E1FCA300-A8BD-44BA-8EF7-622DFAF8FA49}" srcOrd="0" destOrd="0" presId="urn:microsoft.com/office/officeart/2005/8/layout/cycle1"/>
    <dgm:cxn modelId="{35865586-D9C9-4C0E-BC88-3D874F941168}" srcId="{CFE393AF-5976-4B2E-B8A4-283B41424974}" destId="{26757F2B-9CE9-4D0E-84DE-65C673F5A8B3}" srcOrd="4" destOrd="0" parTransId="{66FE2327-283F-4FE8-9805-0E6B07BC4F75}" sibTransId="{51D3209D-E11E-4D5C-9438-A13DDFD9CDBE}"/>
    <dgm:cxn modelId="{9AC8C8DD-4563-495F-8FE0-C11D61F63168}" type="presOf" srcId="{CFE393AF-5976-4B2E-B8A4-283B41424974}" destId="{47ECAA25-094E-47D5-9054-DFF3B8F03638}" srcOrd="0" destOrd="0" presId="urn:microsoft.com/office/officeart/2005/8/layout/cycle1"/>
    <dgm:cxn modelId="{B52B026F-69F8-49C2-830F-E24F875AAD3B}" type="presOf" srcId="{823DB481-F432-4B13-A3AB-5E8EE2E279ED}" destId="{3BBB6171-BFE7-4073-9232-409ED5A75E23}" srcOrd="0" destOrd="0" presId="urn:microsoft.com/office/officeart/2005/8/layout/cycle1"/>
    <dgm:cxn modelId="{CF28378E-6F9C-42BB-B42A-77DAA74C7789}" srcId="{CFE393AF-5976-4B2E-B8A4-283B41424974}" destId="{0DEFF90D-0557-4E88-9851-1C9449D4E5E5}" srcOrd="2" destOrd="0" parTransId="{429D5718-3B9F-4843-AA58-0D6ABA1AE6F5}" sibTransId="{4F0653B2-0550-465B-8188-634690D72F8C}"/>
    <dgm:cxn modelId="{8F692C38-59A8-4D78-8E85-497E46F5F833}" type="presParOf" srcId="{47ECAA25-094E-47D5-9054-DFF3B8F03638}" destId="{8331CF6E-69FF-4F13-8DBF-F8A102F29BC0}" srcOrd="0" destOrd="0" presId="urn:microsoft.com/office/officeart/2005/8/layout/cycle1"/>
    <dgm:cxn modelId="{B8A2CFDA-EBBC-43C8-B231-9A2074566E6F}" type="presParOf" srcId="{47ECAA25-094E-47D5-9054-DFF3B8F03638}" destId="{5318239E-D263-44DB-9B43-9C0358F03BF6}" srcOrd="1" destOrd="0" presId="urn:microsoft.com/office/officeart/2005/8/layout/cycle1"/>
    <dgm:cxn modelId="{FD7B320B-FC42-4DAD-88E0-959E04081734}" type="presParOf" srcId="{47ECAA25-094E-47D5-9054-DFF3B8F03638}" destId="{3BBB6171-BFE7-4073-9232-409ED5A75E23}" srcOrd="2" destOrd="0" presId="urn:microsoft.com/office/officeart/2005/8/layout/cycle1"/>
    <dgm:cxn modelId="{B4BDBA8D-69ED-4039-86CD-0D450441669B}" type="presParOf" srcId="{47ECAA25-094E-47D5-9054-DFF3B8F03638}" destId="{1BDB50A0-A104-4126-B0FF-12598D841A35}" srcOrd="3" destOrd="0" presId="urn:microsoft.com/office/officeart/2005/8/layout/cycle1"/>
    <dgm:cxn modelId="{8DBDF12E-6DD3-4AD5-B815-27B88214479C}" type="presParOf" srcId="{47ECAA25-094E-47D5-9054-DFF3B8F03638}" destId="{6AB4D974-FB57-47F2-8EA3-E086D0252620}" srcOrd="4" destOrd="0" presId="urn:microsoft.com/office/officeart/2005/8/layout/cycle1"/>
    <dgm:cxn modelId="{AE1E4298-23E2-4308-9DBC-857B3A1E0C14}" type="presParOf" srcId="{47ECAA25-094E-47D5-9054-DFF3B8F03638}" destId="{03FDC7B8-EA70-4609-B1E1-C0CDF9B14DDE}" srcOrd="5" destOrd="0" presId="urn:microsoft.com/office/officeart/2005/8/layout/cycle1"/>
    <dgm:cxn modelId="{9C411FB4-9C1A-4804-BDFF-9152F085E2D6}" type="presParOf" srcId="{47ECAA25-094E-47D5-9054-DFF3B8F03638}" destId="{070AEB84-3D04-4BD5-9B92-FDAB7EB681FE}" srcOrd="6" destOrd="0" presId="urn:microsoft.com/office/officeart/2005/8/layout/cycle1"/>
    <dgm:cxn modelId="{3EFD5872-BCCB-4D20-B9BB-D7C26EE357EE}" type="presParOf" srcId="{47ECAA25-094E-47D5-9054-DFF3B8F03638}" destId="{6B4F1943-0BA8-4CA3-8608-A3043688ECDA}" srcOrd="7" destOrd="0" presId="urn:microsoft.com/office/officeart/2005/8/layout/cycle1"/>
    <dgm:cxn modelId="{C4959606-C1B6-43F7-AC4C-7BE6C3391F25}" type="presParOf" srcId="{47ECAA25-094E-47D5-9054-DFF3B8F03638}" destId="{E1FCA300-A8BD-44BA-8EF7-622DFAF8FA49}" srcOrd="8" destOrd="0" presId="urn:microsoft.com/office/officeart/2005/8/layout/cycle1"/>
    <dgm:cxn modelId="{8632A9B5-A360-486A-B908-F737F8578EEE}" type="presParOf" srcId="{47ECAA25-094E-47D5-9054-DFF3B8F03638}" destId="{C75A9FF2-B649-403E-90EC-406AA7C2A834}" srcOrd="9" destOrd="0" presId="urn:microsoft.com/office/officeart/2005/8/layout/cycle1"/>
    <dgm:cxn modelId="{28B230A8-6B9D-43AE-90A1-06DDA7936602}" type="presParOf" srcId="{47ECAA25-094E-47D5-9054-DFF3B8F03638}" destId="{6D3A586A-0C3F-4F90-9CF9-9F561582ECF5}" srcOrd="10" destOrd="0" presId="urn:microsoft.com/office/officeart/2005/8/layout/cycle1"/>
    <dgm:cxn modelId="{1366290A-0C31-445D-85D9-074C9D807DDC}" type="presParOf" srcId="{47ECAA25-094E-47D5-9054-DFF3B8F03638}" destId="{78AB6F88-108A-475B-AC6B-4F44BDF159ED}" srcOrd="11" destOrd="0" presId="urn:microsoft.com/office/officeart/2005/8/layout/cycle1"/>
    <dgm:cxn modelId="{0A0ECE09-9F55-4E69-A6A6-CBE7A7F685DE}" type="presParOf" srcId="{47ECAA25-094E-47D5-9054-DFF3B8F03638}" destId="{AFB4894F-F15F-4366-B284-1DFCC46354EE}" srcOrd="12" destOrd="0" presId="urn:microsoft.com/office/officeart/2005/8/layout/cycle1"/>
    <dgm:cxn modelId="{337FC81C-822A-483B-A133-CD9F1CA55E29}" type="presParOf" srcId="{47ECAA25-094E-47D5-9054-DFF3B8F03638}" destId="{1F9EFEBD-D902-4C64-8D1C-BF85B936AD1F}" srcOrd="13" destOrd="0" presId="urn:microsoft.com/office/officeart/2005/8/layout/cycle1"/>
    <dgm:cxn modelId="{B7E8D1FA-42CB-4873-BACC-06317A3DA948}" type="presParOf" srcId="{47ECAA25-094E-47D5-9054-DFF3B8F03638}" destId="{797D2076-A770-4820-856D-16533466A6F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F80870-1769-44A6-B5AE-E08846F7DE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6DBBB93-29E7-4798-B2FC-D687255E3857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/>
            <a:t>Sprint </a:t>
          </a:r>
          <a:r>
            <a:rPr lang="fr-FR" dirty="0" smtClean="0"/>
            <a:t>3</a:t>
          </a:r>
          <a:endParaRPr lang="fr-FR" dirty="0"/>
        </a:p>
      </dgm:t>
    </dgm:pt>
    <dgm:pt modelId="{D317B17A-5173-40E3-93CD-8659DBF7CF9D}" type="parTrans" cxnId="{458CDB19-555E-4EC0-B8BE-6E198BE56EB2}">
      <dgm:prSet/>
      <dgm:spPr/>
      <dgm:t>
        <a:bodyPr/>
        <a:lstStyle/>
        <a:p>
          <a:endParaRPr lang="fr-FR"/>
        </a:p>
      </dgm:t>
    </dgm:pt>
    <dgm:pt modelId="{49DAE449-87FD-46CB-A879-887ADC1BE5C5}" type="sibTrans" cxnId="{458CDB19-555E-4EC0-B8BE-6E198BE56EB2}">
      <dgm:prSet/>
      <dgm:spPr/>
      <dgm:t>
        <a:bodyPr/>
        <a:lstStyle/>
        <a:p>
          <a:endParaRPr lang="fr-FR"/>
        </a:p>
      </dgm:t>
    </dgm:pt>
    <dgm:pt modelId="{E701E15D-0A07-4A26-9FE3-0FBE7D8DC4E5}" type="pres">
      <dgm:prSet presAssocID="{F2F80870-1769-44A6-B5AE-E08846F7DE42}" presName="Name0" presStyleCnt="0">
        <dgm:presLayoutVars>
          <dgm:dir/>
          <dgm:animLvl val="lvl"/>
          <dgm:resizeHandles val="exact"/>
        </dgm:presLayoutVars>
      </dgm:prSet>
      <dgm:spPr/>
    </dgm:pt>
    <dgm:pt modelId="{7C9285FD-AD3B-4A96-887D-DD3E11C587BE}" type="pres">
      <dgm:prSet presAssocID="{46DBBB93-29E7-4798-B2FC-D687255E3857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C7624C9-6CF7-4189-A953-72EEB163D53E}" type="presOf" srcId="{46DBBB93-29E7-4798-B2FC-D687255E3857}" destId="{7C9285FD-AD3B-4A96-887D-DD3E11C587BE}" srcOrd="0" destOrd="0" presId="urn:microsoft.com/office/officeart/2005/8/layout/chevron1"/>
    <dgm:cxn modelId="{458CDB19-555E-4EC0-B8BE-6E198BE56EB2}" srcId="{F2F80870-1769-44A6-B5AE-E08846F7DE42}" destId="{46DBBB93-29E7-4798-B2FC-D687255E3857}" srcOrd="0" destOrd="0" parTransId="{D317B17A-5173-40E3-93CD-8659DBF7CF9D}" sibTransId="{49DAE449-87FD-46CB-A879-887ADC1BE5C5}"/>
    <dgm:cxn modelId="{9DF86801-E86D-4020-906C-495498594036}" type="presOf" srcId="{F2F80870-1769-44A6-B5AE-E08846F7DE42}" destId="{E701E15D-0A07-4A26-9FE3-0FBE7D8DC4E5}" srcOrd="0" destOrd="0" presId="urn:microsoft.com/office/officeart/2005/8/layout/chevron1"/>
    <dgm:cxn modelId="{FD69E55A-B0E3-4A9A-A2FF-61C61311505D}" type="presParOf" srcId="{E701E15D-0A07-4A26-9FE3-0FBE7D8DC4E5}" destId="{7C9285FD-AD3B-4A96-887D-DD3E11C587B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92B042-0967-4097-8F40-CB9406D3A68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61B29F7-E926-435F-B193-96BA2A0DB2D6}">
      <dgm:prSet/>
      <dgm:spPr/>
      <dgm:t>
        <a:bodyPr/>
        <a:lstStyle/>
        <a:p>
          <a:r>
            <a:rPr lang="fr-FR" dirty="0"/>
            <a:t>Daily</a:t>
          </a:r>
        </a:p>
      </dgm:t>
    </dgm:pt>
    <dgm:pt modelId="{396D694C-37FB-44F2-A9BB-76534E6DCBBC}" type="parTrans" cxnId="{8E66F57C-015E-41CB-A316-11CAA25D6729}">
      <dgm:prSet/>
      <dgm:spPr/>
      <dgm:t>
        <a:bodyPr/>
        <a:lstStyle/>
        <a:p>
          <a:endParaRPr lang="fr-FR"/>
        </a:p>
      </dgm:t>
    </dgm:pt>
    <dgm:pt modelId="{2CD95A59-F754-4FF7-96F1-297467AE889A}" type="sibTrans" cxnId="{8E66F57C-015E-41CB-A316-11CAA25D6729}">
      <dgm:prSet/>
      <dgm:spPr/>
      <dgm:t>
        <a:bodyPr/>
        <a:lstStyle/>
        <a:p>
          <a:endParaRPr lang="fr-FR"/>
        </a:p>
      </dgm:t>
    </dgm:pt>
    <dgm:pt modelId="{40161829-1B8B-4A77-A463-AB8CADED7442}" type="pres">
      <dgm:prSet presAssocID="{2292B042-0967-4097-8F40-CB9406D3A68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7150E71-04FD-48E4-B17A-C88DEBF27AB0}" type="pres">
      <dgm:prSet presAssocID="{961B29F7-E926-435F-B193-96BA2A0DB2D6}" presName="Accent1" presStyleCnt="0"/>
      <dgm:spPr/>
    </dgm:pt>
    <dgm:pt modelId="{511AE896-19E2-4063-B8CE-C96084AD71CF}" type="pres">
      <dgm:prSet presAssocID="{961B29F7-E926-435F-B193-96BA2A0DB2D6}" presName="Accent" presStyleLbl="node1" presStyleIdx="0" presStyleCnt="1" custScaleX="163729" custScaleY="163729"/>
      <dgm:spPr/>
    </dgm:pt>
    <dgm:pt modelId="{1FB53E87-B368-4198-A73E-9BC1E14D01BE}" type="pres">
      <dgm:prSet presAssocID="{961B29F7-E926-435F-B193-96BA2A0DB2D6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6F57C-015E-41CB-A316-11CAA25D6729}" srcId="{2292B042-0967-4097-8F40-CB9406D3A68C}" destId="{961B29F7-E926-435F-B193-96BA2A0DB2D6}" srcOrd="0" destOrd="0" parTransId="{396D694C-37FB-44F2-A9BB-76534E6DCBBC}" sibTransId="{2CD95A59-F754-4FF7-96F1-297467AE889A}"/>
    <dgm:cxn modelId="{B227379E-169D-4C41-A8E1-7D3AA2A71FC6}" type="presOf" srcId="{961B29F7-E926-435F-B193-96BA2A0DB2D6}" destId="{1FB53E87-B368-4198-A73E-9BC1E14D01BE}" srcOrd="0" destOrd="0" presId="urn:microsoft.com/office/officeart/2009/layout/CircleArrowProcess"/>
    <dgm:cxn modelId="{5F1226F7-A9AB-4A69-9601-D56339FAD061}" type="presOf" srcId="{2292B042-0967-4097-8F40-CB9406D3A68C}" destId="{40161829-1B8B-4A77-A463-AB8CADED7442}" srcOrd="0" destOrd="0" presId="urn:microsoft.com/office/officeart/2009/layout/CircleArrowProcess"/>
    <dgm:cxn modelId="{FF99BA0E-7500-4C23-9133-BCD160F893C7}" type="presParOf" srcId="{40161829-1B8B-4A77-A463-AB8CADED7442}" destId="{47150E71-04FD-48E4-B17A-C88DEBF27AB0}" srcOrd="0" destOrd="0" presId="urn:microsoft.com/office/officeart/2009/layout/CircleArrowProcess"/>
    <dgm:cxn modelId="{C538DA7C-53D1-492F-BB9C-ACDEBB2AFDA2}" type="presParOf" srcId="{47150E71-04FD-48E4-B17A-C88DEBF27AB0}" destId="{511AE896-19E2-4063-B8CE-C96084AD71CF}" srcOrd="0" destOrd="0" presId="urn:microsoft.com/office/officeart/2009/layout/CircleArrowProcess"/>
    <dgm:cxn modelId="{595F68E1-3C41-4C7F-B39C-BFD909622C65}" type="presParOf" srcId="{40161829-1B8B-4A77-A463-AB8CADED7442}" destId="{1FB53E87-B368-4198-A73E-9BC1E14D01BE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E393AF-5976-4B2E-B8A4-283B4142497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17C343-9B32-4E29-8E37-96B1E8744EEF}">
      <dgm:prSet phldrT="[Texte]"/>
      <dgm:spPr/>
      <dgm:t>
        <a:bodyPr/>
        <a:lstStyle/>
        <a:p>
          <a:r>
            <a:rPr lang="fr-FR" dirty="0"/>
            <a:t>Concevoir</a:t>
          </a:r>
        </a:p>
      </dgm:t>
    </dgm:pt>
    <dgm:pt modelId="{7E46854D-C266-4E86-A4DC-B8EE788D0213}" type="parTrans" cxnId="{6CA8EA42-C175-4DFF-A3A0-2CD11C719986}">
      <dgm:prSet/>
      <dgm:spPr/>
      <dgm:t>
        <a:bodyPr/>
        <a:lstStyle/>
        <a:p>
          <a:endParaRPr lang="fr-FR"/>
        </a:p>
      </dgm:t>
    </dgm:pt>
    <dgm:pt modelId="{823DB481-F432-4B13-A3AB-5E8EE2E279ED}" type="sibTrans" cxnId="{6CA8EA42-C175-4DFF-A3A0-2CD11C719986}">
      <dgm:prSet/>
      <dgm:spPr/>
      <dgm:t>
        <a:bodyPr/>
        <a:lstStyle/>
        <a:p>
          <a:endParaRPr lang="fr-FR"/>
        </a:p>
      </dgm:t>
    </dgm:pt>
    <dgm:pt modelId="{0768208C-DE41-4262-BDF6-C4F099952557}">
      <dgm:prSet phldrT="[Texte]"/>
      <dgm:spPr/>
      <dgm:t>
        <a:bodyPr/>
        <a:lstStyle/>
        <a:p>
          <a:r>
            <a:rPr lang="fr-FR" dirty="0"/>
            <a:t>coder</a:t>
          </a:r>
        </a:p>
      </dgm:t>
    </dgm:pt>
    <dgm:pt modelId="{643942F4-0596-45FF-9644-B7F289FB7DE0}" type="parTrans" cxnId="{039410FE-61CE-463C-82B3-5373E48F70C1}">
      <dgm:prSet/>
      <dgm:spPr/>
      <dgm:t>
        <a:bodyPr/>
        <a:lstStyle/>
        <a:p>
          <a:endParaRPr lang="fr-FR"/>
        </a:p>
      </dgm:t>
    </dgm:pt>
    <dgm:pt modelId="{4B9AEC88-BAD0-45F7-B522-CCB330290FA2}" type="sibTrans" cxnId="{039410FE-61CE-463C-82B3-5373E48F70C1}">
      <dgm:prSet/>
      <dgm:spPr/>
      <dgm:t>
        <a:bodyPr/>
        <a:lstStyle/>
        <a:p>
          <a:endParaRPr lang="fr-FR"/>
        </a:p>
      </dgm:t>
    </dgm:pt>
    <dgm:pt modelId="{0DEFF90D-0557-4E88-9851-1C9449D4E5E5}">
      <dgm:prSet phldrT="[Texte]"/>
      <dgm:spPr/>
      <dgm:t>
        <a:bodyPr/>
        <a:lstStyle/>
        <a:p>
          <a:r>
            <a:rPr lang="fr-FR" dirty="0"/>
            <a:t>Tester</a:t>
          </a:r>
        </a:p>
      </dgm:t>
    </dgm:pt>
    <dgm:pt modelId="{429D5718-3B9F-4843-AA58-0D6ABA1AE6F5}" type="parTrans" cxnId="{CF28378E-6F9C-42BB-B42A-77DAA74C7789}">
      <dgm:prSet/>
      <dgm:spPr/>
      <dgm:t>
        <a:bodyPr/>
        <a:lstStyle/>
        <a:p>
          <a:endParaRPr lang="fr-FR"/>
        </a:p>
      </dgm:t>
    </dgm:pt>
    <dgm:pt modelId="{4F0653B2-0550-465B-8188-634690D72F8C}" type="sibTrans" cxnId="{CF28378E-6F9C-42BB-B42A-77DAA74C7789}">
      <dgm:prSet/>
      <dgm:spPr/>
      <dgm:t>
        <a:bodyPr/>
        <a:lstStyle/>
        <a:p>
          <a:endParaRPr lang="fr-FR"/>
        </a:p>
      </dgm:t>
    </dgm:pt>
    <dgm:pt modelId="{CB8EA216-6D1C-4B96-B747-A94A1EE20596}">
      <dgm:prSet phldrT="[Texte]"/>
      <dgm:spPr/>
      <dgm:t>
        <a:bodyPr/>
        <a:lstStyle/>
        <a:p>
          <a:r>
            <a:rPr lang="fr-FR" dirty="0"/>
            <a:t>Intégrer</a:t>
          </a:r>
        </a:p>
      </dgm:t>
    </dgm:pt>
    <dgm:pt modelId="{F4321B4F-CC0D-4452-8B29-8026C7BA34D3}" type="parTrans" cxnId="{AF444B7D-4EAF-4252-B0EE-0102CF0CF11B}">
      <dgm:prSet/>
      <dgm:spPr/>
      <dgm:t>
        <a:bodyPr/>
        <a:lstStyle/>
        <a:p>
          <a:endParaRPr lang="fr-FR"/>
        </a:p>
      </dgm:t>
    </dgm:pt>
    <dgm:pt modelId="{67086ED6-9ECF-418E-94BB-4D435B8E3491}" type="sibTrans" cxnId="{AF444B7D-4EAF-4252-B0EE-0102CF0CF11B}">
      <dgm:prSet/>
      <dgm:spPr/>
      <dgm:t>
        <a:bodyPr/>
        <a:lstStyle/>
        <a:p>
          <a:endParaRPr lang="fr-FR"/>
        </a:p>
      </dgm:t>
    </dgm:pt>
    <dgm:pt modelId="{26757F2B-9CE9-4D0E-84DE-65C673F5A8B3}">
      <dgm:prSet phldrT="[Texte]"/>
      <dgm:spPr/>
      <dgm:t>
        <a:bodyPr/>
        <a:lstStyle/>
        <a:p>
          <a:r>
            <a:rPr lang="fr-FR" dirty="0"/>
            <a:t>Planifier </a:t>
          </a:r>
        </a:p>
      </dgm:t>
    </dgm:pt>
    <dgm:pt modelId="{66FE2327-283F-4FE8-9805-0E6B07BC4F75}" type="parTrans" cxnId="{35865586-D9C9-4C0E-BC88-3D874F941168}">
      <dgm:prSet/>
      <dgm:spPr/>
      <dgm:t>
        <a:bodyPr/>
        <a:lstStyle/>
        <a:p>
          <a:endParaRPr lang="fr-FR"/>
        </a:p>
      </dgm:t>
    </dgm:pt>
    <dgm:pt modelId="{51D3209D-E11E-4D5C-9438-A13DDFD9CDBE}" type="sibTrans" cxnId="{35865586-D9C9-4C0E-BC88-3D874F941168}">
      <dgm:prSet/>
      <dgm:spPr/>
      <dgm:t>
        <a:bodyPr/>
        <a:lstStyle/>
        <a:p>
          <a:endParaRPr lang="fr-FR"/>
        </a:p>
      </dgm:t>
    </dgm:pt>
    <dgm:pt modelId="{47ECAA25-094E-47D5-9054-DFF3B8F03638}" type="pres">
      <dgm:prSet presAssocID="{CFE393AF-5976-4B2E-B8A4-283B414249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31CF6E-69FF-4F13-8DBF-F8A102F29BC0}" type="pres">
      <dgm:prSet presAssocID="{0917C343-9B32-4E29-8E37-96B1E8744EEF}" presName="dummy" presStyleCnt="0"/>
      <dgm:spPr/>
    </dgm:pt>
    <dgm:pt modelId="{5318239E-D263-44DB-9B43-9C0358F03BF6}" type="pres">
      <dgm:prSet presAssocID="{0917C343-9B32-4E29-8E37-96B1E8744EE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B6171-BFE7-4073-9232-409ED5A75E23}" type="pres">
      <dgm:prSet presAssocID="{823DB481-F432-4B13-A3AB-5E8EE2E279ED}" presName="sibTrans" presStyleLbl="node1" presStyleIdx="0" presStyleCnt="5"/>
      <dgm:spPr/>
      <dgm:t>
        <a:bodyPr/>
        <a:lstStyle/>
        <a:p>
          <a:endParaRPr lang="fr-FR"/>
        </a:p>
      </dgm:t>
    </dgm:pt>
    <dgm:pt modelId="{1BDB50A0-A104-4126-B0FF-12598D841A35}" type="pres">
      <dgm:prSet presAssocID="{0768208C-DE41-4262-BDF6-C4F099952557}" presName="dummy" presStyleCnt="0"/>
      <dgm:spPr/>
    </dgm:pt>
    <dgm:pt modelId="{6AB4D974-FB57-47F2-8EA3-E086D0252620}" type="pres">
      <dgm:prSet presAssocID="{0768208C-DE41-4262-BDF6-C4F0999525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FDC7B8-EA70-4609-B1E1-C0CDF9B14DDE}" type="pres">
      <dgm:prSet presAssocID="{4B9AEC88-BAD0-45F7-B522-CCB330290FA2}" presName="sibTrans" presStyleLbl="node1" presStyleIdx="1" presStyleCnt="5"/>
      <dgm:spPr/>
      <dgm:t>
        <a:bodyPr/>
        <a:lstStyle/>
        <a:p>
          <a:endParaRPr lang="fr-FR"/>
        </a:p>
      </dgm:t>
    </dgm:pt>
    <dgm:pt modelId="{070AEB84-3D04-4BD5-9B92-FDAB7EB681FE}" type="pres">
      <dgm:prSet presAssocID="{0DEFF90D-0557-4E88-9851-1C9449D4E5E5}" presName="dummy" presStyleCnt="0"/>
      <dgm:spPr/>
    </dgm:pt>
    <dgm:pt modelId="{6B4F1943-0BA8-4CA3-8608-A3043688ECDA}" type="pres">
      <dgm:prSet presAssocID="{0DEFF90D-0557-4E88-9851-1C9449D4E5E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FCA300-A8BD-44BA-8EF7-622DFAF8FA49}" type="pres">
      <dgm:prSet presAssocID="{4F0653B2-0550-465B-8188-634690D72F8C}" presName="sibTrans" presStyleLbl="node1" presStyleIdx="2" presStyleCnt="5"/>
      <dgm:spPr/>
      <dgm:t>
        <a:bodyPr/>
        <a:lstStyle/>
        <a:p>
          <a:endParaRPr lang="fr-FR"/>
        </a:p>
      </dgm:t>
    </dgm:pt>
    <dgm:pt modelId="{C75A9FF2-B649-403E-90EC-406AA7C2A834}" type="pres">
      <dgm:prSet presAssocID="{CB8EA216-6D1C-4B96-B747-A94A1EE20596}" presName="dummy" presStyleCnt="0"/>
      <dgm:spPr/>
    </dgm:pt>
    <dgm:pt modelId="{6D3A586A-0C3F-4F90-9CF9-9F561582ECF5}" type="pres">
      <dgm:prSet presAssocID="{CB8EA216-6D1C-4B96-B747-A94A1EE2059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B6F88-108A-475B-AC6B-4F44BDF159ED}" type="pres">
      <dgm:prSet presAssocID="{67086ED6-9ECF-418E-94BB-4D435B8E3491}" presName="sibTrans" presStyleLbl="node1" presStyleIdx="3" presStyleCnt="5"/>
      <dgm:spPr/>
      <dgm:t>
        <a:bodyPr/>
        <a:lstStyle/>
        <a:p>
          <a:endParaRPr lang="fr-FR"/>
        </a:p>
      </dgm:t>
    </dgm:pt>
    <dgm:pt modelId="{AFB4894F-F15F-4366-B284-1DFCC46354EE}" type="pres">
      <dgm:prSet presAssocID="{26757F2B-9CE9-4D0E-84DE-65C673F5A8B3}" presName="dummy" presStyleCnt="0"/>
      <dgm:spPr/>
    </dgm:pt>
    <dgm:pt modelId="{1F9EFEBD-D902-4C64-8D1C-BF85B936AD1F}" type="pres">
      <dgm:prSet presAssocID="{26757F2B-9CE9-4D0E-84DE-65C673F5A8B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7D2076-A770-4820-856D-16533466A6FF}" type="pres">
      <dgm:prSet presAssocID="{51D3209D-E11E-4D5C-9438-A13DDFD9CDBE}" presName="sibTrans" presStyleLbl="node1" presStyleIdx="4" presStyleCnt="5"/>
      <dgm:spPr/>
      <dgm:t>
        <a:bodyPr/>
        <a:lstStyle/>
        <a:p>
          <a:endParaRPr lang="fr-FR"/>
        </a:p>
      </dgm:t>
    </dgm:pt>
  </dgm:ptLst>
  <dgm:cxnLst>
    <dgm:cxn modelId="{6CA8EA42-C175-4DFF-A3A0-2CD11C719986}" srcId="{CFE393AF-5976-4B2E-B8A4-283B41424974}" destId="{0917C343-9B32-4E29-8E37-96B1E8744EEF}" srcOrd="0" destOrd="0" parTransId="{7E46854D-C266-4E86-A4DC-B8EE788D0213}" sibTransId="{823DB481-F432-4B13-A3AB-5E8EE2E279ED}"/>
    <dgm:cxn modelId="{AF444B7D-4EAF-4252-B0EE-0102CF0CF11B}" srcId="{CFE393AF-5976-4B2E-B8A4-283B41424974}" destId="{CB8EA216-6D1C-4B96-B747-A94A1EE20596}" srcOrd="3" destOrd="0" parTransId="{F4321B4F-CC0D-4452-8B29-8026C7BA34D3}" sibTransId="{67086ED6-9ECF-418E-94BB-4D435B8E3491}"/>
    <dgm:cxn modelId="{325450EE-6D7A-44E4-8B5F-6178EA546E0A}" type="presOf" srcId="{CB8EA216-6D1C-4B96-B747-A94A1EE20596}" destId="{6D3A586A-0C3F-4F90-9CF9-9F561582ECF5}" srcOrd="0" destOrd="0" presId="urn:microsoft.com/office/officeart/2005/8/layout/cycle1"/>
    <dgm:cxn modelId="{2222553F-43A7-4505-87F8-E8EF4E3DB06A}" type="presOf" srcId="{0768208C-DE41-4262-BDF6-C4F099952557}" destId="{6AB4D974-FB57-47F2-8EA3-E086D0252620}" srcOrd="0" destOrd="0" presId="urn:microsoft.com/office/officeart/2005/8/layout/cycle1"/>
    <dgm:cxn modelId="{039410FE-61CE-463C-82B3-5373E48F70C1}" srcId="{CFE393AF-5976-4B2E-B8A4-283B41424974}" destId="{0768208C-DE41-4262-BDF6-C4F099952557}" srcOrd="1" destOrd="0" parTransId="{643942F4-0596-45FF-9644-B7F289FB7DE0}" sibTransId="{4B9AEC88-BAD0-45F7-B522-CCB330290FA2}"/>
    <dgm:cxn modelId="{56916068-ED4E-4EBA-B0C8-16F9AB4826BA}" type="presOf" srcId="{0917C343-9B32-4E29-8E37-96B1E8744EEF}" destId="{5318239E-D263-44DB-9B43-9C0358F03BF6}" srcOrd="0" destOrd="0" presId="urn:microsoft.com/office/officeart/2005/8/layout/cycle1"/>
    <dgm:cxn modelId="{DBE4E398-183A-4131-8BA7-2D1E3BDBFDD6}" type="presOf" srcId="{4B9AEC88-BAD0-45F7-B522-CCB330290FA2}" destId="{03FDC7B8-EA70-4609-B1E1-C0CDF9B14DDE}" srcOrd="0" destOrd="0" presId="urn:microsoft.com/office/officeart/2005/8/layout/cycle1"/>
    <dgm:cxn modelId="{70A883CD-D51E-4BDF-B9F3-3DBB19C05F09}" type="presOf" srcId="{0DEFF90D-0557-4E88-9851-1C9449D4E5E5}" destId="{6B4F1943-0BA8-4CA3-8608-A3043688ECDA}" srcOrd="0" destOrd="0" presId="urn:microsoft.com/office/officeart/2005/8/layout/cycle1"/>
    <dgm:cxn modelId="{F594CEFC-58A2-42EE-8933-955ACEF0176E}" type="presOf" srcId="{67086ED6-9ECF-418E-94BB-4D435B8E3491}" destId="{78AB6F88-108A-475B-AC6B-4F44BDF159ED}" srcOrd="0" destOrd="0" presId="urn:microsoft.com/office/officeart/2005/8/layout/cycle1"/>
    <dgm:cxn modelId="{F03040A1-3195-463E-BF71-ACA829DF6D4F}" type="presOf" srcId="{51D3209D-E11E-4D5C-9438-A13DDFD9CDBE}" destId="{797D2076-A770-4820-856D-16533466A6FF}" srcOrd="0" destOrd="0" presId="urn:microsoft.com/office/officeart/2005/8/layout/cycle1"/>
    <dgm:cxn modelId="{324A048B-DE62-4D3D-9231-A5DBB4B66A0B}" type="presOf" srcId="{26757F2B-9CE9-4D0E-84DE-65C673F5A8B3}" destId="{1F9EFEBD-D902-4C64-8D1C-BF85B936AD1F}" srcOrd="0" destOrd="0" presId="urn:microsoft.com/office/officeart/2005/8/layout/cycle1"/>
    <dgm:cxn modelId="{C69EFF47-D64C-4AF4-9255-7283EFBCAF7A}" type="presOf" srcId="{4F0653B2-0550-465B-8188-634690D72F8C}" destId="{E1FCA300-A8BD-44BA-8EF7-622DFAF8FA49}" srcOrd="0" destOrd="0" presId="urn:microsoft.com/office/officeart/2005/8/layout/cycle1"/>
    <dgm:cxn modelId="{35865586-D9C9-4C0E-BC88-3D874F941168}" srcId="{CFE393AF-5976-4B2E-B8A4-283B41424974}" destId="{26757F2B-9CE9-4D0E-84DE-65C673F5A8B3}" srcOrd="4" destOrd="0" parTransId="{66FE2327-283F-4FE8-9805-0E6B07BC4F75}" sibTransId="{51D3209D-E11E-4D5C-9438-A13DDFD9CDBE}"/>
    <dgm:cxn modelId="{9AC8C8DD-4563-495F-8FE0-C11D61F63168}" type="presOf" srcId="{CFE393AF-5976-4B2E-B8A4-283B41424974}" destId="{47ECAA25-094E-47D5-9054-DFF3B8F03638}" srcOrd="0" destOrd="0" presId="urn:microsoft.com/office/officeart/2005/8/layout/cycle1"/>
    <dgm:cxn modelId="{B52B026F-69F8-49C2-830F-E24F875AAD3B}" type="presOf" srcId="{823DB481-F432-4B13-A3AB-5E8EE2E279ED}" destId="{3BBB6171-BFE7-4073-9232-409ED5A75E23}" srcOrd="0" destOrd="0" presId="urn:microsoft.com/office/officeart/2005/8/layout/cycle1"/>
    <dgm:cxn modelId="{CF28378E-6F9C-42BB-B42A-77DAA74C7789}" srcId="{CFE393AF-5976-4B2E-B8A4-283B41424974}" destId="{0DEFF90D-0557-4E88-9851-1C9449D4E5E5}" srcOrd="2" destOrd="0" parTransId="{429D5718-3B9F-4843-AA58-0D6ABA1AE6F5}" sibTransId="{4F0653B2-0550-465B-8188-634690D72F8C}"/>
    <dgm:cxn modelId="{8F692C38-59A8-4D78-8E85-497E46F5F833}" type="presParOf" srcId="{47ECAA25-094E-47D5-9054-DFF3B8F03638}" destId="{8331CF6E-69FF-4F13-8DBF-F8A102F29BC0}" srcOrd="0" destOrd="0" presId="urn:microsoft.com/office/officeart/2005/8/layout/cycle1"/>
    <dgm:cxn modelId="{B8A2CFDA-EBBC-43C8-B231-9A2074566E6F}" type="presParOf" srcId="{47ECAA25-094E-47D5-9054-DFF3B8F03638}" destId="{5318239E-D263-44DB-9B43-9C0358F03BF6}" srcOrd="1" destOrd="0" presId="urn:microsoft.com/office/officeart/2005/8/layout/cycle1"/>
    <dgm:cxn modelId="{FD7B320B-FC42-4DAD-88E0-959E04081734}" type="presParOf" srcId="{47ECAA25-094E-47D5-9054-DFF3B8F03638}" destId="{3BBB6171-BFE7-4073-9232-409ED5A75E23}" srcOrd="2" destOrd="0" presId="urn:microsoft.com/office/officeart/2005/8/layout/cycle1"/>
    <dgm:cxn modelId="{B4BDBA8D-69ED-4039-86CD-0D450441669B}" type="presParOf" srcId="{47ECAA25-094E-47D5-9054-DFF3B8F03638}" destId="{1BDB50A0-A104-4126-B0FF-12598D841A35}" srcOrd="3" destOrd="0" presId="urn:microsoft.com/office/officeart/2005/8/layout/cycle1"/>
    <dgm:cxn modelId="{8DBDF12E-6DD3-4AD5-B815-27B88214479C}" type="presParOf" srcId="{47ECAA25-094E-47D5-9054-DFF3B8F03638}" destId="{6AB4D974-FB57-47F2-8EA3-E086D0252620}" srcOrd="4" destOrd="0" presId="urn:microsoft.com/office/officeart/2005/8/layout/cycle1"/>
    <dgm:cxn modelId="{AE1E4298-23E2-4308-9DBC-857B3A1E0C14}" type="presParOf" srcId="{47ECAA25-094E-47D5-9054-DFF3B8F03638}" destId="{03FDC7B8-EA70-4609-B1E1-C0CDF9B14DDE}" srcOrd="5" destOrd="0" presId="urn:microsoft.com/office/officeart/2005/8/layout/cycle1"/>
    <dgm:cxn modelId="{9C411FB4-9C1A-4804-BDFF-9152F085E2D6}" type="presParOf" srcId="{47ECAA25-094E-47D5-9054-DFF3B8F03638}" destId="{070AEB84-3D04-4BD5-9B92-FDAB7EB681FE}" srcOrd="6" destOrd="0" presId="urn:microsoft.com/office/officeart/2005/8/layout/cycle1"/>
    <dgm:cxn modelId="{3EFD5872-BCCB-4D20-B9BB-D7C26EE357EE}" type="presParOf" srcId="{47ECAA25-094E-47D5-9054-DFF3B8F03638}" destId="{6B4F1943-0BA8-4CA3-8608-A3043688ECDA}" srcOrd="7" destOrd="0" presId="urn:microsoft.com/office/officeart/2005/8/layout/cycle1"/>
    <dgm:cxn modelId="{C4959606-C1B6-43F7-AC4C-7BE6C3391F25}" type="presParOf" srcId="{47ECAA25-094E-47D5-9054-DFF3B8F03638}" destId="{E1FCA300-A8BD-44BA-8EF7-622DFAF8FA49}" srcOrd="8" destOrd="0" presId="urn:microsoft.com/office/officeart/2005/8/layout/cycle1"/>
    <dgm:cxn modelId="{8632A9B5-A360-486A-B908-F737F8578EEE}" type="presParOf" srcId="{47ECAA25-094E-47D5-9054-DFF3B8F03638}" destId="{C75A9FF2-B649-403E-90EC-406AA7C2A834}" srcOrd="9" destOrd="0" presId="urn:microsoft.com/office/officeart/2005/8/layout/cycle1"/>
    <dgm:cxn modelId="{28B230A8-6B9D-43AE-90A1-06DDA7936602}" type="presParOf" srcId="{47ECAA25-094E-47D5-9054-DFF3B8F03638}" destId="{6D3A586A-0C3F-4F90-9CF9-9F561582ECF5}" srcOrd="10" destOrd="0" presId="urn:microsoft.com/office/officeart/2005/8/layout/cycle1"/>
    <dgm:cxn modelId="{1366290A-0C31-445D-85D9-074C9D807DDC}" type="presParOf" srcId="{47ECAA25-094E-47D5-9054-DFF3B8F03638}" destId="{78AB6F88-108A-475B-AC6B-4F44BDF159ED}" srcOrd="11" destOrd="0" presId="urn:microsoft.com/office/officeart/2005/8/layout/cycle1"/>
    <dgm:cxn modelId="{0A0ECE09-9F55-4E69-A6A6-CBE7A7F685DE}" type="presParOf" srcId="{47ECAA25-094E-47D5-9054-DFF3B8F03638}" destId="{AFB4894F-F15F-4366-B284-1DFCC46354EE}" srcOrd="12" destOrd="0" presId="urn:microsoft.com/office/officeart/2005/8/layout/cycle1"/>
    <dgm:cxn modelId="{337FC81C-822A-483B-A133-CD9F1CA55E29}" type="presParOf" srcId="{47ECAA25-094E-47D5-9054-DFF3B8F03638}" destId="{1F9EFEBD-D902-4C64-8D1C-BF85B936AD1F}" srcOrd="13" destOrd="0" presId="urn:microsoft.com/office/officeart/2005/8/layout/cycle1"/>
    <dgm:cxn modelId="{B7E8D1FA-42CB-4873-BACC-06317A3DA948}" type="presParOf" srcId="{47ECAA25-094E-47D5-9054-DFF3B8F03638}" destId="{797D2076-A770-4820-856D-16533466A6F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2B042-0967-4097-8F40-CB9406D3A68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61B29F7-E926-435F-B193-96BA2A0DB2D6}">
      <dgm:prSet/>
      <dgm:spPr/>
      <dgm:t>
        <a:bodyPr/>
        <a:lstStyle/>
        <a:p>
          <a:r>
            <a:rPr lang="fr-FR" dirty="0"/>
            <a:t>Daily</a:t>
          </a:r>
        </a:p>
      </dgm:t>
    </dgm:pt>
    <dgm:pt modelId="{396D694C-37FB-44F2-A9BB-76534E6DCBBC}" type="parTrans" cxnId="{8E66F57C-015E-41CB-A316-11CAA25D6729}">
      <dgm:prSet/>
      <dgm:spPr/>
      <dgm:t>
        <a:bodyPr/>
        <a:lstStyle/>
        <a:p>
          <a:endParaRPr lang="fr-FR"/>
        </a:p>
      </dgm:t>
    </dgm:pt>
    <dgm:pt modelId="{2CD95A59-F754-4FF7-96F1-297467AE889A}" type="sibTrans" cxnId="{8E66F57C-015E-41CB-A316-11CAA25D6729}">
      <dgm:prSet/>
      <dgm:spPr/>
      <dgm:t>
        <a:bodyPr/>
        <a:lstStyle/>
        <a:p>
          <a:endParaRPr lang="fr-FR"/>
        </a:p>
      </dgm:t>
    </dgm:pt>
    <dgm:pt modelId="{40161829-1B8B-4A77-A463-AB8CADED7442}" type="pres">
      <dgm:prSet presAssocID="{2292B042-0967-4097-8F40-CB9406D3A68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7150E71-04FD-48E4-B17A-C88DEBF27AB0}" type="pres">
      <dgm:prSet presAssocID="{961B29F7-E926-435F-B193-96BA2A0DB2D6}" presName="Accent1" presStyleCnt="0"/>
      <dgm:spPr/>
    </dgm:pt>
    <dgm:pt modelId="{511AE896-19E2-4063-B8CE-C96084AD71CF}" type="pres">
      <dgm:prSet presAssocID="{961B29F7-E926-435F-B193-96BA2A0DB2D6}" presName="Accent" presStyleLbl="node1" presStyleIdx="0" presStyleCnt="1" custScaleX="163729" custScaleY="163729"/>
      <dgm:spPr/>
    </dgm:pt>
    <dgm:pt modelId="{1FB53E87-B368-4198-A73E-9BC1E14D01BE}" type="pres">
      <dgm:prSet presAssocID="{961B29F7-E926-435F-B193-96BA2A0DB2D6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6F57C-015E-41CB-A316-11CAA25D6729}" srcId="{2292B042-0967-4097-8F40-CB9406D3A68C}" destId="{961B29F7-E926-435F-B193-96BA2A0DB2D6}" srcOrd="0" destOrd="0" parTransId="{396D694C-37FB-44F2-A9BB-76534E6DCBBC}" sibTransId="{2CD95A59-F754-4FF7-96F1-297467AE889A}"/>
    <dgm:cxn modelId="{B227379E-169D-4C41-A8E1-7D3AA2A71FC6}" type="presOf" srcId="{961B29F7-E926-435F-B193-96BA2A0DB2D6}" destId="{1FB53E87-B368-4198-A73E-9BC1E14D01BE}" srcOrd="0" destOrd="0" presId="urn:microsoft.com/office/officeart/2009/layout/CircleArrowProcess"/>
    <dgm:cxn modelId="{5F1226F7-A9AB-4A69-9601-D56339FAD061}" type="presOf" srcId="{2292B042-0967-4097-8F40-CB9406D3A68C}" destId="{40161829-1B8B-4A77-A463-AB8CADED7442}" srcOrd="0" destOrd="0" presId="urn:microsoft.com/office/officeart/2009/layout/CircleArrowProcess"/>
    <dgm:cxn modelId="{FF99BA0E-7500-4C23-9133-BCD160F893C7}" type="presParOf" srcId="{40161829-1B8B-4A77-A463-AB8CADED7442}" destId="{47150E71-04FD-48E4-B17A-C88DEBF27AB0}" srcOrd="0" destOrd="0" presId="urn:microsoft.com/office/officeart/2009/layout/CircleArrowProcess"/>
    <dgm:cxn modelId="{C538DA7C-53D1-492F-BB9C-ACDEBB2AFDA2}" type="presParOf" srcId="{47150E71-04FD-48E4-B17A-C88DEBF27AB0}" destId="{511AE896-19E2-4063-B8CE-C96084AD71CF}" srcOrd="0" destOrd="0" presId="urn:microsoft.com/office/officeart/2009/layout/CircleArrowProcess"/>
    <dgm:cxn modelId="{595F68E1-3C41-4C7F-B39C-BFD909622C65}" type="presParOf" srcId="{40161829-1B8B-4A77-A463-AB8CADED7442}" destId="{1FB53E87-B368-4198-A73E-9BC1E14D01BE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393AF-5976-4B2E-B8A4-283B4142497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17C343-9B32-4E29-8E37-96B1E8744EEF}">
      <dgm:prSet phldrT="[Texte]"/>
      <dgm:spPr/>
      <dgm:t>
        <a:bodyPr/>
        <a:lstStyle/>
        <a:p>
          <a:r>
            <a:rPr lang="fr-FR" dirty="0"/>
            <a:t>Concevoir</a:t>
          </a:r>
        </a:p>
      </dgm:t>
    </dgm:pt>
    <dgm:pt modelId="{7E46854D-C266-4E86-A4DC-B8EE788D0213}" type="parTrans" cxnId="{6CA8EA42-C175-4DFF-A3A0-2CD11C719986}">
      <dgm:prSet/>
      <dgm:spPr/>
      <dgm:t>
        <a:bodyPr/>
        <a:lstStyle/>
        <a:p>
          <a:endParaRPr lang="fr-FR"/>
        </a:p>
      </dgm:t>
    </dgm:pt>
    <dgm:pt modelId="{823DB481-F432-4B13-A3AB-5E8EE2E279ED}" type="sibTrans" cxnId="{6CA8EA42-C175-4DFF-A3A0-2CD11C719986}">
      <dgm:prSet/>
      <dgm:spPr/>
      <dgm:t>
        <a:bodyPr/>
        <a:lstStyle/>
        <a:p>
          <a:endParaRPr lang="fr-FR"/>
        </a:p>
      </dgm:t>
    </dgm:pt>
    <dgm:pt modelId="{0768208C-DE41-4262-BDF6-C4F099952557}">
      <dgm:prSet phldrT="[Texte]"/>
      <dgm:spPr/>
      <dgm:t>
        <a:bodyPr/>
        <a:lstStyle/>
        <a:p>
          <a:r>
            <a:rPr lang="fr-FR" dirty="0"/>
            <a:t>coder</a:t>
          </a:r>
        </a:p>
      </dgm:t>
    </dgm:pt>
    <dgm:pt modelId="{643942F4-0596-45FF-9644-B7F289FB7DE0}" type="parTrans" cxnId="{039410FE-61CE-463C-82B3-5373E48F70C1}">
      <dgm:prSet/>
      <dgm:spPr/>
      <dgm:t>
        <a:bodyPr/>
        <a:lstStyle/>
        <a:p>
          <a:endParaRPr lang="fr-FR"/>
        </a:p>
      </dgm:t>
    </dgm:pt>
    <dgm:pt modelId="{4B9AEC88-BAD0-45F7-B522-CCB330290FA2}" type="sibTrans" cxnId="{039410FE-61CE-463C-82B3-5373E48F70C1}">
      <dgm:prSet/>
      <dgm:spPr/>
      <dgm:t>
        <a:bodyPr/>
        <a:lstStyle/>
        <a:p>
          <a:endParaRPr lang="fr-FR"/>
        </a:p>
      </dgm:t>
    </dgm:pt>
    <dgm:pt modelId="{0DEFF90D-0557-4E88-9851-1C9449D4E5E5}">
      <dgm:prSet phldrT="[Texte]"/>
      <dgm:spPr/>
      <dgm:t>
        <a:bodyPr/>
        <a:lstStyle/>
        <a:p>
          <a:r>
            <a:rPr lang="fr-FR" dirty="0"/>
            <a:t>Tester</a:t>
          </a:r>
        </a:p>
      </dgm:t>
    </dgm:pt>
    <dgm:pt modelId="{429D5718-3B9F-4843-AA58-0D6ABA1AE6F5}" type="parTrans" cxnId="{CF28378E-6F9C-42BB-B42A-77DAA74C7789}">
      <dgm:prSet/>
      <dgm:spPr/>
      <dgm:t>
        <a:bodyPr/>
        <a:lstStyle/>
        <a:p>
          <a:endParaRPr lang="fr-FR"/>
        </a:p>
      </dgm:t>
    </dgm:pt>
    <dgm:pt modelId="{4F0653B2-0550-465B-8188-634690D72F8C}" type="sibTrans" cxnId="{CF28378E-6F9C-42BB-B42A-77DAA74C7789}">
      <dgm:prSet/>
      <dgm:spPr/>
      <dgm:t>
        <a:bodyPr/>
        <a:lstStyle/>
        <a:p>
          <a:endParaRPr lang="fr-FR"/>
        </a:p>
      </dgm:t>
    </dgm:pt>
    <dgm:pt modelId="{CB8EA216-6D1C-4B96-B747-A94A1EE20596}">
      <dgm:prSet phldrT="[Texte]"/>
      <dgm:spPr/>
      <dgm:t>
        <a:bodyPr/>
        <a:lstStyle/>
        <a:p>
          <a:r>
            <a:rPr lang="fr-FR" dirty="0"/>
            <a:t>Intégrer</a:t>
          </a:r>
        </a:p>
      </dgm:t>
    </dgm:pt>
    <dgm:pt modelId="{F4321B4F-CC0D-4452-8B29-8026C7BA34D3}" type="parTrans" cxnId="{AF444B7D-4EAF-4252-B0EE-0102CF0CF11B}">
      <dgm:prSet/>
      <dgm:spPr/>
      <dgm:t>
        <a:bodyPr/>
        <a:lstStyle/>
        <a:p>
          <a:endParaRPr lang="fr-FR"/>
        </a:p>
      </dgm:t>
    </dgm:pt>
    <dgm:pt modelId="{67086ED6-9ECF-418E-94BB-4D435B8E3491}" type="sibTrans" cxnId="{AF444B7D-4EAF-4252-B0EE-0102CF0CF11B}">
      <dgm:prSet/>
      <dgm:spPr/>
      <dgm:t>
        <a:bodyPr/>
        <a:lstStyle/>
        <a:p>
          <a:endParaRPr lang="fr-FR"/>
        </a:p>
      </dgm:t>
    </dgm:pt>
    <dgm:pt modelId="{26757F2B-9CE9-4D0E-84DE-65C673F5A8B3}">
      <dgm:prSet phldrT="[Texte]"/>
      <dgm:spPr/>
      <dgm:t>
        <a:bodyPr/>
        <a:lstStyle/>
        <a:p>
          <a:r>
            <a:rPr lang="fr-FR" dirty="0"/>
            <a:t>Planifier </a:t>
          </a:r>
        </a:p>
      </dgm:t>
    </dgm:pt>
    <dgm:pt modelId="{66FE2327-283F-4FE8-9805-0E6B07BC4F75}" type="parTrans" cxnId="{35865586-D9C9-4C0E-BC88-3D874F941168}">
      <dgm:prSet/>
      <dgm:spPr/>
      <dgm:t>
        <a:bodyPr/>
        <a:lstStyle/>
        <a:p>
          <a:endParaRPr lang="fr-FR"/>
        </a:p>
      </dgm:t>
    </dgm:pt>
    <dgm:pt modelId="{51D3209D-E11E-4D5C-9438-A13DDFD9CDBE}" type="sibTrans" cxnId="{35865586-D9C9-4C0E-BC88-3D874F941168}">
      <dgm:prSet/>
      <dgm:spPr/>
      <dgm:t>
        <a:bodyPr/>
        <a:lstStyle/>
        <a:p>
          <a:endParaRPr lang="fr-FR"/>
        </a:p>
      </dgm:t>
    </dgm:pt>
    <dgm:pt modelId="{47ECAA25-094E-47D5-9054-DFF3B8F03638}" type="pres">
      <dgm:prSet presAssocID="{CFE393AF-5976-4B2E-B8A4-283B414249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31CF6E-69FF-4F13-8DBF-F8A102F29BC0}" type="pres">
      <dgm:prSet presAssocID="{0917C343-9B32-4E29-8E37-96B1E8744EEF}" presName="dummy" presStyleCnt="0"/>
      <dgm:spPr/>
    </dgm:pt>
    <dgm:pt modelId="{5318239E-D263-44DB-9B43-9C0358F03BF6}" type="pres">
      <dgm:prSet presAssocID="{0917C343-9B32-4E29-8E37-96B1E8744EE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B6171-BFE7-4073-9232-409ED5A75E23}" type="pres">
      <dgm:prSet presAssocID="{823DB481-F432-4B13-A3AB-5E8EE2E279ED}" presName="sibTrans" presStyleLbl="node1" presStyleIdx="0" presStyleCnt="5"/>
      <dgm:spPr/>
      <dgm:t>
        <a:bodyPr/>
        <a:lstStyle/>
        <a:p>
          <a:endParaRPr lang="fr-FR"/>
        </a:p>
      </dgm:t>
    </dgm:pt>
    <dgm:pt modelId="{1BDB50A0-A104-4126-B0FF-12598D841A35}" type="pres">
      <dgm:prSet presAssocID="{0768208C-DE41-4262-BDF6-C4F099952557}" presName="dummy" presStyleCnt="0"/>
      <dgm:spPr/>
    </dgm:pt>
    <dgm:pt modelId="{6AB4D974-FB57-47F2-8EA3-E086D0252620}" type="pres">
      <dgm:prSet presAssocID="{0768208C-DE41-4262-BDF6-C4F0999525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FDC7B8-EA70-4609-B1E1-C0CDF9B14DDE}" type="pres">
      <dgm:prSet presAssocID="{4B9AEC88-BAD0-45F7-B522-CCB330290FA2}" presName="sibTrans" presStyleLbl="node1" presStyleIdx="1" presStyleCnt="5"/>
      <dgm:spPr/>
      <dgm:t>
        <a:bodyPr/>
        <a:lstStyle/>
        <a:p>
          <a:endParaRPr lang="fr-FR"/>
        </a:p>
      </dgm:t>
    </dgm:pt>
    <dgm:pt modelId="{070AEB84-3D04-4BD5-9B92-FDAB7EB681FE}" type="pres">
      <dgm:prSet presAssocID="{0DEFF90D-0557-4E88-9851-1C9449D4E5E5}" presName="dummy" presStyleCnt="0"/>
      <dgm:spPr/>
    </dgm:pt>
    <dgm:pt modelId="{6B4F1943-0BA8-4CA3-8608-A3043688ECDA}" type="pres">
      <dgm:prSet presAssocID="{0DEFF90D-0557-4E88-9851-1C9449D4E5E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FCA300-A8BD-44BA-8EF7-622DFAF8FA49}" type="pres">
      <dgm:prSet presAssocID="{4F0653B2-0550-465B-8188-634690D72F8C}" presName="sibTrans" presStyleLbl="node1" presStyleIdx="2" presStyleCnt="5"/>
      <dgm:spPr/>
      <dgm:t>
        <a:bodyPr/>
        <a:lstStyle/>
        <a:p>
          <a:endParaRPr lang="fr-FR"/>
        </a:p>
      </dgm:t>
    </dgm:pt>
    <dgm:pt modelId="{C75A9FF2-B649-403E-90EC-406AA7C2A834}" type="pres">
      <dgm:prSet presAssocID="{CB8EA216-6D1C-4B96-B747-A94A1EE20596}" presName="dummy" presStyleCnt="0"/>
      <dgm:spPr/>
    </dgm:pt>
    <dgm:pt modelId="{6D3A586A-0C3F-4F90-9CF9-9F561582ECF5}" type="pres">
      <dgm:prSet presAssocID="{CB8EA216-6D1C-4B96-B747-A94A1EE2059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B6F88-108A-475B-AC6B-4F44BDF159ED}" type="pres">
      <dgm:prSet presAssocID="{67086ED6-9ECF-418E-94BB-4D435B8E3491}" presName="sibTrans" presStyleLbl="node1" presStyleIdx="3" presStyleCnt="5"/>
      <dgm:spPr/>
      <dgm:t>
        <a:bodyPr/>
        <a:lstStyle/>
        <a:p>
          <a:endParaRPr lang="fr-FR"/>
        </a:p>
      </dgm:t>
    </dgm:pt>
    <dgm:pt modelId="{AFB4894F-F15F-4366-B284-1DFCC46354EE}" type="pres">
      <dgm:prSet presAssocID="{26757F2B-9CE9-4D0E-84DE-65C673F5A8B3}" presName="dummy" presStyleCnt="0"/>
      <dgm:spPr/>
    </dgm:pt>
    <dgm:pt modelId="{1F9EFEBD-D902-4C64-8D1C-BF85B936AD1F}" type="pres">
      <dgm:prSet presAssocID="{26757F2B-9CE9-4D0E-84DE-65C673F5A8B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7D2076-A770-4820-856D-16533466A6FF}" type="pres">
      <dgm:prSet presAssocID="{51D3209D-E11E-4D5C-9438-A13DDFD9CDBE}" presName="sibTrans" presStyleLbl="node1" presStyleIdx="4" presStyleCnt="5"/>
      <dgm:spPr/>
      <dgm:t>
        <a:bodyPr/>
        <a:lstStyle/>
        <a:p>
          <a:endParaRPr lang="fr-FR"/>
        </a:p>
      </dgm:t>
    </dgm:pt>
  </dgm:ptLst>
  <dgm:cxnLst>
    <dgm:cxn modelId="{6CA8EA42-C175-4DFF-A3A0-2CD11C719986}" srcId="{CFE393AF-5976-4B2E-B8A4-283B41424974}" destId="{0917C343-9B32-4E29-8E37-96B1E8744EEF}" srcOrd="0" destOrd="0" parTransId="{7E46854D-C266-4E86-A4DC-B8EE788D0213}" sibTransId="{823DB481-F432-4B13-A3AB-5E8EE2E279ED}"/>
    <dgm:cxn modelId="{AF444B7D-4EAF-4252-B0EE-0102CF0CF11B}" srcId="{CFE393AF-5976-4B2E-B8A4-283B41424974}" destId="{CB8EA216-6D1C-4B96-B747-A94A1EE20596}" srcOrd="3" destOrd="0" parTransId="{F4321B4F-CC0D-4452-8B29-8026C7BA34D3}" sibTransId="{67086ED6-9ECF-418E-94BB-4D435B8E3491}"/>
    <dgm:cxn modelId="{325450EE-6D7A-44E4-8B5F-6178EA546E0A}" type="presOf" srcId="{CB8EA216-6D1C-4B96-B747-A94A1EE20596}" destId="{6D3A586A-0C3F-4F90-9CF9-9F561582ECF5}" srcOrd="0" destOrd="0" presId="urn:microsoft.com/office/officeart/2005/8/layout/cycle1"/>
    <dgm:cxn modelId="{2222553F-43A7-4505-87F8-E8EF4E3DB06A}" type="presOf" srcId="{0768208C-DE41-4262-BDF6-C4F099952557}" destId="{6AB4D974-FB57-47F2-8EA3-E086D0252620}" srcOrd="0" destOrd="0" presId="urn:microsoft.com/office/officeart/2005/8/layout/cycle1"/>
    <dgm:cxn modelId="{039410FE-61CE-463C-82B3-5373E48F70C1}" srcId="{CFE393AF-5976-4B2E-B8A4-283B41424974}" destId="{0768208C-DE41-4262-BDF6-C4F099952557}" srcOrd="1" destOrd="0" parTransId="{643942F4-0596-45FF-9644-B7F289FB7DE0}" sibTransId="{4B9AEC88-BAD0-45F7-B522-CCB330290FA2}"/>
    <dgm:cxn modelId="{56916068-ED4E-4EBA-B0C8-16F9AB4826BA}" type="presOf" srcId="{0917C343-9B32-4E29-8E37-96B1E8744EEF}" destId="{5318239E-D263-44DB-9B43-9C0358F03BF6}" srcOrd="0" destOrd="0" presId="urn:microsoft.com/office/officeart/2005/8/layout/cycle1"/>
    <dgm:cxn modelId="{DBE4E398-183A-4131-8BA7-2D1E3BDBFDD6}" type="presOf" srcId="{4B9AEC88-BAD0-45F7-B522-CCB330290FA2}" destId="{03FDC7B8-EA70-4609-B1E1-C0CDF9B14DDE}" srcOrd="0" destOrd="0" presId="urn:microsoft.com/office/officeart/2005/8/layout/cycle1"/>
    <dgm:cxn modelId="{70A883CD-D51E-4BDF-B9F3-3DBB19C05F09}" type="presOf" srcId="{0DEFF90D-0557-4E88-9851-1C9449D4E5E5}" destId="{6B4F1943-0BA8-4CA3-8608-A3043688ECDA}" srcOrd="0" destOrd="0" presId="urn:microsoft.com/office/officeart/2005/8/layout/cycle1"/>
    <dgm:cxn modelId="{F594CEFC-58A2-42EE-8933-955ACEF0176E}" type="presOf" srcId="{67086ED6-9ECF-418E-94BB-4D435B8E3491}" destId="{78AB6F88-108A-475B-AC6B-4F44BDF159ED}" srcOrd="0" destOrd="0" presId="urn:microsoft.com/office/officeart/2005/8/layout/cycle1"/>
    <dgm:cxn modelId="{F03040A1-3195-463E-BF71-ACA829DF6D4F}" type="presOf" srcId="{51D3209D-E11E-4D5C-9438-A13DDFD9CDBE}" destId="{797D2076-A770-4820-856D-16533466A6FF}" srcOrd="0" destOrd="0" presId="urn:microsoft.com/office/officeart/2005/8/layout/cycle1"/>
    <dgm:cxn modelId="{324A048B-DE62-4D3D-9231-A5DBB4B66A0B}" type="presOf" srcId="{26757F2B-9CE9-4D0E-84DE-65C673F5A8B3}" destId="{1F9EFEBD-D902-4C64-8D1C-BF85B936AD1F}" srcOrd="0" destOrd="0" presId="urn:microsoft.com/office/officeart/2005/8/layout/cycle1"/>
    <dgm:cxn modelId="{C69EFF47-D64C-4AF4-9255-7283EFBCAF7A}" type="presOf" srcId="{4F0653B2-0550-465B-8188-634690D72F8C}" destId="{E1FCA300-A8BD-44BA-8EF7-622DFAF8FA49}" srcOrd="0" destOrd="0" presId="urn:microsoft.com/office/officeart/2005/8/layout/cycle1"/>
    <dgm:cxn modelId="{35865586-D9C9-4C0E-BC88-3D874F941168}" srcId="{CFE393AF-5976-4B2E-B8A4-283B41424974}" destId="{26757F2B-9CE9-4D0E-84DE-65C673F5A8B3}" srcOrd="4" destOrd="0" parTransId="{66FE2327-283F-4FE8-9805-0E6B07BC4F75}" sibTransId="{51D3209D-E11E-4D5C-9438-A13DDFD9CDBE}"/>
    <dgm:cxn modelId="{9AC8C8DD-4563-495F-8FE0-C11D61F63168}" type="presOf" srcId="{CFE393AF-5976-4B2E-B8A4-283B41424974}" destId="{47ECAA25-094E-47D5-9054-DFF3B8F03638}" srcOrd="0" destOrd="0" presId="urn:microsoft.com/office/officeart/2005/8/layout/cycle1"/>
    <dgm:cxn modelId="{B52B026F-69F8-49C2-830F-E24F875AAD3B}" type="presOf" srcId="{823DB481-F432-4B13-A3AB-5E8EE2E279ED}" destId="{3BBB6171-BFE7-4073-9232-409ED5A75E23}" srcOrd="0" destOrd="0" presId="urn:microsoft.com/office/officeart/2005/8/layout/cycle1"/>
    <dgm:cxn modelId="{CF28378E-6F9C-42BB-B42A-77DAA74C7789}" srcId="{CFE393AF-5976-4B2E-B8A4-283B41424974}" destId="{0DEFF90D-0557-4E88-9851-1C9449D4E5E5}" srcOrd="2" destOrd="0" parTransId="{429D5718-3B9F-4843-AA58-0D6ABA1AE6F5}" sibTransId="{4F0653B2-0550-465B-8188-634690D72F8C}"/>
    <dgm:cxn modelId="{8F692C38-59A8-4D78-8E85-497E46F5F833}" type="presParOf" srcId="{47ECAA25-094E-47D5-9054-DFF3B8F03638}" destId="{8331CF6E-69FF-4F13-8DBF-F8A102F29BC0}" srcOrd="0" destOrd="0" presId="urn:microsoft.com/office/officeart/2005/8/layout/cycle1"/>
    <dgm:cxn modelId="{B8A2CFDA-EBBC-43C8-B231-9A2074566E6F}" type="presParOf" srcId="{47ECAA25-094E-47D5-9054-DFF3B8F03638}" destId="{5318239E-D263-44DB-9B43-9C0358F03BF6}" srcOrd="1" destOrd="0" presId="urn:microsoft.com/office/officeart/2005/8/layout/cycle1"/>
    <dgm:cxn modelId="{FD7B320B-FC42-4DAD-88E0-959E04081734}" type="presParOf" srcId="{47ECAA25-094E-47D5-9054-DFF3B8F03638}" destId="{3BBB6171-BFE7-4073-9232-409ED5A75E23}" srcOrd="2" destOrd="0" presId="urn:microsoft.com/office/officeart/2005/8/layout/cycle1"/>
    <dgm:cxn modelId="{B4BDBA8D-69ED-4039-86CD-0D450441669B}" type="presParOf" srcId="{47ECAA25-094E-47D5-9054-DFF3B8F03638}" destId="{1BDB50A0-A104-4126-B0FF-12598D841A35}" srcOrd="3" destOrd="0" presId="urn:microsoft.com/office/officeart/2005/8/layout/cycle1"/>
    <dgm:cxn modelId="{8DBDF12E-6DD3-4AD5-B815-27B88214479C}" type="presParOf" srcId="{47ECAA25-094E-47D5-9054-DFF3B8F03638}" destId="{6AB4D974-FB57-47F2-8EA3-E086D0252620}" srcOrd="4" destOrd="0" presId="urn:microsoft.com/office/officeart/2005/8/layout/cycle1"/>
    <dgm:cxn modelId="{AE1E4298-23E2-4308-9DBC-857B3A1E0C14}" type="presParOf" srcId="{47ECAA25-094E-47D5-9054-DFF3B8F03638}" destId="{03FDC7B8-EA70-4609-B1E1-C0CDF9B14DDE}" srcOrd="5" destOrd="0" presId="urn:microsoft.com/office/officeart/2005/8/layout/cycle1"/>
    <dgm:cxn modelId="{9C411FB4-9C1A-4804-BDFF-9152F085E2D6}" type="presParOf" srcId="{47ECAA25-094E-47D5-9054-DFF3B8F03638}" destId="{070AEB84-3D04-4BD5-9B92-FDAB7EB681FE}" srcOrd="6" destOrd="0" presId="urn:microsoft.com/office/officeart/2005/8/layout/cycle1"/>
    <dgm:cxn modelId="{3EFD5872-BCCB-4D20-B9BB-D7C26EE357EE}" type="presParOf" srcId="{47ECAA25-094E-47D5-9054-DFF3B8F03638}" destId="{6B4F1943-0BA8-4CA3-8608-A3043688ECDA}" srcOrd="7" destOrd="0" presId="urn:microsoft.com/office/officeart/2005/8/layout/cycle1"/>
    <dgm:cxn modelId="{C4959606-C1B6-43F7-AC4C-7BE6C3391F25}" type="presParOf" srcId="{47ECAA25-094E-47D5-9054-DFF3B8F03638}" destId="{E1FCA300-A8BD-44BA-8EF7-622DFAF8FA49}" srcOrd="8" destOrd="0" presId="urn:microsoft.com/office/officeart/2005/8/layout/cycle1"/>
    <dgm:cxn modelId="{8632A9B5-A360-486A-B908-F737F8578EEE}" type="presParOf" srcId="{47ECAA25-094E-47D5-9054-DFF3B8F03638}" destId="{C75A9FF2-B649-403E-90EC-406AA7C2A834}" srcOrd="9" destOrd="0" presId="urn:microsoft.com/office/officeart/2005/8/layout/cycle1"/>
    <dgm:cxn modelId="{28B230A8-6B9D-43AE-90A1-06DDA7936602}" type="presParOf" srcId="{47ECAA25-094E-47D5-9054-DFF3B8F03638}" destId="{6D3A586A-0C3F-4F90-9CF9-9F561582ECF5}" srcOrd="10" destOrd="0" presId="urn:microsoft.com/office/officeart/2005/8/layout/cycle1"/>
    <dgm:cxn modelId="{1366290A-0C31-445D-85D9-074C9D807DDC}" type="presParOf" srcId="{47ECAA25-094E-47D5-9054-DFF3B8F03638}" destId="{78AB6F88-108A-475B-AC6B-4F44BDF159ED}" srcOrd="11" destOrd="0" presId="urn:microsoft.com/office/officeart/2005/8/layout/cycle1"/>
    <dgm:cxn modelId="{0A0ECE09-9F55-4E69-A6A6-CBE7A7F685DE}" type="presParOf" srcId="{47ECAA25-094E-47D5-9054-DFF3B8F03638}" destId="{AFB4894F-F15F-4366-B284-1DFCC46354EE}" srcOrd="12" destOrd="0" presId="urn:microsoft.com/office/officeart/2005/8/layout/cycle1"/>
    <dgm:cxn modelId="{337FC81C-822A-483B-A133-CD9F1CA55E29}" type="presParOf" srcId="{47ECAA25-094E-47D5-9054-DFF3B8F03638}" destId="{1F9EFEBD-D902-4C64-8D1C-BF85B936AD1F}" srcOrd="13" destOrd="0" presId="urn:microsoft.com/office/officeart/2005/8/layout/cycle1"/>
    <dgm:cxn modelId="{B7E8D1FA-42CB-4873-BACC-06317A3DA948}" type="presParOf" srcId="{47ECAA25-094E-47D5-9054-DFF3B8F03638}" destId="{797D2076-A770-4820-856D-16533466A6F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92B042-0967-4097-8F40-CB9406D3A68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61B29F7-E926-435F-B193-96BA2A0DB2D6}">
      <dgm:prSet/>
      <dgm:spPr/>
      <dgm:t>
        <a:bodyPr/>
        <a:lstStyle/>
        <a:p>
          <a:r>
            <a:rPr lang="fr-FR" dirty="0"/>
            <a:t>Daily</a:t>
          </a:r>
        </a:p>
      </dgm:t>
    </dgm:pt>
    <dgm:pt modelId="{396D694C-37FB-44F2-A9BB-76534E6DCBBC}" type="parTrans" cxnId="{8E66F57C-015E-41CB-A316-11CAA25D6729}">
      <dgm:prSet/>
      <dgm:spPr/>
      <dgm:t>
        <a:bodyPr/>
        <a:lstStyle/>
        <a:p>
          <a:endParaRPr lang="fr-FR"/>
        </a:p>
      </dgm:t>
    </dgm:pt>
    <dgm:pt modelId="{2CD95A59-F754-4FF7-96F1-297467AE889A}" type="sibTrans" cxnId="{8E66F57C-015E-41CB-A316-11CAA25D6729}">
      <dgm:prSet/>
      <dgm:spPr/>
      <dgm:t>
        <a:bodyPr/>
        <a:lstStyle/>
        <a:p>
          <a:endParaRPr lang="fr-FR"/>
        </a:p>
      </dgm:t>
    </dgm:pt>
    <dgm:pt modelId="{40161829-1B8B-4A77-A463-AB8CADED7442}" type="pres">
      <dgm:prSet presAssocID="{2292B042-0967-4097-8F40-CB9406D3A68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7150E71-04FD-48E4-B17A-C88DEBF27AB0}" type="pres">
      <dgm:prSet presAssocID="{961B29F7-E926-435F-B193-96BA2A0DB2D6}" presName="Accent1" presStyleCnt="0"/>
      <dgm:spPr/>
    </dgm:pt>
    <dgm:pt modelId="{511AE896-19E2-4063-B8CE-C96084AD71CF}" type="pres">
      <dgm:prSet presAssocID="{961B29F7-E926-435F-B193-96BA2A0DB2D6}" presName="Accent" presStyleLbl="node1" presStyleIdx="0" presStyleCnt="1" custScaleX="163729" custScaleY="163729"/>
      <dgm:spPr/>
    </dgm:pt>
    <dgm:pt modelId="{1FB53E87-B368-4198-A73E-9BC1E14D01BE}" type="pres">
      <dgm:prSet presAssocID="{961B29F7-E926-435F-B193-96BA2A0DB2D6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6F57C-015E-41CB-A316-11CAA25D6729}" srcId="{2292B042-0967-4097-8F40-CB9406D3A68C}" destId="{961B29F7-E926-435F-B193-96BA2A0DB2D6}" srcOrd="0" destOrd="0" parTransId="{396D694C-37FB-44F2-A9BB-76534E6DCBBC}" sibTransId="{2CD95A59-F754-4FF7-96F1-297467AE889A}"/>
    <dgm:cxn modelId="{B227379E-169D-4C41-A8E1-7D3AA2A71FC6}" type="presOf" srcId="{961B29F7-E926-435F-B193-96BA2A0DB2D6}" destId="{1FB53E87-B368-4198-A73E-9BC1E14D01BE}" srcOrd="0" destOrd="0" presId="urn:microsoft.com/office/officeart/2009/layout/CircleArrowProcess"/>
    <dgm:cxn modelId="{5F1226F7-A9AB-4A69-9601-D56339FAD061}" type="presOf" srcId="{2292B042-0967-4097-8F40-CB9406D3A68C}" destId="{40161829-1B8B-4A77-A463-AB8CADED7442}" srcOrd="0" destOrd="0" presId="urn:microsoft.com/office/officeart/2009/layout/CircleArrowProcess"/>
    <dgm:cxn modelId="{FF99BA0E-7500-4C23-9133-BCD160F893C7}" type="presParOf" srcId="{40161829-1B8B-4A77-A463-AB8CADED7442}" destId="{47150E71-04FD-48E4-B17A-C88DEBF27AB0}" srcOrd="0" destOrd="0" presId="urn:microsoft.com/office/officeart/2009/layout/CircleArrowProcess"/>
    <dgm:cxn modelId="{C538DA7C-53D1-492F-BB9C-ACDEBB2AFDA2}" type="presParOf" srcId="{47150E71-04FD-48E4-B17A-C88DEBF27AB0}" destId="{511AE896-19E2-4063-B8CE-C96084AD71CF}" srcOrd="0" destOrd="0" presId="urn:microsoft.com/office/officeart/2009/layout/CircleArrowProcess"/>
    <dgm:cxn modelId="{595F68E1-3C41-4C7F-B39C-BFD909622C65}" type="presParOf" srcId="{40161829-1B8B-4A77-A463-AB8CADED7442}" destId="{1FB53E87-B368-4198-A73E-9BC1E14D01BE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F80870-1769-44A6-B5AE-E08846F7DE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1E1CE04-19E7-4F51-977C-50F11159B3F6}">
      <dgm:prSet phldrT="[Texte]"/>
      <dgm:spPr/>
      <dgm:t>
        <a:bodyPr/>
        <a:lstStyle/>
        <a:p>
          <a:r>
            <a:rPr lang="fr-FR" dirty="0" smtClean="0"/>
            <a:t>Sprint 2</a:t>
          </a:r>
          <a:endParaRPr lang="fr-FR" dirty="0"/>
        </a:p>
      </dgm:t>
    </dgm:pt>
    <dgm:pt modelId="{498A62BA-90D6-4DED-AA8E-792EC860E6A1}" type="parTrans" cxnId="{10A1518D-2358-49A3-A5E9-AD106D6F8A60}">
      <dgm:prSet/>
      <dgm:spPr/>
      <dgm:t>
        <a:bodyPr/>
        <a:lstStyle/>
        <a:p>
          <a:endParaRPr lang="fr-FR"/>
        </a:p>
      </dgm:t>
    </dgm:pt>
    <dgm:pt modelId="{6F09CE31-6798-45C3-8851-4BA47C87BA16}" type="sibTrans" cxnId="{10A1518D-2358-49A3-A5E9-AD106D6F8A60}">
      <dgm:prSet/>
      <dgm:spPr/>
      <dgm:t>
        <a:bodyPr/>
        <a:lstStyle/>
        <a:p>
          <a:endParaRPr lang="fr-FR"/>
        </a:p>
      </dgm:t>
    </dgm:pt>
    <dgm:pt modelId="{54249926-251F-4982-ABC9-261B5EC69766}">
      <dgm:prSet phldrT="[Texte]"/>
      <dgm:spPr/>
      <dgm:t>
        <a:bodyPr/>
        <a:lstStyle/>
        <a:p>
          <a:r>
            <a:rPr lang="fr-FR" dirty="0"/>
            <a:t>Sprint </a:t>
          </a:r>
          <a:r>
            <a:rPr lang="fr-FR" dirty="0" smtClean="0"/>
            <a:t>1</a:t>
          </a:r>
          <a:endParaRPr lang="fr-FR" dirty="0"/>
        </a:p>
      </dgm:t>
    </dgm:pt>
    <dgm:pt modelId="{BC30C803-1C42-48F3-BCD7-53106CCDC8CE}" type="parTrans" cxnId="{23544F2B-9921-4399-BF36-5523CC764B51}">
      <dgm:prSet/>
      <dgm:spPr/>
      <dgm:t>
        <a:bodyPr/>
        <a:lstStyle/>
        <a:p>
          <a:endParaRPr lang="fr-FR"/>
        </a:p>
      </dgm:t>
    </dgm:pt>
    <dgm:pt modelId="{6B3A430D-E161-4079-B432-ADC60B307C17}" type="sibTrans" cxnId="{23544F2B-9921-4399-BF36-5523CC764B51}">
      <dgm:prSet/>
      <dgm:spPr/>
      <dgm:t>
        <a:bodyPr/>
        <a:lstStyle/>
        <a:p>
          <a:endParaRPr lang="fr-FR"/>
        </a:p>
      </dgm:t>
    </dgm:pt>
    <dgm:pt modelId="{1531FDA8-8687-4239-92E7-4CED0D4D5323}">
      <dgm:prSet phldrT="[Texte]"/>
      <dgm:spPr>
        <a:solidFill>
          <a:schemeClr val="tx1"/>
        </a:solidFill>
      </dgm:spPr>
      <dgm:t>
        <a:bodyPr/>
        <a:lstStyle/>
        <a:p>
          <a:r>
            <a:rPr lang="fr-FR" dirty="0" smtClean="0"/>
            <a:t>Sprint </a:t>
          </a:r>
          <a:r>
            <a:rPr lang="fr-FR" dirty="0" smtClean="0"/>
            <a:t>3</a:t>
          </a:r>
          <a:endParaRPr lang="fr-FR" dirty="0"/>
        </a:p>
      </dgm:t>
    </dgm:pt>
    <dgm:pt modelId="{4FFCB460-04BA-4087-BC09-90104486BDEA}" type="parTrans" cxnId="{6C2E25A0-F75F-4C1A-8A25-F9D9B4F0A9C7}">
      <dgm:prSet/>
      <dgm:spPr/>
      <dgm:t>
        <a:bodyPr/>
        <a:lstStyle/>
        <a:p>
          <a:endParaRPr lang="fr-FR"/>
        </a:p>
      </dgm:t>
    </dgm:pt>
    <dgm:pt modelId="{181431A9-CEEF-4CC2-AF32-3B4B47D05B10}" type="sibTrans" cxnId="{6C2E25A0-F75F-4C1A-8A25-F9D9B4F0A9C7}">
      <dgm:prSet/>
      <dgm:spPr/>
      <dgm:t>
        <a:bodyPr/>
        <a:lstStyle/>
        <a:p>
          <a:endParaRPr lang="fr-FR"/>
        </a:p>
      </dgm:t>
    </dgm:pt>
    <dgm:pt modelId="{E701E15D-0A07-4A26-9FE3-0FBE7D8DC4E5}" type="pres">
      <dgm:prSet presAssocID="{F2F80870-1769-44A6-B5AE-E08846F7DE42}" presName="Name0" presStyleCnt="0">
        <dgm:presLayoutVars>
          <dgm:dir/>
          <dgm:animLvl val="lvl"/>
          <dgm:resizeHandles val="exact"/>
        </dgm:presLayoutVars>
      </dgm:prSet>
      <dgm:spPr/>
    </dgm:pt>
    <dgm:pt modelId="{F65FF727-ED69-4FB8-95A3-43DC50D9C931}" type="pres">
      <dgm:prSet presAssocID="{54249926-251F-4982-ABC9-261B5EC69766}" presName="parTxOnly" presStyleLbl="node1" presStyleIdx="0" presStyleCnt="3" custScaleX="872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535309-6A5B-4298-A620-E952C094B598}" type="pres">
      <dgm:prSet presAssocID="{6B3A430D-E161-4079-B432-ADC60B307C17}" presName="parTxOnlySpace" presStyleCnt="0"/>
      <dgm:spPr/>
    </dgm:pt>
    <dgm:pt modelId="{E3BBBC1D-2120-4D82-B73E-324E64CB819E}" type="pres">
      <dgm:prSet presAssocID="{31E1CE04-19E7-4F51-977C-50F11159B3F6}" presName="parTxOnly" presStyleLbl="node1" presStyleIdx="1" presStyleCnt="3" custScaleX="526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A201A9-C202-487D-9C6B-71C3611EBA39}" type="pres">
      <dgm:prSet presAssocID="{6F09CE31-6798-45C3-8851-4BA47C87BA16}" presName="parTxOnlySpace" presStyleCnt="0"/>
      <dgm:spPr/>
    </dgm:pt>
    <dgm:pt modelId="{7EA728D5-E48D-4818-988F-2F94385052A5}" type="pres">
      <dgm:prSet presAssocID="{1531FDA8-8687-4239-92E7-4CED0D4D5323}" presName="parTxOnly" presStyleLbl="node1" presStyleIdx="2" presStyleCnt="3" custScaleX="584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F86801-E86D-4020-906C-495498594036}" type="presOf" srcId="{F2F80870-1769-44A6-B5AE-E08846F7DE42}" destId="{E701E15D-0A07-4A26-9FE3-0FBE7D8DC4E5}" srcOrd="0" destOrd="0" presId="urn:microsoft.com/office/officeart/2005/8/layout/chevron1"/>
    <dgm:cxn modelId="{6E0C1CD0-33D1-4169-8D14-9427F32613DF}" type="presOf" srcId="{1531FDA8-8687-4239-92E7-4CED0D4D5323}" destId="{7EA728D5-E48D-4818-988F-2F94385052A5}" srcOrd="0" destOrd="0" presId="urn:microsoft.com/office/officeart/2005/8/layout/chevron1"/>
    <dgm:cxn modelId="{0055B1A6-0B42-49FA-A22F-A21BB1B37F00}" type="presOf" srcId="{54249926-251F-4982-ABC9-261B5EC69766}" destId="{F65FF727-ED69-4FB8-95A3-43DC50D9C931}" srcOrd="0" destOrd="0" presId="urn:microsoft.com/office/officeart/2005/8/layout/chevron1"/>
    <dgm:cxn modelId="{23544F2B-9921-4399-BF36-5523CC764B51}" srcId="{F2F80870-1769-44A6-B5AE-E08846F7DE42}" destId="{54249926-251F-4982-ABC9-261B5EC69766}" srcOrd="0" destOrd="0" parTransId="{BC30C803-1C42-48F3-BCD7-53106CCDC8CE}" sibTransId="{6B3A430D-E161-4079-B432-ADC60B307C17}"/>
    <dgm:cxn modelId="{10A1518D-2358-49A3-A5E9-AD106D6F8A60}" srcId="{F2F80870-1769-44A6-B5AE-E08846F7DE42}" destId="{31E1CE04-19E7-4F51-977C-50F11159B3F6}" srcOrd="1" destOrd="0" parTransId="{498A62BA-90D6-4DED-AA8E-792EC860E6A1}" sibTransId="{6F09CE31-6798-45C3-8851-4BA47C87BA16}"/>
    <dgm:cxn modelId="{6C2E25A0-F75F-4C1A-8A25-F9D9B4F0A9C7}" srcId="{F2F80870-1769-44A6-B5AE-E08846F7DE42}" destId="{1531FDA8-8687-4239-92E7-4CED0D4D5323}" srcOrd="2" destOrd="0" parTransId="{4FFCB460-04BA-4087-BC09-90104486BDEA}" sibTransId="{181431A9-CEEF-4CC2-AF32-3B4B47D05B10}"/>
    <dgm:cxn modelId="{40196E6A-C5E2-4087-B2EF-72E42714895B}" type="presOf" srcId="{31E1CE04-19E7-4F51-977C-50F11159B3F6}" destId="{E3BBBC1D-2120-4D82-B73E-324E64CB819E}" srcOrd="0" destOrd="0" presId="urn:microsoft.com/office/officeart/2005/8/layout/chevron1"/>
    <dgm:cxn modelId="{9985C6F7-9B39-4C61-B2AE-25161740B9A7}" type="presParOf" srcId="{E701E15D-0A07-4A26-9FE3-0FBE7D8DC4E5}" destId="{F65FF727-ED69-4FB8-95A3-43DC50D9C931}" srcOrd="0" destOrd="0" presId="urn:microsoft.com/office/officeart/2005/8/layout/chevron1"/>
    <dgm:cxn modelId="{57527942-CB61-4494-ACDE-D83853F3B14E}" type="presParOf" srcId="{E701E15D-0A07-4A26-9FE3-0FBE7D8DC4E5}" destId="{A1535309-6A5B-4298-A620-E952C094B598}" srcOrd="1" destOrd="0" presId="urn:microsoft.com/office/officeart/2005/8/layout/chevron1"/>
    <dgm:cxn modelId="{E6EA0F46-C905-440E-8CA5-673D3236A5D4}" type="presParOf" srcId="{E701E15D-0A07-4A26-9FE3-0FBE7D8DC4E5}" destId="{E3BBBC1D-2120-4D82-B73E-324E64CB819E}" srcOrd="2" destOrd="0" presId="urn:microsoft.com/office/officeart/2005/8/layout/chevron1"/>
    <dgm:cxn modelId="{067A6A8A-6684-4BE8-B583-B09649CE383F}" type="presParOf" srcId="{E701E15D-0A07-4A26-9FE3-0FBE7D8DC4E5}" destId="{28A201A9-C202-487D-9C6B-71C3611EBA39}" srcOrd="3" destOrd="0" presId="urn:microsoft.com/office/officeart/2005/8/layout/chevron1"/>
    <dgm:cxn modelId="{AAFAEF12-F194-4299-AC69-67194FA59191}" type="presParOf" srcId="{E701E15D-0A07-4A26-9FE3-0FBE7D8DC4E5}" destId="{7EA728D5-E48D-4818-988F-2F94385052A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E393AF-5976-4B2E-B8A4-283B4142497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917C343-9B32-4E29-8E37-96B1E8744EEF}">
      <dgm:prSet phldrT="[Texte]"/>
      <dgm:spPr/>
      <dgm:t>
        <a:bodyPr/>
        <a:lstStyle/>
        <a:p>
          <a:r>
            <a:rPr lang="fr-FR" dirty="0"/>
            <a:t>Concevoir</a:t>
          </a:r>
        </a:p>
      </dgm:t>
    </dgm:pt>
    <dgm:pt modelId="{7E46854D-C266-4E86-A4DC-B8EE788D0213}" type="parTrans" cxnId="{6CA8EA42-C175-4DFF-A3A0-2CD11C719986}">
      <dgm:prSet/>
      <dgm:spPr/>
      <dgm:t>
        <a:bodyPr/>
        <a:lstStyle/>
        <a:p>
          <a:endParaRPr lang="fr-FR"/>
        </a:p>
      </dgm:t>
    </dgm:pt>
    <dgm:pt modelId="{823DB481-F432-4B13-A3AB-5E8EE2E279ED}" type="sibTrans" cxnId="{6CA8EA42-C175-4DFF-A3A0-2CD11C719986}">
      <dgm:prSet/>
      <dgm:spPr/>
      <dgm:t>
        <a:bodyPr/>
        <a:lstStyle/>
        <a:p>
          <a:endParaRPr lang="fr-FR"/>
        </a:p>
      </dgm:t>
    </dgm:pt>
    <dgm:pt modelId="{0768208C-DE41-4262-BDF6-C4F099952557}">
      <dgm:prSet phldrT="[Texte]"/>
      <dgm:spPr/>
      <dgm:t>
        <a:bodyPr/>
        <a:lstStyle/>
        <a:p>
          <a:r>
            <a:rPr lang="fr-FR" dirty="0"/>
            <a:t>coder</a:t>
          </a:r>
        </a:p>
      </dgm:t>
    </dgm:pt>
    <dgm:pt modelId="{643942F4-0596-45FF-9644-B7F289FB7DE0}" type="parTrans" cxnId="{039410FE-61CE-463C-82B3-5373E48F70C1}">
      <dgm:prSet/>
      <dgm:spPr/>
      <dgm:t>
        <a:bodyPr/>
        <a:lstStyle/>
        <a:p>
          <a:endParaRPr lang="fr-FR"/>
        </a:p>
      </dgm:t>
    </dgm:pt>
    <dgm:pt modelId="{4B9AEC88-BAD0-45F7-B522-CCB330290FA2}" type="sibTrans" cxnId="{039410FE-61CE-463C-82B3-5373E48F70C1}">
      <dgm:prSet/>
      <dgm:spPr/>
      <dgm:t>
        <a:bodyPr/>
        <a:lstStyle/>
        <a:p>
          <a:endParaRPr lang="fr-FR"/>
        </a:p>
      </dgm:t>
    </dgm:pt>
    <dgm:pt modelId="{0DEFF90D-0557-4E88-9851-1C9449D4E5E5}">
      <dgm:prSet phldrT="[Texte]"/>
      <dgm:spPr/>
      <dgm:t>
        <a:bodyPr/>
        <a:lstStyle/>
        <a:p>
          <a:r>
            <a:rPr lang="fr-FR" dirty="0"/>
            <a:t>Tester</a:t>
          </a:r>
        </a:p>
      </dgm:t>
    </dgm:pt>
    <dgm:pt modelId="{429D5718-3B9F-4843-AA58-0D6ABA1AE6F5}" type="parTrans" cxnId="{CF28378E-6F9C-42BB-B42A-77DAA74C7789}">
      <dgm:prSet/>
      <dgm:spPr/>
      <dgm:t>
        <a:bodyPr/>
        <a:lstStyle/>
        <a:p>
          <a:endParaRPr lang="fr-FR"/>
        </a:p>
      </dgm:t>
    </dgm:pt>
    <dgm:pt modelId="{4F0653B2-0550-465B-8188-634690D72F8C}" type="sibTrans" cxnId="{CF28378E-6F9C-42BB-B42A-77DAA74C7789}">
      <dgm:prSet/>
      <dgm:spPr/>
      <dgm:t>
        <a:bodyPr/>
        <a:lstStyle/>
        <a:p>
          <a:endParaRPr lang="fr-FR"/>
        </a:p>
      </dgm:t>
    </dgm:pt>
    <dgm:pt modelId="{CB8EA216-6D1C-4B96-B747-A94A1EE20596}">
      <dgm:prSet phldrT="[Texte]"/>
      <dgm:spPr/>
      <dgm:t>
        <a:bodyPr/>
        <a:lstStyle/>
        <a:p>
          <a:r>
            <a:rPr lang="fr-FR" dirty="0"/>
            <a:t>Intégrer</a:t>
          </a:r>
        </a:p>
      </dgm:t>
    </dgm:pt>
    <dgm:pt modelId="{F4321B4F-CC0D-4452-8B29-8026C7BA34D3}" type="parTrans" cxnId="{AF444B7D-4EAF-4252-B0EE-0102CF0CF11B}">
      <dgm:prSet/>
      <dgm:spPr/>
      <dgm:t>
        <a:bodyPr/>
        <a:lstStyle/>
        <a:p>
          <a:endParaRPr lang="fr-FR"/>
        </a:p>
      </dgm:t>
    </dgm:pt>
    <dgm:pt modelId="{67086ED6-9ECF-418E-94BB-4D435B8E3491}" type="sibTrans" cxnId="{AF444B7D-4EAF-4252-B0EE-0102CF0CF11B}">
      <dgm:prSet/>
      <dgm:spPr/>
      <dgm:t>
        <a:bodyPr/>
        <a:lstStyle/>
        <a:p>
          <a:endParaRPr lang="fr-FR"/>
        </a:p>
      </dgm:t>
    </dgm:pt>
    <dgm:pt modelId="{26757F2B-9CE9-4D0E-84DE-65C673F5A8B3}">
      <dgm:prSet phldrT="[Texte]"/>
      <dgm:spPr/>
      <dgm:t>
        <a:bodyPr/>
        <a:lstStyle/>
        <a:p>
          <a:r>
            <a:rPr lang="fr-FR" dirty="0"/>
            <a:t>Planifier </a:t>
          </a:r>
        </a:p>
      </dgm:t>
    </dgm:pt>
    <dgm:pt modelId="{66FE2327-283F-4FE8-9805-0E6B07BC4F75}" type="parTrans" cxnId="{35865586-D9C9-4C0E-BC88-3D874F941168}">
      <dgm:prSet/>
      <dgm:spPr/>
      <dgm:t>
        <a:bodyPr/>
        <a:lstStyle/>
        <a:p>
          <a:endParaRPr lang="fr-FR"/>
        </a:p>
      </dgm:t>
    </dgm:pt>
    <dgm:pt modelId="{51D3209D-E11E-4D5C-9438-A13DDFD9CDBE}" type="sibTrans" cxnId="{35865586-D9C9-4C0E-BC88-3D874F941168}">
      <dgm:prSet/>
      <dgm:spPr/>
      <dgm:t>
        <a:bodyPr/>
        <a:lstStyle/>
        <a:p>
          <a:endParaRPr lang="fr-FR"/>
        </a:p>
      </dgm:t>
    </dgm:pt>
    <dgm:pt modelId="{47ECAA25-094E-47D5-9054-DFF3B8F03638}" type="pres">
      <dgm:prSet presAssocID="{CFE393AF-5976-4B2E-B8A4-283B4142497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331CF6E-69FF-4F13-8DBF-F8A102F29BC0}" type="pres">
      <dgm:prSet presAssocID="{0917C343-9B32-4E29-8E37-96B1E8744EEF}" presName="dummy" presStyleCnt="0"/>
      <dgm:spPr/>
    </dgm:pt>
    <dgm:pt modelId="{5318239E-D263-44DB-9B43-9C0358F03BF6}" type="pres">
      <dgm:prSet presAssocID="{0917C343-9B32-4E29-8E37-96B1E8744EE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BB6171-BFE7-4073-9232-409ED5A75E23}" type="pres">
      <dgm:prSet presAssocID="{823DB481-F432-4B13-A3AB-5E8EE2E279ED}" presName="sibTrans" presStyleLbl="node1" presStyleIdx="0" presStyleCnt="5"/>
      <dgm:spPr/>
      <dgm:t>
        <a:bodyPr/>
        <a:lstStyle/>
        <a:p>
          <a:endParaRPr lang="fr-FR"/>
        </a:p>
      </dgm:t>
    </dgm:pt>
    <dgm:pt modelId="{1BDB50A0-A104-4126-B0FF-12598D841A35}" type="pres">
      <dgm:prSet presAssocID="{0768208C-DE41-4262-BDF6-C4F099952557}" presName="dummy" presStyleCnt="0"/>
      <dgm:spPr/>
    </dgm:pt>
    <dgm:pt modelId="{6AB4D974-FB57-47F2-8EA3-E086D0252620}" type="pres">
      <dgm:prSet presAssocID="{0768208C-DE41-4262-BDF6-C4F099952557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FDC7B8-EA70-4609-B1E1-C0CDF9B14DDE}" type="pres">
      <dgm:prSet presAssocID="{4B9AEC88-BAD0-45F7-B522-CCB330290FA2}" presName="sibTrans" presStyleLbl="node1" presStyleIdx="1" presStyleCnt="5"/>
      <dgm:spPr/>
      <dgm:t>
        <a:bodyPr/>
        <a:lstStyle/>
        <a:p>
          <a:endParaRPr lang="fr-FR"/>
        </a:p>
      </dgm:t>
    </dgm:pt>
    <dgm:pt modelId="{070AEB84-3D04-4BD5-9B92-FDAB7EB681FE}" type="pres">
      <dgm:prSet presAssocID="{0DEFF90D-0557-4E88-9851-1C9449D4E5E5}" presName="dummy" presStyleCnt="0"/>
      <dgm:spPr/>
    </dgm:pt>
    <dgm:pt modelId="{6B4F1943-0BA8-4CA3-8608-A3043688ECDA}" type="pres">
      <dgm:prSet presAssocID="{0DEFF90D-0557-4E88-9851-1C9449D4E5E5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FCA300-A8BD-44BA-8EF7-622DFAF8FA49}" type="pres">
      <dgm:prSet presAssocID="{4F0653B2-0550-465B-8188-634690D72F8C}" presName="sibTrans" presStyleLbl="node1" presStyleIdx="2" presStyleCnt="5"/>
      <dgm:spPr/>
      <dgm:t>
        <a:bodyPr/>
        <a:lstStyle/>
        <a:p>
          <a:endParaRPr lang="fr-FR"/>
        </a:p>
      </dgm:t>
    </dgm:pt>
    <dgm:pt modelId="{C75A9FF2-B649-403E-90EC-406AA7C2A834}" type="pres">
      <dgm:prSet presAssocID="{CB8EA216-6D1C-4B96-B747-A94A1EE20596}" presName="dummy" presStyleCnt="0"/>
      <dgm:spPr/>
    </dgm:pt>
    <dgm:pt modelId="{6D3A586A-0C3F-4F90-9CF9-9F561582ECF5}" type="pres">
      <dgm:prSet presAssocID="{CB8EA216-6D1C-4B96-B747-A94A1EE20596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AB6F88-108A-475B-AC6B-4F44BDF159ED}" type="pres">
      <dgm:prSet presAssocID="{67086ED6-9ECF-418E-94BB-4D435B8E3491}" presName="sibTrans" presStyleLbl="node1" presStyleIdx="3" presStyleCnt="5"/>
      <dgm:spPr/>
      <dgm:t>
        <a:bodyPr/>
        <a:lstStyle/>
        <a:p>
          <a:endParaRPr lang="fr-FR"/>
        </a:p>
      </dgm:t>
    </dgm:pt>
    <dgm:pt modelId="{AFB4894F-F15F-4366-B284-1DFCC46354EE}" type="pres">
      <dgm:prSet presAssocID="{26757F2B-9CE9-4D0E-84DE-65C673F5A8B3}" presName="dummy" presStyleCnt="0"/>
      <dgm:spPr/>
    </dgm:pt>
    <dgm:pt modelId="{1F9EFEBD-D902-4C64-8D1C-BF85B936AD1F}" type="pres">
      <dgm:prSet presAssocID="{26757F2B-9CE9-4D0E-84DE-65C673F5A8B3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7D2076-A770-4820-856D-16533466A6FF}" type="pres">
      <dgm:prSet presAssocID="{51D3209D-E11E-4D5C-9438-A13DDFD9CDBE}" presName="sibTrans" presStyleLbl="node1" presStyleIdx="4" presStyleCnt="5"/>
      <dgm:spPr/>
      <dgm:t>
        <a:bodyPr/>
        <a:lstStyle/>
        <a:p>
          <a:endParaRPr lang="fr-FR"/>
        </a:p>
      </dgm:t>
    </dgm:pt>
  </dgm:ptLst>
  <dgm:cxnLst>
    <dgm:cxn modelId="{6CA8EA42-C175-4DFF-A3A0-2CD11C719986}" srcId="{CFE393AF-5976-4B2E-B8A4-283B41424974}" destId="{0917C343-9B32-4E29-8E37-96B1E8744EEF}" srcOrd="0" destOrd="0" parTransId="{7E46854D-C266-4E86-A4DC-B8EE788D0213}" sibTransId="{823DB481-F432-4B13-A3AB-5E8EE2E279ED}"/>
    <dgm:cxn modelId="{AF444B7D-4EAF-4252-B0EE-0102CF0CF11B}" srcId="{CFE393AF-5976-4B2E-B8A4-283B41424974}" destId="{CB8EA216-6D1C-4B96-B747-A94A1EE20596}" srcOrd="3" destOrd="0" parTransId="{F4321B4F-CC0D-4452-8B29-8026C7BA34D3}" sibTransId="{67086ED6-9ECF-418E-94BB-4D435B8E3491}"/>
    <dgm:cxn modelId="{325450EE-6D7A-44E4-8B5F-6178EA546E0A}" type="presOf" srcId="{CB8EA216-6D1C-4B96-B747-A94A1EE20596}" destId="{6D3A586A-0C3F-4F90-9CF9-9F561582ECF5}" srcOrd="0" destOrd="0" presId="urn:microsoft.com/office/officeart/2005/8/layout/cycle1"/>
    <dgm:cxn modelId="{2222553F-43A7-4505-87F8-E8EF4E3DB06A}" type="presOf" srcId="{0768208C-DE41-4262-BDF6-C4F099952557}" destId="{6AB4D974-FB57-47F2-8EA3-E086D0252620}" srcOrd="0" destOrd="0" presId="urn:microsoft.com/office/officeart/2005/8/layout/cycle1"/>
    <dgm:cxn modelId="{039410FE-61CE-463C-82B3-5373E48F70C1}" srcId="{CFE393AF-5976-4B2E-B8A4-283B41424974}" destId="{0768208C-DE41-4262-BDF6-C4F099952557}" srcOrd="1" destOrd="0" parTransId="{643942F4-0596-45FF-9644-B7F289FB7DE0}" sibTransId="{4B9AEC88-BAD0-45F7-B522-CCB330290FA2}"/>
    <dgm:cxn modelId="{56916068-ED4E-4EBA-B0C8-16F9AB4826BA}" type="presOf" srcId="{0917C343-9B32-4E29-8E37-96B1E8744EEF}" destId="{5318239E-D263-44DB-9B43-9C0358F03BF6}" srcOrd="0" destOrd="0" presId="urn:microsoft.com/office/officeart/2005/8/layout/cycle1"/>
    <dgm:cxn modelId="{DBE4E398-183A-4131-8BA7-2D1E3BDBFDD6}" type="presOf" srcId="{4B9AEC88-BAD0-45F7-B522-CCB330290FA2}" destId="{03FDC7B8-EA70-4609-B1E1-C0CDF9B14DDE}" srcOrd="0" destOrd="0" presId="urn:microsoft.com/office/officeart/2005/8/layout/cycle1"/>
    <dgm:cxn modelId="{70A883CD-D51E-4BDF-B9F3-3DBB19C05F09}" type="presOf" srcId="{0DEFF90D-0557-4E88-9851-1C9449D4E5E5}" destId="{6B4F1943-0BA8-4CA3-8608-A3043688ECDA}" srcOrd="0" destOrd="0" presId="urn:microsoft.com/office/officeart/2005/8/layout/cycle1"/>
    <dgm:cxn modelId="{F594CEFC-58A2-42EE-8933-955ACEF0176E}" type="presOf" srcId="{67086ED6-9ECF-418E-94BB-4D435B8E3491}" destId="{78AB6F88-108A-475B-AC6B-4F44BDF159ED}" srcOrd="0" destOrd="0" presId="urn:microsoft.com/office/officeart/2005/8/layout/cycle1"/>
    <dgm:cxn modelId="{F03040A1-3195-463E-BF71-ACA829DF6D4F}" type="presOf" srcId="{51D3209D-E11E-4D5C-9438-A13DDFD9CDBE}" destId="{797D2076-A770-4820-856D-16533466A6FF}" srcOrd="0" destOrd="0" presId="urn:microsoft.com/office/officeart/2005/8/layout/cycle1"/>
    <dgm:cxn modelId="{324A048B-DE62-4D3D-9231-A5DBB4B66A0B}" type="presOf" srcId="{26757F2B-9CE9-4D0E-84DE-65C673F5A8B3}" destId="{1F9EFEBD-D902-4C64-8D1C-BF85B936AD1F}" srcOrd="0" destOrd="0" presId="urn:microsoft.com/office/officeart/2005/8/layout/cycle1"/>
    <dgm:cxn modelId="{C69EFF47-D64C-4AF4-9255-7283EFBCAF7A}" type="presOf" srcId="{4F0653B2-0550-465B-8188-634690D72F8C}" destId="{E1FCA300-A8BD-44BA-8EF7-622DFAF8FA49}" srcOrd="0" destOrd="0" presId="urn:microsoft.com/office/officeart/2005/8/layout/cycle1"/>
    <dgm:cxn modelId="{35865586-D9C9-4C0E-BC88-3D874F941168}" srcId="{CFE393AF-5976-4B2E-B8A4-283B41424974}" destId="{26757F2B-9CE9-4D0E-84DE-65C673F5A8B3}" srcOrd="4" destOrd="0" parTransId="{66FE2327-283F-4FE8-9805-0E6B07BC4F75}" sibTransId="{51D3209D-E11E-4D5C-9438-A13DDFD9CDBE}"/>
    <dgm:cxn modelId="{9AC8C8DD-4563-495F-8FE0-C11D61F63168}" type="presOf" srcId="{CFE393AF-5976-4B2E-B8A4-283B41424974}" destId="{47ECAA25-094E-47D5-9054-DFF3B8F03638}" srcOrd="0" destOrd="0" presId="urn:microsoft.com/office/officeart/2005/8/layout/cycle1"/>
    <dgm:cxn modelId="{B52B026F-69F8-49C2-830F-E24F875AAD3B}" type="presOf" srcId="{823DB481-F432-4B13-A3AB-5E8EE2E279ED}" destId="{3BBB6171-BFE7-4073-9232-409ED5A75E23}" srcOrd="0" destOrd="0" presId="urn:microsoft.com/office/officeart/2005/8/layout/cycle1"/>
    <dgm:cxn modelId="{CF28378E-6F9C-42BB-B42A-77DAA74C7789}" srcId="{CFE393AF-5976-4B2E-B8A4-283B41424974}" destId="{0DEFF90D-0557-4E88-9851-1C9449D4E5E5}" srcOrd="2" destOrd="0" parTransId="{429D5718-3B9F-4843-AA58-0D6ABA1AE6F5}" sibTransId="{4F0653B2-0550-465B-8188-634690D72F8C}"/>
    <dgm:cxn modelId="{8F692C38-59A8-4D78-8E85-497E46F5F833}" type="presParOf" srcId="{47ECAA25-094E-47D5-9054-DFF3B8F03638}" destId="{8331CF6E-69FF-4F13-8DBF-F8A102F29BC0}" srcOrd="0" destOrd="0" presId="urn:microsoft.com/office/officeart/2005/8/layout/cycle1"/>
    <dgm:cxn modelId="{B8A2CFDA-EBBC-43C8-B231-9A2074566E6F}" type="presParOf" srcId="{47ECAA25-094E-47D5-9054-DFF3B8F03638}" destId="{5318239E-D263-44DB-9B43-9C0358F03BF6}" srcOrd="1" destOrd="0" presId="urn:microsoft.com/office/officeart/2005/8/layout/cycle1"/>
    <dgm:cxn modelId="{FD7B320B-FC42-4DAD-88E0-959E04081734}" type="presParOf" srcId="{47ECAA25-094E-47D5-9054-DFF3B8F03638}" destId="{3BBB6171-BFE7-4073-9232-409ED5A75E23}" srcOrd="2" destOrd="0" presId="urn:microsoft.com/office/officeart/2005/8/layout/cycle1"/>
    <dgm:cxn modelId="{B4BDBA8D-69ED-4039-86CD-0D450441669B}" type="presParOf" srcId="{47ECAA25-094E-47D5-9054-DFF3B8F03638}" destId="{1BDB50A0-A104-4126-B0FF-12598D841A35}" srcOrd="3" destOrd="0" presId="urn:microsoft.com/office/officeart/2005/8/layout/cycle1"/>
    <dgm:cxn modelId="{8DBDF12E-6DD3-4AD5-B815-27B88214479C}" type="presParOf" srcId="{47ECAA25-094E-47D5-9054-DFF3B8F03638}" destId="{6AB4D974-FB57-47F2-8EA3-E086D0252620}" srcOrd="4" destOrd="0" presId="urn:microsoft.com/office/officeart/2005/8/layout/cycle1"/>
    <dgm:cxn modelId="{AE1E4298-23E2-4308-9DBC-857B3A1E0C14}" type="presParOf" srcId="{47ECAA25-094E-47D5-9054-DFF3B8F03638}" destId="{03FDC7B8-EA70-4609-B1E1-C0CDF9B14DDE}" srcOrd="5" destOrd="0" presId="urn:microsoft.com/office/officeart/2005/8/layout/cycle1"/>
    <dgm:cxn modelId="{9C411FB4-9C1A-4804-BDFF-9152F085E2D6}" type="presParOf" srcId="{47ECAA25-094E-47D5-9054-DFF3B8F03638}" destId="{070AEB84-3D04-4BD5-9B92-FDAB7EB681FE}" srcOrd="6" destOrd="0" presId="urn:microsoft.com/office/officeart/2005/8/layout/cycle1"/>
    <dgm:cxn modelId="{3EFD5872-BCCB-4D20-B9BB-D7C26EE357EE}" type="presParOf" srcId="{47ECAA25-094E-47D5-9054-DFF3B8F03638}" destId="{6B4F1943-0BA8-4CA3-8608-A3043688ECDA}" srcOrd="7" destOrd="0" presId="urn:microsoft.com/office/officeart/2005/8/layout/cycle1"/>
    <dgm:cxn modelId="{C4959606-C1B6-43F7-AC4C-7BE6C3391F25}" type="presParOf" srcId="{47ECAA25-094E-47D5-9054-DFF3B8F03638}" destId="{E1FCA300-A8BD-44BA-8EF7-622DFAF8FA49}" srcOrd="8" destOrd="0" presId="urn:microsoft.com/office/officeart/2005/8/layout/cycle1"/>
    <dgm:cxn modelId="{8632A9B5-A360-486A-B908-F737F8578EEE}" type="presParOf" srcId="{47ECAA25-094E-47D5-9054-DFF3B8F03638}" destId="{C75A9FF2-B649-403E-90EC-406AA7C2A834}" srcOrd="9" destOrd="0" presId="urn:microsoft.com/office/officeart/2005/8/layout/cycle1"/>
    <dgm:cxn modelId="{28B230A8-6B9D-43AE-90A1-06DDA7936602}" type="presParOf" srcId="{47ECAA25-094E-47D5-9054-DFF3B8F03638}" destId="{6D3A586A-0C3F-4F90-9CF9-9F561582ECF5}" srcOrd="10" destOrd="0" presId="urn:microsoft.com/office/officeart/2005/8/layout/cycle1"/>
    <dgm:cxn modelId="{1366290A-0C31-445D-85D9-074C9D807DDC}" type="presParOf" srcId="{47ECAA25-094E-47D5-9054-DFF3B8F03638}" destId="{78AB6F88-108A-475B-AC6B-4F44BDF159ED}" srcOrd="11" destOrd="0" presId="urn:microsoft.com/office/officeart/2005/8/layout/cycle1"/>
    <dgm:cxn modelId="{0A0ECE09-9F55-4E69-A6A6-CBE7A7F685DE}" type="presParOf" srcId="{47ECAA25-094E-47D5-9054-DFF3B8F03638}" destId="{AFB4894F-F15F-4366-B284-1DFCC46354EE}" srcOrd="12" destOrd="0" presId="urn:microsoft.com/office/officeart/2005/8/layout/cycle1"/>
    <dgm:cxn modelId="{337FC81C-822A-483B-A133-CD9F1CA55E29}" type="presParOf" srcId="{47ECAA25-094E-47D5-9054-DFF3B8F03638}" destId="{1F9EFEBD-D902-4C64-8D1C-BF85B936AD1F}" srcOrd="13" destOrd="0" presId="urn:microsoft.com/office/officeart/2005/8/layout/cycle1"/>
    <dgm:cxn modelId="{B7E8D1FA-42CB-4873-BACC-06317A3DA948}" type="presParOf" srcId="{47ECAA25-094E-47D5-9054-DFF3B8F03638}" destId="{797D2076-A770-4820-856D-16533466A6F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2B042-0967-4097-8F40-CB9406D3A68C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61B29F7-E926-435F-B193-96BA2A0DB2D6}">
      <dgm:prSet/>
      <dgm:spPr/>
      <dgm:t>
        <a:bodyPr/>
        <a:lstStyle/>
        <a:p>
          <a:r>
            <a:rPr lang="fr-FR" dirty="0"/>
            <a:t>Daily</a:t>
          </a:r>
        </a:p>
      </dgm:t>
    </dgm:pt>
    <dgm:pt modelId="{396D694C-37FB-44F2-A9BB-76534E6DCBBC}" type="parTrans" cxnId="{8E66F57C-015E-41CB-A316-11CAA25D6729}">
      <dgm:prSet/>
      <dgm:spPr/>
      <dgm:t>
        <a:bodyPr/>
        <a:lstStyle/>
        <a:p>
          <a:endParaRPr lang="fr-FR"/>
        </a:p>
      </dgm:t>
    </dgm:pt>
    <dgm:pt modelId="{2CD95A59-F754-4FF7-96F1-297467AE889A}" type="sibTrans" cxnId="{8E66F57C-015E-41CB-A316-11CAA25D6729}">
      <dgm:prSet/>
      <dgm:spPr/>
      <dgm:t>
        <a:bodyPr/>
        <a:lstStyle/>
        <a:p>
          <a:endParaRPr lang="fr-FR"/>
        </a:p>
      </dgm:t>
    </dgm:pt>
    <dgm:pt modelId="{40161829-1B8B-4A77-A463-AB8CADED7442}" type="pres">
      <dgm:prSet presAssocID="{2292B042-0967-4097-8F40-CB9406D3A68C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7150E71-04FD-48E4-B17A-C88DEBF27AB0}" type="pres">
      <dgm:prSet presAssocID="{961B29F7-E926-435F-B193-96BA2A0DB2D6}" presName="Accent1" presStyleCnt="0"/>
      <dgm:spPr/>
    </dgm:pt>
    <dgm:pt modelId="{511AE896-19E2-4063-B8CE-C96084AD71CF}" type="pres">
      <dgm:prSet presAssocID="{961B29F7-E926-435F-B193-96BA2A0DB2D6}" presName="Accent" presStyleLbl="node1" presStyleIdx="0" presStyleCnt="1" custScaleX="163729" custScaleY="163729"/>
      <dgm:spPr/>
    </dgm:pt>
    <dgm:pt modelId="{1FB53E87-B368-4198-A73E-9BC1E14D01BE}" type="pres">
      <dgm:prSet presAssocID="{961B29F7-E926-435F-B193-96BA2A0DB2D6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E66F57C-015E-41CB-A316-11CAA25D6729}" srcId="{2292B042-0967-4097-8F40-CB9406D3A68C}" destId="{961B29F7-E926-435F-B193-96BA2A0DB2D6}" srcOrd="0" destOrd="0" parTransId="{396D694C-37FB-44F2-A9BB-76534E6DCBBC}" sibTransId="{2CD95A59-F754-4FF7-96F1-297467AE889A}"/>
    <dgm:cxn modelId="{B227379E-169D-4C41-A8E1-7D3AA2A71FC6}" type="presOf" srcId="{961B29F7-E926-435F-B193-96BA2A0DB2D6}" destId="{1FB53E87-B368-4198-A73E-9BC1E14D01BE}" srcOrd="0" destOrd="0" presId="urn:microsoft.com/office/officeart/2009/layout/CircleArrowProcess"/>
    <dgm:cxn modelId="{5F1226F7-A9AB-4A69-9601-D56339FAD061}" type="presOf" srcId="{2292B042-0967-4097-8F40-CB9406D3A68C}" destId="{40161829-1B8B-4A77-A463-AB8CADED7442}" srcOrd="0" destOrd="0" presId="urn:microsoft.com/office/officeart/2009/layout/CircleArrowProcess"/>
    <dgm:cxn modelId="{FF99BA0E-7500-4C23-9133-BCD160F893C7}" type="presParOf" srcId="{40161829-1B8B-4A77-A463-AB8CADED7442}" destId="{47150E71-04FD-48E4-B17A-C88DEBF27AB0}" srcOrd="0" destOrd="0" presId="urn:microsoft.com/office/officeart/2009/layout/CircleArrowProcess"/>
    <dgm:cxn modelId="{C538DA7C-53D1-492F-BB9C-ACDEBB2AFDA2}" type="presParOf" srcId="{47150E71-04FD-48E4-B17A-C88DEBF27AB0}" destId="{511AE896-19E2-4063-B8CE-C96084AD71CF}" srcOrd="0" destOrd="0" presId="urn:microsoft.com/office/officeart/2009/layout/CircleArrowProcess"/>
    <dgm:cxn modelId="{595F68E1-3C41-4C7F-B39C-BFD909622C65}" type="presParOf" srcId="{40161829-1B8B-4A77-A463-AB8CADED7442}" destId="{1FB53E87-B368-4198-A73E-9BC1E14D01BE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239E-D263-44DB-9B43-9C0358F03BF6}">
      <dsp:nvSpPr>
        <dsp:cNvPr id="0" name=""/>
        <dsp:cNvSpPr/>
      </dsp:nvSpPr>
      <dsp:spPr>
        <a:xfrm>
          <a:off x="2236509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Concevoir</a:t>
          </a:r>
        </a:p>
      </dsp:txBody>
      <dsp:txXfrm>
        <a:off x="2236509" y="16945"/>
        <a:ext cx="582346" cy="582346"/>
      </dsp:txXfrm>
    </dsp:sp>
    <dsp:sp modelId="{3BBB6171-BFE7-4073-9232-409ED5A75E23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21292859"/>
            <a:gd name="adj4" fmla="val 1976657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D974-FB57-47F2-8EA3-E086D0252620}">
      <dsp:nvSpPr>
        <dsp:cNvPr id="0" name=""/>
        <dsp:cNvSpPr/>
      </dsp:nvSpPr>
      <dsp:spPr>
        <a:xfrm>
          <a:off x="258836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coder</a:t>
          </a:r>
        </a:p>
      </dsp:txBody>
      <dsp:txXfrm>
        <a:off x="2588365" y="1099846"/>
        <a:ext cx="582346" cy="582346"/>
      </dsp:txXfrm>
    </dsp:sp>
    <dsp:sp modelId="{03FDC7B8-EA70-4609-B1E1-C0CDF9B14DDE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4014301"/>
            <a:gd name="adj4" fmla="val 225379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943-0BA8-4CA3-8608-A3043688ECDA}">
      <dsp:nvSpPr>
        <dsp:cNvPr id="0" name=""/>
        <dsp:cNvSpPr/>
      </dsp:nvSpPr>
      <dsp:spPr>
        <a:xfrm>
          <a:off x="1667195" y="176911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Tester</a:t>
          </a:r>
        </a:p>
      </dsp:txBody>
      <dsp:txXfrm>
        <a:off x="1667195" y="1769115"/>
        <a:ext cx="582346" cy="582346"/>
      </dsp:txXfrm>
    </dsp:sp>
    <dsp:sp modelId="{E1FCA300-A8BD-44BA-8EF7-622DFAF8FA49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8210196"/>
            <a:gd name="adj4" fmla="val 644969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586A-0C3F-4F90-9CF9-9F561582ECF5}">
      <dsp:nvSpPr>
        <dsp:cNvPr id="0" name=""/>
        <dsp:cNvSpPr/>
      </dsp:nvSpPr>
      <dsp:spPr>
        <a:xfrm>
          <a:off x="74602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Intégrer</a:t>
          </a:r>
        </a:p>
      </dsp:txBody>
      <dsp:txXfrm>
        <a:off x="746025" y="1099846"/>
        <a:ext cx="582346" cy="582346"/>
      </dsp:txXfrm>
    </dsp:sp>
    <dsp:sp modelId="{78AB6F88-108A-475B-AC6B-4F44BDF159ED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2297419"/>
            <a:gd name="adj4" fmla="val 1077113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FEBD-D902-4C64-8D1C-BF85B936AD1F}">
      <dsp:nvSpPr>
        <dsp:cNvPr id="0" name=""/>
        <dsp:cNvSpPr/>
      </dsp:nvSpPr>
      <dsp:spPr>
        <a:xfrm>
          <a:off x="1097880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Planifier </a:t>
          </a:r>
        </a:p>
      </dsp:txBody>
      <dsp:txXfrm>
        <a:off x="1097880" y="16945"/>
        <a:ext cx="582346" cy="582346"/>
      </dsp:txXfrm>
    </dsp:sp>
    <dsp:sp modelId="{797D2076-A770-4820-856D-16533466A6FF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6865291"/>
            <a:gd name="adj4" fmla="val 1519870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285FD-AD3B-4A96-887D-DD3E11C587BE}">
      <dsp:nvSpPr>
        <dsp:cNvPr id="0" name=""/>
        <dsp:cNvSpPr/>
      </dsp:nvSpPr>
      <dsp:spPr>
        <a:xfrm>
          <a:off x="1702" y="0"/>
          <a:ext cx="3482350" cy="69043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1" rIns="57341" bIns="57341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/>
            <a:t>Sprint </a:t>
          </a:r>
          <a:r>
            <a:rPr lang="fr-FR" sz="4300" kern="1200" dirty="0" smtClean="0"/>
            <a:t>3</a:t>
          </a:r>
          <a:endParaRPr lang="fr-FR" sz="4300" kern="1200" dirty="0"/>
        </a:p>
      </dsp:txBody>
      <dsp:txXfrm>
        <a:off x="346919" y="0"/>
        <a:ext cx="2791916" cy="690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E896-19E2-4063-B8CE-C96084AD71CF}">
      <dsp:nvSpPr>
        <dsp:cNvPr id="0" name=""/>
        <dsp:cNvSpPr/>
      </dsp:nvSpPr>
      <dsp:spPr>
        <a:xfrm>
          <a:off x="380141" y="-150443"/>
          <a:ext cx="772849" cy="773021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3E87-B368-4198-A73E-9BC1E14D01BE}">
      <dsp:nvSpPr>
        <dsp:cNvPr id="0" name=""/>
        <dsp:cNvSpPr/>
      </dsp:nvSpPr>
      <dsp:spPr>
        <a:xfrm>
          <a:off x="634792" y="170912"/>
          <a:ext cx="263397" cy="13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Daily</a:t>
          </a:r>
        </a:p>
      </dsp:txBody>
      <dsp:txXfrm>
        <a:off x="634792" y="170912"/>
        <a:ext cx="263397" cy="131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239E-D263-44DB-9B43-9C0358F03BF6}">
      <dsp:nvSpPr>
        <dsp:cNvPr id="0" name=""/>
        <dsp:cNvSpPr/>
      </dsp:nvSpPr>
      <dsp:spPr>
        <a:xfrm>
          <a:off x="2236509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Concevoir</a:t>
          </a:r>
        </a:p>
      </dsp:txBody>
      <dsp:txXfrm>
        <a:off x="2236509" y="16945"/>
        <a:ext cx="582346" cy="582346"/>
      </dsp:txXfrm>
    </dsp:sp>
    <dsp:sp modelId="{3BBB6171-BFE7-4073-9232-409ED5A75E23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21292859"/>
            <a:gd name="adj4" fmla="val 1976657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D974-FB57-47F2-8EA3-E086D0252620}">
      <dsp:nvSpPr>
        <dsp:cNvPr id="0" name=""/>
        <dsp:cNvSpPr/>
      </dsp:nvSpPr>
      <dsp:spPr>
        <a:xfrm>
          <a:off x="258836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coder</a:t>
          </a:r>
        </a:p>
      </dsp:txBody>
      <dsp:txXfrm>
        <a:off x="2588365" y="1099846"/>
        <a:ext cx="582346" cy="582346"/>
      </dsp:txXfrm>
    </dsp:sp>
    <dsp:sp modelId="{03FDC7B8-EA70-4609-B1E1-C0CDF9B14DDE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4014301"/>
            <a:gd name="adj4" fmla="val 225379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943-0BA8-4CA3-8608-A3043688ECDA}">
      <dsp:nvSpPr>
        <dsp:cNvPr id="0" name=""/>
        <dsp:cNvSpPr/>
      </dsp:nvSpPr>
      <dsp:spPr>
        <a:xfrm>
          <a:off x="1667195" y="176911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Tester</a:t>
          </a:r>
        </a:p>
      </dsp:txBody>
      <dsp:txXfrm>
        <a:off x="1667195" y="1769115"/>
        <a:ext cx="582346" cy="582346"/>
      </dsp:txXfrm>
    </dsp:sp>
    <dsp:sp modelId="{E1FCA300-A8BD-44BA-8EF7-622DFAF8FA49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8210196"/>
            <a:gd name="adj4" fmla="val 644969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586A-0C3F-4F90-9CF9-9F561582ECF5}">
      <dsp:nvSpPr>
        <dsp:cNvPr id="0" name=""/>
        <dsp:cNvSpPr/>
      </dsp:nvSpPr>
      <dsp:spPr>
        <a:xfrm>
          <a:off x="74602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Intégrer</a:t>
          </a:r>
        </a:p>
      </dsp:txBody>
      <dsp:txXfrm>
        <a:off x="746025" y="1099846"/>
        <a:ext cx="582346" cy="582346"/>
      </dsp:txXfrm>
    </dsp:sp>
    <dsp:sp modelId="{78AB6F88-108A-475B-AC6B-4F44BDF159ED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2297419"/>
            <a:gd name="adj4" fmla="val 1077113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FEBD-D902-4C64-8D1C-BF85B936AD1F}">
      <dsp:nvSpPr>
        <dsp:cNvPr id="0" name=""/>
        <dsp:cNvSpPr/>
      </dsp:nvSpPr>
      <dsp:spPr>
        <a:xfrm>
          <a:off x="1097880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Planifier </a:t>
          </a:r>
        </a:p>
      </dsp:txBody>
      <dsp:txXfrm>
        <a:off x="1097880" y="16945"/>
        <a:ext cx="582346" cy="582346"/>
      </dsp:txXfrm>
    </dsp:sp>
    <dsp:sp modelId="{797D2076-A770-4820-856D-16533466A6FF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6865291"/>
            <a:gd name="adj4" fmla="val 1519870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E896-19E2-4063-B8CE-C96084AD71CF}">
      <dsp:nvSpPr>
        <dsp:cNvPr id="0" name=""/>
        <dsp:cNvSpPr/>
      </dsp:nvSpPr>
      <dsp:spPr>
        <a:xfrm>
          <a:off x="380141" y="-150443"/>
          <a:ext cx="772849" cy="773021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3E87-B368-4198-A73E-9BC1E14D01BE}">
      <dsp:nvSpPr>
        <dsp:cNvPr id="0" name=""/>
        <dsp:cNvSpPr/>
      </dsp:nvSpPr>
      <dsp:spPr>
        <a:xfrm>
          <a:off x="634792" y="170912"/>
          <a:ext cx="263397" cy="13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Daily</a:t>
          </a:r>
        </a:p>
      </dsp:txBody>
      <dsp:txXfrm>
        <a:off x="634792" y="170912"/>
        <a:ext cx="263397" cy="131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239E-D263-44DB-9B43-9C0358F03BF6}">
      <dsp:nvSpPr>
        <dsp:cNvPr id="0" name=""/>
        <dsp:cNvSpPr/>
      </dsp:nvSpPr>
      <dsp:spPr>
        <a:xfrm>
          <a:off x="2236509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Concevoir</a:t>
          </a:r>
        </a:p>
      </dsp:txBody>
      <dsp:txXfrm>
        <a:off x="2236509" y="16945"/>
        <a:ext cx="582346" cy="582346"/>
      </dsp:txXfrm>
    </dsp:sp>
    <dsp:sp modelId="{3BBB6171-BFE7-4073-9232-409ED5A75E23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21292859"/>
            <a:gd name="adj4" fmla="val 1976657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D974-FB57-47F2-8EA3-E086D0252620}">
      <dsp:nvSpPr>
        <dsp:cNvPr id="0" name=""/>
        <dsp:cNvSpPr/>
      </dsp:nvSpPr>
      <dsp:spPr>
        <a:xfrm>
          <a:off x="258836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coder</a:t>
          </a:r>
        </a:p>
      </dsp:txBody>
      <dsp:txXfrm>
        <a:off x="2588365" y="1099846"/>
        <a:ext cx="582346" cy="582346"/>
      </dsp:txXfrm>
    </dsp:sp>
    <dsp:sp modelId="{03FDC7B8-EA70-4609-B1E1-C0CDF9B14DDE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4014301"/>
            <a:gd name="adj4" fmla="val 225379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943-0BA8-4CA3-8608-A3043688ECDA}">
      <dsp:nvSpPr>
        <dsp:cNvPr id="0" name=""/>
        <dsp:cNvSpPr/>
      </dsp:nvSpPr>
      <dsp:spPr>
        <a:xfrm>
          <a:off x="1667195" y="176911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Tester</a:t>
          </a:r>
        </a:p>
      </dsp:txBody>
      <dsp:txXfrm>
        <a:off x="1667195" y="1769115"/>
        <a:ext cx="582346" cy="582346"/>
      </dsp:txXfrm>
    </dsp:sp>
    <dsp:sp modelId="{E1FCA300-A8BD-44BA-8EF7-622DFAF8FA49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8210196"/>
            <a:gd name="adj4" fmla="val 644969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586A-0C3F-4F90-9CF9-9F561582ECF5}">
      <dsp:nvSpPr>
        <dsp:cNvPr id="0" name=""/>
        <dsp:cNvSpPr/>
      </dsp:nvSpPr>
      <dsp:spPr>
        <a:xfrm>
          <a:off x="74602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Intégrer</a:t>
          </a:r>
        </a:p>
      </dsp:txBody>
      <dsp:txXfrm>
        <a:off x="746025" y="1099846"/>
        <a:ext cx="582346" cy="582346"/>
      </dsp:txXfrm>
    </dsp:sp>
    <dsp:sp modelId="{78AB6F88-108A-475B-AC6B-4F44BDF159ED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2297419"/>
            <a:gd name="adj4" fmla="val 1077113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FEBD-D902-4C64-8D1C-BF85B936AD1F}">
      <dsp:nvSpPr>
        <dsp:cNvPr id="0" name=""/>
        <dsp:cNvSpPr/>
      </dsp:nvSpPr>
      <dsp:spPr>
        <a:xfrm>
          <a:off x="1097880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Planifier </a:t>
          </a:r>
        </a:p>
      </dsp:txBody>
      <dsp:txXfrm>
        <a:off x="1097880" y="16945"/>
        <a:ext cx="582346" cy="582346"/>
      </dsp:txXfrm>
    </dsp:sp>
    <dsp:sp modelId="{797D2076-A770-4820-856D-16533466A6FF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6865291"/>
            <a:gd name="adj4" fmla="val 1519870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E896-19E2-4063-B8CE-C96084AD71CF}">
      <dsp:nvSpPr>
        <dsp:cNvPr id="0" name=""/>
        <dsp:cNvSpPr/>
      </dsp:nvSpPr>
      <dsp:spPr>
        <a:xfrm>
          <a:off x="380141" y="-150443"/>
          <a:ext cx="772849" cy="773021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3E87-B368-4198-A73E-9BC1E14D01BE}">
      <dsp:nvSpPr>
        <dsp:cNvPr id="0" name=""/>
        <dsp:cNvSpPr/>
      </dsp:nvSpPr>
      <dsp:spPr>
        <a:xfrm>
          <a:off x="634792" y="170912"/>
          <a:ext cx="263397" cy="13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Daily</a:t>
          </a:r>
        </a:p>
      </dsp:txBody>
      <dsp:txXfrm>
        <a:off x="634792" y="170912"/>
        <a:ext cx="263397" cy="1316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FF727-ED69-4FB8-95A3-43DC50D9C931}">
      <dsp:nvSpPr>
        <dsp:cNvPr id="0" name=""/>
        <dsp:cNvSpPr/>
      </dsp:nvSpPr>
      <dsp:spPr>
        <a:xfrm>
          <a:off x="1757" y="0"/>
          <a:ext cx="5179502" cy="690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/>
            <a:t>Sprint </a:t>
          </a:r>
          <a:r>
            <a:rPr lang="fr-FR" sz="3400" kern="1200" dirty="0" smtClean="0"/>
            <a:t>1</a:t>
          </a:r>
          <a:endParaRPr lang="fr-FR" sz="3400" kern="1200" dirty="0"/>
        </a:p>
      </dsp:txBody>
      <dsp:txXfrm>
        <a:off x="346974" y="0"/>
        <a:ext cx="4489068" cy="690434"/>
      </dsp:txXfrm>
    </dsp:sp>
    <dsp:sp modelId="{E3BBBC1D-2120-4D82-B73E-324E64CB819E}">
      <dsp:nvSpPr>
        <dsp:cNvPr id="0" name=""/>
        <dsp:cNvSpPr/>
      </dsp:nvSpPr>
      <dsp:spPr>
        <a:xfrm>
          <a:off x="4587620" y="0"/>
          <a:ext cx="3124916" cy="6904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Sprint 2</a:t>
          </a:r>
          <a:endParaRPr lang="fr-FR" sz="3400" kern="1200" dirty="0"/>
        </a:p>
      </dsp:txBody>
      <dsp:txXfrm>
        <a:off x="4932837" y="0"/>
        <a:ext cx="2434482" cy="690434"/>
      </dsp:txXfrm>
    </dsp:sp>
    <dsp:sp modelId="{7EA728D5-E48D-4818-988F-2F94385052A5}">
      <dsp:nvSpPr>
        <dsp:cNvPr id="0" name=""/>
        <dsp:cNvSpPr/>
      </dsp:nvSpPr>
      <dsp:spPr>
        <a:xfrm>
          <a:off x="7118898" y="0"/>
          <a:ext cx="3469702" cy="69043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Sprint </a:t>
          </a:r>
          <a:r>
            <a:rPr lang="fr-FR" sz="3400" kern="1200" dirty="0" smtClean="0"/>
            <a:t>3</a:t>
          </a:r>
          <a:endParaRPr lang="fr-FR" sz="3400" kern="1200" dirty="0"/>
        </a:p>
      </dsp:txBody>
      <dsp:txXfrm>
        <a:off x="7464115" y="0"/>
        <a:ext cx="2779268" cy="6904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239E-D263-44DB-9B43-9C0358F03BF6}">
      <dsp:nvSpPr>
        <dsp:cNvPr id="0" name=""/>
        <dsp:cNvSpPr/>
      </dsp:nvSpPr>
      <dsp:spPr>
        <a:xfrm>
          <a:off x="2236509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Concevoir</a:t>
          </a:r>
        </a:p>
      </dsp:txBody>
      <dsp:txXfrm>
        <a:off x="2236509" y="16945"/>
        <a:ext cx="582346" cy="582346"/>
      </dsp:txXfrm>
    </dsp:sp>
    <dsp:sp modelId="{3BBB6171-BFE7-4073-9232-409ED5A75E23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21292859"/>
            <a:gd name="adj4" fmla="val 1976657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4D974-FB57-47F2-8EA3-E086D0252620}">
      <dsp:nvSpPr>
        <dsp:cNvPr id="0" name=""/>
        <dsp:cNvSpPr/>
      </dsp:nvSpPr>
      <dsp:spPr>
        <a:xfrm>
          <a:off x="258836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coder</a:t>
          </a:r>
        </a:p>
      </dsp:txBody>
      <dsp:txXfrm>
        <a:off x="2588365" y="1099846"/>
        <a:ext cx="582346" cy="582346"/>
      </dsp:txXfrm>
    </dsp:sp>
    <dsp:sp modelId="{03FDC7B8-EA70-4609-B1E1-C0CDF9B14DDE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4014301"/>
            <a:gd name="adj4" fmla="val 2253797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F1943-0BA8-4CA3-8608-A3043688ECDA}">
      <dsp:nvSpPr>
        <dsp:cNvPr id="0" name=""/>
        <dsp:cNvSpPr/>
      </dsp:nvSpPr>
      <dsp:spPr>
        <a:xfrm>
          <a:off x="1667195" y="176911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Tester</a:t>
          </a:r>
        </a:p>
      </dsp:txBody>
      <dsp:txXfrm>
        <a:off x="1667195" y="1769115"/>
        <a:ext cx="582346" cy="582346"/>
      </dsp:txXfrm>
    </dsp:sp>
    <dsp:sp modelId="{E1FCA300-A8BD-44BA-8EF7-622DFAF8FA49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8210196"/>
            <a:gd name="adj4" fmla="val 644969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586A-0C3F-4F90-9CF9-9F561582ECF5}">
      <dsp:nvSpPr>
        <dsp:cNvPr id="0" name=""/>
        <dsp:cNvSpPr/>
      </dsp:nvSpPr>
      <dsp:spPr>
        <a:xfrm>
          <a:off x="746025" y="1099846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Intégrer</a:t>
          </a:r>
        </a:p>
      </dsp:txBody>
      <dsp:txXfrm>
        <a:off x="746025" y="1099846"/>
        <a:ext cx="582346" cy="582346"/>
      </dsp:txXfrm>
    </dsp:sp>
    <dsp:sp modelId="{78AB6F88-108A-475B-AC6B-4F44BDF159ED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2297419"/>
            <a:gd name="adj4" fmla="val 1077113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FEBD-D902-4C64-8D1C-BF85B936AD1F}">
      <dsp:nvSpPr>
        <dsp:cNvPr id="0" name=""/>
        <dsp:cNvSpPr/>
      </dsp:nvSpPr>
      <dsp:spPr>
        <a:xfrm>
          <a:off x="1097880" y="16945"/>
          <a:ext cx="582346" cy="582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Planifier </a:t>
          </a:r>
        </a:p>
      </dsp:txBody>
      <dsp:txXfrm>
        <a:off x="1097880" y="16945"/>
        <a:ext cx="582346" cy="582346"/>
      </dsp:txXfrm>
    </dsp:sp>
    <dsp:sp modelId="{797D2076-A770-4820-856D-16533466A6FF}">
      <dsp:nvSpPr>
        <dsp:cNvPr id="0" name=""/>
        <dsp:cNvSpPr/>
      </dsp:nvSpPr>
      <dsp:spPr>
        <a:xfrm>
          <a:off x="866772" y="116"/>
          <a:ext cx="2183192" cy="2183192"/>
        </a:xfrm>
        <a:prstGeom prst="circularArrow">
          <a:avLst>
            <a:gd name="adj1" fmla="val 5201"/>
            <a:gd name="adj2" fmla="val 336007"/>
            <a:gd name="adj3" fmla="val 16865291"/>
            <a:gd name="adj4" fmla="val 15198702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AE896-19E2-4063-B8CE-C96084AD71CF}">
      <dsp:nvSpPr>
        <dsp:cNvPr id="0" name=""/>
        <dsp:cNvSpPr/>
      </dsp:nvSpPr>
      <dsp:spPr>
        <a:xfrm>
          <a:off x="380141" y="-150443"/>
          <a:ext cx="772849" cy="773021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53E87-B368-4198-A73E-9BC1E14D01BE}">
      <dsp:nvSpPr>
        <dsp:cNvPr id="0" name=""/>
        <dsp:cNvSpPr/>
      </dsp:nvSpPr>
      <dsp:spPr>
        <a:xfrm>
          <a:off x="634792" y="170912"/>
          <a:ext cx="263397" cy="131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/>
            <a:t>Daily</a:t>
          </a:r>
        </a:p>
      </dsp:txBody>
      <dsp:txXfrm>
        <a:off x="634792" y="170912"/>
        <a:ext cx="263397" cy="13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86B3A-316B-47A6-9D97-3737A2CAA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D8FD-C6F8-4D04-A0E6-FF58E94D0F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3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29E4-50BD-46CE-BBC5-26E93E208600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E59CA-9139-48C1-891A-96423E56D0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118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2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5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30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AB6976-88D1-4310-9E07-FD1B0EA77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37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085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3573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AB6976-88D1-4310-9E07-FD1B0EA77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35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@All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AB6976-88D1-4310-9E07-FD1B0EA77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19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fr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AB6976-88D1-4310-9E07-FD1B0EA772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29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09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	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	</a:t>
            </a:r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E59CA-9139-48C1-891A-96423E56D0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452967" y="5509685"/>
            <a:ext cx="2497668" cy="910167"/>
            <a:chOff x="339725" y="4132263"/>
            <a:chExt cx="1873251" cy="682625"/>
          </a:xfrm>
        </p:grpSpPr>
        <p:grpSp>
          <p:nvGrpSpPr>
            <p:cNvPr id="61" name="Group 60"/>
            <p:cNvGrpSpPr/>
            <p:nvPr userDrawn="1"/>
          </p:nvGrpSpPr>
          <p:grpSpPr>
            <a:xfrm>
              <a:off x="339725" y="4132263"/>
              <a:ext cx="674688" cy="677863"/>
              <a:chOff x="339725" y="4132263"/>
              <a:chExt cx="674688" cy="677863"/>
            </a:xfrm>
          </p:grpSpPr>
          <p:sp>
            <p:nvSpPr>
              <p:cNvPr id="6" name="Rectangle 7"/>
              <p:cNvSpPr>
                <a:spLocks noChangeArrowheads="1"/>
              </p:cNvSpPr>
              <p:nvPr userDrawn="1"/>
            </p:nvSpPr>
            <p:spPr bwMode="auto">
              <a:xfrm>
                <a:off x="339725" y="4132263"/>
                <a:ext cx="674688" cy="67786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" name="Freeform 8"/>
              <p:cNvSpPr>
                <a:spLocks noEditPoints="1"/>
              </p:cNvSpPr>
              <p:nvPr userDrawn="1"/>
            </p:nvSpPr>
            <p:spPr bwMode="auto">
              <a:xfrm>
                <a:off x="546100" y="4656138"/>
                <a:ext cx="82550" cy="98425"/>
              </a:xfrm>
              <a:custGeom>
                <a:avLst/>
                <a:gdLst>
                  <a:gd name="T0" fmla="*/ 46 w 65"/>
                  <a:gd name="T1" fmla="*/ 69 h 76"/>
                  <a:gd name="T2" fmla="*/ 22 w 65"/>
                  <a:gd name="T3" fmla="*/ 76 h 76"/>
                  <a:gd name="T4" fmla="*/ 0 w 65"/>
                  <a:gd name="T5" fmla="*/ 55 h 76"/>
                  <a:gd name="T6" fmla="*/ 46 w 65"/>
                  <a:gd name="T7" fmla="*/ 26 h 76"/>
                  <a:gd name="T8" fmla="*/ 46 w 65"/>
                  <a:gd name="T9" fmla="*/ 22 h 76"/>
                  <a:gd name="T10" fmla="*/ 35 w 65"/>
                  <a:gd name="T11" fmla="*/ 14 h 76"/>
                  <a:gd name="T12" fmla="*/ 17 w 65"/>
                  <a:gd name="T13" fmla="*/ 22 h 76"/>
                  <a:gd name="T14" fmla="*/ 4 w 65"/>
                  <a:gd name="T15" fmla="*/ 15 h 76"/>
                  <a:gd name="T16" fmla="*/ 35 w 65"/>
                  <a:gd name="T17" fmla="*/ 0 h 76"/>
                  <a:gd name="T18" fmla="*/ 65 w 65"/>
                  <a:gd name="T19" fmla="*/ 22 h 76"/>
                  <a:gd name="T20" fmla="*/ 65 w 65"/>
                  <a:gd name="T21" fmla="*/ 75 h 76"/>
                  <a:gd name="T22" fmla="*/ 48 w 65"/>
                  <a:gd name="T23" fmla="*/ 75 h 76"/>
                  <a:gd name="T24" fmla="*/ 46 w 65"/>
                  <a:gd name="T25" fmla="*/ 69 h 76"/>
                  <a:gd name="T26" fmla="*/ 19 w 65"/>
                  <a:gd name="T27" fmla="*/ 53 h 76"/>
                  <a:gd name="T28" fmla="*/ 28 w 65"/>
                  <a:gd name="T29" fmla="*/ 63 h 76"/>
                  <a:gd name="T30" fmla="*/ 45 w 65"/>
                  <a:gd name="T31" fmla="*/ 55 h 76"/>
                  <a:gd name="T32" fmla="*/ 45 w 65"/>
                  <a:gd name="T33" fmla="*/ 38 h 76"/>
                  <a:gd name="T34" fmla="*/ 19 w 65"/>
                  <a:gd name="T35" fmla="*/ 5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6">
                    <a:moveTo>
                      <a:pt x="46" y="69"/>
                    </a:moveTo>
                    <a:cubicBezTo>
                      <a:pt x="38" y="73"/>
                      <a:pt x="30" y="76"/>
                      <a:pt x="22" y="76"/>
                    </a:cubicBezTo>
                    <a:cubicBezTo>
                      <a:pt x="8" y="76"/>
                      <a:pt x="0" y="67"/>
                      <a:pt x="0" y="55"/>
                    </a:cubicBezTo>
                    <a:cubicBezTo>
                      <a:pt x="0" y="38"/>
                      <a:pt x="15" y="29"/>
                      <a:pt x="46" y="26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7"/>
                      <a:pt x="42" y="14"/>
                      <a:pt x="35" y="14"/>
                    </a:cubicBezTo>
                    <a:cubicBezTo>
                      <a:pt x="27" y="14"/>
                      <a:pt x="21" y="16"/>
                      <a:pt x="17" y="2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5"/>
                      <a:pt x="21" y="0"/>
                      <a:pt x="35" y="0"/>
                    </a:cubicBezTo>
                    <a:cubicBezTo>
                      <a:pt x="54" y="0"/>
                      <a:pt x="65" y="8"/>
                      <a:pt x="65" y="22"/>
                    </a:cubicBezTo>
                    <a:cubicBezTo>
                      <a:pt x="65" y="22"/>
                      <a:pt x="65" y="75"/>
                      <a:pt x="65" y="75"/>
                    </a:cubicBezTo>
                    <a:cubicBezTo>
                      <a:pt x="48" y="75"/>
                      <a:pt x="48" y="75"/>
                      <a:pt x="48" y="75"/>
                    </a:cubicBezTo>
                    <a:lnTo>
                      <a:pt x="46" y="69"/>
                    </a:lnTo>
                    <a:close/>
                    <a:moveTo>
                      <a:pt x="19" y="53"/>
                    </a:moveTo>
                    <a:cubicBezTo>
                      <a:pt x="19" y="58"/>
                      <a:pt x="22" y="63"/>
                      <a:pt x="28" y="63"/>
                    </a:cubicBezTo>
                    <a:cubicBezTo>
                      <a:pt x="34" y="63"/>
                      <a:pt x="40" y="60"/>
                      <a:pt x="45" y="55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27" y="40"/>
                      <a:pt x="19" y="44"/>
                      <a:pt x="1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" name="Freeform 9"/>
              <p:cNvSpPr>
                <a:spLocks/>
              </p:cNvSpPr>
              <p:nvPr userDrawn="1"/>
            </p:nvSpPr>
            <p:spPr bwMode="auto">
              <a:xfrm>
                <a:off x="647700" y="4656138"/>
                <a:ext cx="85725" cy="96838"/>
              </a:xfrm>
              <a:custGeom>
                <a:avLst/>
                <a:gdLst>
                  <a:gd name="T0" fmla="*/ 0 w 66"/>
                  <a:gd name="T1" fmla="*/ 4 h 75"/>
                  <a:gd name="T2" fmla="*/ 16 w 66"/>
                  <a:gd name="T3" fmla="*/ 2 h 75"/>
                  <a:gd name="T4" fmla="*/ 18 w 66"/>
                  <a:gd name="T5" fmla="*/ 10 h 75"/>
                  <a:gd name="T6" fmla="*/ 43 w 66"/>
                  <a:gd name="T7" fmla="*/ 0 h 75"/>
                  <a:gd name="T8" fmla="*/ 66 w 66"/>
                  <a:gd name="T9" fmla="*/ 24 h 75"/>
                  <a:gd name="T10" fmla="*/ 66 w 66"/>
                  <a:gd name="T11" fmla="*/ 75 h 75"/>
                  <a:gd name="T12" fmla="*/ 46 w 66"/>
                  <a:gd name="T13" fmla="*/ 75 h 75"/>
                  <a:gd name="T14" fmla="*/ 46 w 66"/>
                  <a:gd name="T15" fmla="*/ 27 h 75"/>
                  <a:gd name="T16" fmla="*/ 37 w 66"/>
                  <a:gd name="T17" fmla="*/ 14 h 75"/>
                  <a:gd name="T18" fmla="*/ 19 w 66"/>
                  <a:gd name="T19" fmla="*/ 22 h 75"/>
                  <a:gd name="T20" fmla="*/ 19 w 66"/>
                  <a:gd name="T21" fmla="*/ 75 h 75"/>
                  <a:gd name="T22" fmla="*/ 0 w 66"/>
                  <a:gd name="T23" fmla="*/ 75 h 75"/>
                  <a:gd name="T24" fmla="*/ 0 w 66"/>
                  <a:gd name="T25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5">
                    <a:moveTo>
                      <a:pt x="0" y="4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7" y="4"/>
                      <a:pt x="34" y="0"/>
                      <a:pt x="43" y="0"/>
                    </a:cubicBezTo>
                    <a:cubicBezTo>
                      <a:pt x="58" y="0"/>
                      <a:pt x="66" y="8"/>
                      <a:pt x="66" y="2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18"/>
                      <a:pt x="44" y="14"/>
                      <a:pt x="37" y="14"/>
                    </a:cubicBezTo>
                    <a:cubicBezTo>
                      <a:pt x="31" y="14"/>
                      <a:pt x="26" y="17"/>
                      <a:pt x="19" y="22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" name="Freeform 10"/>
              <p:cNvSpPr>
                <a:spLocks noEditPoints="1"/>
              </p:cNvSpPr>
              <p:nvPr userDrawn="1"/>
            </p:nvSpPr>
            <p:spPr bwMode="auto">
              <a:xfrm>
                <a:off x="852488" y="4656138"/>
                <a:ext cx="87313" cy="98425"/>
              </a:xfrm>
              <a:custGeom>
                <a:avLst/>
                <a:gdLst>
                  <a:gd name="T0" fmla="*/ 34 w 67"/>
                  <a:gd name="T1" fmla="*/ 76 h 76"/>
                  <a:gd name="T2" fmla="*/ 0 w 67"/>
                  <a:gd name="T3" fmla="*/ 38 h 76"/>
                  <a:gd name="T4" fmla="*/ 34 w 67"/>
                  <a:gd name="T5" fmla="*/ 0 h 76"/>
                  <a:gd name="T6" fmla="*/ 67 w 67"/>
                  <a:gd name="T7" fmla="*/ 37 h 76"/>
                  <a:gd name="T8" fmla="*/ 67 w 67"/>
                  <a:gd name="T9" fmla="*/ 41 h 76"/>
                  <a:gd name="T10" fmla="*/ 19 w 67"/>
                  <a:gd name="T11" fmla="*/ 41 h 76"/>
                  <a:gd name="T12" fmla="*/ 36 w 67"/>
                  <a:gd name="T13" fmla="*/ 62 h 76"/>
                  <a:gd name="T14" fmla="*/ 52 w 67"/>
                  <a:gd name="T15" fmla="*/ 53 h 76"/>
                  <a:gd name="T16" fmla="*/ 67 w 67"/>
                  <a:gd name="T17" fmla="*/ 60 h 76"/>
                  <a:gd name="T18" fmla="*/ 34 w 67"/>
                  <a:gd name="T19" fmla="*/ 76 h 76"/>
                  <a:gd name="T20" fmla="*/ 49 w 67"/>
                  <a:gd name="T21" fmla="*/ 29 h 76"/>
                  <a:gd name="T22" fmla="*/ 34 w 67"/>
                  <a:gd name="T23" fmla="*/ 13 h 76"/>
                  <a:gd name="T24" fmla="*/ 19 w 67"/>
                  <a:gd name="T25" fmla="*/ 29 h 76"/>
                  <a:gd name="T26" fmla="*/ 49 w 67"/>
                  <a:gd name="T2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76">
                    <a:moveTo>
                      <a:pt x="34" y="76"/>
                    </a:moveTo>
                    <a:cubicBezTo>
                      <a:pt x="13" y="76"/>
                      <a:pt x="0" y="62"/>
                      <a:pt x="0" y="38"/>
                    </a:cubicBezTo>
                    <a:cubicBezTo>
                      <a:pt x="0" y="14"/>
                      <a:pt x="13" y="0"/>
                      <a:pt x="34" y="0"/>
                    </a:cubicBezTo>
                    <a:cubicBezTo>
                      <a:pt x="55" y="0"/>
                      <a:pt x="67" y="14"/>
                      <a:pt x="67" y="37"/>
                    </a:cubicBezTo>
                    <a:cubicBezTo>
                      <a:pt x="67" y="39"/>
                      <a:pt x="67" y="40"/>
                      <a:pt x="67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55"/>
                      <a:pt x="24" y="62"/>
                      <a:pt x="36" y="62"/>
                    </a:cubicBezTo>
                    <a:cubicBezTo>
                      <a:pt x="43" y="62"/>
                      <a:pt x="48" y="59"/>
                      <a:pt x="52" y="5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0" y="71"/>
                      <a:pt x="49" y="76"/>
                      <a:pt x="34" y="76"/>
                    </a:cubicBezTo>
                    <a:close/>
                    <a:moveTo>
                      <a:pt x="49" y="29"/>
                    </a:moveTo>
                    <a:cubicBezTo>
                      <a:pt x="49" y="19"/>
                      <a:pt x="43" y="13"/>
                      <a:pt x="34" y="13"/>
                    </a:cubicBezTo>
                    <a:cubicBezTo>
                      <a:pt x="25" y="13"/>
                      <a:pt x="20" y="19"/>
                      <a:pt x="19" y="29"/>
                    </a:cubicBezTo>
                    <a:lnTo>
                      <a:pt x="4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" name="Freeform 11"/>
              <p:cNvSpPr>
                <a:spLocks noEditPoints="1"/>
              </p:cNvSpPr>
              <p:nvPr userDrawn="1"/>
            </p:nvSpPr>
            <p:spPr bwMode="auto">
              <a:xfrm>
                <a:off x="376238" y="4656138"/>
                <a:ext cx="93663" cy="100013"/>
              </a:xfrm>
              <a:custGeom>
                <a:avLst/>
                <a:gdLst>
                  <a:gd name="T0" fmla="*/ 36 w 73"/>
                  <a:gd name="T1" fmla="*/ 77 h 77"/>
                  <a:gd name="T2" fmla="*/ 0 w 73"/>
                  <a:gd name="T3" fmla="*/ 38 h 77"/>
                  <a:gd name="T4" fmla="*/ 36 w 73"/>
                  <a:gd name="T5" fmla="*/ 0 h 77"/>
                  <a:gd name="T6" fmla="*/ 73 w 73"/>
                  <a:gd name="T7" fmla="*/ 38 h 77"/>
                  <a:gd name="T8" fmla="*/ 36 w 73"/>
                  <a:gd name="T9" fmla="*/ 77 h 77"/>
                  <a:gd name="T10" fmla="*/ 36 w 73"/>
                  <a:gd name="T11" fmla="*/ 16 h 77"/>
                  <a:gd name="T12" fmla="*/ 19 w 73"/>
                  <a:gd name="T13" fmla="*/ 38 h 77"/>
                  <a:gd name="T14" fmla="*/ 36 w 73"/>
                  <a:gd name="T15" fmla="*/ 61 h 77"/>
                  <a:gd name="T16" fmla="*/ 53 w 73"/>
                  <a:gd name="T17" fmla="*/ 38 h 77"/>
                  <a:gd name="T18" fmla="*/ 36 w 73"/>
                  <a:gd name="T19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7">
                    <a:moveTo>
                      <a:pt x="36" y="77"/>
                    </a:moveTo>
                    <a:cubicBezTo>
                      <a:pt x="17" y="77"/>
                      <a:pt x="0" y="65"/>
                      <a:pt x="0" y="38"/>
                    </a:cubicBezTo>
                    <a:cubicBezTo>
                      <a:pt x="0" y="12"/>
                      <a:pt x="17" y="0"/>
                      <a:pt x="36" y="0"/>
                    </a:cubicBezTo>
                    <a:cubicBezTo>
                      <a:pt x="55" y="0"/>
                      <a:pt x="73" y="12"/>
                      <a:pt x="73" y="38"/>
                    </a:cubicBezTo>
                    <a:cubicBezTo>
                      <a:pt x="73" y="65"/>
                      <a:pt x="55" y="77"/>
                      <a:pt x="36" y="77"/>
                    </a:cubicBezTo>
                    <a:close/>
                    <a:moveTo>
                      <a:pt x="36" y="16"/>
                    </a:moveTo>
                    <a:cubicBezTo>
                      <a:pt x="22" y="16"/>
                      <a:pt x="19" y="29"/>
                      <a:pt x="19" y="38"/>
                    </a:cubicBezTo>
                    <a:cubicBezTo>
                      <a:pt x="19" y="48"/>
                      <a:pt x="22" y="61"/>
                      <a:pt x="36" y="61"/>
                    </a:cubicBezTo>
                    <a:cubicBezTo>
                      <a:pt x="51" y="61"/>
                      <a:pt x="53" y="48"/>
                      <a:pt x="53" y="38"/>
                    </a:cubicBezTo>
                    <a:cubicBezTo>
                      <a:pt x="53" y="29"/>
                      <a:pt x="51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485775" y="4656138"/>
                <a:ext cx="53975" cy="96838"/>
              </a:xfrm>
              <a:custGeom>
                <a:avLst/>
                <a:gdLst>
                  <a:gd name="T0" fmla="*/ 0 w 41"/>
                  <a:gd name="T1" fmla="*/ 2 h 75"/>
                  <a:gd name="T2" fmla="*/ 18 w 41"/>
                  <a:gd name="T3" fmla="*/ 2 h 75"/>
                  <a:gd name="T4" fmla="*/ 18 w 41"/>
                  <a:gd name="T5" fmla="*/ 10 h 75"/>
                  <a:gd name="T6" fmla="*/ 38 w 41"/>
                  <a:gd name="T7" fmla="*/ 0 h 75"/>
                  <a:gd name="T8" fmla="*/ 41 w 41"/>
                  <a:gd name="T9" fmla="*/ 0 h 75"/>
                  <a:gd name="T10" fmla="*/ 41 w 41"/>
                  <a:gd name="T11" fmla="*/ 18 h 75"/>
                  <a:gd name="T12" fmla="*/ 40 w 41"/>
                  <a:gd name="T13" fmla="*/ 18 h 75"/>
                  <a:gd name="T14" fmla="*/ 19 w 41"/>
                  <a:gd name="T15" fmla="*/ 26 h 75"/>
                  <a:gd name="T16" fmla="*/ 19 w 41"/>
                  <a:gd name="T17" fmla="*/ 75 h 75"/>
                  <a:gd name="T18" fmla="*/ 0 w 41"/>
                  <a:gd name="T19" fmla="*/ 75 h 75"/>
                  <a:gd name="T20" fmla="*/ 0 w 41"/>
                  <a:gd name="T21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75">
                    <a:moveTo>
                      <a:pt x="0" y="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2" y="6"/>
                      <a:pt x="30" y="0"/>
                      <a:pt x="38" y="0"/>
                    </a:cubicBezTo>
                    <a:cubicBezTo>
                      <a:pt x="39" y="0"/>
                      <a:pt x="40" y="0"/>
                      <a:pt x="41" y="0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1" y="18"/>
                      <a:pt x="22" y="20"/>
                      <a:pt x="19" y="26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2" name="Freeform 13"/>
              <p:cNvSpPr>
                <a:spLocks noEditPoints="1"/>
              </p:cNvSpPr>
              <p:nvPr userDrawn="1"/>
            </p:nvSpPr>
            <p:spPr bwMode="auto">
              <a:xfrm>
                <a:off x="749300" y="4656138"/>
                <a:ext cx="88900" cy="133350"/>
              </a:xfrm>
              <a:custGeom>
                <a:avLst/>
                <a:gdLst>
                  <a:gd name="T0" fmla="*/ 34 w 68"/>
                  <a:gd name="T1" fmla="*/ 59 h 103"/>
                  <a:gd name="T2" fmla="*/ 50 w 68"/>
                  <a:gd name="T3" fmla="*/ 35 h 103"/>
                  <a:gd name="T4" fmla="*/ 34 w 68"/>
                  <a:gd name="T5" fmla="*/ 14 h 103"/>
                  <a:gd name="T6" fmla="*/ 19 w 68"/>
                  <a:gd name="T7" fmla="*/ 35 h 103"/>
                  <a:gd name="T8" fmla="*/ 34 w 68"/>
                  <a:gd name="T9" fmla="*/ 59 h 103"/>
                  <a:gd name="T10" fmla="*/ 68 w 68"/>
                  <a:gd name="T11" fmla="*/ 1 h 103"/>
                  <a:gd name="T12" fmla="*/ 68 w 68"/>
                  <a:gd name="T13" fmla="*/ 71 h 103"/>
                  <a:gd name="T14" fmla="*/ 32 w 68"/>
                  <a:gd name="T15" fmla="*/ 103 h 103"/>
                  <a:gd name="T16" fmla="*/ 2 w 68"/>
                  <a:gd name="T17" fmla="*/ 85 h 103"/>
                  <a:gd name="T18" fmla="*/ 21 w 68"/>
                  <a:gd name="T19" fmla="*/ 82 h 103"/>
                  <a:gd name="T20" fmla="*/ 35 w 68"/>
                  <a:gd name="T21" fmla="*/ 89 h 103"/>
                  <a:gd name="T22" fmla="*/ 49 w 68"/>
                  <a:gd name="T23" fmla="*/ 73 h 103"/>
                  <a:gd name="T24" fmla="*/ 49 w 68"/>
                  <a:gd name="T25" fmla="*/ 65 h 103"/>
                  <a:gd name="T26" fmla="*/ 49 w 68"/>
                  <a:gd name="T27" fmla="*/ 64 h 103"/>
                  <a:gd name="T28" fmla="*/ 30 w 68"/>
                  <a:gd name="T29" fmla="*/ 75 h 103"/>
                  <a:gd name="T30" fmla="*/ 0 w 68"/>
                  <a:gd name="T31" fmla="*/ 38 h 103"/>
                  <a:gd name="T32" fmla="*/ 29 w 68"/>
                  <a:gd name="T33" fmla="*/ 0 h 103"/>
                  <a:gd name="T34" fmla="*/ 50 w 68"/>
                  <a:gd name="T35" fmla="*/ 10 h 103"/>
                  <a:gd name="T36" fmla="*/ 50 w 68"/>
                  <a:gd name="T37" fmla="*/ 10 h 103"/>
                  <a:gd name="T38" fmla="*/ 52 w 68"/>
                  <a:gd name="T39" fmla="*/ 1 h 103"/>
                  <a:gd name="T40" fmla="*/ 68 w 68"/>
                  <a:gd name="T4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103">
                    <a:moveTo>
                      <a:pt x="34" y="59"/>
                    </a:moveTo>
                    <a:cubicBezTo>
                      <a:pt x="48" y="59"/>
                      <a:pt x="50" y="44"/>
                      <a:pt x="50" y="35"/>
                    </a:cubicBezTo>
                    <a:cubicBezTo>
                      <a:pt x="50" y="23"/>
                      <a:pt x="44" y="14"/>
                      <a:pt x="34" y="14"/>
                    </a:cubicBezTo>
                    <a:cubicBezTo>
                      <a:pt x="27" y="14"/>
                      <a:pt x="19" y="19"/>
                      <a:pt x="19" y="35"/>
                    </a:cubicBezTo>
                    <a:cubicBezTo>
                      <a:pt x="19" y="44"/>
                      <a:pt x="20" y="59"/>
                      <a:pt x="34" y="59"/>
                    </a:cubicBezTo>
                    <a:close/>
                    <a:moveTo>
                      <a:pt x="68" y="1"/>
                    </a:move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83"/>
                      <a:pt x="67" y="103"/>
                      <a:pt x="32" y="103"/>
                    </a:cubicBezTo>
                    <a:cubicBezTo>
                      <a:pt x="18" y="103"/>
                      <a:pt x="5" y="98"/>
                      <a:pt x="2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6"/>
                      <a:pt x="24" y="89"/>
                      <a:pt x="35" y="89"/>
                    </a:cubicBezTo>
                    <a:cubicBezTo>
                      <a:pt x="45" y="89"/>
                      <a:pt x="49" y="84"/>
                      <a:pt x="49" y="73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6" y="70"/>
                      <a:pt x="41" y="75"/>
                      <a:pt x="30" y="75"/>
                    </a:cubicBezTo>
                    <a:cubicBezTo>
                      <a:pt x="13" y="75"/>
                      <a:pt x="0" y="63"/>
                      <a:pt x="0" y="38"/>
                    </a:cubicBezTo>
                    <a:cubicBezTo>
                      <a:pt x="0" y="14"/>
                      <a:pt x="14" y="0"/>
                      <a:pt x="29" y="0"/>
                    </a:cubicBezTo>
                    <a:cubicBezTo>
                      <a:pt x="44" y="0"/>
                      <a:pt x="49" y="7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2" y="1"/>
                      <a:pt x="52" y="1"/>
                      <a:pt x="52" y="1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3" name="Freeform 14"/>
              <p:cNvSpPr>
                <a:spLocks noEditPoints="1"/>
              </p:cNvSpPr>
              <p:nvPr userDrawn="1"/>
            </p:nvSpPr>
            <p:spPr bwMode="auto">
              <a:xfrm>
                <a:off x="925513" y="4622801"/>
                <a:ext cx="65088" cy="30163"/>
              </a:xfrm>
              <a:custGeom>
                <a:avLst/>
                <a:gdLst>
                  <a:gd name="T0" fmla="*/ 15 w 41"/>
                  <a:gd name="T1" fmla="*/ 2 h 19"/>
                  <a:gd name="T2" fmla="*/ 9 w 41"/>
                  <a:gd name="T3" fmla="*/ 2 h 19"/>
                  <a:gd name="T4" fmla="*/ 9 w 41"/>
                  <a:gd name="T5" fmla="*/ 19 h 19"/>
                  <a:gd name="T6" fmla="*/ 5 w 41"/>
                  <a:gd name="T7" fmla="*/ 19 h 19"/>
                  <a:gd name="T8" fmla="*/ 5 w 41"/>
                  <a:gd name="T9" fmla="*/ 2 h 19"/>
                  <a:gd name="T10" fmla="*/ 0 w 41"/>
                  <a:gd name="T11" fmla="*/ 2 h 19"/>
                  <a:gd name="T12" fmla="*/ 0 w 41"/>
                  <a:gd name="T13" fmla="*/ 0 h 19"/>
                  <a:gd name="T14" fmla="*/ 15 w 41"/>
                  <a:gd name="T15" fmla="*/ 0 h 19"/>
                  <a:gd name="T16" fmla="*/ 15 w 41"/>
                  <a:gd name="T17" fmla="*/ 2 h 19"/>
                  <a:gd name="T18" fmla="*/ 41 w 41"/>
                  <a:gd name="T19" fmla="*/ 19 h 19"/>
                  <a:gd name="T20" fmla="*/ 38 w 41"/>
                  <a:gd name="T21" fmla="*/ 19 h 19"/>
                  <a:gd name="T22" fmla="*/ 38 w 41"/>
                  <a:gd name="T23" fmla="*/ 3 h 19"/>
                  <a:gd name="T24" fmla="*/ 37 w 41"/>
                  <a:gd name="T25" fmla="*/ 3 h 19"/>
                  <a:gd name="T26" fmla="*/ 31 w 41"/>
                  <a:gd name="T27" fmla="*/ 19 h 19"/>
                  <a:gd name="T28" fmla="*/ 29 w 41"/>
                  <a:gd name="T29" fmla="*/ 19 h 19"/>
                  <a:gd name="T30" fmla="*/ 22 w 41"/>
                  <a:gd name="T31" fmla="*/ 3 h 19"/>
                  <a:gd name="T32" fmla="*/ 22 w 41"/>
                  <a:gd name="T33" fmla="*/ 3 h 19"/>
                  <a:gd name="T34" fmla="*/ 22 w 41"/>
                  <a:gd name="T35" fmla="*/ 19 h 19"/>
                  <a:gd name="T36" fmla="*/ 19 w 41"/>
                  <a:gd name="T37" fmla="*/ 19 h 19"/>
                  <a:gd name="T38" fmla="*/ 19 w 41"/>
                  <a:gd name="T39" fmla="*/ 0 h 19"/>
                  <a:gd name="T40" fmla="*/ 24 w 41"/>
                  <a:gd name="T41" fmla="*/ 0 h 19"/>
                  <a:gd name="T42" fmla="*/ 30 w 41"/>
                  <a:gd name="T43" fmla="*/ 15 h 19"/>
                  <a:gd name="T44" fmla="*/ 35 w 41"/>
                  <a:gd name="T45" fmla="*/ 0 h 19"/>
                  <a:gd name="T46" fmla="*/ 41 w 41"/>
                  <a:gd name="T47" fmla="*/ 0 h 19"/>
                  <a:gd name="T48" fmla="*/ 41 w 41"/>
                  <a:gd name="T4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19">
                    <a:moveTo>
                      <a:pt x="15" y="2"/>
                    </a:moveTo>
                    <a:lnTo>
                      <a:pt x="9" y="2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  <a:moveTo>
                      <a:pt x="41" y="19"/>
                    </a:moveTo>
                    <a:lnTo>
                      <a:pt x="38" y="19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 userDrawn="1"/>
          </p:nvGrpSpPr>
          <p:grpSpPr>
            <a:xfrm>
              <a:off x="1173163" y="4383088"/>
              <a:ext cx="1039813" cy="431800"/>
              <a:chOff x="1173163" y="4383088"/>
              <a:chExt cx="1039813" cy="431800"/>
            </a:xfrm>
          </p:grpSpPr>
          <p:sp>
            <p:nvSpPr>
              <p:cNvPr id="14" name="Freeform 15"/>
              <p:cNvSpPr>
                <a:spLocks noEditPoints="1"/>
              </p:cNvSpPr>
              <p:nvPr userDrawn="1"/>
            </p:nvSpPr>
            <p:spPr bwMode="auto">
              <a:xfrm>
                <a:off x="1184275" y="4383088"/>
                <a:ext cx="149225" cy="177800"/>
              </a:xfrm>
              <a:custGeom>
                <a:avLst/>
                <a:gdLst>
                  <a:gd name="T0" fmla="*/ 65 w 116"/>
                  <a:gd name="T1" fmla="*/ 0 h 138"/>
                  <a:gd name="T2" fmla="*/ 83 w 116"/>
                  <a:gd name="T3" fmla="*/ 2 h 138"/>
                  <a:gd name="T4" fmla="*/ 97 w 116"/>
                  <a:gd name="T5" fmla="*/ 7 h 138"/>
                  <a:gd name="T6" fmla="*/ 106 w 116"/>
                  <a:gd name="T7" fmla="*/ 18 h 138"/>
                  <a:gd name="T8" fmla="*/ 109 w 116"/>
                  <a:gd name="T9" fmla="*/ 34 h 138"/>
                  <a:gd name="T10" fmla="*/ 104 w 116"/>
                  <a:gd name="T11" fmla="*/ 52 h 138"/>
                  <a:gd name="T12" fmla="*/ 90 w 116"/>
                  <a:gd name="T13" fmla="*/ 63 h 138"/>
                  <a:gd name="T14" fmla="*/ 109 w 116"/>
                  <a:gd name="T15" fmla="*/ 76 h 138"/>
                  <a:gd name="T16" fmla="*/ 116 w 116"/>
                  <a:gd name="T17" fmla="*/ 98 h 138"/>
                  <a:gd name="T18" fmla="*/ 112 w 116"/>
                  <a:gd name="T19" fmla="*/ 116 h 138"/>
                  <a:gd name="T20" fmla="*/ 101 w 116"/>
                  <a:gd name="T21" fmla="*/ 129 h 138"/>
                  <a:gd name="T22" fmla="*/ 85 w 116"/>
                  <a:gd name="T23" fmla="*/ 136 h 138"/>
                  <a:gd name="T24" fmla="*/ 67 w 116"/>
                  <a:gd name="T25" fmla="*/ 138 h 138"/>
                  <a:gd name="T26" fmla="*/ 0 w 116"/>
                  <a:gd name="T27" fmla="*/ 138 h 138"/>
                  <a:gd name="T28" fmla="*/ 0 w 116"/>
                  <a:gd name="T29" fmla="*/ 0 h 138"/>
                  <a:gd name="T30" fmla="*/ 65 w 116"/>
                  <a:gd name="T31" fmla="*/ 0 h 138"/>
                  <a:gd name="T32" fmla="*/ 61 w 116"/>
                  <a:gd name="T33" fmla="*/ 56 h 138"/>
                  <a:gd name="T34" fmla="*/ 74 w 116"/>
                  <a:gd name="T35" fmla="*/ 52 h 138"/>
                  <a:gd name="T36" fmla="*/ 80 w 116"/>
                  <a:gd name="T37" fmla="*/ 39 h 138"/>
                  <a:gd name="T38" fmla="*/ 78 w 116"/>
                  <a:gd name="T39" fmla="*/ 32 h 138"/>
                  <a:gd name="T40" fmla="*/ 73 w 116"/>
                  <a:gd name="T41" fmla="*/ 27 h 138"/>
                  <a:gd name="T42" fmla="*/ 67 w 116"/>
                  <a:gd name="T43" fmla="*/ 24 h 138"/>
                  <a:gd name="T44" fmla="*/ 59 w 116"/>
                  <a:gd name="T45" fmla="*/ 24 h 138"/>
                  <a:gd name="T46" fmla="*/ 30 w 116"/>
                  <a:gd name="T47" fmla="*/ 24 h 138"/>
                  <a:gd name="T48" fmla="*/ 30 w 116"/>
                  <a:gd name="T49" fmla="*/ 56 h 138"/>
                  <a:gd name="T50" fmla="*/ 61 w 116"/>
                  <a:gd name="T51" fmla="*/ 56 h 138"/>
                  <a:gd name="T52" fmla="*/ 63 w 116"/>
                  <a:gd name="T53" fmla="*/ 115 h 138"/>
                  <a:gd name="T54" fmla="*/ 71 w 116"/>
                  <a:gd name="T55" fmla="*/ 114 h 138"/>
                  <a:gd name="T56" fmla="*/ 78 w 116"/>
                  <a:gd name="T57" fmla="*/ 111 h 138"/>
                  <a:gd name="T58" fmla="*/ 83 w 116"/>
                  <a:gd name="T59" fmla="*/ 105 h 138"/>
                  <a:gd name="T60" fmla="*/ 85 w 116"/>
                  <a:gd name="T61" fmla="*/ 96 h 138"/>
                  <a:gd name="T62" fmla="*/ 79 w 116"/>
                  <a:gd name="T63" fmla="*/ 81 h 138"/>
                  <a:gd name="T64" fmla="*/ 63 w 116"/>
                  <a:gd name="T65" fmla="*/ 77 h 138"/>
                  <a:gd name="T66" fmla="*/ 30 w 116"/>
                  <a:gd name="T67" fmla="*/ 77 h 138"/>
                  <a:gd name="T68" fmla="*/ 30 w 116"/>
                  <a:gd name="T69" fmla="*/ 115 h 138"/>
                  <a:gd name="T70" fmla="*/ 63 w 116"/>
                  <a:gd name="T71" fmla="*/ 1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6" h="138">
                    <a:moveTo>
                      <a:pt x="65" y="0"/>
                    </a:moveTo>
                    <a:cubicBezTo>
                      <a:pt x="72" y="0"/>
                      <a:pt x="78" y="1"/>
                      <a:pt x="83" y="2"/>
                    </a:cubicBezTo>
                    <a:cubicBezTo>
                      <a:pt x="88" y="3"/>
                      <a:pt x="93" y="5"/>
                      <a:pt x="97" y="7"/>
                    </a:cubicBezTo>
                    <a:cubicBezTo>
                      <a:pt x="101" y="10"/>
                      <a:pt x="104" y="14"/>
                      <a:pt x="106" y="18"/>
                    </a:cubicBezTo>
                    <a:cubicBezTo>
                      <a:pt x="108" y="22"/>
                      <a:pt x="109" y="28"/>
                      <a:pt x="109" y="34"/>
                    </a:cubicBezTo>
                    <a:cubicBezTo>
                      <a:pt x="109" y="41"/>
                      <a:pt x="107" y="47"/>
                      <a:pt x="104" y="52"/>
                    </a:cubicBezTo>
                    <a:cubicBezTo>
                      <a:pt x="101" y="56"/>
                      <a:pt x="96" y="60"/>
                      <a:pt x="90" y="63"/>
                    </a:cubicBezTo>
                    <a:cubicBezTo>
                      <a:pt x="99" y="66"/>
                      <a:pt x="105" y="70"/>
                      <a:pt x="109" y="76"/>
                    </a:cubicBezTo>
                    <a:cubicBezTo>
                      <a:pt x="114" y="82"/>
                      <a:pt x="116" y="89"/>
                      <a:pt x="116" y="98"/>
                    </a:cubicBezTo>
                    <a:cubicBezTo>
                      <a:pt x="116" y="105"/>
                      <a:pt x="114" y="111"/>
                      <a:pt x="112" y="116"/>
                    </a:cubicBezTo>
                    <a:cubicBezTo>
                      <a:pt x="109" y="121"/>
                      <a:pt x="105" y="126"/>
                      <a:pt x="101" y="129"/>
                    </a:cubicBezTo>
                    <a:cubicBezTo>
                      <a:pt x="96" y="132"/>
                      <a:pt x="91" y="134"/>
                      <a:pt x="85" y="136"/>
                    </a:cubicBezTo>
                    <a:cubicBezTo>
                      <a:pt x="79" y="137"/>
                      <a:pt x="73" y="138"/>
                      <a:pt x="67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5" y="0"/>
                    </a:lnTo>
                    <a:close/>
                    <a:moveTo>
                      <a:pt x="61" y="56"/>
                    </a:moveTo>
                    <a:cubicBezTo>
                      <a:pt x="66" y="56"/>
                      <a:pt x="71" y="55"/>
                      <a:pt x="74" y="52"/>
                    </a:cubicBezTo>
                    <a:cubicBezTo>
                      <a:pt x="78" y="49"/>
                      <a:pt x="80" y="45"/>
                      <a:pt x="80" y="39"/>
                    </a:cubicBezTo>
                    <a:cubicBezTo>
                      <a:pt x="80" y="36"/>
                      <a:pt x="79" y="34"/>
                      <a:pt x="78" y="32"/>
                    </a:cubicBezTo>
                    <a:cubicBezTo>
                      <a:pt x="77" y="29"/>
                      <a:pt x="75" y="28"/>
                      <a:pt x="73" y="27"/>
                    </a:cubicBezTo>
                    <a:cubicBezTo>
                      <a:pt x="71" y="26"/>
                      <a:pt x="69" y="25"/>
                      <a:pt x="67" y="24"/>
                    </a:cubicBezTo>
                    <a:cubicBezTo>
                      <a:pt x="64" y="24"/>
                      <a:pt x="61" y="24"/>
                      <a:pt x="59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56"/>
                      <a:pt x="30" y="56"/>
                      <a:pt x="30" y="56"/>
                    </a:cubicBezTo>
                    <a:lnTo>
                      <a:pt x="61" y="56"/>
                    </a:lnTo>
                    <a:close/>
                    <a:moveTo>
                      <a:pt x="63" y="115"/>
                    </a:moveTo>
                    <a:cubicBezTo>
                      <a:pt x="66" y="115"/>
                      <a:pt x="69" y="114"/>
                      <a:pt x="71" y="114"/>
                    </a:cubicBezTo>
                    <a:cubicBezTo>
                      <a:pt x="74" y="113"/>
                      <a:pt x="76" y="112"/>
                      <a:pt x="78" y="111"/>
                    </a:cubicBezTo>
                    <a:cubicBezTo>
                      <a:pt x="81" y="109"/>
                      <a:pt x="82" y="108"/>
                      <a:pt x="83" y="105"/>
                    </a:cubicBezTo>
                    <a:cubicBezTo>
                      <a:pt x="85" y="103"/>
                      <a:pt x="85" y="100"/>
                      <a:pt x="85" y="96"/>
                    </a:cubicBezTo>
                    <a:cubicBezTo>
                      <a:pt x="85" y="89"/>
                      <a:pt x="83" y="84"/>
                      <a:pt x="79" y="81"/>
                    </a:cubicBezTo>
                    <a:cubicBezTo>
                      <a:pt x="75" y="78"/>
                      <a:pt x="70" y="77"/>
                      <a:pt x="63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115"/>
                      <a:pt x="30" y="115"/>
                      <a:pt x="30" y="115"/>
                    </a:cubicBezTo>
                    <a:lnTo>
                      <a:pt x="63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 userDrawn="1"/>
            </p:nvSpPr>
            <p:spPr bwMode="auto">
              <a:xfrm>
                <a:off x="1352550" y="4432301"/>
                <a:ext cx="120650" cy="131763"/>
              </a:xfrm>
              <a:custGeom>
                <a:avLst/>
                <a:gdLst>
                  <a:gd name="T0" fmla="*/ 68 w 94"/>
                  <a:gd name="T1" fmla="*/ 100 h 103"/>
                  <a:gd name="T2" fmla="*/ 68 w 94"/>
                  <a:gd name="T3" fmla="*/ 86 h 103"/>
                  <a:gd name="T4" fmla="*/ 67 w 94"/>
                  <a:gd name="T5" fmla="*/ 86 h 103"/>
                  <a:gd name="T6" fmla="*/ 53 w 94"/>
                  <a:gd name="T7" fmla="*/ 99 h 103"/>
                  <a:gd name="T8" fmla="*/ 36 w 94"/>
                  <a:gd name="T9" fmla="*/ 103 h 103"/>
                  <a:gd name="T10" fmla="*/ 18 w 94"/>
                  <a:gd name="T11" fmla="*/ 100 h 103"/>
                  <a:gd name="T12" fmla="*/ 7 w 94"/>
                  <a:gd name="T13" fmla="*/ 92 h 103"/>
                  <a:gd name="T14" fmla="*/ 1 w 94"/>
                  <a:gd name="T15" fmla="*/ 79 h 103"/>
                  <a:gd name="T16" fmla="*/ 0 w 94"/>
                  <a:gd name="T17" fmla="*/ 62 h 103"/>
                  <a:gd name="T18" fmla="*/ 0 w 94"/>
                  <a:gd name="T19" fmla="*/ 0 h 103"/>
                  <a:gd name="T20" fmla="*/ 27 w 94"/>
                  <a:gd name="T21" fmla="*/ 0 h 103"/>
                  <a:gd name="T22" fmla="*/ 27 w 94"/>
                  <a:gd name="T23" fmla="*/ 57 h 103"/>
                  <a:gd name="T24" fmla="*/ 31 w 94"/>
                  <a:gd name="T25" fmla="*/ 75 h 103"/>
                  <a:gd name="T26" fmla="*/ 45 w 94"/>
                  <a:gd name="T27" fmla="*/ 81 h 103"/>
                  <a:gd name="T28" fmla="*/ 61 w 94"/>
                  <a:gd name="T29" fmla="*/ 75 h 103"/>
                  <a:gd name="T30" fmla="*/ 66 w 94"/>
                  <a:gd name="T31" fmla="*/ 53 h 103"/>
                  <a:gd name="T32" fmla="*/ 66 w 94"/>
                  <a:gd name="T33" fmla="*/ 0 h 103"/>
                  <a:gd name="T34" fmla="*/ 94 w 94"/>
                  <a:gd name="T35" fmla="*/ 0 h 103"/>
                  <a:gd name="T36" fmla="*/ 94 w 94"/>
                  <a:gd name="T37" fmla="*/ 100 h 103"/>
                  <a:gd name="T38" fmla="*/ 68 w 94"/>
                  <a:gd name="T39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68" y="100"/>
                    </a:moveTo>
                    <a:cubicBezTo>
                      <a:pt x="68" y="86"/>
                      <a:pt x="68" y="86"/>
                      <a:pt x="68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4" y="92"/>
                      <a:pt x="59" y="96"/>
                      <a:pt x="53" y="99"/>
                    </a:cubicBezTo>
                    <a:cubicBezTo>
                      <a:pt x="48" y="101"/>
                      <a:pt x="42" y="103"/>
                      <a:pt x="36" y="103"/>
                    </a:cubicBezTo>
                    <a:cubicBezTo>
                      <a:pt x="29" y="103"/>
                      <a:pt x="23" y="102"/>
                      <a:pt x="18" y="100"/>
                    </a:cubicBezTo>
                    <a:cubicBezTo>
                      <a:pt x="14" y="98"/>
                      <a:pt x="10" y="95"/>
                      <a:pt x="7" y="92"/>
                    </a:cubicBezTo>
                    <a:cubicBezTo>
                      <a:pt x="4" y="88"/>
                      <a:pt x="3" y="84"/>
                      <a:pt x="1" y="79"/>
                    </a:cubicBezTo>
                    <a:cubicBezTo>
                      <a:pt x="0" y="74"/>
                      <a:pt x="0" y="68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7" y="65"/>
                      <a:pt x="29" y="71"/>
                      <a:pt x="31" y="75"/>
                    </a:cubicBezTo>
                    <a:cubicBezTo>
                      <a:pt x="34" y="79"/>
                      <a:pt x="38" y="81"/>
                      <a:pt x="45" y="81"/>
                    </a:cubicBezTo>
                    <a:cubicBezTo>
                      <a:pt x="52" y="81"/>
                      <a:pt x="58" y="79"/>
                      <a:pt x="61" y="75"/>
                    </a:cubicBezTo>
                    <a:cubicBezTo>
                      <a:pt x="65" y="70"/>
                      <a:pt x="66" y="63"/>
                      <a:pt x="66" y="5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0"/>
                      <a:pt x="94" y="100"/>
                      <a:pt x="94" y="100"/>
                    </a:cubicBezTo>
                    <a:lnTo>
                      <a:pt x="68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6" name="Freeform 17"/>
              <p:cNvSpPr>
                <a:spLocks/>
              </p:cNvSpPr>
              <p:nvPr userDrawn="1"/>
            </p:nvSpPr>
            <p:spPr bwMode="auto">
              <a:xfrm>
                <a:off x="1489075" y="4427538"/>
                <a:ext cx="120650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40 w 93"/>
                  <a:gd name="T5" fmla="*/ 87 h 106"/>
                  <a:gd name="T6" fmla="*/ 47 w 93"/>
                  <a:gd name="T7" fmla="*/ 88 h 106"/>
                  <a:gd name="T8" fmla="*/ 54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3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3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6 w 93"/>
                  <a:gd name="T39" fmla="*/ 7 h 106"/>
                  <a:gd name="T40" fmla="*/ 86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2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9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40" y="87"/>
                    </a:cubicBezTo>
                    <a:cubicBezTo>
                      <a:pt x="42" y="87"/>
                      <a:pt x="45" y="88"/>
                      <a:pt x="47" y="88"/>
                    </a:cubicBezTo>
                    <a:cubicBezTo>
                      <a:pt x="49" y="88"/>
                      <a:pt x="51" y="87"/>
                      <a:pt x="54" y="87"/>
                    </a:cubicBezTo>
                    <a:cubicBezTo>
                      <a:pt x="56" y="86"/>
                      <a:pt x="58" y="86"/>
                      <a:pt x="59" y="85"/>
                    </a:cubicBezTo>
                    <a:cubicBezTo>
                      <a:pt x="61" y="84"/>
                      <a:pt x="63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3" y="68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3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3" y="37"/>
                      <a:pt x="3" y="33"/>
                    </a:cubicBezTo>
                    <a:cubicBezTo>
                      <a:pt x="3" y="26"/>
                      <a:pt x="4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2" y="0"/>
                      <a:pt x="57" y="1"/>
                      <a:pt x="62" y="2"/>
                    </a:cubicBezTo>
                    <a:cubicBezTo>
                      <a:pt x="67" y="3"/>
                      <a:pt x="72" y="5"/>
                      <a:pt x="76" y="7"/>
                    </a:cubicBezTo>
                    <a:cubicBezTo>
                      <a:pt x="80" y="10"/>
                      <a:pt x="83" y="13"/>
                      <a:pt x="86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3" y="22"/>
                      <a:pt x="32" y="23"/>
                    </a:cubicBezTo>
                    <a:cubicBezTo>
                      <a:pt x="31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3" y="34"/>
                    </a:cubicBezTo>
                    <a:cubicBezTo>
                      <a:pt x="35" y="36"/>
                      <a:pt x="37" y="37"/>
                      <a:pt x="40" y="38"/>
                    </a:cubicBezTo>
                    <a:cubicBezTo>
                      <a:pt x="43" y="39"/>
                      <a:pt x="46" y="40"/>
                      <a:pt x="50" y="40"/>
                    </a:cubicBezTo>
                    <a:cubicBezTo>
                      <a:pt x="54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2" y="83"/>
                      <a:pt x="89" y="88"/>
                    </a:cubicBezTo>
                    <a:cubicBezTo>
                      <a:pt x="86" y="92"/>
                      <a:pt x="83" y="96"/>
                      <a:pt x="79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9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8" y="92"/>
                      <a:pt x="5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7" name="Freeform 18"/>
              <p:cNvSpPr>
                <a:spLocks noEditPoints="1"/>
              </p:cNvSpPr>
              <p:nvPr userDrawn="1"/>
            </p:nvSpPr>
            <p:spPr bwMode="auto">
              <a:xfrm>
                <a:off x="1627188" y="4383088"/>
                <a:ext cx="36513" cy="177800"/>
              </a:xfrm>
              <a:custGeom>
                <a:avLst/>
                <a:gdLst>
                  <a:gd name="T0" fmla="*/ 0 w 23"/>
                  <a:gd name="T1" fmla="*/ 18 h 112"/>
                  <a:gd name="T2" fmla="*/ 0 w 23"/>
                  <a:gd name="T3" fmla="*/ 0 h 112"/>
                  <a:gd name="T4" fmla="*/ 23 w 23"/>
                  <a:gd name="T5" fmla="*/ 0 h 112"/>
                  <a:gd name="T6" fmla="*/ 23 w 23"/>
                  <a:gd name="T7" fmla="*/ 18 h 112"/>
                  <a:gd name="T8" fmla="*/ 0 w 23"/>
                  <a:gd name="T9" fmla="*/ 18 h 112"/>
                  <a:gd name="T10" fmla="*/ 23 w 23"/>
                  <a:gd name="T11" fmla="*/ 31 h 112"/>
                  <a:gd name="T12" fmla="*/ 23 w 23"/>
                  <a:gd name="T13" fmla="*/ 112 h 112"/>
                  <a:gd name="T14" fmla="*/ 0 w 23"/>
                  <a:gd name="T15" fmla="*/ 112 h 112"/>
                  <a:gd name="T16" fmla="*/ 0 w 23"/>
                  <a:gd name="T17" fmla="*/ 31 h 112"/>
                  <a:gd name="T18" fmla="*/ 23 w 23"/>
                  <a:gd name="T19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12">
                    <a:moveTo>
                      <a:pt x="0" y="18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close/>
                    <a:moveTo>
                      <a:pt x="23" y="31"/>
                    </a:moveTo>
                    <a:lnTo>
                      <a:pt x="23" y="112"/>
                    </a:lnTo>
                    <a:lnTo>
                      <a:pt x="0" y="112"/>
                    </a:lnTo>
                    <a:lnTo>
                      <a:pt x="0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1685925" y="4427538"/>
                <a:ext cx="122238" cy="133350"/>
              </a:xfrm>
              <a:custGeom>
                <a:avLst/>
                <a:gdLst>
                  <a:gd name="T0" fmla="*/ 26 w 94"/>
                  <a:gd name="T1" fmla="*/ 3 h 103"/>
                  <a:gd name="T2" fmla="*/ 26 w 94"/>
                  <a:gd name="T3" fmla="*/ 17 h 103"/>
                  <a:gd name="T4" fmla="*/ 27 w 94"/>
                  <a:gd name="T5" fmla="*/ 17 h 103"/>
                  <a:gd name="T6" fmla="*/ 40 w 94"/>
                  <a:gd name="T7" fmla="*/ 4 h 103"/>
                  <a:gd name="T8" fmla="*/ 57 w 94"/>
                  <a:gd name="T9" fmla="*/ 0 h 103"/>
                  <a:gd name="T10" fmla="*/ 76 w 94"/>
                  <a:gd name="T11" fmla="*/ 3 h 103"/>
                  <a:gd name="T12" fmla="*/ 87 w 94"/>
                  <a:gd name="T13" fmla="*/ 12 h 103"/>
                  <a:gd name="T14" fmla="*/ 92 w 94"/>
                  <a:gd name="T15" fmla="*/ 25 h 103"/>
                  <a:gd name="T16" fmla="*/ 94 w 94"/>
                  <a:gd name="T17" fmla="*/ 42 h 103"/>
                  <a:gd name="T18" fmla="*/ 94 w 94"/>
                  <a:gd name="T19" fmla="*/ 103 h 103"/>
                  <a:gd name="T20" fmla="*/ 67 w 94"/>
                  <a:gd name="T21" fmla="*/ 103 h 103"/>
                  <a:gd name="T22" fmla="*/ 67 w 94"/>
                  <a:gd name="T23" fmla="*/ 47 h 103"/>
                  <a:gd name="T24" fmla="*/ 63 w 94"/>
                  <a:gd name="T25" fmla="*/ 28 h 103"/>
                  <a:gd name="T26" fmla="*/ 49 w 94"/>
                  <a:gd name="T27" fmla="*/ 22 h 103"/>
                  <a:gd name="T28" fmla="*/ 33 w 94"/>
                  <a:gd name="T29" fmla="*/ 29 h 103"/>
                  <a:gd name="T30" fmla="*/ 28 w 94"/>
                  <a:gd name="T31" fmla="*/ 51 h 103"/>
                  <a:gd name="T32" fmla="*/ 28 w 94"/>
                  <a:gd name="T33" fmla="*/ 103 h 103"/>
                  <a:gd name="T34" fmla="*/ 0 w 94"/>
                  <a:gd name="T35" fmla="*/ 103 h 103"/>
                  <a:gd name="T36" fmla="*/ 0 w 94"/>
                  <a:gd name="T37" fmla="*/ 3 h 103"/>
                  <a:gd name="T38" fmla="*/ 26 w 94"/>
                  <a:gd name="T39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26" y="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11"/>
                      <a:pt x="35" y="7"/>
                      <a:pt x="40" y="4"/>
                    </a:cubicBezTo>
                    <a:cubicBezTo>
                      <a:pt x="46" y="2"/>
                      <a:pt x="52" y="0"/>
                      <a:pt x="57" y="0"/>
                    </a:cubicBezTo>
                    <a:cubicBezTo>
                      <a:pt x="65" y="0"/>
                      <a:pt x="71" y="1"/>
                      <a:pt x="76" y="3"/>
                    </a:cubicBezTo>
                    <a:cubicBezTo>
                      <a:pt x="80" y="5"/>
                      <a:pt x="84" y="8"/>
                      <a:pt x="87" y="12"/>
                    </a:cubicBezTo>
                    <a:cubicBezTo>
                      <a:pt x="89" y="15"/>
                      <a:pt x="91" y="20"/>
                      <a:pt x="92" y="25"/>
                    </a:cubicBezTo>
                    <a:cubicBezTo>
                      <a:pt x="94" y="30"/>
                      <a:pt x="94" y="35"/>
                      <a:pt x="94" y="4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38"/>
                      <a:pt x="65" y="32"/>
                      <a:pt x="63" y="28"/>
                    </a:cubicBezTo>
                    <a:cubicBezTo>
                      <a:pt x="60" y="24"/>
                      <a:pt x="56" y="22"/>
                      <a:pt x="49" y="22"/>
                    </a:cubicBezTo>
                    <a:cubicBezTo>
                      <a:pt x="41" y="22"/>
                      <a:pt x="36" y="24"/>
                      <a:pt x="33" y="29"/>
                    </a:cubicBezTo>
                    <a:cubicBezTo>
                      <a:pt x="29" y="33"/>
                      <a:pt x="28" y="41"/>
                      <a:pt x="28" y="51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1824038" y="4427538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7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4 w 100"/>
                  <a:gd name="T19" fmla="*/ 75 h 106"/>
                  <a:gd name="T20" fmla="*/ 0 w 100"/>
                  <a:gd name="T21" fmla="*/ 53 h 106"/>
                  <a:gd name="T22" fmla="*/ 4 w 100"/>
                  <a:gd name="T23" fmla="*/ 32 h 106"/>
                  <a:gd name="T24" fmla="*/ 14 w 100"/>
                  <a:gd name="T25" fmla="*/ 16 h 106"/>
                  <a:gd name="T26" fmla="*/ 31 w 100"/>
                  <a:gd name="T27" fmla="*/ 4 h 106"/>
                  <a:gd name="T28" fmla="*/ 51 w 100"/>
                  <a:gd name="T29" fmla="*/ 0 h 106"/>
                  <a:gd name="T30" fmla="*/ 74 w 100"/>
                  <a:gd name="T31" fmla="*/ 5 h 106"/>
                  <a:gd name="T32" fmla="*/ 89 w 100"/>
                  <a:gd name="T33" fmla="*/ 19 h 106"/>
                  <a:gd name="T34" fmla="*/ 98 w 100"/>
                  <a:gd name="T35" fmla="*/ 38 h 106"/>
                  <a:gd name="T36" fmla="*/ 100 w 100"/>
                  <a:gd name="T37" fmla="*/ 60 h 106"/>
                  <a:gd name="T38" fmla="*/ 28 w 100"/>
                  <a:gd name="T39" fmla="*/ 60 h 106"/>
                  <a:gd name="T40" fmla="*/ 34 w 100"/>
                  <a:gd name="T41" fmla="*/ 79 h 106"/>
                  <a:gd name="T42" fmla="*/ 66 w 100"/>
                  <a:gd name="T43" fmla="*/ 27 h 106"/>
                  <a:gd name="T44" fmla="*/ 51 w 100"/>
                  <a:gd name="T45" fmla="*/ 21 h 106"/>
                  <a:gd name="T46" fmla="*/ 40 w 100"/>
                  <a:gd name="T47" fmla="*/ 23 h 106"/>
                  <a:gd name="T48" fmla="*/ 33 w 100"/>
                  <a:gd name="T49" fmla="*/ 29 h 106"/>
                  <a:gd name="T50" fmla="*/ 29 w 100"/>
                  <a:gd name="T51" fmla="*/ 36 h 106"/>
                  <a:gd name="T52" fmla="*/ 28 w 100"/>
                  <a:gd name="T53" fmla="*/ 42 h 106"/>
                  <a:gd name="T54" fmla="*/ 72 w 100"/>
                  <a:gd name="T55" fmla="*/ 42 h 106"/>
                  <a:gd name="T56" fmla="*/ 66 w 100"/>
                  <a:gd name="T57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3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4" y="32"/>
                    </a:cubicBezTo>
                    <a:cubicBezTo>
                      <a:pt x="6" y="26"/>
                      <a:pt x="10" y="20"/>
                      <a:pt x="14" y="16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9"/>
                      <a:pt x="85" y="13"/>
                      <a:pt x="89" y="19"/>
                    </a:cubicBezTo>
                    <a:cubicBezTo>
                      <a:pt x="93" y="24"/>
                      <a:pt x="96" y="30"/>
                      <a:pt x="98" y="38"/>
                    </a:cubicBezTo>
                    <a:cubicBezTo>
                      <a:pt x="100" y="45"/>
                      <a:pt x="100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6" y="27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4" y="27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9" y="30"/>
                      <a:pt x="66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1963738" y="4427538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39 w 93"/>
                  <a:gd name="T5" fmla="*/ 87 h 106"/>
                  <a:gd name="T6" fmla="*/ 47 w 93"/>
                  <a:gd name="T7" fmla="*/ 88 h 106"/>
                  <a:gd name="T8" fmla="*/ 53 w 93"/>
                  <a:gd name="T9" fmla="*/ 87 h 106"/>
                  <a:gd name="T10" fmla="*/ 59 w 93"/>
                  <a:gd name="T11" fmla="*/ 85 h 106"/>
                  <a:gd name="T12" fmla="*/ 63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2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2 w 93"/>
                  <a:gd name="T59" fmla="*/ 34 h 106"/>
                  <a:gd name="T60" fmla="*/ 40 w 93"/>
                  <a:gd name="T61" fmla="*/ 38 h 106"/>
                  <a:gd name="T62" fmla="*/ 49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4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39" y="87"/>
                    </a:cubicBezTo>
                    <a:cubicBezTo>
                      <a:pt x="42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1" y="84"/>
                      <a:pt x="62" y="82"/>
                      <a:pt x="63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0" y="0"/>
                      <a:pt x="46" y="0"/>
                    </a:cubicBezTo>
                    <a:cubicBezTo>
                      <a:pt x="51" y="0"/>
                      <a:pt x="56" y="1"/>
                      <a:pt x="62" y="2"/>
                    </a:cubicBezTo>
                    <a:cubicBezTo>
                      <a:pt x="67" y="3"/>
                      <a:pt x="71" y="5"/>
                      <a:pt x="75" y="7"/>
                    </a:cubicBezTo>
                    <a:cubicBezTo>
                      <a:pt x="79" y="10"/>
                      <a:pt x="83" y="13"/>
                      <a:pt x="85" y="17"/>
                    </a:cubicBezTo>
                    <a:cubicBezTo>
                      <a:pt x="88" y="21"/>
                      <a:pt x="89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27"/>
                      <a:pt x="61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2" y="34"/>
                    </a:cubicBezTo>
                    <a:cubicBezTo>
                      <a:pt x="34" y="36"/>
                      <a:pt x="37" y="37"/>
                      <a:pt x="40" y="38"/>
                    </a:cubicBezTo>
                    <a:cubicBezTo>
                      <a:pt x="42" y="39"/>
                      <a:pt x="46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6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1" y="83"/>
                      <a:pt x="89" y="88"/>
                    </a:cubicBezTo>
                    <a:cubicBezTo>
                      <a:pt x="86" y="92"/>
                      <a:pt x="83" y="96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1" y="95"/>
                      <a:pt x="7" y="92"/>
                      <a:pt x="4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 userDrawn="1"/>
            </p:nvSpPr>
            <p:spPr bwMode="auto">
              <a:xfrm>
                <a:off x="2093913" y="4427538"/>
                <a:ext cx="119063" cy="136525"/>
              </a:xfrm>
              <a:custGeom>
                <a:avLst/>
                <a:gdLst>
                  <a:gd name="T0" fmla="*/ 27 w 92"/>
                  <a:gd name="T1" fmla="*/ 78 h 106"/>
                  <a:gd name="T2" fmla="*/ 32 w 92"/>
                  <a:gd name="T3" fmla="*/ 84 h 106"/>
                  <a:gd name="T4" fmla="*/ 39 w 92"/>
                  <a:gd name="T5" fmla="*/ 87 h 106"/>
                  <a:gd name="T6" fmla="*/ 47 w 92"/>
                  <a:gd name="T7" fmla="*/ 88 h 106"/>
                  <a:gd name="T8" fmla="*/ 53 w 92"/>
                  <a:gd name="T9" fmla="*/ 87 h 106"/>
                  <a:gd name="T10" fmla="*/ 59 w 92"/>
                  <a:gd name="T11" fmla="*/ 85 h 106"/>
                  <a:gd name="T12" fmla="*/ 63 w 92"/>
                  <a:gd name="T13" fmla="*/ 81 h 106"/>
                  <a:gd name="T14" fmla="*/ 65 w 92"/>
                  <a:gd name="T15" fmla="*/ 75 h 106"/>
                  <a:gd name="T16" fmla="*/ 57 w 92"/>
                  <a:gd name="T17" fmla="*/ 65 h 106"/>
                  <a:gd name="T18" fmla="*/ 34 w 92"/>
                  <a:gd name="T19" fmla="*/ 59 h 106"/>
                  <a:gd name="T20" fmla="*/ 22 w 92"/>
                  <a:gd name="T21" fmla="*/ 56 h 106"/>
                  <a:gd name="T22" fmla="*/ 12 w 92"/>
                  <a:gd name="T23" fmla="*/ 51 h 106"/>
                  <a:gd name="T24" fmla="*/ 5 w 92"/>
                  <a:gd name="T25" fmla="*/ 44 h 106"/>
                  <a:gd name="T26" fmla="*/ 2 w 92"/>
                  <a:gd name="T27" fmla="*/ 33 h 106"/>
                  <a:gd name="T28" fmla="*/ 6 w 92"/>
                  <a:gd name="T29" fmla="*/ 17 h 106"/>
                  <a:gd name="T30" fmla="*/ 16 w 92"/>
                  <a:gd name="T31" fmla="*/ 7 h 106"/>
                  <a:gd name="T32" fmla="*/ 30 w 92"/>
                  <a:gd name="T33" fmla="*/ 2 h 106"/>
                  <a:gd name="T34" fmla="*/ 45 w 92"/>
                  <a:gd name="T35" fmla="*/ 0 h 106"/>
                  <a:gd name="T36" fmla="*/ 61 w 92"/>
                  <a:gd name="T37" fmla="*/ 2 h 106"/>
                  <a:gd name="T38" fmla="*/ 75 w 92"/>
                  <a:gd name="T39" fmla="*/ 7 h 106"/>
                  <a:gd name="T40" fmla="*/ 85 w 92"/>
                  <a:gd name="T41" fmla="*/ 17 h 106"/>
                  <a:gd name="T42" fmla="*/ 90 w 92"/>
                  <a:gd name="T43" fmla="*/ 32 h 106"/>
                  <a:gd name="T44" fmla="*/ 63 w 92"/>
                  <a:gd name="T45" fmla="*/ 32 h 106"/>
                  <a:gd name="T46" fmla="*/ 57 w 92"/>
                  <a:gd name="T47" fmla="*/ 22 h 106"/>
                  <a:gd name="T48" fmla="*/ 45 w 92"/>
                  <a:gd name="T49" fmla="*/ 19 h 106"/>
                  <a:gd name="T50" fmla="*/ 40 w 92"/>
                  <a:gd name="T51" fmla="*/ 19 h 106"/>
                  <a:gd name="T52" fmla="*/ 35 w 92"/>
                  <a:gd name="T53" fmla="*/ 20 h 106"/>
                  <a:gd name="T54" fmla="*/ 31 w 92"/>
                  <a:gd name="T55" fmla="*/ 23 h 106"/>
                  <a:gd name="T56" fmla="*/ 29 w 92"/>
                  <a:gd name="T57" fmla="*/ 28 h 106"/>
                  <a:gd name="T58" fmla="*/ 32 w 92"/>
                  <a:gd name="T59" fmla="*/ 34 h 106"/>
                  <a:gd name="T60" fmla="*/ 39 w 92"/>
                  <a:gd name="T61" fmla="*/ 38 h 106"/>
                  <a:gd name="T62" fmla="*/ 49 w 92"/>
                  <a:gd name="T63" fmla="*/ 40 h 106"/>
                  <a:gd name="T64" fmla="*/ 61 w 92"/>
                  <a:gd name="T65" fmla="*/ 43 h 106"/>
                  <a:gd name="T66" fmla="*/ 72 w 92"/>
                  <a:gd name="T67" fmla="*/ 46 h 106"/>
                  <a:gd name="T68" fmla="*/ 82 w 92"/>
                  <a:gd name="T69" fmla="*/ 51 h 106"/>
                  <a:gd name="T70" fmla="*/ 90 w 92"/>
                  <a:gd name="T71" fmla="*/ 59 h 106"/>
                  <a:gd name="T72" fmla="*/ 92 w 92"/>
                  <a:gd name="T73" fmla="*/ 71 h 106"/>
                  <a:gd name="T74" fmla="*/ 88 w 92"/>
                  <a:gd name="T75" fmla="*/ 88 h 106"/>
                  <a:gd name="T76" fmla="*/ 78 w 92"/>
                  <a:gd name="T77" fmla="*/ 98 h 106"/>
                  <a:gd name="T78" fmla="*/ 63 w 92"/>
                  <a:gd name="T79" fmla="*/ 104 h 106"/>
                  <a:gd name="T80" fmla="*/ 47 w 92"/>
                  <a:gd name="T81" fmla="*/ 106 h 106"/>
                  <a:gd name="T82" fmla="*/ 30 w 92"/>
                  <a:gd name="T83" fmla="*/ 104 h 106"/>
                  <a:gd name="T84" fmla="*/ 15 w 92"/>
                  <a:gd name="T85" fmla="*/ 98 h 106"/>
                  <a:gd name="T86" fmla="*/ 4 w 92"/>
                  <a:gd name="T87" fmla="*/ 87 h 106"/>
                  <a:gd name="T88" fmla="*/ 0 w 92"/>
                  <a:gd name="T89" fmla="*/ 71 h 106"/>
                  <a:gd name="T90" fmla="*/ 26 w 92"/>
                  <a:gd name="T91" fmla="*/ 71 h 106"/>
                  <a:gd name="T92" fmla="*/ 27 w 92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6">
                    <a:moveTo>
                      <a:pt x="27" y="78"/>
                    </a:moveTo>
                    <a:cubicBezTo>
                      <a:pt x="29" y="80"/>
                      <a:pt x="30" y="82"/>
                      <a:pt x="32" y="84"/>
                    </a:cubicBezTo>
                    <a:cubicBezTo>
                      <a:pt x="34" y="85"/>
                      <a:pt x="36" y="86"/>
                      <a:pt x="39" y="87"/>
                    </a:cubicBezTo>
                    <a:cubicBezTo>
                      <a:pt x="41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0" y="84"/>
                      <a:pt x="62" y="82"/>
                      <a:pt x="63" y="81"/>
                    </a:cubicBezTo>
                    <a:cubicBezTo>
                      <a:pt x="64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3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6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8" y="13"/>
                      <a:pt x="11" y="9"/>
                      <a:pt x="16" y="7"/>
                    </a:cubicBezTo>
                    <a:cubicBezTo>
                      <a:pt x="20" y="4"/>
                      <a:pt x="24" y="3"/>
                      <a:pt x="30" y="2"/>
                    </a:cubicBezTo>
                    <a:cubicBezTo>
                      <a:pt x="35" y="1"/>
                      <a:pt x="40" y="0"/>
                      <a:pt x="45" y="0"/>
                    </a:cubicBezTo>
                    <a:cubicBezTo>
                      <a:pt x="51" y="0"/>
                      <a:pt x="56" y="1"/>
                      <a:pt x="61" y="2"/>
                    </a:cubicBezTo>
                    <a:cubicBezTo>
                      <a:pt x="66" y="3"/>
                      <a:pt x="71" y="5"/>
                      <a:pt x="75" y="7"/>
                    </a:cubicBezTo>
                    <a:cubicBezTo>
                      <a:pt x="79" y="10"/>
                      <a:pt x="82" y="13"/>
                      <a:pt x="85" y="17"/>
                    </a:cubicBezTo>
                    <a:cubicBezTo>
                      <a:pt x="87" y="21"/>
                      <a:pt x="89" y="26"/>
                      <a:pt x="90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7"/>
                      <a:pt x="61" y="23"/>
                      <a:pt x="57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1" y="19"/>
                      <a:pt x="40" y="19"/>
                    </a:cubicBezTo>
                    <a:cubicBezTo>
                      <a:pt x="38" y="19"/>
                      <a:pt x="36" y="20"/>
                      <a:pt x="35" y="20"/>
                    </a:cubicBezTo>
                    <a:cubicBezTo>
                      <a:pt x="33" y="21"/>
                      <a:pt x="32" y="22"/>
                      <a:pt x="31" y="23"/>
                    </a:cubicBezTo>
                    <a:cubicBezTo>
                      <a:pt x="30" y="24"/>
                      <a:pt x="29" y="26"/>
                      <a:pt x="29" y="28"/>
                    </a:cubicBezTo>
                    <a:cubicBezTo>
                      <a:pt x="29" y="31"/>
                      <a:pt x="30" y="33"/>
                      <a:pt x="32" y="34"/>
                    </a:cubicBezTo>
                    <a:cubicBezTo>
                      <a:pt x="34" y="36"/>
                      <a:pt x="36" y="37"/>
                      <a:pt x="39" y="38"/>
                    </a:cubicBezTo>
                    <a:cubicBezTo>
                      <a:pt x="42" y="39"/>
                      <a:pt x="45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8" y="45"/>
                      <a:pt x="72" y="46"/>
                    </a:cubicBezTo>
                    <a:cubicBezTo>
                      <a:pt x="76" y="48"/>
                      <a:pt x="79" y="49"/>
                      <a:pt x="82" y="51"/>
                    </a:cubicBezTo>
                    <a:cubicBezTo>
                      <a:pt x="85" y="54"/>
                      <a:pt x="88" y="56"/>
                      <a:pt x="90" y="59"/>
                    </a:cubicBezTo>
                    <a:cubicBezTo>
                      <a:pt x="91" y="63"/>
                      <a:pt x="92" y="66"/>
                      <a:pt x="92" y="71"/>
                    </a:cubicBezTo>
                    <a:cubicBezTo>
                      <a:pt x="92" y="78"/>
                      <a:pt x="91" y="83"/>
                      <a:pt x="88" y="88"/>
                    </a:cubicBezTo>
                    <a:cubicBezTo>
                      <a:pt x="86" y="92"/>
                      <a:pt x="82" y="96"/>
                      <a:pt x="78" y="98"/>
                    </a:cubicBezTo>
                    <a:cubicBezTo>
                      <a:pt x="74" y="101"/>
                      <a:pt x="69" y="103"/>
                      <a:pt x="63" y="104"/>
                    </a:cubicBezTo>
                    <a:cubicBezTo>
                      <a:pt x="58" y="105"/>
                      <a:pt x="52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0" y="95"/>
                      <a:pt x="7" y="92"/>
                      <a:pt x="4" y="87"/>
                    </a:cubicBezTo>
                    <a:cubicBezTo>
                      <a:pt x="1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6" y="76"/>
                      <a:pt x="27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1173163" y="4627563"/>
                <a:ext cx="150813" cy="187325"/>
              </a:xfrm>
              <a:custGeom>
                <a:avLst/>
                <a:gdLst>
                  <a:gd name="T0" fmla="*/ 32 w 117"/>
                  <a:gd name="T1" fmla="*/ 108 h 145"/>
                  <a:gd name="T2" fmla="*/ 39 w 117"/>
                  <a:gd name="T3" fmla="*/ 116 h 145"/>
                  <a:gd name="T4" fmla="*/ 49 w 117"/>
                  <a:gd name="T5" fmla="*/ 120 h 145"/>
                  <a:gd name="T6" fmla="*/ 60 w 117"/>
                  <a:gd name="T7" fmla="*/ 122 h 145"/>
                  <a:gd name="T8" fmla="*/ 69 w 117"/>
                  <a:gd name="T9" fmla="*/ 121 h 145"/>
                  <a:gd name="T10" fmla="*/ 78 w 117"/>
                  <a:gd name="T11" fmla="*/ 118 h 145"/>
                  <a:gd name="T12" fmla="*/ 84 w 117"/>
                  <a:gd name="T13" fmla="*/ 113 h 145"/>
                  <a:gd name="T14" fmla="*/ 87 w 117"/>
                  <a:gd name="T15" fmla="*/ 104 h 145"/>
                  <a:gd name="T16" fmla="*/ 84 w 117"/>
                  <a:gd name="T17" fmla="*/ 95 h 145"/>
                  <a:gd name="T18" fmla="*/ 74 w 117"/>
                  <a:gd name="T19" fmla="*/ 90 h 145"/>
                  <a:gd name="T20" fmla="*/ 61 w 117"/>
                  <a:gd name="T21" fmla="*/ 85 h 145"/>
                  <a:gd name="T22" fmla="*/ 46 w 117"/>
                  <a:gd name="T23" fmla="*/ 82 h 145"/>
                  <a:gd name="T24" fmla="*/ 31 w 117"/>
                  <a:gd name="T25" fmla="*/ 77 h 145"/>
                  <a:gd name="T26" fmla="*/ 18 w 117"/>
                  <a:gd name="T27" fmla="*/ 70 h 145"/>
                  <a:gd name="T28" fmla="*/ 8 w 117"/>
                  <a:gd name="T29" fmla="*/ 58 h 145"/>
                  <a:gd name="T30" fmla="*/ 5 w 117"/>
                  <a:gd name="T31" fmla="*/ 42 h 145"/>
                  <a:gd name="T32" fmla="*/ 9 w 117"/>
                  <a:gd name="T33" fmla="*/ 24 h 145"/>
                  <a:gd name="T34" fmla="*/ 21 w 117"/>
                  <a:gd name="T35" fmla="*/ 11 h 145"/>
                  <a:gd name="T36" fmla="*/ 38 w 117"/>
                  <a:gd name="T37" fmla="*/ 3 h 145"/>
                  <a:gd name="T38" fmla="*/ 56 w 117"/>
                  <a:gd name="T39" fmla="*/ 0 h 145"/>
                  <a:gd name="T40" fmla="*/ 77 w 117"/>
                  <a:gd name="T41" fmla="*/ 3 h 145"/>
                  <a:gd name="T42" fmla="*/ 95 w 117"/>
                  <a:gd name="T43" fmla="*/ 11 h 145"/>
                  <a:gd name="T44" fmla="*/ 107 w 117"/>
                  <a:gd name="T45" fmla="*/ 25 h 145"/>
                  <a:gd name="T46" fmla="*/ 112 w 117"/>
                  <a:gd name="T47" fmla="*/ 45 h 145"/>
                  <a:gd name="T48" fmla="*/ 82 w 117"/>
                  <a:gd name="T49" fmla="*/ 45 h 145"/>
                  <a:gd name="T50" fmla="*/ 80 w 117"/>
                  <a:gd name="T51" fmla="*/ 35 h 145"/>
                  <a:gd name="T52" fmla="*/ 74 w 117"/>
                  <a:gd name="T53" fmla="*/ 28 h 145"/>
                  <a:gd name="T54" fmla="*/ 65 w 117"/>
                  <a:gd name="T55" fmla="*/ 25 h 145"/>
                  <a:gd name="T56" fmla="*/ 55 w 117"/>
                  <a:gd name="T57" fmla="*/ 24 h 145"/>
                  <a:gd name="T58" fmla="*/ 48 w 117"/>
                  <a:gd name="T59" fmla="*/ 25 h 145"/>
                  <a:gd name="T60" fmla="*/ 41 w 117"/>
                  <a:gd name="T61" fmla="*/ 28 h 145"/>
                  <a:gd name="T62" fmla="*/ 36 w 117"/>
                  <a:gd name="T63" fmla="*/ 32 h 145"/>
                  <a:gd name="T64" fmla="*/ 34 w 117"/>
                  <a:gd name="T65" fmla="*/ 40 h 145"/>
                  <a:gd name="T66" fmla="*/ 36 w 117"/>
                  <a:gd name="T67" fmla="*/ 46 h 145"/>
                  <a:gd name="T68" fmla="*/ 42 w 117"/>
                  <a:gd name="T69" fmla="*/ 51 h 145"/>
                  <a:gd name="T70" fmla="*/ 54 w 117"/>
                  <a:gd name="T71" fmla="*/ 55 h 145"/>
                  <a:gd name="T72" fmla="*/ 75 w 117"/>
                  <a:gd name="T73" fmla="*/ 61 h 145"/>
                  <a:gd name="T74" fmla="*/ 86 w 117"/>
                  <a:gd name="T75" fmla="*/ 63 h 145"/>
                  <a:gd name="T76" fmla="*/ 100 w 117"/>
                  <a:gd name="T77" fmla="*/ 70 h 145"/>
                  <a:gd name="T78" fmla="*/ 112 w 117"/>
                  <a:gd name="T79" fmla="*/ 82 h 145"/>
                  <a:gd name="T80" fmla="*/ 117 w 117"/>
                  <a:gd name="T81" fmla="*/ 101 h 145"/>
                  <a:gd name="T82" fmla="*/ 113 w 117"/>
                  <a:gd name="T83" fmla="*/ 119 h 145"/>
                  <a:gd name="T84" fmla="*/ 102 w 117"/>
                  <a:gd name="T85" fmla="*/ 133 h 145"/>
                  <a:gd name="T86" fmla="*/ 84 w 117"/>
                  <a:gd name="T87" fmla="*/ 142 h 145"/>
                  <a:gd name="T88" fmla="*/ 59 w 117"/>
                  <a:gd name="T89" fmla="*/ 145 h 145"/>
                  <a:gd name="T90" fmla="*/ 37 w 117"/>
                  <a:gd name="T91" fmla="*/ 142 h 145"/>
                  <a:gd name="T92" fmla="*/ 18 w 117"/>
                  <a:gd name="T93" fmla="*/ 134 h 145"/>
                  <a:gd name="T94" fmla="*/ 5 w 117"/>
                  <a:gd name="T95" fmla="*/ 118 h 145"/>
                  <a:gd name="T96" fmla="*/ 0 w 117"/>
                  <a:gd name="T97" fmla="*/ 96 h 145"/>
                  <a:gd name="T98" fmla="*/ 30 w 117"/>
                  <a:gd name="T99" fmla="*/ 96 h 145"/>
                  <a:gd name="T100" fmla="*/ 32 w 117"/>
                  <a:gd name="T101" fmla="*/ 10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7" h="145">
                    <a:moveTo>
                      <a:pt x="32" y="108"/>
                    </a:moveTo>
                    <a:cubicBezTo>
                      <a:pt x="34" y="111"/>
                      <a:pt x="36" y="114"/>
                      <a:pt x="39" y="116"/>
                    </a:cubicBezTo>
                    <a:cubicBezTo>
                      <a:pt x="42" y="118"/>
                      <a:pt x="45" y="119"/>
                      <a:pt x="49" y="120"/>
                    </a:cubicBezTo>
                    <a:cubicBezTo>
                      <a:pt x="52" y="121"/>
                      <a:pt x="56" y="122"/>
                      <a:pt x="60" y="122"/>
                    </a:cubicBezTo>
                    <a:cubicBezTo>
                      <a:pt x="63" y="122"/>
                      <a:pt x="66" y="121"/>
                      <a:pt x="69" y="121"/>
                    </a:cubicBezTo>
                    <a:cubicBezTo>
                      <a:pt x="72" y="121"/>
                      <a:pt x="75" y="120"/>
                      <a:pt x="78" y="118"/>
                    </a:cubicBezTo>
                    <a:cubicBezTo>
                      <a:pt x="80" y="117"/>
                      <a:pt x="83" y="115"/>
                      <a:pt x="84" y="113"/>
                    </a:cubicBezTo>
                    <a:cubicBezTo>
                      <a:pt x="86" y="111"/>
                      <a:pt x="87" y="108"/>
                      <a:pt x="87" y="104"/>
                    </a:cubicBezTo>
                    <a:cubicBezTo>
                      <a:pt x="87" y="101"/>
                      <a:pt x="86" y="98"/>
                      <a:pt x="84" y="95"/>
                    </a:cubicBezTo>
                    <a:cubicBezTo>
                      <a:pt x="81" y="93"/>
                      <a:pt x="78" y="91"/>
                      <a:pt x="74" y="90"/>
                    </a:cubicBezTo>
                    <a:cubicBezTo>
                      <a:pt x="70" y="88"/>
                      <a:pt x="66" y="87"/>
                      <a:pt x="61" y="85"/>
                    </a:cubicBezTo>
                    <a:cubicBezTo>
                      <a:pt x="56" y="84"/>
                      <a:pt x="51" y="83"/>
                      <a:pt x="46" y="82"/>
                    </a:cubicBezTo>
                    <a:cubicBezTo>
                      <a:pt x="41" y="80"/>
                      <a:pt x="36" y="79"/>
                      <a:pt x="31" y="77"/>
                    </a:cubicBezTo>
                    <a:cubicBezTo>
                      <a:pt x="26" y="75"/>
                      <a:pt x="22" y="73"/>
                      <a:pt x="18" y="70"/>
                    </a:cubicBezTo>
                    <a:cubicBezTo>
                      <a:pt x="14" y="67"/>
                      <a:pt x="11" y="63"/>
                      <a:pt x="8" y="58"/>
                    </a:cubicBezTo>
                    <a:cubicBezTo>
                      <a:pt x="6" y="54"/>
                      <a:pt x="5" y="49"/>
                      <a:pt x="5" y="42"/>
                    </a:cubicBezTo>
                    <a:cubicBezTo>
                      <a:pt x="5" y="35"/>
                      <a:pt x="6" y="29"/>
                      <a:pt x="9" y="24"/>
                    </a:cubicBezTo>
                    <a:cubicBezTo>
                      <a:pt x="12" y="19"/>
                      <a:pt x="16" y="14"/>
                      <a:pt x="21" y="11"/>
                    </a:cubicBezTo>
                    <a:cubicBezTo>
                      <a:pt x="26" y="7"/>
                      <a:pt x="32" y="5"/>
                      <a:pt x="38" y="3"/>
                    </a:cubicBezTo>
                    <a:cubicBezTo>
                      <a:pt x="44" y="1"/>
                      <a:pt x="50" y="0"/>
                      <a:pt x="56" y="0"/>
                    </a:cubicBezTo>
                    <a:cubicBezTo>
                      <a:pt x="64" y="0"/>
                      <a:pt x="71" y="1"/>
                      <a:pt x="77" y="3"/>
                    </a:cubicBezTo>
                    <a:cubicBezTo>
                      <a:pt x="84" y="4"/>
                      <a:pt x="90" y="7"/>
                      <a:pt x="95" y="11"/>
                    </a:cubicBezTo>
                    <a:cubicBezTo>
                      <a:pt x="100" y="14"/>
                      <a:pt x="104" y="19"/>
                      <a:pt x="107" y="25"/>
                    </a:cubicBezTo>
                    <a:cubicBezTo>
                      <a:pt x="110" y="30"/>
                      <a:pt x="112" y="37"/>
                      <a:pt x="112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1"/>
                      <a:pt x="81" y="37"/>
                      <a:pt x="80" y="35"/>
                    </a:cubicBezTo>
                    <a:cubicBezTo>
                      <a:pt x="78" y="32"/>
                      <a:pt x="76" y="30"/>
                      <a:pt x="74" y="28"/>
                    </a:cubicBezTo>
                    <a:cubicBezTo>
                      <a:pt x="71" y="27"/>
                      <a:pt x="69" y="26"/>
                      <a:pt x="65" y="25"/>
                    </a:cubicBezTo>
                    <a:cubicBezTo>
                      <a:pt x="62" y="24"/>
                      <a:pt x="59" y="24"/>
                      <a:pt x="55" y="24"/>
                    </a:cubicBezTo>
                    <a:cubicBezTo>
                      <a:pt x="53" y="24"/>
                      <a:pt x="50" y="24"/>
                      <a:pt x="48" y="25"/>
                    </a:cubicBezTo>
                    <a:cubicBezTo>
                      <a:pt x="45" y="25"/>
                      <a:pt x="43" y="26"/>
                      <a:pt x="41" y="28"/>
                    </a:cubicBezTo>
                    <a:cubicBezTo>
                      <a:pt x="39" y="29"/>
                      <a:pt x="37" y="30"/>
                      <a:pt x="36" y="32"/>
                    </a:cubicBezTo>
                    <a:cubicBezTo>
                      <a:pt x="35" y="34"/>
                      <a:pt x="34" y="37"/>
                      <a:pt x="34" y="40"/>
                    </a:cubicBezTo>
                    <a:cubicBezTo>
                      <a:pt x="34" y="42"/>
                      <a:pt x="35" y="45"/>
                      <a:pt x="36" y="46"/>
                    </a:cubicBezTo>
                    <a:cubicBezTo>
                      <a:pt x="37" y="48"/>
                      <a:pt x="39" y="50"/>
                      <a:pt x="42" y="51"/>
                    </a:cubicBezTo>
                    <a:cubicBezTo>
                      <a:pt x="45" y="52"/>
                      <a:pt x="49" y="54"/>
                      <a:pt x="54" y="55"/>
                    </a:cubicBezTo>
                    <a:cubicBezTo>
                      <a:pt x="60" y="57"/>
                      <a:pt x="67" y="58"/>
                      <a:pt x="75" y="61"/>
                    </a:cubicBezTo>
                    <a:cubicBezTo>
                      <a:pt x="78" y="61"/>
                      <a:pt x="82" y="62"/>
                      <a:pt x="86" y="63"/>
                    </a:cubicBezTo>
                    <a:cubicBezTo>
                      <a:pt x="91" y="65"/>
                      <a:pt x="95" y="67"/>
                      <a:pt x="100" y="70"/>
                    </a:cubicBezTo>
                    <a:cubicBezTo>
                      <a:pt x="104" y="73"/>
                      <a:pt x="108" y="77"/>
                      <a:pt x="112" y="82"/>
                    </a:cubicBezTo>
                    <a:cubicBezTo>
                      <a:pt x="115" y="87"/>
                      <a:pt x="117" y="93"/>
                      <a:pt x="117" y="101"/>
                    </a:cubicBezTo>
                    <a:cubicBezTo>
                      <a:pt x="117" y="107"/>
                      <a:pt x="115" y="113"/>
                      <a:pt x="113" y="119"/>
                    </a:cubicBezTo>
                    <a:cubicBezTo>
                      <a:pt x="110" y="124"/>
                      <a:pt x="107" y="129"/>
                      <a:pt x="102" y="133"/>
                    </a:cubicBezTo>
                    <a:cubicBezTo>
                      <a:pt x="97" y="137"/>
                      <a:pt x="91" y="140"/>
                      <a:pt x="84" y="142"/>
                    </a:cubicBezTo>
                    <a:cubicBezTo>
                      <a:pt x="77" y="144"/>
                      <a:pt x="68" y="145"/>
                      <a:pt x="59" y="145"/>
                    </a:cubicBezTo>
                    <a:cubicBezTo>
                      <a:pt x="51" y="145"/>
                      <a:pt x="44" y="144"/>
                      <a:pt x="37" y="142"/>
                    </a:cubicBezTo>
                    <a:cubicBezTo>
                      <a:pt x="30" y="140"/>
                      <a:pt x="23" y="138"/>
                      <a:pt x="18" y="134"/>
                    </a:cubicBezTo>
                    <a:cubicBezTo>
                      <a:pt x="12" y="129"/>
                      <a:pt x="8" y="124"/>
                      <a:pt x="5" y="118"/>
                    </a:cubicBezTo>
                    <a:cubicBezTo>
                      <a:pt x="2" y="112"/>
                      <a:pt x="0" y="105"/>
                      <a:pt x="0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101"/>
                      <a:pt x="30" y="105"/>
                      <a:pt x="32" y="1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1333500" y="4678363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6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3 w 100"/>
                  <a:gd name="T19" fmla="*/ 74 h 106"/>
                  <a:gd name="T20" fmla="*/ 0 w 100"/>
                  <a:gd name="T21" fmla="*/ 53 h 106"/>
                  <a:gd name="T22" fmla="*/ 3 w 100"/>
                  <a:gd name="T23" fmla="*/ 32 h 106"/>
                  <a:gd name="T24" fmla="*/ 14 w 100"/>
                  <a:gd name="T25" fmla="*/ 15 h 106"/>
                  <a:gd name="T26" fmla="*/ 30 w 100"/>
                  <a:gd name="T27" fmla="*/ 4 h 106"/>
                  <a:gd name="T28" fmla="*/ 51 w 100"/>
                  <a:gd name="T29" fmla="*/ 0 h 106"/>
                  <a:gd name="T30" fmla="*/ 73 w 100"/>
                  <a:gd name="T31" fmla="*/ 5 h 106"/>
                  <a:gd name="T32" fmla="*/ 89 w 100"/>
                  <a:gd name="T33" fmla="*/ 18 h 106"/>
                  <a:gd name="T34" fmla="*/ 98 w 100"/>
                  <a:gd name="T35" fmla="*/ 37 h 106"/>
                  <a:gd name="T36" fmla="*/ 100 w 100"/>
                  <a:gd name="T37" fmla="*/ 60 h 106"/>
                  <a:gd name="T38" fmla="*/ 27 w 100"/>
                  <a:gd name="T39" fmla="*/ 60 h 106"/>
                  <a:gd name="T40" fmla="*/ 34 w 100"/>
                  <a:gd name="T41" fmla="*/ 79 h 106"/>
                  <a:gd name="T42" fmla="*/ 65 w 100"/>
                  <a:gd name="T43" fmla="*/ 26 h 106"/>
                  <a:gd name="T44" fmla="*/ 50 w 100"/>
                  <a:gd name="T45" fmla="*/ 21 h 106"/>
                  <a:gd name="T46" fmla="*/ 39 w 100"/>
                  <a:gd name="T47" fmla="*/ 23 h 106"/>
                  <a:gd name="T48" fmla="*/ 32 w 100"/>
                  <a:gd name="T49" fmla="*/ 29 h 106"/>
                  <a:gd name="T50" fmla="*/ 29 w 100"/>
                  <a:gd name="T51" fmla="*/ 36 h 106"/>
                  <a:gd name="T52" fmla="*/ 27 w 100"/>
                  <a:gd name="T53" fmla="*/ 42 h 106"/>
                  <a:gd name="T54" fmla="*/ 72 w 100"/>
                  <a:gd name="T55" fmla="*/ 42 h 106"/>
                  <a:gd name="T56" fmla="*/ 65 w 100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8" y="83"/>
                      <a:pt x="44" y="85"/>
                      <a:pt x="52" y="85"/>
                    </a:cubicBezTo>
                    <a:cubicBezTo>
                      <a:pt x="57" y="85"/>
                      <a:pt x="62" y="84"/>
                      <a:pt x="66" y="81"/>
                    </a:cubicBezTo>
                    <a:cubicBezTo>
                      <a:pt x="70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2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3" y="99"/>
                      <a:pt x="18" y="96"/>
                      <a:pt x="14" y="91"/>
                    </a:cubicBezTo>
                    <a:cubicBezTo>
                      <a:pt x="9" y="86"/>
                      <a:pt x="6" y="81"/>
                      <a:pt x="3" y="74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3" y="32"/>
                    </a:cubicBezTo>
                    <a:cubicBezTo>
                      <a:pt x="6" y="26"/>
                      <a:pt x="9" y="20"/>
                      <a:pt x="14" y="15"/>
                    </a:cubicBezTo>
                    <a:cubicBezTo>
                      <a:pt x="18" y="11"/>
                      <a:pt x="24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9" y="0"/>
                      <a:pt x="67" y="2"/>
                      <a:pt x="73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99" y="44"/>
                      <a:pt x="100" y="52"/>
                      <a:pt x="10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5" y="26"/>
                    </a:moveTo>
                    <a:cubicBezTo>
                      <a:pt x="62" y="23"/>
                      <a:pt x="57" y="21"/>
                      <a:pt x="50" y="21"/>
                    </a:cubicBezTo>
                    <a:cubicBezTo>
                      <a:pt x="46" y="21"/>
                      <a:pt x="42" y="22"/>
                      <a:pt x="39" y="23"/>
                    </a:cubicBezTo>
                    <a:cubicBezTo>
                      <a:pt x="36" y="25"/>
                      <a:pt x="34" y="26"/>
                      <a:pt x="32" y="29"/>
                    </a:cubicBezTo>
                    <a:cubicBezTo>
                      <a:pt x="31" y="31"/>
                      <a:pt x="29" y="33"/>
                      <a:pt x="29" y="36"/>
                    </a:cubicBezTo>
                    <a:cubicBezTo>
                      <a:pt x="28" y="38"/>
                      <a:pt x="27" y="40"/>
                      <a:pt x="27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8" y="30"/>
                      <a:pt x="65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1479550" y="4678363"/>
                <a:ext cx="82550" cy="133350"/>
              </a:xfrm>
              <a:custGeom>
                <a:avLst/>
                <a:gdLst>
                  <a:gd name="T0" fmla="*/ 26 w 64"/>
                  <a:gd name="T1" fmla="*/ 3 h 103"/>
                  <a:gd name="T2" fmla="*/ 26 w 64"/>
                  <a:gd name="T3" fmla="*/ 21 h 103"/>
                  <a:gd name="T4" fmla="*/ 27 w 64"/>
                  <a:gd name="T5" fmla="*/ 21 h 103"/>
                  <a:gd name="T6" fmla="*/ 32 w 64"/>
                  <a:gd name="T7" fmla="*/ 13 h 103"/>
                  <a:gd name="T8" fmla="*/ 39 w 64"/>
                  <a:gd name="T9" fmla="*/ 6 h 103"/>
                  <a:gd name="T10" fmla="*/ 48 w 64"/>
                  <a:gd name="T11" fmla="*/ 2 h 103"/>
                  <a:gd name="T12" fmla="*/ 58 w 64"/>
                  <a:gd name="T13" fmla="*/ 0 h 103"/>
                  <a:gd name="T14" fmla="*/ 64 w 64"/>
                  <a:gd name="T15" fmla="*/ 1 h 103"/>
                  <a:gd name="T16" fmla="*/ 64 w 64"/>
                  <a:gd name="T17" fmla="*/ 27 h 103"/>
                  <a:gd name="T18" fmla="*/ 60 w 64"/>
                  <a:gd name="T19" fmla="*/ 26 h 103"/>
                  <a:gd name="T20" fmla="*/ 55 w 64"/>
                  <a:gd name="T21" fmla="*/ 26 h 103"/>
                  <a:gd name="T22" fmla="*/ 42 w 64"/>
                  <a:gd name="T23" fmla="*/ 28 h 103"/>
                  <a:gd name="T24" fmla="*/ 33 w 64"/>
                  <a:gd name="T25" fmla="*/ 35 h 103"/>
                  <a:gd name="T26" fmla="*/ 29 w 64"/>
                  <a:gd name="T27" fmla="*/ 45 h 103"/>
                  <a:gd name="T28" fmla="*/ 27 w 64"/>
                  <a:gd name="T29" fmla="*/ 58 h 103"/>
                  <a:gd name="T30" fmla="*/ 27 w 64"/>
                  <a:gd name="T31" fmla="*/ 103 h 103"/>
                  <a:gd name="T32" fmla="*/ 0 w 64"/>
                  <a:gd name="T33" fmla="*/ 103 h 103"/>
                  <a:gd name="T34" fmla="*/ 0 w 64"/>
                  <a:gd name="T35" fmla="*/ 3 h 103"/>
                  <a:gd name="T36" fmla="*/ 26 w 64"/>
                  <a:gd name="T37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103">
                    <a:moveTo>
                      <a:pt x="26" y="3"/>
                    </a:move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18"/>
                      <a:pt x="30" y="16"/>
                      <a:pt x="32" y="13"/>
                    </a:cubicBezTo>
                    <a:cubicBezTo>
                      <a:pt x="34" y="10"/>
                      <a:pt x="36" y="8"/>
                      <a:pt x="39" y="6"/>
                    </a:cubicBezTo>
                    <a:cubicBezTo>
                      <a:pt x="42" y="4"/>
                      <a:pt x="45" y="3"/>
                      <a:pt x="48" y="2"/>
                    </a:cubicBezTo>
                    <a:cubicBezTo>
                      <a:pt x="52" y="1"/>
                      <a:pt x="55" y="0"/>
                      <a:pt x="58" y="0"/>
                    </a:cubicBezTo>
                    <a:cubicBezTo>
                      <a:pt x="60" y="0"/>
                      <a:pt x="62" y="1"/>
                      <a:pt x="64" y="1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58" y="26"/>
                      <a:pt x="56" y="26"/>
                      <a:pt x="55" y="26"/>
                    </a:cubicBezTo>
                    <a:cubicBezTo>
                      <a:pt x="50" y="26"/>
                      <a:pt x="45" y="27"/>
                      <a:pt x="42" y="28"/>
                    </a:cubicBezTo>
                    <a:cubicBezTo>
                      <a:pt x="38" y="30"/>
                      <a:pt x="36" y="32"/>
                      <a:pt x="33" y="35"/>
                    </a:cubicBezTo>
                    <a:cubicBezTo>
                      <a:pt x="31" y="38"/>
                      <a:pt x="30" y="41"/>
                      <a:pt x="29" y="45"/>
                    </a:cubicBezTo>
                    <a:cubicBezTo>
                      <a:pt x="28" y="49"/>
                      <a:pt x="27" y="53"/>
                      <a:pt x="27" y="5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 userDrawn="1"/>
            </p:nvSpPr>
            <p:spPr bwMode="auto">
              <a:xfrm>
                <a:off x="1573213" y="4681538"/>
                <a:ext cx="127000" cy="130175"/>
              </a:xfrm>
              <a:custGeom>
                <a:avLst/>
                <a:gdLst>
                  <a:gd name="T0" fmla="*/ 28 w 80"/>
                  <a:gd name="T1" fmla="*/ 82 h 82"/>
                  <a:gd name="T2" fmla="*/ 0 w 80"/>
                  <a:gd name="T3" fmla="*/ 0 h 82"/>
                  <a:gd name="T4" fmla="*/ 24 w 80"/>
                  <a:gd name="T5" fmla="*/ 0 h 82"/>
                  <a:gd name="T6" fmla="*/ 41 w 80"/>
                  <a:gd name="T7" fmla="*/ 56 h 82"/>
                  <a:gd name="T8" fmla="*/ 41 w 80"/>
                  <a:gd name="T9" fmla="*/ 56 h 82"/>
                  <a:gd name="T10" fmla="*/ 58 w 80"/>
                  <a:gd name="T11" fmla="*/ 0 h 82"/>
                  <a:gd name="T12" fmla="*/ 80 w 80"/>
                  <a:gd name="T13" fmla="*/ 0 h 82"/>
                  <a:gd name="T14" fmla="*/ 53 w 80"/>
                  <a:gd name="T15" fmla="*/ 82 h 82"/>
                  <a:gd name="T16" fmla="*/ 28 w 80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2">
                    <a:moveTo>
                      <a:pt x="28" y="8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58" y="0"/>
                    </a:lnTo>
                    <a:lnTo>
                      <a:pt x="80" y="0"/>
                    </a:lnTo>
                    <a:lnTo>
                      <a:pt x="53" y="82"/>
                    </a:lnTo>
                    <a:lnTo>
                      <a:pt x="28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1712913" y="4632326"/>
                <a:ext cx="34925" cy="179388"/>
              </a:xfrm>
              <a:custGeom>
                <a:avLst/>
                <a:gdLst>
                  <a:gd name="T0" fmla="*/ 0 w 22"/>
                  <a:gd name="T1" fmla="*/ 18 h 113"/>
                  <a:gd name="T2" fmla="*/ 0 w 22"/>
                  <a:gd name="T3" fmla="*/ 0 h 113"/>
                  <a:gd name="T4" fmla="*/ 22 w 22"/>
                  <a:gd name="T5" fmla="*/ 0 h 113"/>
                  <a:gd name="T6" fmla="*/ 22 w 22"/>
                  <a:gd name="T7" fmla="*/ 18 h 113"/>
                  <a:gd name="T8" fmla="*/ 0 w 22"/>
                  <a:gd name="T9" fmla="*/ 18 h 113"/>
                  <a:gd name="T10" fmla="*/ 22 w 22"/>
                  <a:gd name="T11" fmla="*/ 31 h 113"/>
                  <a:gd name="T12" fmla="*/ 22 w 22"/>
                  <a:gd name="T13" fmla="*/ 113 h 113"/>
                  <a:gd name="T14" fmla="*/ 0 w 22"/>
                  <a:gd name="T15" fmla="*/ 113 h 113"/>
                  <a:gd name="T16" fmla="*/ 0 w 22"/>
                  <a:gd name="T17" fmla="*/ 31 h 113"/>
                  <a:gd name="T18" fmla="*/ 22 w 22"/>
                  <a:gd name="T19" fmla="*/ 3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13">
                    <a:moveTo>
                      <a:pt x="0" y="1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8"/>
                    </a:lnTo>
                    <a:lnTo>
                      <a:pt x="0" y="18"/>
                    </a:lnTo>
                    <a:close/>
                    <a:moveTo>
                      <a:pt x="22" y="31"/>
                    </a:moveTo>
                    <a:lnTo>
                      <a:pt x="22" y="113"/>
                    </a:lnTo>
                    <a:lnTo>
                      <a:pt x="0" y="113"/>
                    </a:lnTo>
                    <a:lnTo>
                      <a:pt x="0" y="31"/>
                    </a:lnTo>
                    <a:lnTo>
                      <a:pt x="22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 userDrawn="1"/>
            </p:nvSpPr>
            <p:spPr bwMode="auto">
              <a:xfrm>
                <a:off x="1766888" y="4678363"/>
                <a:ext cx="127000" cy="136525"/>
              </a:xfrm>
              <a:custGeom>
                <a:avLst/>
                <a:gdLst>
                  <a:gd name="T0" fmla="*/ 51 w 99"/>
                  <a:gd name="T1" fmla="*/ 21 h 106"/>
                  <a:gd name="T2" fmla="*/ 40 w 99"/>
                  <a:gd name="T3" fmla="*/ 24 h 106"/>
                  <a:gd name="T4" fmla="*/ 33 w 99"/>
                  <a:gd name="T5" fmla="*/ 32 h 106"/>
                  <a:gd name="T6" fmla="*/ 29 w 99"/>
                  <a:gd name="T7" fmla="*/ 42 h 106"/>
                  <a:gd name="T8" fmla="*/ 28 w 99"/>
                  <a:gd name="T9" fmla="*/ 53 h 106"/>
                  <a:gd name="T10" fmla="*/ 29 w 99"/>
                  <a:gd name="T11" fmla="*/ 64 h 106"/>
                  <a:gd name="T12" fmla="*/ 33 w 99"/>
                  <a:gd name="T13" fmla="*/ 75 h 106"/>
                  <a:gd name="T14" fmla="*/ 40 w 99"/>
                  <a:gd name="T15" fmla="*/ 82 h 106"/>
                  <a:gd name="T16" fmla="*/ 51 w 99"/>
                  <a:gd name="T17" fmla="*/ 85 h 106"/>
                  <a:gd name="T18" fmla="*/ 66 w 99"/>
                  <a:gd name="T19" fmla="*/ 79 h 106"/>
                  <a:gd name="T20" fmla="*/ 73 w 99"/>
                  <a:gd name="T21" fmla="*/ 65 h 106"/>
                  <a:gd name="T22" fmla="*/ 99 w 99"/>
                  <a:gd name="T23" fmla="*/ 65 h 106"/>
                  <a:gd name="T24" fmla="*/ 84 w 99"/>
                  <a:gd name="T25" fmla="*/ 95 h 106"/>
                  <a:gd name="T26" fmla="*/ 51 w 99"/>
                  <a:gd name="T27" fmla="*/ 106 h 106"/>
                  <a:gd name="T28" fmla="*/ 30 w 99"/>
                  <a:gd name="T29" fmla="*/ 102 h 106"/>
                  <a:gd name="T30" fmla="*/ 14 w 99"/>
                  <a:gd name="T31" fmla="*/ 91 h 106"/>
                  <a:gd name="T32" fmla="*/ 4 w 99"/>
                  <a:gd name="T33" fmla="*/ 75 h 106"/>
                  <a:gd name="T34" fmla="*/ 0 w 99"/>
                  <a:gd name="T35" fmla="*/ 54 h 106"/>
                  <a:gd name="T36" fmla="*/ 4 w 99"/>
                  <a:gd name="T37" fmla="*/ 33 h 106"/>
                  <a:gd name="T38" fmla="*/ 14 w 99"/>
                  <a:gd name="T39" fmla="*/ 16 h 106"/>
                  <a:gd name="T40" fmla="*/ 30 w 99"/>
                  <a:gd name="T41" fmla="*/ 4 h 106"/>
                  <a:gd name="T42" fmla="*/ 51 w 99"/>
                  <a:gd name="T43" fmla="*/ 0 h 106"/>
                  <a:gd name="T44" fmla="*/ 69 w 99"/>
                  <a:gd name="T45" fmla="*/ 2 h 106"/>
                  <a:gd name="T46" fmla="*/ 83 w 99"/>
                  <a:gd name="T47" fmla="*/ 10 h 106"/>
                  <a:gd name="T48" fmla="*/ 94 w 99"/>
                  <a:gd name="T49" fmla="*/ 21 h 106"/>
                  <a:gd name="T50" fmla="*/ 99 w 99"/>
                  <a:gd name="T51" fmla="*/ 38 h 106"/>
                  <a:gd name="T52" fmla="*/ 72 w 99"/>
                  <a:gd name="T53" fmla="*/ 38 h 106"/>
                  <a:gd name="T54" fmla="*/ 51 w 99"/>
                  <a:gd name="T55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06">
                    <a:moveTo>
                      <a:pt x="51" y="21"/>
                    </a:moveTo>
                    <a:cubicBezTo>
                      <a:pt x="47" y="21"/>
                      <a:pt x="43" y="22"/>
                      <a:pt x="40" y="24"/>
                    </a:cubicBezTo>
                    <a:cubicBezTo>
                      <a:pt x="37" y="26"/>
                      <a:pt x="35" y="28"/>
                      <a:pt x="33" y="32"/>
                    </a:cubicBezTo>
                    <a:cubicBezTo>
                      <a:pt x="31" y="35"/>
                      <a:pt x="30" y="38"/>
                      <a:pt x="29" y="42"/>
                    </a:cubicBezTo>
                    <a:cubicBezTo>
                      <a:pt x="28" y="46"/>
                      <a:pt x="28" y="50"/>
                      <a:pt x="28" y="53"/>
                    </a:cubicBezTo>
                    <a:cubicBezTo>
                      <a:pt x="28" y="57"/>
                      <a:pt x="28" y="61"/>
                      <a:pt x="29" y="64"/>
                    </a:cubicBezTo>
                    <a:cubicBezTo>
                      <a:pt x="30" y="68"/>
                      <a:pt x="31" y="72"/>
                      <a:pt x="33" y="75"/>
                    </a:cubicBezTo>
                    <a:cubicBezTo>
                      <a:pt x="34" y="78"/>
                      <a:pt x="37" y="80"/>
                      <a:pt x="40" y="82"/>
                    </a:cubicBezTo>
                    <a:cubicBezTo>
                      <a:pt x="43" y="84"/>
                      <a:pt x="46" y="85"/>
                      <a:pt x="51" y="85"/>
                    </a:cubicBezTo>
                    <a:cubicBezTo>
                      <a:pt x="57" y="85"/>
                      <a:pt x="62" y="83"/>
                      <a:pt x="66" y="79"/>
                    </a:cubicBezTo>
                    <a:cubicBezTo>
                      <a:pt x="69" y="76"/>
                      <a:pt x="72" y="71"/>
                      <a:pt x="73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78"/>
                      <a:pt x="92" y="88"/>
                      <a:pt x="84" y="95"/>
                    </a:cubicBezTo>
                    <a:cubicBezTo>
                      <a:pt x="75" y="102"/>
                      <a:pt x="64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9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2" y="69"/>
                      <a:pt x="0" y="62"/>
                      <a:pt x="0" y="54"/>
                    </a:cubicBezTo>
                    <a:cubicBezTo>
                      <a:pt x="0" y="47"/>
                      <a:pt x="1" y="39"/>
                      <a:pt x="4" y="33"/>
                    </a:cubicBezTo>
                    <a:cubicBezTo>
                      <a:pt x="6" y="26"/>
                      <a:pt x="9" y="20"/>
                      <a:pt x="14" y="16"/>
                    </a:cubicBezTo>
                    <a:cubicBezTo>
                      <a:pt x="18" y="11"/>
                      <a:pt x="23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7" y="0"/>
                      <a:pt x="63" y="1"/>
                      <a:pt x="69" y="2"/>
                    </a:cubicBezTo>
                    <a:cubicBezTo>
                      <a:pt x="74" y="4"/>
                      <a:pt x="79" y="6"/>
                      <a:pt x="83" y="10"/>
                    </a:cubicBezTo>
                    <a:cubicBezTo>
                      <a:pt x="88" y="13"/>
                      <a:pt x="91" y="17"/>
                      <a:pt x="94" y="21"/>
                    </a:cubicBezTo>
                    <a:cubicBezTo>
                      <a:pt x="97" y="26"/>
                      <a:pt x="98" y="32"/>
                      <a:pt x="99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0" y="27"/>
                      <a:pt x="63" y="21"/>
                      <a:pt x="5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8" name="Freeform 29"/>
              <p:cNvSpPr>
                <a:spLocks noEditPoints="1"/>
              </p:cNvSpPr>
              <p:nvPr userDrawn="1"/>
            </p:nvSpPr>
            <p:spPr bwMode="auto">
              <a:xfrm>
                <a:off x="1903413" y="4678363"/>
                <a:ext cx="130175" cy="136525"/>
              </a:xfrm>
              <a:custGeom>
                <a:avLst/>
                <a:gdLst>
                  <a:gd name="T0" fmla="*/ 35 w 101"/>
                  <a:gd name="T1" fmla="*/ 79 h 106"/>
                  <a:gd name="T2" fmla="*/ 52 w 101"/>
                  <a:gd name="T3" fmla="*/ 85 h 106"/>
                  <a:gd name="T4" fmla="*/ 67 w 101"/>
                  <a:gd name="T5" fmla="*/ 81 h 106"/>
                  <a:gd name="T6" fmla="*/ 74 w 101"/>
                  <a:gd name="T7" fmla="*/ 72 h 106"/>
                  <a:gd name="T8" fmla="*/ 98 w 101"/>
                  <a:gd name="T9" fmla="*/ 72 h 106"/>
                  <a:gd name="T10" fmla="*/ 81 w 101"/>
                  <a:gd name="T11" fmla="*/ 98 h 106"/>
                  <a:gd name="T12" fmla="*/ 51 w 101"/>
                  <a:gd name="T13" fmla="*/ 106 h 106"/>
                  <a:gd name="T14" fmla="*/ 30 w 101"/>
                  <a:gd name="T15" fmla="*/ 102 h 106"/>
                  <a:gd name="T16" fmla="*/ 14 w 101"/>
                  <a:gd name="T17" fmla="*/ 91 h 106"/>
                  <a:gd name="T18" fmla="*/ 4 w 101"/>
                  <a:gd name="T19" fmla="*/ 74 h 106"/>
                  <a:gd name="T20" fmla="*/ 0 w 101"/>
                  <a:gd name="T21" fmla="*/ 53 h 106"/>
                  <a:gd name="T22" fmla="*/ 4 w 101"/>
                  <a:gd name="T23" fmla="*/ 32 h 106"/>
                  <a:gd name="T24" fmla="*/ 14 w 101"/>
                  <a:gd name="T25" fmla="*/ 15 h 106"/>
                  <a:gd name="T26" fmla="*/ 31 w 101"/>
                  <a:gd name="T27" fmla="*/ 4 h 106"/>
                  <a:gd name="T28" fmla="*/ 51 w 101"/>
                  <a:gd name="T29" fmla="*/ 0 h 106"/>
                  <a:gd name="T30" fmla="*/ 74 w 101"/>
                  <a:gd name="T31" fmla="*/ 5 h 106"/>
                  <a:gd name="T32" fmla="*/ 89 w 101"/>
                  <a:gd name="T33" fmla="*/ 18 h 106"/>
                  <a:gd name="T34" fmla="*/ 98 w 101"/>
                  <a:gd name="T35" fmla="*/ 37 h 106"/>
                  <a:gd name="T36" fmla="*/ 100 w 101"/>
                  <a:gd name="T37" fmla="*/ 60 h 106"/>
                  <a:gd name="T38" fmla="*/ 28 w 101"/>
                  <a:gd name="T39" fmla="*/ 60 h 106"/>
                  <a:gd name="T40" fmla="*/ 35 w 101"/>
                  <a:gd name="T41" fmla="*/ 79 h 106"/>
                  <a:gd name="T42" fmla="*/ 66 w 101"/>
                  <a:gd name="T43" fmla="*/ 26 h 106"/>
                  <a:gd name="T44" fmla="*/ 51 w 101"/>
                  <a:gd name="T45" fmla="*/ 21 h 106"/>
                  <a:gd name="T46" fmla="*/ 40 w 101"/>
                  <a:gd name="T47" fmla="*/ 23 h 106"/>
                  <a:gd name="T48" fmla="*/ 33 w 101"/>
                  <a:gd name="T49" fmla="*/ 29 h 106"/>
                  <a:gd name="T50" fmla="*/ 29 w 101"/>
                  <a:gd name="T51" fmla="*/ 36 h 106"/>
                  <a:gd name="T52" fmla="*/ 28 w 101"/>
                  <a:gd name="T53" fmla="*/ 42 h 106"/>
                  <a:gd name="T54" fmla="*/ 73 w 101"/>
                  <a:gd name="T55" fmla="*/ 42 h 106"/>
                  <a:gd name="T56" fmla="*/ 66 w 101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1" h="106">
                    <a:moveTo>
                      <a:pt x="35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9" y="93"/>
                      <a:pt x="81" y="98"/>
                    </a:cubicBezTo>
                    <a:cubicBezTo>
                      <a:pt x="73" y="103"/>
                      <a:pt x="63" y="106"/>
                      <a:pt x="51" y="106"/>
                    </a:cubicBezTo>
                    <a:cubicBezTo>
                      <a:pt x="44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6"/>
                      <a:pt x="6" y="81"/>
                      <a:pt x="4" y="74"/>
                    </a:cubicBezTo>
                    <a:cubicBezTo>
                      <a:pt x="2" y="68"/>
                      <a:pt x="0" y="61"/>
                      <a:pt x="0" y="53"/>
                    </a:cubicBezTo>
                    <a:cubicBezTo>
                      <a:pt x="0" y="46"/>
                      <a:pt x="2" y="39"/>
                      <a:pt x="4" y="32"/>
                    </a:cubicBezTo>
                    <a:cubicBezTo>
                      <a:pt x="6" y="26"/>
                      <a:pt x="10" y="20"/>
                      <a:pt x="14" y="15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100" y="44"/>
                      <a:pt x="101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5" y="79"/>
                    </a:cubicBezTo>
                    <a:close/>
                    <a:moveTo>
                      <a:pt x="66" y="26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5" y="26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1" y="35"/>
                      <a:pt x="69" y="30"/>
                      <a:pt x="6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 userDrawn="1"/>
            </p:nvSpPr>
            <p:spPr bwMode="auto">
              <a:xfrm>
                <a:off x="2043113" y="4678363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3 h 106"/>
                  <a:gd name="T4" fmla="*/ 39 w 93"/>
                  <a:gd name="T5" fmla="*/ 86 h 106"/>
                  <a:gd name="T6" fmla="*/ 47 w 93"/>
                  <a:gd name="T7" fmla="*/ 87 h 106"/>
                  <a:gd name="T8" fmla="*/ 53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3 h 106"/>
                  <a:gd name="T26" fmla="*/ 2 w 93"/>
                  <a:gd name="T27" fmla="*/ 32 h 106"/>
                  <a:gd name="T28" fmla="*/ 6 w 93"/>
                  <a:gd name="T29" fmla="*/ 16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1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7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0 h 106"/>
                  <a:gd name="T90" fmla="*/ 26 w 93"/>
                  <a:gd name="T91" fmla="*/ 70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3"/>
                    </a:cubicBezTo>
                    <a:cubicBezTo>
                      <a:pt x="35" y="85"/>
                      <a:pt x="37" y="86"/>
                      <a:pt x="39" y="86"/>
                    </a:cubicBezTo>
                    <a:cubicBezTo>
                      <a:pt x="42" y="87"/>
                      <a:pt x="45" y="87"/>
                      <a:pt x="47" y="87"/>
                    </a:cubicBezTo>
                    <a:cubicBezTo>
                      <a:pt x="49" y="87"/>
                      <a:pt x="51" y="87"/>
                      <a:pt x="53" y="87"/>
                    </a:cubicBezTo>
                    <a:cubicBezTo>
                      <a:pt x="56" y="86"/>
                      <a:pt x="57" y="85"/>
                      <a:pt x="59" y="85"/>
                    </a:cubicBezTo>
                    <a:cubicBezTo>
                      <a:pt x="61" y="84"/>
                      <a:pt x="62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0"/>
                      <a:pt x="63" y="67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6"/>
                      <a:pt x="5" y="43"/>
                    </a:cubicBezTo>
                    <a:cubicBezTo>
                      <a:pt x="3" y="40"/>
                      <a:pt x="2" y="37"/>
                      <a:pt x="2" y="32"/>
                    </a:cubicBezTo>
                    <a:cubicBezTo>
                      <a:pt x="2" y="26"/>
                      <a:pt x="4" y="21"/>
                      <a:pt x="6" y="16"/>
                    </a:cubicBezTo>
                    <a:cubicBezTo>
                      <a:pt x="9" y="12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1" y="0"/>
                      <a:pt x="57" y="1"/>
                      <a:pt x="62" y="2"/>
                    </a:cubicBezTo>
                    <a:cubicBezTo>
                      <a:pt x="67" y="3"/>
                      <a:pt x="71" y="4"/>
                      <a:pt x="75" y="7"/>
                    </a:cubicBezTo>
                    <a:cubicBezTo>
                      <a:pt x="79" y="9"/>
                      <a:pt x="83" y="13"/>
                      <a:pt x="85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1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19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4" y="35"/>
                      <a:pt x="37" y="37"/>
                      <a:pt x="40" y="38"/>
                    </a:cubicBezTo>
                    <a:cubicBezTo>
                      <a:pt x="43" y="39"/>
                      <a:pt x="46" y="39"/>
                      <a:pt x="50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7"/>
                      <a:pt x="80" y="49"/>
                      <a:pt x="83" y="51"/>
                    </a:cubicBezTo>
                    <a:cubicBezTo>
                      <a:pt x="86" y="53"/>
                      <a:pt x="88" y="56"/>
                      <a:pt x="90" y="59"/>
                    </a:cubicBezTo>
                    <a:cubicBezTo>
                      <a:pt x="92" y="62"/>
                      <a:pt x="93" y="66"/>
                      <a:pt x="93" y="71"/>
                    </a:cubicBezTo>
                    <a:cubicBezTo>
                      <a:pt x="93" y="77"/>
                      <a:pt x="91" y="83"/>
                      <a:pt x="89" y="87"/>
                    </a:cubicBezTo>
                    <a:cubicBezTo>
                      <a:pt x="86" y="92"/>
                      <a:pt x="83" y="95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7" y="92"/>
                      <a:pt x="5" y="87"/>
                    </a:cubicBezTo>
                    <a:cubicBezTo>
                      <a:pt x="2" y="83"/>
                      <a:pt x="0" y="77"/>
                      <a:pt x="0" y="70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3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517725"/>
      </p:ext>
    </p:extLst>
  </p:cSld>
  <p:clrMapOvr>
    <a:masterClrMapping/>
  </p:clrMapOvr>
  <p:transition spd="med"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8728" y="2254376"/>
            <a:ext cx="9680808" cy="306916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333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6066" y="5653028"/>
            <a:ext cx="6441580" cy="424112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241294" indent="-241294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542386" indent="-254394" algn="l">
              <a:spcBef>
                <a:spcPts val="448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791980" indent="-230394" algn="l">
              <a:spcBef>
                <a:spcPts val="32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1065573" indent="-254394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69537" y="5645152"/>
            <a:ext cx="817033" cy="817033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385027" y="638775"/>
            <a:ext cx="2266646" cy="89768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3533"/>
              </a:lnSpc>
            </a:pPr>
            <a:r>
              <a:rPr lang="fr-FR" sz="3533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3533"/>
              </a:lnSpc>
            </a:pPr>
            <a:r>
              <a:rPr lang="fr-FR" sz="3533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443507" y="164638"/>
            <a:ext cx="0" cy="369793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442579" y="1604797"/>
            <a:ext cx="928" cy="4897603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2967" y="5509685"/>
            <a:ext cx="2497668" cy="910167"/>
            <a:chOff x="339725" y="4132263"/>
            <a:chExt cx="1873251" cy="68262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339725" y="4132263"/>
              <a:ext cx="674688" cy="677863"/>
              <a:chOff x="339725" y="4132263"/>
              <a:chExt cx="674688" cy="677863"/>
            </a:xfrm>
          </p:grpSpPr>
          <p:sp>
            <p:nvSpPr>
              <p:cNvPr id="80" name="Rectangle 7"/>
              <p:cNvSpPr>
                <a:spLocks noChangeArrowheads="1"/>
              </p:cNvSpPr>
              <p:nvPr userDrawn="1"/>
            </p:nvSpPr>
            <p:spPr bwMode="auto">
              <a:xfrm>
                <a:off x="339725" y="4132263"/>
                <a:ext cx="674688" cy="67786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1" name="Freeform 8"/>
              <p:cNvSpPr>
                <a:spLocks noEditPoints="1"/>
              </p:cNvSpPr>
              <p:nvPr userDrawn="1"/>
            </p:nvSpPr>
            <p:spPr bwMode="auto">
              <a:xfrm>
                <a:off x="546100" y="4656138"/>
                <a:ext cx="82550" cy="98425"/>
              </a:xfrm>
              <a:custGeom>
                <a:avLst/>
                <a:gdLst>
                  <a:gd name="T0" fmla="*/ 46 w 65"/>
                  <a:gd name="T1" fmla="*/ 69 h 76"/>
                  <a:gd name="T2" fmla="*/ 22 w 65"/>
                  <a:gd name="T3" fmla="*/ 76 h 76"/>
                  <a:gd name="T4" fmla="*/ 0 w 65"/>
                  <a:gd name="T5" fmla="*/ 55 h 76"/>
                  <a:gd name="T6" fmla="*/ 46 w 65"/>
                  <a:gd name="T7" fmla="*/ 26 h 76"/>
                  <a:gd name="T8" fmla="*/ 46 w 65"/>
                  <a:gd name="T9" fmla="*/ 22 h 76"/>
                  <a:gd name="T10" fmla="*/ 35 w 65"/>
                  <a:gd name="T11" fmla="*/ 14 h 76"/>
                  <a:gd name="T12" fmla="*/ 17 w 65"/>
                  <a:gd name="T13" fmla="*/ 22 h 76"/>
                  <a:gd name="T14" fmla="*/ 4 w 65"/>
                  <a:gd name="T15" fmla="*/ 15 h 76"/>
                  <a:gd name="T16" fmla="*/ 35 w 65"/>
                  <a:gd name="T17" fmla="*/ 0 h 76"/>
                  <a:gd name="T18" fmla="*/ 65 w 65"/>
                  <a:gd name="T19" fmla="*/ 22 h 76"/>
                  <a:gd name="T20" fmla="*/ 65 w 65"/>
                  <a:gd name="T21" fmla="*/ 75 h 76"/>
                  <a:gd name="T22" fmla="*/ 48 w 65"/>
                  <a:gd name="T23" fmla="*/ 75 h 76"/>
                  <a:gd name="T24" fmla="*/ 46 w 65"/>
                  <a:gd name="T25" fmla="*/ 69 h 76"/>
                  <a:gd name="T26" fmla="*/ 19 w 65"/>
                  <a:gd name="T27" fmla="*/ 53 h 76"/>
                  <a:gd name="T28" fmla="*/ 28 w 65"/>
                  <a:gd name="T29" fmla="*/ 63 h 76"/>
                  <a:gd name="T30" fmla="*/ 45 w 65"/>
                  <a:gd name="T31" fmla="*/ 55 h 76"/>
                  <a:gd name="T32" fmla="*/ 45 w 65"/>
                  <a:gd name="T33" fmla="*/ 38 h 76"/>
                  <a:gd name="T34" fmla="*/ 19 w 65"/>
                  <a:gd name="T35" fmla="*/ 5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6">
                    <a:moveTo>
                      <a:pt x="46" y="69"/>
                    </a:moveTo>
                    <a:cubicBezTo>
                      <a:pt x="38" y="73"/>
                      <a:pt x="30" y="76"/>
                      <a:pt x="22" y="76"/>
                    </a:cubicBezTo>
                    <a:cubicBezTo>
                      <a:pt x="8" y="76"/>
                      <a:pt x="0" y="67"/>
                      <a:pt x="0" y="55"/>
                    </a:cubicBezTo>
                    <a:cubicBezTo>
                      <a:pt x="0" y="38"/>
                      <a:pt x="15" y="29"/>
                      <a:pt x="46" y="26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7"/>
                      <a:pt x="42" y="14"/>
                      <a:pt x="35" y="14"/>
                    </a:cubicBezTo>
                    <a:cubicBezTo>
                      <a:pt x="27" y="14"/>
                      <a:pt x="21" y="16"/>
                      <a:pt x="17" y="2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5"/>
                      <a:pt x="21" y="0"/>
                      <a:pt x="35" y="0"/>
                    </a:cubicBezTo>
                    <a:cubicBezTo>
                      <a:pt x="54" y="0"/>
                      <a:pt x="65" y="8"/>
                      <a:pt x="65" y="22"/>
                    </a:cubicBezTo>
                    <a:cubicBezTo>
                      <a:pt x="65" y="22"/>
                      <a:pt x="65" y="75"/>
                      <a:pt x="65" y="75"/>
                    </a:cubicBezTo>
                    <a:cubicBezTo>
                      <a:pt x="48" y="75"/>
                      <a:pt x="48" y="75"/>
                      <a:pt x="48" y="75"/>
                    </a:cubicBezTo>
                    <a:lnTo>
                      <a:pt x="46" y="69"/>
                    </a:lnTo>
                    <a:close/>
                    <a:moveTo>
                      <a:pt x="19" y="53"/>
                    </a:moveTo>
                    <a:cubicBezTo>
                      <a:pt x="19" y="58"/>
                      <a:pt x="22" y="63"/>
                      <a:pt x="28" y="63"/>
                    </a:cubicBezTo>
                    <a:cubicBezTo>
                      <a:pt x="34" y="63"/>
                      <a:pt x="40" y="60"/>
                      <a:pt x="45" y="55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27" y="40"/>
                      <a:pt x="19" y="44"/>
                      <a:pt x="1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2" name="Freeform 9"/>
              <p:cNvSpPr>
                <a:spLocks/>
              </p:cNvSpPr>
              <p:nvPr userDrawn="1"/>
            </p:nvSpPr>
            <p:spPr bwMode="auto">
              <a:xfrm>
                <a:off x="647700" y="4656138"/>
                <a:ext cx="85725" cy="96838"/>
              </a:xfrm>
              <a:custGeom>
                <a:avLst/>
                <a:gdLst>
                  <a:gd name="T0" fmla="*/ 0 w 66"/>
                  <a:gd name="T1" fmla="*/ 4 h 75"/>
                  <a:gd name="T2" fmla="*/ 16 w 66"/>
                  <a:gd name="T3" fmla="*/ 2 h 75"/>
                  <a:gd name="T4" fmla="*/ 18 w 66"/>
                  <a:gd name="T5" fmla="*/ 10 h 75"/>
                  <a:gd name="T6" fmla="*/ 43 w 66"/>
                  <a:gd name="T7" fmla="*/ 0 h 75"/>
                  <a:gd name="T8" fmla="*/ 66 w 66"/>
                  <a:gd name="T9" fmla="*/ 24 h 75"/>
                  <a:gd name="T10" fmla="*/ 66 w 66"/>
                  <a:gd name="T11" fmla="*/ 75 h 75"/>
                  <a:gd name="T12" fmla="*/ 46 w 66"/>
                  <a:gd name="T13" fmla="*/ 75 h 75"/>
                  <a:gd name="T14" fmla="*/ 46 w 66"/>
                  <a:gd name="T15" fmla="*/ 27 h 75"/>
                  <a:gd name="T16" fmla="*/ 37 w 66"/>
                  <a:gd name="T17" fmla="*/ 14 h 75"/>
                  <a:gd name="T18" fmla="*/ 19 w 66"/>
                  <a:gd name="T19" fmla="*/ 22 h 75"/>
                  <a:gd name="T20" fmla="*/ 19 w 66"/>
                  <a:gd name="T21" fmla="*/ 75 h 75"/>
                  <a:gd name="T22" fmla="*/ 0 w 66"/>
                  <a:gd name="T23" fmla="*/ 75 h 75"/>
                  <a:gd name="T24" fmla="*/ 0 w 66"/>
                  <a:gd name="T25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5">
                    <a:moveTo>
                      <a:pt x="0" y="4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7" y="4"/>
                      <a:pt x="34" y="0"/>
                      <a:pt x="43" y="0"/>
                    </a:cubicBezTo>
                    <a:cubicBezTo>
                      <a:pt x="58" y="0"/>
                      <a:pt x="66" y="8"/>
                      <a:pt x="66" y="2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18"/>
                      <a:pt x="44" y="14"/>
                      <a:pt x="37" y="14"/>
                    </a:cubicBezTo>
                    <a:cubicBezTo>
                      <a:pt x="31" y="14"/>
                      <a:pt x="26" y="17"/>
                      <a:pt x="19" y="22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3" name="Freeform 10"/>
              <p:cNvSpPr>
                <a:spLocks noEditPoints="1"/>
              </p:cNvSpPr>
              <p:nvPr userDrawn="1"/>
            </p:nvSpPr>
            <p:spPr bwMode="auto">
              <a:xfrm>
                <a:off x="852488" y="4656138"/>
                <a:ext cx="87313" cy="98425"/>
              </a:xfrm>
              <a:custGeom>
                <a:avLst/>
                <a:gdLst>
                  <a:gd name="T0" fmla="*/ 34 w 67"/>
                  <a:gd name="T1" fmla="*/ 76 h 76"/>
                  <a:gd name="T2" fmla="*/ 0 w 67"/>
                  <a:gd name="T3" fmla="*/ 38 h 76"/>
                  <a:gd name="T4" fmla="*/ 34 w 67"/>
                  <a:gd name="T5" fmla="*/ 0 h 76"/>
                  <a:gd name="T6" fmla="*/ 67 w 67"/>
                  <a:gd name="T7" fmla="*/ 37 h 76"/>
                  <a:gd name="T8" fmla="*/ 67 w 67"/>
                  <a:gd name="T9" fmla="*/ 41 h 76"/>
                  <a:gd name="T10" fmla="*/ 19 w 67"/>
                  <a:gd name="T11" fmla="*/ 41 h 76"/>
                  <a:gd name="T12" fmla="*/ 36 w 67"/>
                  <a:gd name="T13" fmla="*/ 62 h 76"/>
                  <a:gd name="T14" fmla="*/ 52 w 67"/>
                  <a:gd name="T15" fmla="*/ 53 h 76"/>
                  <a:gd name="T16" fmla="*/ 67 w 67"/>
                  <a:gd name="T17" fmla="*/ 60 h 76"/>
                  <a:gd name="T18" fmla="*/ 34 w 67"/>
                  <a:gd name="T19" fmla="*/ 76 h 76"/>
                  <a:gd name="T20" fmla="*/ 49 w 67"/>
                  <a:gd name="T21" fmla="*/ 29 h 76"/>
                  <a:gd name="T22" fmla="*/ 34 w 67"/>
                  <a:gd name="T23" fmla="*/ 13 h 76"/>
                  <a:gd name="T24" fmla="*/ 19 w 67"/>
                  <a:gd name="T25" fmla="*/ 29 h 76"/>
                  <a:gd name="T26" fmla="*/ 49 w 67"/>
                  <a:gd name="T2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76">
                    <a:moveTo>
                      <a:pt x="34" y="76"/>
                    </a:moveTo>
                    <a:cubicBezTo>
                      <a:pt x="13" y="76"/>
                      <a:pt x="0" y="62"/>
                      <a:pt x="0" y="38"/>
                    </a:cubicBezTo>
                    <a:cubicBezTo>
                      <a:pt x="0" y="14"/>
                      <a:pt x="13" y="0"/>
                      <a:pt x="34" y="0"/>
                    </a:cubicBezTo>
                    <a:cubicBezTo>
                      <a:pt x="55" y="0"/>
                      <a:pt x="67" y="14"/>
                      <a:pt x="67" y="37"/>
                    </a:cubicBezTo>
                    <a:cubicBezTo>
                      <a:pt x="67" y="39"/>
                      <a:pt x="67" y="40"/>
                      <a:pt x="67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55"/>
                      <a:pt x="24" y="62"/>
                      <a:pt x="36" y="62"/>
                    </a:cubicBezTo>
                    <a:cubicBezTo>
                      <a:pt x="43" y="62"/>
                      <a:pt x="48" y="59"/>
                      <a:pt x="52" y="5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0" y="71"/>
                      <a:pt x="49" y="76"/>
                      <a:pt x="34" y="76"/>
                    </a:cubicBezTo>
                    <a:close/>
                    <a:moveTo>
                      <a:pt x="49" y="29"/>
                    </a:moveTo>
                    <a:cubicBezTo>
                      <a:pt x="49" y="19"/>
                      <a:pt x="43" y="13"/>
                      <a:pt x="34" y="13"/>
                    </a:cubicBezTo>
                    <a:cubicBezTo>
                      <a:pt x="25" y="13"/>
                      <a:pt x="20" y="19"/>
                      <a:pt x="19" y="29"/>
                    </a:cubicBezTo>
                    <a:lnTo>
                      <a:pt x="4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4" name="Freeform 11"/>
              <p:cNvSpPr>
                <a:spLocks noEditPoints="1"/>
              </p:cNvSpPr>
              <p:nvPr userDrawn="1"/>
            </p:nvSpPr>
            <p:spPr bwMode="auto">
              <a:xfrm>
                <a:off x="376238" y="4656138"/>
                <a:ext cx="93663" cy="100013"/>
              </a:xfrm>
              <a:custGeom>
                <a:avLst/>
                <a:gdLst>
                  <a:gd name="T0" fmla="*/ 36 w 73"/>
                  <a:gd name="T1" fmla="*/ 77 h 77"/>
                  <a:gd name="T2" fmla="*/ 0 w 73"/>
                  <a:gd name="T3" fmla="*/ 38 h 77"/>
                  <a:gd name="T4" fmla="*/ 36 w 73"/>
                  <a:gd name="T5" fmla="*/ 0 h 77"/>
                  <a:gd name="T6" fmla="*/ 73 w 73"/>
                  <a:gd name="T7" fmla="*/ 38 h 77"/>
                  <a:gd name="T8" fmla="*/ 36 w 73"/>
                  <a:gd name="T9" fmla="*/ 77 h 77"/>
                  <a:gd name="T10" fmla="*/ 36 w 73"/>
                  <a:gd name="T11" fmla="*/ 16 h 77"/>
                  <a:gd name="T12" fmla="*/ 19 w 73"/>
                  <a:gd name="T13" fmla="*/ 38 h 77"/>
                  <a:gd name="T14" fmla="*/ 36 w 73"/>
                  <a:gd name="T15" fmla="*/ 61 h 77"/>
                  <a:gd name="T16" fmla="*/ 53 w 73"/>
                  <a:gd name="T17" fmla="*/ 38 h 77"/>
                  <a:gd name="T18" fmla="*/ 36 w 73"/>
                  <a:gd name="T19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7">
                    <a:moveTo>
                      <a:pt x="36" y="77"/>
                    </a:moveTo>
                    <a:cubicBezTo>
                      <a:pt x="17" y="77"/>
                      <a:pt x="0" y="65"/>
                      <a:pt x="0" y="38"/>
                    </a:cubicBezTo>
                    <a:cubicBezTo>
                      <a:pt x="0" y="12"/>
                      <a:pt x="17" y="0"/>
                      <a:pt x="36" y="0"/>
                    </a:cubicBezTo>
                    <a:cubicBezTo>
                      <a:pt x="55" y="0"/>
                      <a:pt x="73" y="12"/>
                      <a:pt x="73" y="38"/>
                    </a:cubicBezTo>
                    <a:cubicBezTo>
                      <a:pt x="73" y="65"/>
                      <a:pt x="55" y="77"/>
                      <a:pt x="36" y="77"/>
                    </a:cubicBezTo>
                    <a:close/>
                    <a:moveTo>
                      <a:pt x="36" y="16"/>
                    </a:moveTo>
                    <a:cubicBezTo>
                      <a:pt x="22" y="16"/>
                      <a:pt x="19" y="29"/>
                      <a:pt x="19" y="38"/>
                    </a:cubicBezTo>
                    <a:cubicBezTo>
                      <a:pt x="19" y="48"/>
                      <a:pt x="22" y="61"/>
                      <a:pt x="36" y="61"/>
                    </a:cubicBezTo>
                    <a:cubicBezTo>
                      <a:pt x="51" y="61"/>
                      <a:pt x="53" y="48"/>
                      <a:pt x="53" y="38"/>
                    </a:cubicBezTo>
                    <a:cubicBezTo>
                      <a:pt x="53" y="29"/>
                      <a:pt x="51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5" name="Freeform 12"/>
              <p:cNvSpPr>
                <a:spLocks/>
              </p:cNvSpPr>
              <p:nvPr userDrawn="1"/>
            </p:nvSpPr>
            <p:spPr bwMode="auto">
              <a:xfrm>
                <a:off x="485775" y="4656138"/>
                <a:ext cx="53975" cy="96838"/>
              </a:xfrm>
              <a:custGeom>
                <a:avLst/>
                <a:gdLst>
                  <a:gd name="T0" fmla="*/ 0 w 41"/>
                  <a:gd name="T1" fmla="*/ 2 h 75"/>
                  <a:gd name="T2" fmla="*/ 18 w 41"/>
                  <a:gd name="T3" fmla="*/ 2 h 75"/>
                  <a:gd name="T4" fmla="*/ 18 w 41"/>
                  <a:gd name="T5" fmla="*/ 10 h 75"/>
                  <a:gd name="T6" fmla="*/ 38 w 41"/>
                  <a:gd name="T7" fmla="*/ 0 h 75"/>
                  <a:gd name="T8" fmla="*/ 41 w 41"/>
                  <a:gd name="T9" fmla="*/ 0 h 75"/>
                  <a:gd name="T10" fmla="*/ 41 w 41"/>
                  <a:gd name="T11" fmla="*/ 18 h 75"/>
                  <a:gd name="T12" fmla="*/ 40 w 41"/>
                  <a:gd name="T13" fmla="*/ 18 h 75"/>
                  <a:gd name="T14" fmla="*/ 19 w 41"/>
                  <a:gd name="T15" fmla="*/ 26 h 75"/>
                  <a:gd name="T16" fmla="*/ 19 w 41"/>
                  <a:gd name="T17" fmla="*/ 75 h 75"/>
                  <a:gd name="T18" fmla="*/ 0 w 41"/>
                  <a:gd name="T19" fmla="*/ 75 h 75"/>
                  <a:gd name="T20" fmla="*/ 0 w 41"/>
                  <a:gd name="T21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75">
                    <a:moveTo>
                      <a:pt x="0" y="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2" y="6"/>
                      <a:pt x="30" y="0"/>
                      <a:pt x="38" y="0"/>
                    </a:cubicBezTo>
                    <a:cubicBezTo>
                      <a:pt x="39" y="0"/>
                      <a:pt x="40" y="0"/>
                      <a:pt x="41" y="0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1" y="18"/>
                      <a:pt x="22" y="20"/>
                      <a:pt x="19" y="26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 userDrawn="1"/>
            </p:nvSpPr>
            <p:spPr bwMode="auto">
              <a:xfrm>
                <a:off x="749300" y="4656138"/>
                <a:ext cx="88900" cy="133350"/>
              </a:xfrm>
              <a:custGeom>
                <a:avLst/>
                <a:gdLst>
                  <a:gd name="T0" fmla="*/ 34 w 68"/>
                  <a:gd name="T1" fmla="*/ 59 h 103"/>
                  <a:gd name="T2" fmla="*/ 50 w 68"/>
                  <a:gd name="T3" fmla="*/ 35 h 103"/>
                  <a:gd name="T4" fmla="*/ 34 w 68"/>
                  <a:gd name="T5" fmla="*/ 14 h 103"/>
                  <a:gd name="T6" fmla="*/ 19 w 68"/>
                  <a:gd name="T7" fmla="*/ 35 h 103"/>
                  <a:gd name="T8" fmla="*/ 34 w 68"/>
                  <a:gd name="T9" fmla="*/ 59 h 103"/>
                  <a:gd name="T10" fmla="*/ 68 w 68"/>
                  <a:gd name="T11" fmla="*/ 1 h 103"/>
                  <a:gd name="T12" fmla="*/ 68 w 68"/>
                  <a:gd name="T13" fmla="*/ 71 h 103"/>
                  <a:gd name="T14" fmla="*/ 32 w 68"/>
                  <a:gd name="T15" fmla="*/ 103 h 103"/>
                  <a:gd name="T16" fmla="*/ 2 w 68"/>
                  <a:gd name="T17" fmla="*/ 85 h 103"/>
                  <a:gd name="T18" fmla="*/ 21 w 68"/>
                  <a:gd name="T19" fmla="*/ 82 h 103"/>
                  <a:gd name="T20" fmla="*/ 35 w 68"/>
                  <a:gd name="T21" fmla="*/ 89 h 103"/>
                  <a:gd name="T22" fmla="*/ 49 w 68"/>
                  <a:gd name="T23" fmla="*/ 73 h 103"/>
                  <a:gd name="T24" fmla="*/ 49 w 68"/>
                  <a:gd name="T25" fmla="*/ 65 h 103"/>
                  <a:gd name="T26" fmla="*/ 49 w 68"/>
                  <a:gd name="T27" fmla="*/ 64 h 103"/>
                  <a:gd name="T28" fmla="*/ 30 w 68"/>
                  <a:gd name="T29" fmla="*/ 75 h 103"/>
                  <a:gd name="T30" fmla="*/ 0 w 68"/>
                  <a:gd name="T31" fmla="*/ 38 h 103"/>
                  <a:gd name="T32" fmla="*/ 29 w 68"/>
                  <a:gd name="T33" fmla="*/ 0 h 103"/>
                  <a:gd name="T34" fmla="*/ 50 w 68"/>
                  <a:gd name="T35" fmla="*/ 10 h 103"/>
                  <a:gd name="T36" fmla="*/ 50 w 68"/>
                  <a:gd name="T37" fmla="*/ 10 h 103"/>
                  <a:gd name="T38" fmla="*/ 52 w 68"/>
                  <a:gd name="T39" fmla="*/ 1 h 103"/>
                  <a:gd name="T40" fmla="*/ 68 w 68"/>
                  <a:gd name="T4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103">
                    <a:moveTo>
                      <a:pt x="34" y="59"/>
                    </a:moveTo>
                    <a:cubicBezTo>
                      <a:pt x="48" y="59"/>
                      <a:pt x="50" y="44"/>
                      <a:pt x="50" y="35"/>
                    </a:cubicBezTo>
                    <a:cubicBezTo>
                      <a:pt x="50" y="23"/>
                      <a:pt x="44" y="14"/>
                      <a:pt x="34" y="14"/>
                    </a:cubicBezTo>
                    <a:cubicBezTo>
                      <a:pt x="27" y="14"/>
                      <a:pt x="19" y="19"/>
                      <a:pt x="19" y="35"/>
                    </a:cubicBezTo>
                    <a:cubicBezTo>
                      <a:pt x="19" y="44"/>
                      <a:pt x="20" y="59"/>
                      <a:pt x="34" y="59"/>
                    </a:cubicBezTo>
                    <a:close/>
                    <a:moveTo>
                      <a:pt x="68" y="1"/>
                    </a:move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83"/>
                      <a:pt x="67" y="103"/>
                      <a:pt x="32" y="103"/>
                    </a:cubicBezTo>
                    <a:cubicBezTo>
                      <a:pt x="18" y="103"/>
                      <a:pt x="5" y="98"/>
                      <a:pt x="2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6"/>
                      <a:pt x="24" y="89"/>
                      <a:pt x="35" y="89"/>
                    </a:cubicBezTo>
                    <a:cubicBezTo>
                      <a:pt x="45" y="89"/>
                      <a:pt x="49" y="84"/>
                      <a:pt x="49" y="73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6" y="70"/>
                      <a:pt x="41" y="75"/>
                      <a:pt x="30" y="75"/>
                    </a:cubicBezTo>
                    <a:cubicBezTo>
                      <a:pt x="13" y="75"/>
                      <a:pt x="0" y="63"/>
                      <a:pt x="0" y="38"/>
                    </a:cubicBezTo>
                    <a:cubicBezTo>
                      <a:pt x="0" y="14"/>
                      <a:pt x="14" y="0"/>
                      <a:pt x="29" y="0"/>
                    </a:cubicBezTo>
                    <a:cubicBezTo>
                      <a:pt x="44" y="0"/>
                      <a:pt x="49" y="7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2" y="1"/>
                      <a:pt x="52" y="1"/>
                      <a:pt x="52" y="1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7" name="Freeform 14"/>
              <p:cNvSpPr>
                <a:spLocks noEditPoints="1"/>
              </p:cNvSpPr>
              <p:nvPr userDrawn="1"/>
            </p:nvSpPr>
            <p:spPr bwMode="auto">
              <a:xfrm>
                <a:off x="925513" y="4622801"/>
                <a:ext cx="65088" cy="30163"/>
              </a:xfrm>
              <a:custGeom>
                <a:avLst/>
                <a:gdLst>
                  <a:gd name="T0" fmla="*/ 15 w 41"/>
                  <a:gd name="T1" fmla="*/ 2 h 19"/>
                  <a:gd name="T2" fmla="*/ 9 w 41"/>
                  <a:gd name="T3" fmla="*/ 2 h 19"/>
                  <a:gd name="T4" fmla="*/ 9 w 41"/>
                  <a:gd name="T5" fmla="*/ 19 h 19"/>
                  <a:gd name="T6" fmla="*/ 5 w 41"/>
                  <a:gd name="T7" fmla="*/ 19 h 19"/>
                  <a:gd name="T8" fmla="*/ 5 w 41"/>
                  <a:gd name="T9" fmla="*/ 2 h 19"/>
                  <a:gd name="T10" fmla="*/ 0 w 41"/>
                  <a:gd name="T11" fmla="*/ 2 h 19"/>
                  <a:gd name="T12" fmla="*/ 0 w 41"/>
                  <a:gd name="T13" fmla="*/ 0 h 19"/>
                  <a:gd name="T14" fmla="*/ 15 w 41"/>
                  <a:gd name="T15" fmla="*/ 0 h 19"/>
                  <a:gd name="T16" fmla="*/ 15 w 41"/>
                  <a:gd name="T17" fmla="*/ 2 h 19"/>
                  <a:gd name="T18" fmla="*/ 41 w 41"/>
                  <a:gd name="T19" fmla="*/ 19 h 19"/>
                  <a:gd name="T20" fmla="*/ 38 w 41"/>
                  <a:gd name="T21" fmla="*/ 19 h 19"/>
                  <a:gd name="T22" fmla="*/ 38 w 41"/>
                  <a:gd name="T23" fmla="*/ 3 h 19"/>
                  <a:gd name="T24" fmla="*/ 37 w 41"/>
                  <a:gd name="T25" fmla="*/ 3 h 19"/>
                  <a:gd name="T26" fmla="*/ 31 w 41"/>
                  <a:gd name="T27" fmla="*/ 19 h 19"/>
                  <a:gd name="T28" fmla="*/ 29 w 41"/>
                  <a:gd name="T29" fmla="*/ 19 h 19"/>
                  <a:gd name="T30" fmla="*/ 22 w 41"/>
                  <a:gd name="T31" fmla="*/ 3 h 19"/>
                  <a:gd name="T32" fmla="*/ 22 w 41"/>
                  <a:gd name="T33" fmla="*/ 3 h 19"/>
                  <a:gd name="T34" fmla="*/ 22 w 41"/>
                  <a:gd name="T35" fmla="*/ 19 h 19"/>
                  <a:gd name="T36" fmla="*/ 19 w 41"/>
                  <a:gd name="T37" fmla="*/ 19 h 19"/>
                  <a:gd name="T38" fmla="*/ 19 w 41"/>
                  <a:gd name="T39" fmla="*/ 0 h 19"/>
                  <a:gd name="T40" fmla="*/ 24 w 41"/>
                  <a:gd name="T41" fmla="*/ 0 h 19"/>
                  <a:gd name="T42" fmla="*/ 30 w 41"/>
                  <a:gd name="T43" fmla="*/ 15 h 19"/>
                  <a:gd name="T44" fmla="*/ 35 w 41"/>
                  <a:gd name="T45" fmla="*/ 0 h 19"/>
                  <a:gd name="T46" fmla="*/ 41 w 41"/>
                  <a:gd name="T47" fmla="*/ 0 h 19"/>
                  <a:gd name="T48" fmla="*/ 41 w 41"/>
                  <a:gd name="T4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19">
                    <a:moveTo>
                      <a:pt x="15" y="2"/>
                    </a:moveTo>
                    <a:lnTo>
                      <a:pt x="9" y="2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  <a:moveTo>
                      <a:pt x="41" y="19"/>
                    </a:moveTo>
                    <a:lnTo>
                      <a:pt x="38" y="19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1173163" y="4383088"/>
              <a:ext cx="1039813" cy="431800"/>
              <a:chOff x="1173163" y="4383088"/>
              <a:chExt cx="1039813" cy="431800"/>
            </a:xfrm>
            <a:solidFill>
              <a:schemeClr val="tx1"/>
            </a:solidFill>
          </p:grpSpPr>
          <p:sp>
            <p:nvSpPr>
              <p:cNvPr id="36" name="Freeform 15"/>
              <p:cNvSpPr>
                <a:spLocks noEditPoints="1"/>
              </p:cNvSpPr>
              <p:nvPr userDrawn="1"/>
            </p:nvSpPr>
            <p:spPr bwMode="auto">
              <a:xfrm>
                <a:off x="1184275" y="4383088"/>
                <a:ext cx="149225" cy="177800"/>
              </a:xfrm>
              <a:custGeom>
                <a:avLst/>
                <a:gdLst>
                  <a:gd name="T0" fmla="*/ 65 w 116"/>
                  <a:gd name="T1" fmla="*/ 0 h 138"/>
                  <a:gd name="T2" fmla="*/ 83 w 116"/>
                  <a:gd name="T3" fmla="*/ 2 h 138"/>
                  <a:gd name="T4" fmla="*/ 97 w 116"/>
                  <a:gd name="T5" fmla="*/ 7 h 138"/>
                  <a:gd name="T6" fmla="*/ 106 w 116"/>
                  <a:gd name="T7" fmla="*/ 18 h 138"/>
                  <a:gd name="T8" fmla="*/ 109 w 116"/>
                  <a:gd name="T9" fmla="*/ 34 h 138"/>
                  <a:gd name="T10" fmla="*/ 104 w 116"/>
                  <a:gd name="T11" fmla="*/ 52 h 138"/>
                  <a:gd name="T12" fmla="*/ 90 w 116"/>
                  <a:gd name="T13" fmla="*/ 63 h 138"/>
                  <a:gd name="T14" fmla="*/ 109 w 116"/>
                  <a:gd name="T15" fmla="*/ 76 h 138"/>
                  <a:gd name="T16" fmla="*/ 116 w 116"/>
                  <a:gd name="T17" fmla="*/ 98 h 138"/>
                  <a:gd name="T18" fmla="*/ 112 w 116"/>
                  <a:gd name="T19" fmla="*/ 116 h 138"/>
                  <a:gd name="T20" fmla="*/ 101 w 116"/>
                  <a:gd name="T21" fmla="*/ 129 h 138"/>
                  <a:gd name="T22" fmla="*/ 85 w 116"/>
                  <a:gd name="T23" fmla="*/ 136 h 138"/>
                  <a:gd name="T24" fmla="*/ 67 w 116"/>
                  <a:gd name="T25" fmla="*/ 138 h 138"/>
                  <a:gd name="T26" fmla="*/ 0 w 116"/>
                  <a:gd name="T27" fmla="*/ 138 h 138"/>
                  <a:gd name="T28" fmla="*/ 0 w 116"/>
                  <a:gd name="T29" fmla="*/ 0 h 138"/>
                  <a:gd name="T30" fmla="*/ 65 w 116"/>
                  <a:gd name="T31" fmla="*/ 0 h 138"/>
                  <a:gd name="T32" fmla="*/ 61 w 116"/>
                  <a:gd name="T33" fmla="*/ 56 h 138"/>
                  <a:gd name="T34" fmla="*/ 74 w 116"/>
                  <a:gd name="T35" fmla="*/ 52 h 138"/>
                  <a:gd name="T36" fmla="*/ 80 w 116"/>
                  <a:gd name="T37" fmla="*/ 39 h 138"/>
                  <a:gd name="T38" fmla="*/ 78 w 116"/>
                  <a:gd name="T39" fmla="*/ 32 h 138"/>
                  <a:gd name="T40" fmla="*/ 73 w 116"/>
                  <a:gd name="T41" fmla="*/ 27 h 138"/>
                  <a:gd name="T42" fmla="*/ 67 w 116"/>
                  <a:gd name="T43" fmla="*/ 24 h 138"/>
                  <a:gd name="T44" fmla="*/ 59 w 116"/>
                  <a:gd name="T45" fmla="*/ 24 h 138"/>
                  <a:gd name="T46" fmla="*/ 30 w 116"/>
                  <a:gd name="T47" fmla="*/ 24 h 138"/>
                  <a:gd name="T48" fmla="*/ 30 w 116"/>
                  <a:gd name="T49" fmla="*/ 56 h 138"/>
                  <a:gd name="T50" fmla="*/ 61 w 116"/>
                  <a:gd name="T51" fmla="*/ 56 h 138"/>
                  <a:gd name="T52" fmla="*/ 63 w 116"/>
                  <a:gd name="T53" fmla="*/ 115 h 138"/>
                  <a:gd name="T54" fmla="*/ 71 w 116"/>
                  <a:gd name="T55" fmla="*/ 114 h 138"/>
                  <a:gd name="T56" fmla="*/ 78 w 116"/>
                  <a:gd name="T57" fmla="*/ 111 h 138"/>
                  <a:gd name="T58" fmla="*/ 83 w 116"/>
                  <a:gd name="T59" fmla="*/ 105 h 138"/>
                  <a:gd name="T60" fmla="*/ 85 w 116"/>
                  <a:gd name="T61" fmla="*/ 96 h 138"/>
                  <a:gd name="T62" fmla="*/ 79 w 116"/>
                  <a:gd name="T63" fmla="*/ 81 h 138"/>
                  <a:gd name="T64" fmla="*/ 63 w 116"/>
                  <a:gd name="T65" fmla="*/ 77 h 138"/>
                  <a:gd name="T66" fmla="*/ 30 w 116"/>
                  <a:gd name="T67" fmla="*/ 77 h 138"/>
                  <a:gd name="T68" fmla="*/ 30 w 116"/>
                  <a:gd name="T69" fmla="*/ 115 h 138"/>
                  <a:gd name="T70" fmla="*/ 63 w 116"/>
                  <a:gd name="T71" fmla="*/ 1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6" h="138">
                    <a:moveTo>
                      <a:pt x="65" y="0"/>
                    </a:moveTo>
                    <a:cubicBezTo>
                      <a:pt x="72" y="0"/>
                      <a:pt x="78" y="1"/>
                      <a:pt x="83" y="2"/>
                    </a:cubicBezTo>
                    <a:cubicBezTo>
                      <a:pt x="88" y="3"/>
                      <a:pt x="93" y="5"/>
                      <a:pt x="97" y="7"/>
                    </a:cubicBezTo>
                    <a:cubicBezTo>
                      <a:pt x="101" y="10"/>
                      <a:pt x="104" y="14"/>
                      <a:pt x="106" y="18"/>
                    </a:cubicBezTo>
                    <a:cubicBezTo>
                      <a:pt x="108" y="22"/>
                      <a:pt x="109" y="28"/>
                      <a:pt x="109" y="34"/>
                    </a:cubicBezTo>
                    <a:cubicBezTo>
                      <a:pt x="109" y="41"/>
                      <a:pt x="107" y="47"/>
                      <a:pt x="104" y="52"/>
                    </a:cubicBezTo>
                    <a:cubicBezTo>
                      <a:pt x="101" y="56"/>
                      <a:pt x="96" y="60"/>
                      <a:pt x="90" y="63"/>
                    </a:cubicBezTo>
                    <a:cubicBezTo>
                      <a:pt x="99" y="66"/>
                      <a:pt x="105" y="70"/>
                      <a:pt x="109" y="76"/>
                    </a:cubicBezTo>
                    <a:cubicBezTo>
                      <a:pt x="114" y="82"/>
                      <a:pt x="116" y="89"/>
                      <a:pt x="116" y="98"/>
                    </a:cubicBezTo>
                    <a:cubicBezTo>
                      <a:pt x="116" y="105"/>
                      <a:pt x="114" y="111"/>
                      <a:pt x="112" y="116"/>
                    </a:cubicBezTo>
                    <a:cubicBezTo>
                      <a:pt x="109" y="121"/>
                      <a:pt x="105" y="126"/>
                      <a:pt x="101" y="129"/>
                    </a:cubicBezTo>
                    <a:cubicBezTo>
                      <a:pt x="96" y="132"/>
                      <a:pt x="91" y="134"/>
                      <a:pt x="85" y="136"/>
                    </a:cubicBezTo>
                    <a:cubicBezTo>
                      <a:pt x="79" y="137"/>
                      <a:pt x="73" y="138"/>
                      <a:pt x="67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5" y="0"/>
                    </a:lnTo>
                    <a:close/>
                    <a:moveTo>
                      <a:pt x="61" y="56"/>
                    </a:moveTo>
                    <a:cubicBezTo>
                      <a:pt x="66" y="56"/>
                      <a:pt x="71" y="55"/>
                      <a:pt x="74" y="52"/>
                    </a:cubicBezTo>
                    <a:cubicBezTo>
                      <a:pt x="78" y="49"/>
                      <a:pt x="80" y="45"/>
                      <a:pt x="80" y="39"/>
                    </a:cubicBezTo>
                    <a:cubicBezTo>
                      <a:pt x="80" y="36"/>
                      <a:pt x="79" y="34"/>
                      <a:pt x="78" y="32"/>
                    </a:cubicBezTo>
                    <a:cubicBezTo>
                      <a:pt x="77" y="29"/>
                      <a:pt x="75" y="28"/>
                      <a:pt x="73" y="27"/>
                    </a:cubicBezTo>
                    <a:cubicBezTo>
                      <a:pt x="71" y="26"/>
                      <a:pt x="69" y="25"/>
                      <a:pt x="67" y="24"/>
                    </a:cubicBezTo>
                    <a:cubicBezTo>
                      <a:pt x="64" y="24"/>
                      <a:pt x="61" y="24"/>
                      <a:pt x="59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56"/>
                      <a:pt x="30" y="56"/>
                      <a:pt x="30" y="56"/>
                    </a:cubicBezTo>
                    <a:lnTo>
                      <a:pt x="61" y="56"/>
                    </a:lnTo>
                    <a:close/>
                    <a:moveTo>
                      <a:pt x="63" y="115"/>
                    </a:moveTo>
                    <a:cubicBezTo>
                      <a:pt x="66" y="115"/>
                      <a:pt x="69" y="114"/>
                      <a:pt x="71" y="114"/>
                    </a:cubicBezTo>
                    <a:cubicBezTo>
                      <a:pt x="74" y="113"/>
                      <a:pt x="76" y="112"/>
                      <a:pt x="78" y="111"/>
                    </a:cubicBezTo>
                    <a:cubicBezTo>
                      <a:pt x="81" y="109"/>
                      <a:pt x="82" y="108"/>
                      <a:pt x="83" y="105"/>
                    </a:cubicBezTo>
                    <a:cubicBezTo>
                      <a:pt x="85" y="103"/>
                      <a:pt x="85" y="100"/>
                      <a:pt x="85" y="96"/>
                    </a:cubicBezTo>
                    <a:cubicBezTo>
                      <a:pt x="85" y="89"/>
                      <a:pt x="83" y="84"/>
                      <a:pt x="79" y="81"/>
                    </a:cubicBezTo>
                    <a:cubicBezTo>
                      <a:pt x="75" y="78"/>
                      <a:pt x="70" y="77"/>
                      <a:pt x="63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115"/>
                      <a:pt x="30" y="115"/>
                      <a:pt x="30" y="115"/>
                    </a:cubicBezTo>
                    <a:lnTo>
                      <a:pt x="63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auto">
              <a:xfrm>
                <a:off x="1352550" y="4432301"/>
                <a:ext cx="120650" cy="131763"/>
              </a:xfrm>
              <a:custGeom>
                <a:avLst/>
                <a:gdLst>
                  <a:gd name="T0" fmla="*/ 68 w 94"/>
                  <a:gd name="T1" fmla="*/ 100 h 103"/>
                  <a:gd name="T2" fmla="*/ 68 w 94"/>
                  <a:gd name="T3" fmla="*/ 86 h 103"/>
                  <a:gd name="T4" fmla="*/ 67 w 94"/>
                  <a:gd name="T5" fmla="*/ 86 h 103"/>
                  <a:gd name="T6" fmla="*/ 53 w 94"/>
                  <a:gd name="T7" fmla="*/ 99 h 103"/>
                  <a:gd name="T8" fmla="*/ 36 w 94"/>
                  <a:gd name="T9" fmla="*/ 103 h 103"/>
                  <a:gd name="T10" fmla="*/ 18 w 94"/>
                  <a:gd name="T11" fmla="*/ 100 h 103"/>
                  <a:gd name="T12" fmla="*/ 7 w 94"/>
                  <a:gd name="T13" fmla="*/ 92 h 103"/>
                  <a:gd name="T14" fmla="*/ 1 w 94"/>
                  <a:gd name="T15" fmla="*/ 79 h 103"/>
                  <a:gd name="T16" fmla="*/ 0 w 94"/>
                  <a:gd name="T17" fmla="*/ 62 h 103"/>
                  <a:gd name="T18" fmla="*/ 0 w 94"/>
                  <a:gd name="T19" fmla="*/ 0 h 103"/>
                  <a:gd name="T20" fmla="*/ 27 w 94"/>
                  <a:gd name="T21" fmla="*/ 0 h 103"/>
                  <a:gd name="T22" fmla="*/ 27 w 94"/>
                  <a:gd name="T23" fmla="*/ 57 h 103"/>
                  <a:gd name="T24" fmla="*/ 31 w 94"/>
                  <a:gd name="T25" fmla="*/ 75 h 103"/>
                  <a:gd name="T26" fmla="*/ 45 w 94"/>
                  <a:gd name="T27" fmla="*/ 81 h 103"/>
                  <a:gd name="T28" fmla="*/ 61 w 94"/>
                  <a:gd name="T29" fmla="*/ 75 h 103"/>
                  <a:gd name="T30" fmla="*/ 66 w 94"/>
                  <a:gd name="T31" fmla="*/ 53 h 103"/>
                  <a:gd name="T32" fmla="*/ 66 w 94"/>
                  <a:gd name="T33" fmla="*/ 0 h 103"/>
                  <a:gd name="T34" fmla="*/ 94 w 94"/>
                  <a:gd name="T35" fmla="*/ 0 h 103"/>
                  <a:gd name="T36" fmla="*/ 94 w 94"/>
                  <a:gd name="T37" fmla="*/ 100 h 103"/>
                  <a:gd name="T38" fmla="*/ 68 w 94"/>
                  <a:gd name="T39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68" y="100"/>
                    </a:moveTo>
                    <a:cubicBezTo>
                      <a:pt x="68" y="86"/>
                      <a:pt x="68" y="86"/>
                      <a:pt x="68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4" y="92"/>
                      <a:pt x="59" y="96"/>
                      <a:pt x="53" y="99"/>
                    </a:cubicBezTo>
                    <a:cubicBezTo>
                      <a:pt x="48" y="101"/>
                      <a:pt x="42" y="103"/>
                      <a:pt x="36" y="103"/>
                    </a:cubicBezTo>
                    <a:cubicBezTo>
                      <a:pt x="29" y="103"/>
                      <a:pt x="23" y="102"/>
                      <a:pt x="18" y="100"/>
                    </a:cubicBezTo>
                    <a:cubicBezTo>
                      <a:pt x="14" y="98"/>
                      <a:pt x="10" y="95"/>
                      <a:pt x="7" y="92"/>
                    </a:cubicBezTo>
                    <a:cubicBezTo>
                      <a:pt x="4" y="88"/>
                      <a:pt x="3" y="84"/>
                      <a:pt x="1" y="79"/>
                    </a:cubicBezTo>
                    <a:cubicBezTo>
                      <a:pt x="0" y="74"/>
                      <a:pt x="0" y="68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7" y="65"/>
                      <a:pt x="29" y="71"/>
                      <a:pt x="31" y="75"/>
                    </a:cubicBezTo>
                    <a:cubicBezTo>
                      <a:pt x="34" y="79"/>
                      <a:pt x="38" y="81"/>
                      <a:pt x="45" y="81"/>
                    </a:cubicBezTo>
                    <a:cubicBezTo>
                      <a:pt x="52" y="81"/>
                      <a:pt x="58" y="79"/>
                      <a:pt x="61" y="75"/>
                    </a:cubicBezTo>
                    <a:cubicBezTo>
                      <a:pt x="65" y="70"/>
                      <a:pt x="66" y="63"/>
                      <a:pt x="66" y="5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0"/>
                      <a:pt x="94" y="100"/>
                      <a:pt x="94" y="100"/>
                    </a:cubicBezTo>
                    <a:lnTo>
                      <a:pt x="6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auto">
              <a:xfrm>
                <a:off x="1489075" y="4427538"/>
                <a:ext cx="120650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40 w 93"/>
                  <a:gd name="T5" fmla="*/ 87 h 106"/>
                  <a:gd name="T6" fmla="*/ 47 w 93"/>
                  <a:gd name="T7" fmla="*/ 88 h 106"/>
                  <a:gd name="T8" fmla="*/ 54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3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3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6 w 93"/>
                  <a:gd name="T39" fmla="*/ 7 h 106"/>
                  <a:gd name="T40" fmla="*/ 86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2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9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40" y="87"/>
                    </a:cubicBezTo>
                    <a:cubicBezTo>
                      <a:pt x="42" y="87"/>
                      <a:pt x="45" y="88"/>
                      <a:pt x="47" y="88"/>
                    </a:cubicBezTo>
                    <a:cubicBezTo>
                      <a:pt x="49" y="88"/>
                      <a:pt x="51" y="87"/>
                      <a:pt x="54" y="87"/>
                    </a:cubicBezTo>
                    <a:cubicBezTo>
                      <a:pt x="56" y="86"/>
                      <a:pt x="58" y="86"/>
                      <a:pt x="59" y="85"/>
                    </a:cubicBezTo>
                    <a:cubicBezTo>
                      <a:pt x="61" y="84"/>
                      <a:pt x="63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3" y="68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3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3" y="37"/>
                      <a:pt x="3" y="33"/>
                    </a:cubicBezTo>
                    <a:cubicBezTo>
                      <a:pt x="3" y="26"/>
                      <a:pt x="4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2" y="0"/>
                      <a:pt x="57" y="1"/>
                      <a:pt x="62" y="2"/>
                    </a:cubicBezTo>
                    <a:cubicBezTo>
                      <a:pt x="67" y="3"/>
                      <a:pt x="72" y="5"/>
                      <a:pt x="76" y="7"/>
                    </a:cubicBezTo>
                    <a:cubicBezTo>
                      <a:pt x="80" y="10"/>
                      <a:pt x="83" y="13"/>
                      <a:pt x="86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3" y="22"/>
                      <a:pt x="32" y="23"/>
                    </a:cubicBezTo>
                    <a:cubicBezTo>
                      <a:pt x="31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3" y="34"/>
                    </a:cubicBezTo>
                    <a:cubicBezTo>
                      <a:pt x="35" y="36"/>
                      <a:pt x="37" y="37"/>
                      <a:pt x="40" y="38"/>
                    </a:cubicBezTo>
                    <a:cubicBezTo>
                      <a:pt x="43" y="39"/>
                      <a:pt x="46" y="40"/>
                      <a:pt x="50" y="40"/>
                    </a:cubicBezTo>
                    <a:cubicBezTo>
                      <a:pt x="54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2" y="83"/>
                      <a:pt x="89" y="88"/>
                    </a:cubicBezTo>
                    <a:cubicBezTo>
                      <a:pt x="86" y="92"/>
                      <a:pt x="83" y="96"/>
                      <a:pt x="79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9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8" y="92"/>
                      <a:pt x="5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 userDrawn="1"/>
            </p:nvSpPr>
            <p:spPr bwMode="auto">
              <a:xfrm>
                <a:off x="1627188" y="4383088"/>
                <a:ext cx="36513" cy="177800"/>
              </a:xfrm>
              <a:custGeom>
                <a:avLst/>
                <a:gdLst>
                  <a:gd name="T0" fmla="*/ 0 w 23"/>
                  <a:gd name="T1" fmla="*/ 18 h 112"/>
                  <a:gd name="T2" fmla="*/ 0 w 23"/>
                  <a:gd name="T3" fmla="*/ 0 h 112"/>
                  <a:gd name="T4" fmla="*/ 23 w 23"/>
                  <a:gd name="T5" fmla="*/ 0 h 112"/>
                  <a:gd name="T6" fmla="*/ 23 w 23"/>
                  <a:gd name="T7" fmla="*/ 18 h 112"/>
                  <a:gd name="T8" fmla="*/ 0 w 23"/>
                  <a:gd name="T9" fmla="*/ 18 h 112"/>
                  <a:gd name="T10" fmla="*/ 23 w 23"/>
                  <a:gd name="T11" fmla="*/ 31 h 112"/>
                  <a:gd name="T12" fmla="*/ 23 w 23"/>
                  <a:gd name="T13" fmla="*/ 112 h 112"/>
                  <a:gd name="T14" fmla="*/ 0 w 23"/>
                  <a:gd name="T15" fmla="*/ 112 h 112"/>
                  <a:gd name="T16" fmla="*/ 0 w 23"/>
                  <a:gd name="T17" fmla="*/ 31 h 112"/>
                  <a:gd name="T18" fmla="*/ 23 w 23"/>
                  <a:gd name="T19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12">
                    <a:moveTo>
                      <a:pt x="0" y="18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close/>
                    <a:moveTo>
                      <a:pt x="23" y="31"/>
                    </a:moveTo>
                    <a:lnTo>
                      <a:pt x="23" y="112"/>
                    </a:lnTo>
                    <a:lnTo>
                      <a:pt x="0" y="112"/>
                    </a:lnTo>
                    <a:lnTo>
                      <a:pt x="0" y="31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1685925" y="4427538"/>
                <a:ext cx="122238" cy="133350"/>
              </a:xfrm>
              <a:custGeom>
                <a:avLst/>
                <a:gdLst>
                  <a:gd name="T0" fmla="*/ 26 w 94"/>
                  <a:gd name="T1" fmla="*/ 3 h 103"/>
                  <a:gd name="T2" fmla="*/ 26 w 94"/>
                  <a:gd name="T3" fmla="*/ 17 h 103"/>
                  <a:gd name="T4" fmla="*/ 27 w 94"/>
                  <a:gd name="T5" fmla="*/ 17 h 103"/>
                  <a:gd name="T6" fmla="*/ 40 w 94"/>
                  <a:gd name="T7" fmla="*/ 4 h 103"/>
                  <a:gd name="T8" fmla="*/ 57 w 94"/>
                  <a:gd name="T9" fmla="*/ 0 h 103"/>
                  <a:gd name="T10" fmla="*/ 76 w 94"/>
                  <a:gd name="T11" fmla="*/ 3 h 103"/>
                  <a:gd name="T12" fmla="*/ 87 w 94"/>
                  <a:gd name="T13" fmla="*/ 12 h 103"/>
                  <a:gd name="T14" fmla="*/ 92 w 94"/>
                  <a:gd name="T15" fmla="*/ 25 h 103"/>
                  <a:gd name="T16" fmla="*/ 94 w 94"/>
                  <a:gd name="T17" fmla="*/ 42 h 103"/>
                  <a:gd name="T18" fmla="*/ 94 w 94"/>
                  <a:gd name="T19" fmla="*/ 103 h 103"/>
                  <a:gd name="T20" fmla="*/ 67 w 94"/>
                  <a:gd name="T21" fmla="*/ 103 h 103"/>
                  <a:gd name="T22" fmla="*/ 67 w 94"/>
                  <a:gd name="T23" fmla="*/ 47 h 103"/>
                  <a:gd name="T24" fmla="*/ 63 w 94"/>
                  <a:gd name="T25" fmla="*/ 28 h 103"/>
                  <a:gd name="T26" fmla="*/ 49 w 94"/>
                  <a:gd name="T27" fmla="*/ 22 h 103"/>
                  <a:gd name="T28" fmla="*/ 33 w 94"/>
                  <a:gd name="T29" fmla="*/ 29 h 103"/>
                  <a:gd name="T30" fmla="*/ 28 w 94"/>
                  <a:gd name="T31" fmla="*/ 51 h 103"/>
                  <a:gd name="T32" fmla="*/ 28 w 94"/>
                  <a:gd name="T33" fmla="*/ 103 h 103"/>
                  <a:gd name="T34" fmla="*/ 0 w 94"/>
                  <a:gd name="T35" fmla="*/ 103 h 103"/>
                  <a:gd name="T36" fmla="*/ 0 w 94"/>
                  <a:gd name="T37" fmla="*/ 3 h 103"/>
                  <a:gd name="T38" fmla="*/ 26 w 94"/>
                  <a:gd name="T39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26" y="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11"/>
                      <a:pt x="35" y="7"/>
                      <a:pt x="40" y="4"/>
                    </a:cubicBezTo>
                    <a:cubicBezTo>
                      <a:pt x="46" y="2"/>
                      <a:pt x="52" y="0"/>
                      <a:pt x="57" y="0"/>
                    </a:cubicBezTo>
                    <a:cubicBezTo>
                      <a:pt x="65" y="0"/>
                      <a:pt x="71" y="1"/>
                      <a:pt x="76" y="3"/>
                    </a:cubicBezTo>
                    <a:cubicBezTo>
                      <a:pt x="80" y="5"/>
                      <a:pt x="84" y="8"/>
                      <a:pt x="87" y="12"/>
                    </a:cubicBezTo>
                    <a:cubicBezTo>
                      <a:pt x="89" y="15"/>
                      <a:pt x="91" y="20"/>
                      <a:pt x="92" y="25"/>
                    </a:cubicBezTo>
                    <a:cubicBezTo>
                      <a:pt x="94" y="30"/>
                      <a:pt x="94" y="35"/>
                      <a:pt x="94" y="4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38"/>
                      <a:pt x="65" y="32"/>
                      <a:pt x="63" y="28"/>
                    </a:cubicBezTo>
                    <a:cubicBezTo>
                      <a:pt x="60" y="24"/>
                      <a:pt x="56" y="22"/>
                      <a:pt x="49" y="22"/>
                    </a:cubicBezTo>
                    <a:cubicBezTo>
                      <a:pt x="41" y="22"/>
                      <a:pt x="36" y="24"/>
                      <a:pt x="33" y="29"/>
                    </a:cubicBezTo>
                    <a:cubicBezTo>
                      <a:pt x="29" y="33"/>
                      <a:pt x="28" y="41"/>
                      <a:pt x="28" y="51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 userDrawn="1"/>
            </p:nvSpPr>
            <p:spPr bwMode="auto">
              <a:xfrm>
                <a:off x="1824038" y="4427538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7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4 w 100"/>
                  <a:gd name="T19" fmla="*/ 75 h 106"/>
                  <a:gd name="T20" fmla="*/ 0 w 100"/>
                  <a:gd name="T21" fmla="*/ 53 h 106"/>
                  <a:gd name="T22" fmla="*/ 4 w 100"/>
                  <a:gd name="T23" fmla="*/ 32 h 106"/>
                  <a:gd name="T24" fmla="*/ 14 w 100"/>
                  <a:gd name="T25" fmla="*/ 16 h 106"/>
                  <a:gd name="T26" fmla="*/ 31 w 100"/>
                  <a:gd name="T27" fmla="*/ 4 h 106"/>
                  <a:gd name="T28" fmla="*/ 51 w 100"/>
                  <a:gd name="T29" fmla="*/ 0 h 106"/>
                  <a:gd name="T30" fmla="*/ 74 w 100"/>
                  <a:gd name="T31" fmla="*/ 5 h 106"/>
                  <a:gd name="T32" fmla="*/ 89 w 100"/>
                  <a:gd name="T33" fmla="*/ 19 h 106"/>
                  <a:gd name="T34" fmla="*/ 98 w 100"/>
                  <a:gd name="T35" fmla="*/ 38 h 106"/>
                  <a:gd name="T36" fmla="*/ 100 w 100"/>
                  <a:gd name="T37" fmla="*/ 60 h 106"/>
                  <a:gd name="T38" fmla="*/ 28 w 100"/>
                  <a:gd name="T39" fmla="*/ 60 h 106"/>
                  <a:gd name="T40" fmla="*/ 34 w 100"/>
                  <a:gd name="T41" fmla="*/ 79 h 106"/>
                  <a:gd name="T42" fmla="*/ 66 w 100"/>
                  <a:gd name="T43" fmla="*/ 27 h 106"/>
                  <a:gd name="T44" fmla="*/ 51 w 100"/>
                  <a:gd name="T45" fmla="*/ 21 h 106"/>
                  <a:gd name="T46" fmla="*/ 40 w 100"/>
                  <a:gd name="T47" fmla="*/ 23 h 106"/>
                  <a:gd name="T48" fmla="*/ 33 w 100"/>
                  <a:gd name="T49" fmla="*/ 29 h 106"/>
                  <a:gd name="T50" fmla="*/ 29 w 100"/>
                  <a:gd name="T51" fmla="*/ 36 h 106"/>
                  <a:gd name="T52" fmla="*/ 28 w 100"/>
                  <a:gd name="T53" fmla="*/ 42 h 106"/>
                  <a:gd name="T54" fmla="*/ 72 w 100"/>
                  <a:gd name="T55" fmla="*/ 42 h 106"/>
                  <a:gd name="T56" fmla="*/ 66 w 100"/>
                  <a:gd name="T57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3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4" y="32"/>
                    </a:cubicBezTo>
                    <a:cubicBezTo>
                      <a:pt x="6" y="26"/>
                      <a:pt x="10" y="20"/>
                      <a:pt x="14" y="16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9"/>
                      <a:pt x="85" y="13"/>
                      <a:pt x="89" y="19"/>
                    </a:cubicBezTo>
                    <a:cubicBezTo>
                      <a:pt x="93" y="24"/>
                      <a:pt x="96" y="30"/>
                      <a:pt x="98" y="38"/>
                    </a:cubicBezTo>
                    <a:cubicBezTo>
                      <a:pt x="100" y="45"/>
                      <a:pt x="100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6" y="27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4" y="27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9" y="30"/>
                      <a:pt x="6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/>
              </p:cNvSpPr>
              <p:nvPr userDrawn="1"/>
            </p:nvSpPr>
            <p:spPr bwMode="auto">
              <a:xfrm>
                <a:off x="1963738" y="4427538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39 w 93"/>
                  <a:gd name="T5" fmla="*/ 87 h 106"/>
                  <a:gd name="T6" fmla="*/ 47 w 93"/>
                  <a:gd name="T7" fmla="*/ 88 h 106"/>
                  <a:gd name="T8" fmla="*/ 53 w 93"/>
                  <a:gd name="T9" fmla="*/ 87 h 106"/>
                  <a:gd name="T10" fmla="*/ 59 w 93"/>
                  <a:gd name="T11" fmla="*/ 85 h 106"/>
                  <a:gd name="T12" fmla="*/ 63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2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2 w 93"/>
                  <a:gd name="T59" fmla="*/ 34 h 106"/>
                  <a:gd name="T60" fmla="*/ 40 w 93"/>
                  <a:gd name="T61" fmla="*/ 38 h 106"/>
                  <a:gd name="T62" fmla="*/ 49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4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39" y="87"/>
                    </a:cubicBezTo>
                    <a:cubicBezTo>
                      <a:pt x="42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1" y="84"/>
                      <a:pt x="62" y="82"/>
                      <a:pt x="63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0" y="0"/>
                      <a:pt x="46" y="0"/>
                    </a:cubicBezTo>
                    <a:cubicBezTo>
                      <a:pt x="51" y="0"/>
                      <a:pt x="56" y="1"/>
                      <a:pt x="62" y="2"/>
                    </a:cubicBezTo>
                    <a:cubicBezTo>
                      <a:pt x="67" y="3"/>
                      <a:pt x="71" y="5"/>
                      <a:pt x="75" y="7"/>
                    </a:cubicBezTo>
                    <a:cubicBezTo>
                      <a:pt x="79" y="10"/>
                      <a:pt x="83" y="13"/>
                      <a:pt x="85" y="17"/>
                    </a:cubicBezTo>
                    <a:cubicBezTo>
                      <a:pt x="88" y="21"/>
                      <a:pt x="89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27"/>
                      <a:pt x="61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2" y="34"/>
                    </a:cubicBezTo>
                    <a:cubicBezTo>
                      <a:pt x="34" y="36"/>
                      <a:pt x="37" y="37"/>
                      <a:pt x="40" y="38"/>
                    </a:cubicBezTo>
                    <a:cubicBezTo>
                      <a:pt x="42" y="39"/>
                      <a:pt x="46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6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1" y="83"/>
                      <a:pt x="89" y="88"/>
                    </a:cubicBezTo>
                    <a:cubicBezTo>
                      <a:pt x="86" y="92"/>
                      <a:pt x="83" y="96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1" y="95"/>
                      <a:pt x="7" y="92"/>
                      <a:pt x="4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3" name="Freeform 22"/>
              <p:cNvSpPr>
                <a:spLocks/>
              </p:cNvSpPr>
              <p:nvPr userDrawn="1"/>
            </p:nvSpPr>
            <p:spPr bwMode="auto">
              <a:xfrm>
                <a:off x="2093913" y="4427538"/>
                <a:ext cx="119063" cy="136525"/>
              </a:xfrm>
              <a:custGeom>
                <a:avLst/>
                <a:gdLst>
                  <a:gd name="T0" fmla="*/ 27 w 92"/>
                  <a:gd name="T1" fmla="*/ 78 h 106"/>
                  <a:gd name="T2" fmla="*/ 32 w 92"/>
                  <a:gd name="T3" fmla="*/ 84 h 106"/>
                  <a:gd name="T4" fmla="*/ 39 w 92"/>
                  <a:gd name="T5" fmla="*/ 87 h 106"/>
                  <a:gd name="T6" fmla="*/ 47 w 92"/>
                  <a:gd name="T7" fmla="*/ 88 h 106"/>
                  <a:gd name="T8" fmla="*/ 53 w 92"/>
                  <a:gd name="T9" fmla="*/ 87 h 106"/>
                  <a:gd name="T10" fmla="*/ 59 w 92"/>
                  <a:gd name="T11" fmla="*/ 85 h 106"/>
                  <a:gd name="T12" fmla="*/ 63 w 92"/>
                  <a:gd name="T13" fmla="*/ 81 h 106"/>
                  <a:gd name="T14" fmla="*/ 65 w 92"/>
                  <a:gd name="T15" fmla="*/ 75 h 106"/>
                  <a:gd name="T16" fmla="*/ 57 w 92"/>
                  <a:gd name="T17" fmla="*/ 65 h 106"/>
                  <a:gd name="T18" fmla="*/ 34 w 92"/>
                  <a:gd name="T19" fmla="*/ 59 h 106"/>
                  <a:gd name="T20" fmla="*/ 22 w 92"/>
                  <a:gd name="T21" fmla="*/ 56 h 106"/>
                  <a:gd name="T22" fmla="*/ 12 w 92"/>
                  <a:gd name="T23" fmla="*/ 51 h 106"/>
                  <a:gd name="T24" fmla="*/ 5 w 92"/>
                  <a:gd name="T25" fmla="*/ 44 h 106"/>
                  <a:gd name="T26" fmla="*/ 2 w 92"/>
                  <a:gd name="T27" fmla="*/ 33 h 106"/>
                  <a:gd name="T28" fmla="*/ 6 w 92"/>
                  <a:gd name="T29" fmla="*/ 17 h 106"/>
                  <a:gd name="T30" fmla="*/ 16 w 92"/>
                  <a:gd name="T31" fmla="*/ 7 h 106"/>
                  <a:gd name="T32" fmla="*/ 30 w 92"/>
                  <a:gd name="T33" fmla="*/ 2 h 106"/>
                  <a:gd name="T34" fmla="*/ 45 w 92"/>
                  <a:gd name="T35" fmla="*/ 0 h 106"/>
                  <a:gd name="T36" fmla="*/ 61 w 92"/>
                  <a:gd name="T37" fmla="*/ 2 h 106"/>
                  <a:gd name="T38" fmla="*/ 75 w 92"/>
                  <a:gd name="T39" fmla="*/ 7 h 106"/>
                  <a:gd name="T40" fmla="*/ 85 w 92"/>
                  <a:gd name="T41" fmla="*/ 17 h 106"/>
                  <a:gd name="T42" fmla="*/ 90 w 92"/>
                  <a:gd name="T43" fmla="*/ 32 h 106"/>
                  <a:gd name="T44" fmla="*/ 63 w 92"/>
                  <a:gd name="T45" fmla="*/ 32 h 106"/>
                  <a:gd name="T46" fmla="*/ 57 w 92"/>
                  <a:gd name="T47" fmla="*/ 22 h 106"/>
                  <a:gd name="T48" fmla="*/ 45 w 92"/>
                  <a:gd name="T49" fmla="*/ 19 h 106"/>
                  <a:gd name="T50" fmla="*/ 40 w 92"/>
                  <a:gd name="T51" fmla="*/ 19 h 106"/>
                  <a:gd name="T52" fmla="*/ 35 w 92"/>
                  <a:gd name="T53" fmla="*/ 20 h 106"/>
                  <a:gd name="T54" fmla="*/ 31 w 92"/>
                  <a:gd name="T55" fmla="*/ 23 h 106"/>
                  <a:gd name="T56" fmla="*/ 29 w 92"/>
                  <a:gd name="T57" fmla="*/ 28 h 106"/>
                  <a:gd name="T58" fmla="*/ 32 w 92"/>
                  <a:gd name="T59" fmla="*/ 34 h 106"/>
                  <a:gd name="T60" fmla="*/ 39 w 92"/>
                  <a:gd name="T61" fmla="*/ 38 h 106"/>
                  <a:gd name="T62" fmla="*/ 49 w 92"/>
                  <a:gd name="T63" fmla="*/ 40 h 106"/>
                  <a:gd name="T64" fmla="*/ 61 w 92"/>
                  <a:gd name="T65" fmla="*/ 43 h 106"/>
                  <a:gd name="T66" fmla="*/ 72 w 92"/>
                  <a:gd name="T67" fmla="*/ 46 h 106"/>
                  <a:gd name="T68" fmla="*/ 82 w 92"/>
                  <a:gd name="T69" fmla="*/ 51 h 106"/>
                  <a:gd name="T70" fmla="*/ 90 w 92"/>
                  <a:gd name="T71" fmla="*/ 59 h 106"/>
                  <a:gd name="T72" fmla="*/ 92 w 92"/>
                  <a:gd name="T73" fmla="*/ 71 h 106"/>
                  <a:gd name="T74" fmla="*/ 88 w 92"/>
                  <a:gd name="T75" fmla="*/ 88 h 106"/>
                  <a:gd name="T76" fmla="*/ 78 w 92"/>
                  <a:gd name="T77" fmla="*/ 98 h 106"/>
                  <a:gd name="T78" fmla="*/ 63 w 92"/>
                  <a:gd name="T79" fmla="*/ 104 h 106"/>
                  <a:gd name="T80" fmla="*/ 47 w 92"/>
                  <a:gd name="T81" fmla="*/ 106 h 106"/>
                  <a:gd name="T82" fmla="*/ 30 w 92"/>
                  <a:gd name="T83" fmla="*/ 104 h 106"/>
                  <a:gd name="T84" fmla="*/ 15 w 92"/>
                  <a:gd name="T85" fmla="*/ 98 h 106"/>
                  <a:gd name="T86" fmla="*/ 4 w 92"/>
                  <a:gd name="T87" fmla="*/ 87 h 106"/>
                  <a:gd name="T88" fmla="*/ 0 w 92"/>
                  <a:gd name="T89" fmla="*/ 71 h 106"/>
                  <a:gd name="T90" fmla="*/ 26 w 92"/>
                  <a:gd name="T91" fmla="*/ 71 h 106"/>
                  <a:gd name="T92" fmla="*/ 27 w 92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6">
                    <a:moveTo>
                      <a:pt x="27" y="78"/>
                    </a:moveTo>
                    <a:cubicBezTo>
                      <a:pt x="29" y="80"/>
                      <a:pt x="30" y="82"/>
                      <a:pt x="32" y="84"/>
                    </a:cubicBezTo>
                    <a:cubicBezTo>
                      <a:pt x="34" y="85"/>
                      <a:pt x="36" y="86"/>
                      <a:pt x="39" y="87"/>
                    </a:cubicBezTo>
                    <a:cubicBezTo>
                      <a:pt x="41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0" y="84"/>
                      <a:pt x="62" y="82"/>
                      <a:pt x="63" y="81"/>
                    </a:cubicBezTo>
                    <a:cubicBezTo>
                      <a:pt x="64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3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6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8" y="13"/>
                      <a:pt x="11" y="9"/>
                      <a:pt x="16" y="7"/>
                    </a:cubicBezTo>
                    <a:cubicBezTo>
                      <a:pt x="20" y="4"/>
                      <a:pt x="24" y="3"/>
                      <a:pt x="30" y="2"/>
                    </a:cubicBezTo>
                    <a:cubicBezTo>
                      <a:pt x="35" y="1"/>
                      <a:pt x="40" y="0"/>
                      <a:pt x="45" y="0"/>
                    </a:cubicBezTo>
                    <a:cubicBezTo>
                      <a:pt x="51" y="0"/>
                      <a:pt x="56" y="1"/>
                      <a:pt x="61" y="2"/>
                    </a:cubicBezTo>
                    <a:cubicBezTo>
                      <a:pt x="66" y="3"/>
                      <a:pt x="71" y="5"/>
                      <a:pt x="75" y="7"/>
                    </a:cubicBezTo>
                    <a:cubicBezTo>
                      <a:pt x="79" y="10"/>
                      <a:pt x="82" y="13"/>
                      <a:pt x="85" y="17"/>
                    </a:cubicBezTo>
                    <a:cubicBezTo>
                      <a:pt x="87" y="21"/>
                      <a:pt x="89" y="26"/>
                      <a:pt x="90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7"/>
                      <a:pt x="61" y="23"/>
                      <a:pt x="57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1" y="19"/>
                      <a:pt x="40" y="19"/>
                    </a:cubicBezTo>
                    <a:cubicBezTo>
                      <a:pt x="38" y="19"/>
                      <a:pt x="36" y="20"/>
                      <a:pt x="35" y="20"/>
                    </a:cubicBezTo>
                    <a:cubicBezTo>
                      <a:pt x="33" y="21"/>
                      <a:pt x="32" y="22"/>
                      <a:pt x="31" y="23"/>
                    </a:cubicBezTo>
                    <a:cubicBezTo>
                      <a:pt x="30" y="24"/>
                      <a:pt x="29" y="26"/>
                      <a:pt x="29" y="28"/>
                    </a:cubicBezTo>
                    <a:cubicBezTo>
                      <a:pt x="29" y="31"/>
                      <a:pt x="30" y="33"/>
                      <a:pt x="32" y="34"/>
                    </a:cubicBezTo>
                    <a:cubicBezTo>
                      <a:pt x="34" y="36"/>
                      <a:pt x="36" y="37"/>
                      <a:pt x="39" y="38"/>
                    </a:cubicBezTo>
                    <a:cubicBezTo>
                      <a:pt x="42" y="39"/>
                      <a:pt x="45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8" y="45"/>
                      <a:pt x="72" y="46"/>
                    </a:cubicBezTo>
                    <a:cubicBezTo>
                      <a:pt x="76" y="48"/>
                      <a:pt x="79" y="49"/>
                      <a:pt x="82" y="51"/>
                    </a:cubicBezTo>
                    <a:cubicBezTo>
                      <a:pt x="85" y="54"/>
                      <a:pt x="88" y="56"/>
                      <a:pt x="90" y="59"/>
                    </a:cubicBezTo>
                    <a:cubicBezTo>
                      <a:pt x="91" y="63"/>
                      <a:pt x="92" y="66"/>
                      <a:pt x="92" y="71"/>
                    </a:cubicBezTo>
                    <a:cubicBezTo>
                      <a:pt x="92" y="78"/>
                      <a:pt x="91" y="83"/>
                      <a:pt x="88" y="88"/>
                    </a:cubicBezTo>
                    <a:cubicBezTo>
                      <a:pt x="86" y="92"/>
                      <a:pt x="82" y="96"/>
                      <a:pt x="78" y="98"/>
                    </a:cubicBezTo>
                    <a:cubicBezTo>
                      <a:pt x="74" y="101"/>
                      <a:pt x="69" y="103"/>
                      <a:pt x="63" y="104"/>
                    </a:cubicBezTo>
                    <a:cubicBezTo>
                      <a:pt x="58" y="105"/>
                      <a:pt x="52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0" y="95"/>
                      <a:pt x="7" y="92"/>
                      <a:pt x="4" y="87"/>
                    </a:cubicBezTo>
                    <a:cubicBezTo>
                      <a:pt x="1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6" y="76"/>
                      <a:pt x="27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4" name="Freeform 23"/>
              <p:cNvSpPr>
                <a:spLocks/>
              </p:cNvSpPr>
              <p:nvPr userDrawn="1"/>
            </p:nvSpPr>
            <p:spPr bwMode="auto">
              <a:xfrm>
                <a:off x="1173163" y="4627563"/>
                <a:ext cx="150813" cy="187325"/>
              </a:xfrm>
              <a:custGeom>
                <a:avLst/>
                <a:gdLst>
                  <a:gd name="T0" fmla="*/ 32 w 117"/>
                  <a:gd name="T1" fmla="*/ 108 h 145"/>
                  <a:gd name="T2" fmla="*/ 39 w 117"/>
                  <a:gd name="T3" fmla="*/ 116 h 145"/>
                  <a:gd name="T4" fmla="*/ 49 w 117"/>
                  <a:gd name="T5" fmla="*/ 120 h 145"/>
                  <a:gd name="T6" fmla="*/ 60 w 117"/>
                  <a:gd name="T7" fmla="*/ 122 h 145"/>
                  <a:gd name="T8" fmla="*/ 69 w 117"/>
                  <a:gd name="T9" fmla="*/ 121 h 145"/>
                  <a:gd name="T10" fmla="*/ 78 w 117"/>
                  <a:gd name="T11" fmla="*/ 118 h 145"/>
                  <a:gd name="T12" fmla="*/ 84 w 117"/>
                  <a:gd name="T13" fmla="*/ 113 h 145"/>
                  <a:gd name="T14" fmla="*/ 87 w 117"/>
                  <a:gd name="T15" fmla="*/ 104 h 145"/>
                  <a:gd name="T16" fmla="*/ 84 w 117"/>
                  <a:gd name="T17" fmla="*/ 95 h 145"/>
                  <a:gd name="T18" fmla="*/ 74 w 117"/>
                  <a:gd name="T19" fmla="*/ 90 h 145"/>
                  <a:gd name="T20" fmla="*/ 61 w 117"/>
                  <a:gd name="T21" fmla="*/ 85 h 145"/>
                  <a:gd name="T22" fmla="*/ 46 w 117"/>
                  <a:gd name="T23" fmla="*/ 82 h 145"/>
                  <a:gd name="T24" fmla="*/ 31 w 117"/>
                  <a:gd name="T25" fmla="*/ 77 h 145"/>
                  <a:gd name="T26" fmla="*/ 18 w 117"/>
                  <a:gd name="T27" fmla="*/ 70 h 145"/>
                  <a:gd name="T28" fmla="*/ 8 w 117"/>
                  <a:gd name="T29" fmla="*/ 58 h 145"/>
                  <a:gd name="T30" fmla="*/ 5 w 117"/>
                  <a:gd name="T31" fmla="*/ 42 h 145"/>
                  <a:gd name="T32" fmla="*/ 9 w 117"/>
                  <a:gd name="T33" fmla="*/ 24 h 145"/>
                  <a:gd name="T34" fmla="*/ 21 w 117"/>
                  <a:gd name="T35" fmla="*/ 11 h 145"/>
                  <a:gd name="T36" fmla="*/ 38 w 117"/>
                  <a:gd name="T37" fmla="*/ 3 h 145"/>
                  <a:gd name="T38" fmla="*/ 56 w 117"/>
                  <a:gd name="T39" fmla="*/ 0 h 145"/>
                  <a:gd name="T40" fmla="*/ 77 w 117"/>
                  <a:gd name="T41" fmla="*/ 3 h 145"/>
                  <a:gd name="T42" fmla="*/ 95 w 117"/>
                  <a:gd name="T43" fmla="*/ 11 h 145"/>
                  <a:gd name="T44" fmla="*/ 107 w 117"/>
                  <a:gd name="T45" fmla="*/ 25 h 145"/>
                  <a:gd name="T46" fmla="*/ 112 w 117"/>
                  <a:gd name="T47" fmla="*/ 45 h 145"/>
                  <a:gd name="T48" fmla="*/ 82 w 117"/>
                  <a:gd name="T49" fmla="*/ 45 h 145"/>
                  <a:gd name="T50" fmla="*/ 80 w 117"/>
                  <a:gd name="T51" fmla="*/ 35 h 145"/>
                  <a:gd name="T52" fmla="*/ 74 w 117"/>
                  <a:gd name="T53" fmla="*/ 28 h 145"/>
                  <a:gd name="T54" fmla="*/ 65 w 117"/>
                  <a:gd name="T55" fmla="*/ 25 h 145"/>
                  <a:gd name="T56" fmla="*/ 55 w 117"/>
                  <a:gd name="T57" fmla="*/ 24 h 145"/>
                  <a:gd name="T58" fmla="*/ 48 w 117"/>
                  <a:gd name="T59" fmla="*/ 25 h 145"/>
                  <a:gd name="T60" fmla="*/ 41 w 117"/>
                  <a:gd name="T61" fmla="*/ 28 h 145"/>
                  <a:gd name="T62" fmla="*/ 36 w 117"/>
                  <a:gd name="T63" fmla="*/ 32 h 145"/>
                  <a:gd name="T64" fmla="*/ 34 w 117"/>
                  <a:gd name="T65" fmla="*/ 40 h 145"/>
                  <a:gd name="T66" fmla="*/ 36 w 117"/>
                  <a:gd name="T67" fmla="*/ 46 h 145"/>
                  <a:gd name="T68" fmla="*/ 42 w 117"/>
                  <a:gd name="T69" fmla="*/ 51 h 145"/>
                  <a:gd name="T70" fmla="*/ 54 w 117"/>
                  <a:gd name="T71" fmla="*/ 55 h 145"/>
                  <a:gd name="T72" fmla="*/ 75 w 117"/>
                  <a:gd name="T73" fmla="*/ 61 h 145"/>
                  <a:gd name="T74" fmla="*/ 86 w 117"/>
                  <a:gd name="T75" fmla="*/ 63 h 145"/>
                  <a:gd name="T76" fmla="*/ 100 w 117"/>
                  <a:gd name="T77" fmla="*/ 70 h 145"/>
                  <a:gd name="T78" fmla="*/ 112 w 117"/>
                  <a:gd name="T79" fmla="*/ 82 h 145"/>
                  <a:gd name="T80" fmla="*/ 117 w 117"/>
                  <a:gd name="T81" fmla="*/ 101 h 145"/>
                  <a:gd name="T82" fmla="*/ 113 w 117"/>
                  <a:gd name="T83" fmla="*/ 119 h 145"/>
                  <a:gd name="T84" fmla="*/ 102 w 117"/>
                  <a:gd name="T85" fmla="*/ 133 h 145"/>
                  <a:gd name="T86" fmla="*/ 84 w 117"/>
                  <a:gd name="T87" fmla="*/ 142 h 145"/>
                  <a:gd name="T88" fmla="*/ 59 w 117"/>
                  <a:gd name="T89" fmla="*/ 145 h 145"/>
                  <a:gd name="T90" fmla="*/ 37 w 117"/>
                  <a:gd name="T91" fmla="*/ 142 h 145"/>
                  <a:gd name="T92" fmla="*/ 18 w 117"/>
                  <a:gd name="T93" fmla="*/ 134 h 145"/>
                  <a:gd name="T94" fmla="*/ 5 w 117"/>
                  <a:gd name="T95" fmla="*/ 118 h 145"/>
                  <a:gd name="T96" fmla="*/ 0 w 117"/>
                  <a:gd name="T97" fmla="*/ 96 h 145"/>
                  <a:gd name="T98" fmla="*/ 30 w 117"/>
                  <a:gd name="T99" fmla="*/ 96 h 145"/>
                  <a:gd name="T100" fmla="*/ 32 w 117"/>
                  <a:gd name="T101" fmla="*/ 10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7" h="145">
                    <a:moveTo>
                      <a:pt x="32" y="108"/>
                    </a:moveTo>
                    <a:cubicBezTo>
                      <a:pt x="34" y="111"/>
                      <a:pt x="36" y="114"/>
                      <a:pt x="39" y="116"/>
                    </a:cubicBezTo>
                    <a:cubicBezTo>
                      <a:pt x="42" y="118"/>
                      <a:pt x="45" y="119"/>
                      <a:pt x="49" y="120"/>
                    </a:cubicBezTo>
                    <a:cubicBezTo>
                      <a:pt x="52" y="121"/>
                      <a:pt x="56" y="122"/>
                      <a:pt x="60" y="122"/>
                    </a:cubicBezTo>
                    <a:cubicBezTo>
                      <a:pt x="63" y="122"/>
                      <a:pt x="66" y="121"/>
                      <a:pt x="69" y="121"/>
                    </a:cubicBezTo>
                    <a:cubicBezTo>
                      <a:pt x="72" y="121"/>
                      <a:pt x="75" y="120"/>
                      <a:pt x="78" y="118"/>
                    </a:cubicBezTo>
                    <a:cubicBezTo>
                      <a:pt x="80" y="117"/>
                      <a:pt x="83" y="115"/>
                      <a:pt x="84" y="113"/>
                    </a:cubicBezTo>
                    <a:cubicBezTo>
                      <a:pt x="86" y="111"/>
                      <a:pt x="87" y="108"/>
                      <a:pt x="87" y="104"/>
                    </a:cubicBezTo>
                    <a:cubicBezTo>
                      <a:pt x="87" y="101"/>
                      <a:pt x="86" y="98"/>
                      <a:pt x="84" y="95"/>
                    </a:cubicBezTo>
                    <a:cubicBezTo>
                      <a:pt x="81" y="93"/>
                      <a:pt x="78" y="91"/>
                      <a:pt x="74" y="90"/>
                    </a:cubicBezTo>
                    <a:cubicBezTo>
                      <a:pt x="70" y="88"/>
                      <a:pt x="66" y="87"/>
                      <a:pt x="61" y="85"/>
                    </a:cubicBezTo>
                    <a:cubicBezTo>
                      <a:pt x="56" y="84"/>
                      <a:pt x="51" y="83"/>
                      <a:pt x="46" y="82"/>
                    </a:cubicBezTo>
                    <a:cubicBezTo>
                      <a:pt x="41" y="80"/>
                      <a:pt x="36" y="79"/>
                      <a:pt x="31" y="77"/>
                    </a:cubicBezTo>
                    <a:cubicBezTo>
                      <a:pt x="26" y="75"/>
                      <a:pt x="22" y="73"/>
                      <a:pt x="18" y="70"/>
                    </a:cubicBezTo>
                    <a:cubicBezTo>
                      <a:pt x="14" y="67"/>
                      <a:pt x="11" y="63"/>
                      <a:pt x="8" y="58"/>
                    </a:cubicBezTo>
                    <a:cubicBezTo>
                      <a:pt x="6" y="54"/>
                      <a:pt x="5" y="49"/>
                      <a:pt x="5" y="42"/>
                    </a:cubicBezTo>
                    <a:cubicBezTo>
                      <a:pt x="5" y="35"/>
                      <a:pt x="6" y="29"/>
                      <a:pt x="9" y="24"/>
                    </a:cubicBezTo>
                    <a:cubicBezTo>
                      <a:pt x="12" y="19"/>
                      <a:pt x="16" y="14"/>
                      <a:pt x="21" y="11"/>
                    </a:cubicBezTo>
                    <a:cubicBezTo>
                      <a:pt x="26" y="7"/>
                      <a:pt x="32" y="5"/>
                      <a:pt x="38" y="3"/>
                    </a:cubicBezTo>
                    <a:cubicBezTo>
                      <a:pt x="44" y="1"/>
                      <a:pt x="50" y="0"/>
                      <a:pt x="56" y="0"/>
                    </a:cubicBezTo>
                    <a:cubicBezTo>
                      <a:pt x="64" y="0"/>
                      <a:pt x="71" y="1"/>
                      <a:pt x="77" y="3"/>
                    </a:cubicBezTo>
                    <a:cubicBezTo>
                      <a:pt x="84" y="4"/>
                      <a:pt x="90" y="7"/>
                      <a:pt x="95" y="11"/>
                    </a:cubicBezTo>
                    <a:cubicBezTo>
                      <a:pt x="100" y="14"/>
                      <a:pt x="104" y="19"/>
                      <a:pt x="107" y="25"/>
                    </a:cubicBezTo>
                    <a:cubicBezTo>
                      <a:pt x="110" y="30"/>
                      <a:pt x="112" y="37"/>
                      <a:pt x="112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1"/>
                      <a:pt x="81" y="37"/>
                      <a:pt x="80" y="35"/>
                    </a:cubicBezTo>
                    <a:cubicBezTo>
                      <a:pt x="78" y="32"/>
                      <a:pt x="76" y="30"/>
                      <a:pt x="74" y="28"/>
                    </a:cubicBezTo>
                    <a:cubicBezTo>
                      <a:pt x="71" y="27"/>
                      <a:pt x="69" y="26"/>
                      <a:pt x="65" y="25"/>
                    </a:cubicBezTo>
                    <a:cubicBezTo>
                      <a:pt x="62" y="24"/>
                      <a:pt x="59" y="24"/>
                      <a:pt x="55" y="24"/>
                    </a:cubicBezTo>
                    <a:cubicBezTo>
                      <a:pt x="53" y="24"/>
                      <a:pt x="50" y="24"/>
                      <a:pt x="48" y="25"/>
                    </a:cubicBezTo>
                    <a:cubicBezTo>
                      <a:pt x="45" y="25"/>
                      <a:pt x="43" y="26"/>
                      <a:pt x="41" y="28"/>
                    </a:cubicBezTo>
                    <a:cubicBezTo>
                      <a:pt x="39" y="29"/>
                      <a:pt x="37" y="30"/>
                      <a:pt x="36" y="32"/>
                    </a:cubicBezTo>
                    <a:cubicBezTo>
                      <a:pt x="35" y="34"/>
                      <a:pt x="34" y="37"/>
                      <a:pt x="34" y="40"/>
                    </a:cubicBezTo>
                    <a:cubicBezTo>
                      <a:pt x="34" y="42"/>
                      <a:pt x="35" y="45"/>
                      <a:pt x="36" y="46"/>
                    </a:cubicBezTo>
                    <a:cubicBezTo>
                      <a:pt x="37" y="48"/>
                      <a:pt x="39" y="50"/>
                      <a:pt x="42" y="51"/>
                    </a:cubicBezTo>
                    <a:cubicBezTo>
                      <a:pt x="45" y="52"/>
                      <a:pt x="49" y="54"/>
                      <a:pt x="54" y="55"/>
                    </a:cubicBezTo>
                    <a:cubicBezTo>
                      <a:pt x="60" y="57"/>
                      <a:pt x="67" y="58"/>
                      <a:pt x="75" y="61"/>
                    </a:cubicBezTo>
                    <a:cubicBezTo>
                      <a:pt x="78" y="61"/>
                      <a:pt x="82" y="62"/>
                      <a:pt x="86" y="63"/>
                    </a:cubicBezTo>
                    <a:cubicBezTo>
                      <a:pt x="91" y="65"/>
                      <a:pt x="95" y="67"/>
                      <a:pt x="100" y="70"/>
                    </a:cubicBezTo>
                    <a:cubicBezTo>
                      <a:pt x="104" y="73"/>
                      <a:pt x="108" y="77"/>
                      <a:pt x="112" y="82"/>
                    </a:cubicBezTo>
                    <a:cubicBezTo>
                      <a:pt x="115" y="87"/>
                      <a:pt x="117" y="93"/>
                      <a:pt x="117" y="101"/>
                    </a:cubicBezTo>
                    <a:cubicBezTo>
                      <a:pt x="117" y="107"/>
                      <a:pt x="115" y="113"/>
                      <a:pt x="113" y="119"/>
                    </a:cubicBezTo>
                    <a:cubicBezTo>
                      <a:pt x="110" y="124"/>
                      <a:pt x="107" y="129"/>
                      <a:pt x="102" y="133"/>
                    </a:cubicBezTo>
                    <a:cubicBezTo>
                      <a:pt x="97" y="137"/>
                      <a:pt x="91" y="140"/>
                      <a:pt x="84" y="142"/>
                    </a:cubicBezTo>
                    <a:cubicBezTo>
                      <a:pt x="77" y="144"/>
                      <a:pt x="68" y="145"/>
                      <a:pt x="59" y="145"/>
                    </a:cubicBezTo>
                    <a:cubicBezTo>
                      <a:pt x="51" y="145"/>
                      <a:pt x="44" y="144"/>
                      <a:pt x="37" y="142"/>
                    </a:cubicBezTo>
                    <a:cubicBezTo>
                      <a:pt x="30" y="140"/>
                      <a:pt x="23" y="138"/>
                      <a:pt x="18" y="134"/>
                    </a:cubicBezTo>
                    <a:cubicBezTo>
                      <a:pt x="12" y="129"/>
                      <a:pt x="8" y="124"/>
                      <a:pt x="5" y="118"/>
                    </a:cubicBezTo>
                    <a:cubicBezTo>
                      <a:pt x="2" y="112"/>
                      <a:pt x="0" y="105"/>
                      <a:pt x="0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101"/>
                      <a:pt x="30" y="105"/>
                      <a:pt x="3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 userDrawn="1"/>
            </p:nvSpPr>
            <p:spPr bwMode="auto">
              <a:xfrm>
                <a:off x="1333500" y="4678363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6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3 w 100"/>
                  <a:gd name="T19" fmla="*/ 74 h 106"/>
                  <a:gd name="T20" fmla="*/ 0 w 100"/>
                  <a:gd name="T21" fmla="*/ 53 h 106"/>
                  <a:gd name="T22" fmla="*/ 3 w 100"/>
                  <a:gd name="T23" fmla="*/ 32 h 106"/>
                  <a:gd name="T24" fmla="*/ 14 w 100"/>
                  <a:gd name="T25" fmla="*/ 15 h 106"/>
                  <a:gd name="T26" fmla="*/ 30 w 100"/>
                  <a:gd name="T27" fmla="*/ 4 h 106"/>
                  <a:gd name="T28" fmla="*/ 51 w 100"/>
                  <a:gd name="T29" fmla="*/ 0 h 106"/>
                  <a:gd name="T30" fmla="*/ 73 w 100"/>
                  <a:gd name="T31" fmla="*/ 5 h 106"/>
                  <a:gd name="T32" fmla="*/ 89 w 100"/>
                  <a:gd name="T33" fmla="*/ 18 h 106"/>
                  <a:gd name="T34" fmla="*/ 98 w 100"/>
                  <a:gd name="T35" fmla="*/ 37 h 106"/>
                  <a:gd name="T36" fmla="*/ 100 w 100"/>
                  <a:gd name="T37" fmla="*/ 60 h 106"/>
                  <a:gd name="T38" fmla="*/ 27 w 100"/>
                  <a:gd name="T39" fmla="*/ 60 h 106"/>
                  <a:gd name="T40" fmla="*/ 34 w 100"/>
                  <a:gd name="T41" fmla="*/ 79 h 106"/>
                  <a:gd name="T42" fmla="*/ 65 w 100"/>
                  <a:gd name="T43" fmla="*/ 26 h 106"/>
                  <a:gd name="T44" fmla="*/ 50 w 100"/>
                  <a:gd name="T45" fmla="*/ 21 h 106"/>
                  <a:gd name="T46" fmla="*/ 39 w 100"/>
                  <a:gd name="T47" fmla="*/ 23 h 106"/>
                  <a:gd name="T48" fmla="*/ 32 w 100"/>
                  <a:gd name="T49" fmla="*/ 29 h 106"/>
                  <a:gd name="T50" fmla="*/ 29 w 100"/>
                  <a:gd name="T51" fmla="*/ 36 h 106"/>
                  <a:gd name="T52" fmla="*/ 27 w 100"/>
                  <a:gd name="T53" fmla="*/ 42 h 106"/>
                  <a:gd name="T54" fmla="*/ 72 w 100"/>
                  <a:gd name="T55" fmla="*/ 42 h 106"/>
                  <a:gd name="T56" fmla="*/ 65 w 100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8" y="83"/>
                      <a:pt x="44" y="85"/>
                      <a:pt x="52" y="85"/>
                    </a:cubicBezTo>
                    <a:cubicBezTo>
                      <a:pt x="57" y="85"/>
                      <a:pt x="62" y="84"/>
                      <a:pt x="66" y="81"/>
                    </a:cubicBezTo>
                    <a:cubicBezTo>
                      <a:pt x="70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2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3" y="99"/>
                      <a:pt x="18" y="96"/>
                      <a:pt x="14" y="91"/>
                    </a:cubicBezTo>
                    <a:cubicBezTo>
                      <a:pt x="9" y="86"/>
                      <a:pt x="6" y="81"/>
                      <a:pt x="3" y="74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3" y="32"/>
                    </a:cubicBezTo>
                    <a:cubicBezTo>
                      <a:pt x="6" y="26"/>
                      <a:pt x="9" y="20"/>
                      <a:pt x="14" y="15"/>
                    </a:cubicBezTo>
                    <a:cubicBezTo>
                      <a:pt x="18" y="11"/>
                      <a:pt x="24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9" y="0"/>
                      <a:pt x="67" y="2"/>
                      <a:pt x="73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99" y="44"/>
                      <a:pt x="100" y="52"/>
                      <a:pt x="10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5" y="26"/>
                    </a:moveTo>
                    <a:cubicBezTo>
                      <a:pt x="62" y="23"/>
                      <a:pt x="57" y="21"/>
                      <a:pt x="50" y="21"/>
                    </a:cubicBezTo>
                    <a:cubicBezTo>
                      <a:pt x="46" y="21"/>
                      <a:pt x="42" y="22"/>
                      <a:pt x="39" y="23"/>
                    </a:cubicBezTo>
                    <a:cubicBezTo>
                      <a:pt x="36" y="25"/>
                      <a:pt x="34" y="26"/>
                      <a:pt x="32" y="29"/>
                    </a:cubicBezTo>
                    <a:cubicBezTo>
                      <a:pt x="31" y="31"/>
                      <a:pt x="29" y="33"/>
                      <a:pt x="29" y="36"/>
                    </a:cubicBezTo>
                    <a:cubicBezTo>
                      <a:pt x="28" y="38"/>
                      <a:pt x="27" y="40"/>
                      <a:pt x="27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8" y="30"/>
                      <a:pt x="6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4" name="Freeform 25"/>
              <p:cNvSpPr>
                <a:spLocks/>
              </p:cNvSpPr>
              <p:nvPr userDrawn="1"/>
            </p:nvSpPr>
            <p:spPr bwMode="auto">
              <a:xfrm>
                <a:off x="1479550" y="4678363"/>
                <a:ext cx="82550" cy="133350"/>
              </a:xfrm>
              <a:custGeom>
                <a:avLst/>
                <a:gdLst>
                  <a:gd name="T0" fmla="*/ 26 w 64"/>
                  <a:gd name="T1" fmla="*/ 3 h 103"/>
                  <a:gd name="T2" fmla="*/ 26 w 64"/>
                  <a:gd name="T3" fmla="*/ 21 h 103"/>
                  <a:gd name="T4" fmla="*/ 27 w 64"/>
                  <a:gd name="T5" fmla="*/ 21 h 103"/>
                  <a:gd name="T6" fmla="*/ 32 w 64"/>
                  <a:gd name="T7" fmla="*/ 13 h 103"/>
                  <a:gd name="T8" fmla="*/ 39 w 64"/>
                  <a:gd name="T9" fmla="*/ 6 h 103"/>
                  <a:gd name="T10" fmla="*/ 48 w 64"/>
                  <a:gd name="T11" fmla="*/ 2 h 103"/>
                  <a:gd name="T12" fmla="*/ 58 w 64"/>
                  <a:gd name="T13" fmla="*/ 0 h 103"/>
                  <a:gd name="T14" fmla="*/ 64 w 64"/>
                  <a:gd name="T15" fmla="*/ 1 h 103"/>
                  <a:gd name="T16" fmla="*/ 64 w 64"/>
                  <a:gd name="T17" fmla="*/ 27 h 103"/>
                  <a:gd name="T18" fmla="*/ 60 w 64"/>
                  <a:gd name="T19" fmla="*/ 26 h 103"/>
                  <a:gd name="T20" fmla="*/ 55 w 64"/>
                  <a:gd name="T21" fmla="*/ 26 h 103"/>
                  <a:gd name="T22" fmla="*/ 42 w 64"/>
                  <a:gd name="T23" fmla="*/ 28 h 103"/>
                  <a:gd name="T24" fmla="*/ 33 w 64"/>
                  <a:gd name="T25" fmla="*/ 35 h 103"/>
                  <a:gd name="T26" fmla="*/ 29 w 64"/>
                  <a:gd name="T27" fmla="*/ 45 h 103"/>
                  <a:gd name="T28" fmla="*/ 27 w 64"/>
                  <a:gd name="T29" fmla="*/ 58 h 103"/>
                  <a:gd name="T30" fmla="*/ 27 w 64"/>
                  <a:gd name="T31" fmla="*/ 103 h 103"/>
                  <a:gd name="T32" fmla="*/ 0 w 64"/>
                  <a:gd name="T33" fmla="*/ 103 h 103"/>
                  <a:gd name="T34" fmla="*/ 0 w 64"/>
                  <a:gd name="T35" fmla="*/ 3 h 103"/>
                  <a:gd name="T36" fmla="*/ 26 w 64"/>
                  <a:gd name="T37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103">
                    <a:moveTo>
                      <a:pt x="26" y="3"/>
                    </a:move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18"/>
                      <a:pt x="30" y="16"/>
                      <a:pt x="32" y="13"/>
                    </a:cubicBezTo>
                    <a:cubicBezTo>
                      <a:pt x="34" y="10"/>
                      <a:pt x="36" y="8"/>
                      <a:pt x="39" y="6"/>
                    </a:cubicBezTo>
                    <a:cubicBezTo>
                      <a:pt x="42" y="4"/>
                      <a:pt x="45" y="3"/>
                      <a:pt x="48" y="2"/>
                    </a:cubicBezTo>
                    <a:cubicBezTo>
                      <a:pt x="52" y="1"/>
                      <a:pt x="55" y="0"/>
                      <a:pt x="58" y="0"/>
                    </a:cubicBezTo>
                    <a:cubicBezTo>
                      <a:pt x="60" y="0"/>
                      <a:pt x="62" y="1"/>
                      <a:pt x="64" y="1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58" y="26"/>
                      <a:pt x="56" y="26"/>
                      <a:pt x="55" y="26"/>
                    </a:cubicBezTo>
                    <a:cubicBezTo>
                      <a:pt x="50" y="26"/>
                      <a:pt x="45" y="27"/>
                      <a:pt x="42" y="28"/>
                    </a:cubicBezTo>
                    <a:cubicBezTo>
                      <a:pt x="38" y="30"/>
                      <a:pt x="36" y="32"/>
                      <a:pt x="33" y="35"/>
                    </a:cubicBezTo>
                    <a:cubicBezTo>
                      <a:pt x="31" y="38"/>
                      <a:pt x="30" y="41"/>
                      <a:pt x="29" y="45"/>
                    </a:cubicBezTo>
                    <a:cubicBezTo>
                      <a:pt x="28" y="49"/>
                      <a:pt x="27" y="53"/>
                      <a:pt x="27" y="5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5" name="Freeform 26"/>
              <p:cNvSpPr>
                <a:spLocks/>
              </p:cNvSpPr>
              <p:nvPr userDrawn="1"/>
            </p:nvSpPr>
            <p:spPr bwMode="auto">
              <a:xfrm>
                <a:off x="1573213" y="4681538"/>
                <a:ext cx="127000" cy="130175"/>
              </a:xfrm>
              <a:custGeom>
                <a:avLst/>
                <a:gdLst>
                  <a:gd name="T0" fmla="*/ 28 w 80"/>
                  <a:gd name="T1" fmla="*/ 82 h 82"/>
                  <a:gd name="T2" fmla="*/ 0 w 80"/>
                  <a:gd name="T3" fmla="*/ 0 h 82"/>
                  <a:gd name="T4" fmla="*/ 24 w 80"/>
                  <a:gd name="T5" fmla="*/ 0 h 82"/>
                  <a:gd name="T6" fmla="*/ 41 w 80"/>
                  <a:gd name="T7" fmla="*/ 56 h 82"/>
                  <a:gd name="T8" fmla="*/ 41 w 80"/>
                  <a:gd name="T9" fmla="*/ 56 h 82"/>
                  <a:gd name="T10" fmla="*/ 58 w 80"/>
                  <a:gd name="T11" fmla="*/ 0 h 82"/>
                  <a:gd name="T12" fmla="*/ 80 w 80"/>
                  <a:gd name="T13" fmla="*/ 0 h 82"/>
                  <a:gd name="T14" fmla="*/ 53 w 80"/>
                  <a:gd name="T15" fmla="*/ 82 h 82"/>
                  <a:gd name="T16" fmla="*/ 28 w 80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2">
                    <a:moveTo>
                      <a:pt x="28" y="8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58" y="0"/>
                    </a:lnTo>
                    <a:lnTo>
                      <a:pt x="80" y="0"/>
                    </a:lnTo>
                    <a:lnTo>
                      <a:pt x="53" y="82"/>
                    </a:lnTo>
                    <a:lnTo>
                      <a:pt x="28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6" name="Freeform 27"/>
              <p:cNvSpPr>
                <a:spLocks noEditPoints="1"/>
              </p:cNvSpPr>
              <p:nvPr userDrawn="1"/>
            </p:nvSpPr>
            <p:spPr bwMode="auto">
              <a:xfrm>
                <a:off x="1712913" y="4632326"/>
                <a:ext cx="34925" cy="179388"/>
              </a:xfrm>
              <a:custGeom>
                <a:avLst/>
                <a:gdLst>
                  <a:gd name="T0" fmla="*/ 0 w 22"/>
                  <a:gd name="T1" fmla="*/ 18 h 113"/>
                  <a:gd name="T2" fmla="*/ 0 w 22"/>
                  <a:gd name="T3" fmla="*/ 0 h 113"/>
                  <a:gd name="T4" fmla="*/ 22 w 22"/>
                  <a:gd name="T5" fmla="*/ 0 h 113"/>
                  <a:gd name="T6" fmla="*/ 22 w 22"/>
                  <a:gd name="T7" fmla="*/ 18 h 113"/>
                  <a:gd name="T8" fmla="*/ 0 w 22"/>
                  <a:gd name="T9" fmla="*/ 18 h 113"/>
                  <a:gd name="T10" fmla="*/ 22 w 22"/>
                  <a:gd name="T11" fmla="*/ 31 h 113"/>
                  <a:gd name="T12" fmla="*/ 22 w 22"/>
                  <a:gd name="T13" fmla="*/ 113 h 113"/>
                  <a:gd name="T14" fmla="*/ 0 w 22"/>
                  <a:gd name="T15" fmla="*/ 113 h 113"/>
                  <a:gd name="T16" fmla="*/ 0 w 22"/>
                  <a:gd name="T17" fmla="*/ 31 h 113"/>
                  <a:gd name="T18" fmla="*/ 22 w 22"/>
                  <a:gd name="T19" fmla="*/ 3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13">
                    <a:moveTo>
                      <a:pt x="0" y="1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8"/>
                    </a:lnTo>
                    <a:lnTo>
                      <a:pt x="0" y="18"/>
                    </a:lnTo>
                    <a:close/>
                    <a:moveTo>
                      <a:pt x="22" y="31"/>
                    </a:moveTo>
                    <a:lnTo>
                      <a:pt x="22" y="113"/>
                    </a:lnTo>
                    <a:lnTo>
                      <a:pt x="0" y="113"/>
                    </a:lnTo>
                    <a:lnTo>
                      <a:pt x="0" y="31"/>
                    </a:lnTo>
                    <a:lnTo>
                      <a:pt x="22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7" name="Freeform 28"/>
              <p:cNvSpPr>
                <a:spLocks/>
              </p:cNvSpPr>
              <p:nvPr userDrawn="1"/>
            </p:nvSpPr>
            <p:spPr bwMode="auto">
              <a:xfrm>
                <a:off x="1766888" y="4678363"/>
                <a:ext cx="127000" cy="136525"/>
              </a:xfrm>
              <a:custGeom>
                <a:avLst/>
                <a:gdLst>
                  <a:gd name="T0" fmla="*/ 51 w 99"/>
                  <a:gd name="T1" fmla="*/ 21 h 106"/>
                  <a:gd name="T2" fmla="*/ 40 w 99"/>
                  <a:gd name="T3" fmla="*/ 24 h 106"/>
                  <a:gd name="T4" fmla="*/ 33 w 99"/>
                  <a:gd name="T5" fmla="*/ 32 h 106"/>
                  <a:gd name="T6" fmla="*/ 29 w 99"/>
                  <a:gd name="T7" fmla="*/ 42 h 106"/>
                  <a:gd name="T8" fmla="*/ 28 w 99"/>
                  <a:gd name="T9" fmla="*/ 53 h 106"/>
                  <a:gd name="T10" fmla="*/ 29 w 99"/>
                  <a:gd name="T11" fmla="*/ 64 h 106"/>
                  <a:gd name="T12" fmla="*/ 33 w 99"/>
                  <a:gd name="T13" fmla="*/ 75 h 106"/>
                  <a:gd name="T14" fmla="*/ 40 w 99"/>
                  <a:gd name="T15" fmla="*/ 82 h 106"/>
                  <a:gd name="T16" fmla="*/ 51 w 99"/>
                  <a:gd name="T17" fmla="*/ 85 h 106"/>
                  <a:gd name="T18" fmla="*/ 66 w 99"/>
                  <a:gd name="T19" fmla="*/ 79 h 106"/>
                  <a:gd name="T20" fmla="*/ 73 w 99"/>
                  <a:gd name="T21" fmla="*/ 65 h 106"/>
                  <a:gd name="T22" fmla="*/ 99 w 99"/>
                  <a:gd name="T23" fmla="*/ 65 h 106"/>
                  <a:gd name="T24" fmla="*/ 84 w 99"/>
                  <a:gd name="T25" fmla="*/ 95 h 106"/>
                  <a:gd name="T26" fmla="*/ 51 w 99"/>
                  <a:gd name="T27" fmla="*/ 106 h 106"/>
                  <a:gd name="T28" fmla="*/ 30 w 99"/>
                  <a:gd name="T29" fmla="*/ 102 h 106"/>
                  <a:gd name="T30" fmla="*/ 14 w 99"/>
                  <a:gd name="T31" fmla="*/ 91 h 106"/>
                  <a:gd name="T32" fmla="*/ 4 w 99"/>
                  <a:gd name="T33" fmla="*/ 75 h 106"/>
                  <a:gd name="T34" fmla="*/ 0 w 99"/>
                  <a:gd name="T35" fmla="*/ 54 h 106"/>
                  <a:gd name="T36" fmla="*/ 4 w 99"/>
                  <a:gd name="T37" fmla="*/ 33 h 106"/>
                  <a:gd name="T38" fmla="*/ 14 w 99"/>
                  <a:gd name="T39" fmla="*/ 16 h 106"/>
                  <a:gd name="T40" fmla="*/ 30 w 99"/>
                  <a:gd name="T41" fmla="*/ 4 h 106"/>
                  <a:gd name="T42" fmla="*/ 51 w 99"/>
                  <a:gd name="T43" fmla="*/ 0 h 106"/>
                  <a:gd name="T44" fmla="*/ 69 w 99"/>
                  <a:gd name="T45" fmla="*/ 2 h 106"/>
                  <a:gd name="T46" fmla="*/ 83 w 99"/>
                  <a:gd name="T47" fmla="*/ 10 h 106"/>
                  <a:gd name="T48" fmla="*/ 94 w 99"/>
                  <a:gd name="T49" fmla="*/ 21 h 106"/>
                  <a:gd name="T50" fmla="*/ 99 w 99"/>
                  <a:gd name="T51" fmla="*/ 38 h 106"/>
                  <a:gd name="T52" fmla="*/ 72 w 99"/>
                  <a:gd name="T53" fmla="*/ 38 h 106"/>
                  <a:gd name="T54" fmla="*/ 51 w 99"/>
                  <a:gd name="T55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06">
                    <a:moveTo>
                      <a:pt x="51" y="21"/>
                    </a:moveTo>
                    <a:cubicBezTo>
                      <a:pt x="47" y="21"/>
                      <a:pt x="43" y="22"/>
                      <a:pt x="40" y="24"/>
                    </a:cubicBezTo>
                    <a:cubicBezTo>
                      <a:pt x="37" y="26"/>
                      <a:pt x="35" y="28"/>
                      <a:pt x="33" y="32"/>
                    </a:cubicBezTo>
                    <a:cubicBezTo>
                      <a:pt x="31" y="35"/>
                      <a:pt x="30" y="38"/>
                      <a:pt x="29" y="42"/>
                    </a:cubicBezTo>
                    <a:cubicBezTo>
                      <a:pt x="28" y="46"/>
                      <a:pt x="28" y="50"/>
                      <a:pt x="28" y="53"/>
                    </a:cubicBezTo>
                    <a:cubicBezTo>
                      <a:pt x="28" y="57"/>
                      <a:pt x="28" y="61"/>
                      <a:pt x="29" y="64"/>
                    </a:cubicBezTo>
                    <a:cubicBezTo>
                      <a:pt x="30" y="68"/>
                      <a:pt x="31" y="72"/>
                      <a:pt x="33" y="75"/>
                    </a:cubicBezTo>
                    <a:cubicBezTo>
                      <a:pt x="34" y="78"/>
                      <a:pt x="37" y="80"/>
                      <a:pt x="40" y="82"/>
                    </a:cubicBezTo>
                    <a:cubicBezTo>
                      <a:pt x="43" y="84"/>
                      <a:pt x="46" y="85"/>
                      <a:pt x="51" y="85"/>
                    </a:cubicBezTo>
                    <a:cubicBezTo>
                      <a:pt x="57" y="85"/>
                      <a:pt x="62" y="83"/>
                      <a:pt x="66" y="79"/>
                    </a:cubicBezTo>
                    <a:cubicBezTo>
                      <a:pt x="69" y="76"/>
                      <a:pt x="72" y="71"/>
                      <a:pt x="73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78"/>
                      <a:pt x="92" y="88"/>
                      <a:pt x="84" y="95"/>
                    </a:cubicBezTo>
                    <a:cubicBezTo>
                      <a:pt x="75" y="102"/>
                      <a:pt x="64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9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2" y="69"/>
                      <a:pt x="0" y="62"/>
                      <a:pt x="0" y="54"/>
                    </a:cubicBezTo>
                    <a:cubicBezTo>
                      <a:pt x="0" y="47"/>
                      <a:pt x="1" y="39"/>
                      <a:pt x="4" y="33"/>
                    </a:cubicBezTo>
                    <a:cubicBezTo>
                      <a:pt x="6" y="26"/>
                      <a:pt x="9" y="20"/>
                      <a:pt x="14" y="16"/>
                    </a:cubicBezTo>
                    <a:cubicBezTo>
                      <a:pt x="18" y="11"/>
                      <a:pt x="23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7" y="0"/>
                      <a:pt x="63" y="1"/>
                      <a:pt x="69" y="2"/>
                    </a:cubicBezTo>
                    <a:cubicBezTo>
                      <a:pt x="74" y="4"/>
                      <a:pt x="79" y="6"/>
                      <a:pt x="83" y="10"/>
                    </a:cubicBezTo>
                    <a:cubicBezTo>
                      <a:pt x="88" y="13"/>
                      <a:pt x="91" y="17"/>
                      <a:pt x="94" y="21"/>
                    </a:cubicBezTo>
                    <a:cubicBezTo>
                      <a:pt x="97" y="26"/>
                      <a:pt x="98" y="32"/>
                      <a:pt x="99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0" y="27"/>
                      <a:pt x="63" y="21"/>
                      <a:pt x="5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8" name="Freeform 29"/>
              <p:cNvSpPr>
                <a:spLocks noEditPoints="1"/>
              </p:cNvSpPr>
              <p:nvPr userDrawn="1"/>
            </p:nvSpPr>
            <p:spPr bwMode="auto">
              <a:xfrm>
                <a:off x="1903413" y="4678363"/>
                <a:ext cx="130175" cy="136525"/>
              </a:xfrm>
              <a:custGeom>
                <a:avLst/>
                <a:gdLst>
                  <a:gd name="T0" fmla="*/ 35 w 101"/>
                  <a:gd name="T1" fmla="*/ 79 h 106"/>
                  <a:gd name="T2" fmla="*/ 52 w 101"/>
                  <a:gd name="T3" fmla="*/ 85 h 106"/>
                  <a:gd name="T4" fmla="*/ 67 w 101"/>
                  <a:gd name="T5" fmla="*/ 81 h 106"/>
                  <a:gd name="T6" fmla="*/ 74 w 101"/>
                  <a:gd name="T7" fmla="*/ 72 h 106"/>
                  <a:gd name="T8" fmla="*/ 98 w 101"/>
                  <a:gd name="T9" fmla="*/ 72 h 106"/>
                  <a:gd name="T10" fmla="*/ 81 w 101"/>
                  <a:gd name="T11" fmla="*/ 98 h 106"/>
                  <a:gd name="T12" fmla="*/ 51 w 101"/>
                  <a:gd name="T13" fmla="*/ 106 h 106"/>
                  <a:gd name="T14" fmla="*/ 30 w 101"/>
                  <a:gd name="T15" fmla="*/ 102 h 106"/>
                  <a:gd name="T16" fmla="*/ 14 w 101"/>
                  <a:gd name="T17" fmla="*/ 91 h 106"/>
                  <a:gd name="T18" fmla="*/ 4 w 101"/>
                  <a:gd name="T19" fmla="*/ 74 h 106"/>
                  <a:gd name="T20" fmla="*/ 0 w 101"/>
                  <a:gd name="T21" fmla="*/ 53 h 106"/>
                  <a:gd name="T22" fmla="*/ 4 w 101"/>
                  <a:gd name="T23" fmla="*/ 32 h 106"/>
                  <a:gd name="T24" fmla="*/ 14 w 101"/>
                  <a:gd name="T25" fmla="*/ 15 h 106"/>
                  <a:gd name="T26" fmla="*/ 31 w 101"/>
                  <a:gd name="T27" fmla="*/ 4 h 106"/>
                  <a:gd name="T28" fmla="*/ 51 w 101"/>
                  <a:gd name="T29" fmla="*/ 0 h 106"/>
                  <a:gd name="T30" fmla="*/ 74 w 101"/>
                  <a:gd name="T31" fmla="*/ 5 h 106"/>
                  <a:gd name="T32" fmla="*/ 89 w 101"/>
                  <a:gd name="T33" fmla="*/ 18 h 106"/>
                  <a:gd name="T34" fmla="*/ 98 w 101"/>
                  <a:gd name="T35" fmla="*/ 37 h 106"/>
                  <a:gd name="T36" fmla="*/ 100 w 101"/>
                  <a:gd name="T37" fmla="*/ 60 h 106"/>
                  <a:gd name="T38" fmla="*/ 28 w 101"/>
                  <a:gd name="T39" fmla="*/ 60 h 106"/>
                  <a:gd name="T40" fmla="*/ 35 w 101"/>
                  <a:gd name="T41" fmla="*/ 79 h 106"/>
                  <a:gd name="T42" fmla="*/ 66 w 101"/>
                  <a:gd name="T43" fmla="*/ 26 h 106"/>
                  <a:gd name="T44" fmla="*/ 51 w 101"/>
                  <a:gd name="T45" fmla="*/ 21 h 106"/>
                  <a:gd name="T46" fmla="*/ 40 w 101"/>
                  <a:gd name="T47" fmla="*/ 23 h 106"/>
                  <a:gd name="T48" fmla="*/ 33 w 101"/>
                  <a:gd name="T49" fmla="*/ 29 h 106"/>
                  <a:gd name="T50" fmla="*/ 29 w 101"/>
                  <a:gd name="T51" fmla="*/ 36 h 106"/>
                  <a:gd name="T52" fmla="*/ 28 w 101"/>
                  <a:gd name="T53" fmla="*/ 42 h 106"/>
                  <a:gd name="T54" fmla="*/ 73 w 101"/>
                  <a:gd name="T55" fmla="*/ 42 h 106"/>
                  <a:gd name="T56" fmla="*/ 66 w 101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1" h="106">
                    <a:moveTo>
                      <a:pt x="35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9" y="93"/>
                      <a:pt x="81" y="98"/>
                    </a:cubicBezTo>
                    <a:cubicBezTo>
                      <a:pt x="73" y="103"/>
                      <a:pt x="63" y="106"/>
                      <a:pt x="51" y="106"/>
                    </a:cubicBezTo>
                    <a:cubicBezTo>
                      <a:pt x="44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6"/>
                      <a:pt x="6" y="81"/>
                      <a:pt x="4" y="74"/>
                    </a:cubicBezTo>
                    <a:cubicBezTo>
                      <a:pt x="2" y="68"/>
                      <a:pt x="0" y="61"/>
                      <a:pt x="0" y="53"/>
                    </a:cubicBezTo>
                    <a:cubicBezTo>
                      <a:pt x="0" y="46"/>
                      <a:pt x="2" y="39"/>
                      <a:pt x="4" y="32"/>
                    </a:cubicBezTo>
                    <a:cubicBezTo>
                      <a:pt x="6" y="26"/>
                      <a:pt x="10" y="20"/>
                      <a:pt x="14" y="15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100" y="44"/>
                      <a:pt x="101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5" y="79"/>
                    </a:cubicBezTo>
                    <a:close/>
                    <a:moveTo>
                      <a:pt x="66" y="26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5" y="26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1" y="35"/>
                      <a:pt x="69" y="30"/>
                      <a:pt x="6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9" name="Freeform 30"/>
              <p:cNvSpPr>
                <a:spLocks/>
              </p:cNvSpPr>
              <p:nvPr userDrawn="1"/>
            </p:nvSpPr>
            <p:spPr bwMode="auto">
              <a:xfrm>
                <a:off x="2043113" y="4678363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3 h 106"/>
                  <a:gd name="T4" fmla="*/ 39 w 93"/>
                  <a:gd name="T5" fmla="*/ 86 h 106"/>
                  <a:gd name="T6" fmla="*/ 47 w 93"/>
                  <a:gd name="T7" fmla="*/ 87 h 106"/>
                  <a:gd name="T8" fmla="*/ 53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3 h 106"/>
                  <a:gd name="T26" fmla="*/ 2 w 93"/>
                  <a:gd name="T27" fmla="*/ 32 h 106"/>
                  <a:gd name="T28" fmla="*/ 6 w 93"/>
                  <a:gd name="T29" fmla="*/ 16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1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7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0 h 106"/>
                  <a:gd name="T90" fmla="*/ 26 w 93"/>
                  <a:gd name="T91" fmla="*/ 70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3"/>
                    </a:cubicBezTo>
                    <a:cubicBezTo>
                      <a:pt x="35" y="85"/>
                      <a:pt x="37" y="86"/>
                      <a:pt x="39" y="86"/>
                    </a:cubicBezTo>
                    <a:cubicBezTo>
                      <a:pt x="42" y="87"/>
                      <a:pt x="45" y="87"/>
                      <a:pt x="47" y="87"/>
                    </a:cubicBezTo>
                    <a:cubicBezTo>
                      <a:pt x="49" y="87"/>
                      <a:pt x="51" y="87"/>
                      <a:pt x="53" y="87"/>
                    </a:cubicBezTo>
                    <a:cubicBezTo>
                      <a:pt x="56" y="86"/>
                      <a:pt x="57" y="85"/>
                      <a:pt x="59" y="85"/>
                    </a:cubicBezTo>
                    <a:cubicBezTo>
                      <a:pt x="61" y="84"/>
                      <a:pt x="62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0"/>
                      <a:pt x="63" y="67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6"/>
                      <a:pt x="5" y="43"/>
                    </a:cubicBezTo>
                    <a:cubicBezTo>
                      <a:pt x="3" y="40"/>
                      <a:pt x="2" y="37"/>
                      <a:pt x="2" y="32"/>
                    </a:cubicBezTo>
                    <a:cubicBezTo>
                      <a:pt x="2" y="26"/>
                      <a:pt x="4" y="21"/>
                      <a:pt x="6" y="16"/>
                    </a:cubicBezTo>
                    <a:cubicBezTo>
                      <a:pt x="9" y="12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1" y="0"/>
                      <a:pt x="57" y="1"/>
                      <a:pt x="62" y="2"/>
                    </a:cubicBezTo>
                    <a:cubicBezTo>
                      <a:pt x="67" y="3"/>
                      <a:pt x="71" y="4"/>
                      <a:pt x="75" y="7"/>
                    </a:cubicBezTo>
                    <a:cubicBezTo>
                      <a:pt x="79" y="9"/>
                      <a:pt x="83" y="13"/>
                      <a:pt x="85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1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19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4" y="35"/>
                      <a:pt x="37" y="37"/>
                      <a:pt x="40" y="38"/>
                    </a:cubicBezTo>
                    <a:cubicBezTo>
                      <a:pt x="43" y="39"/>
                      <a:pt x="46" y="39"/>
                      <a:pt x="50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7"/>
                      <a:pt x="80" y="49"/>
                      <a:pt x="83" y="51"/>
                    </a:cubicBezTo>
                    <a:cubicBezTo>
                      <a:pt x="86" y="53"/>
                      <a:pt x="88" y="56"/>
                      <a:pt x="90" y="59"/>
                    </a:cubicBezTo>
                    <a:cubicBezTo>
                      <a:pt x="92" y="62"/>
                      <a:pt x="93" y="66"/>
                      <a:pt x="93" y="71"/>
                    </a:cubicBezTo>
                    <a:cubicBezTo>
                      <a:pt x="93" y="77"/>
                      <a:pt x="91" y="83"/>
                      <a:pt x="89" y="87"/>
                    </a:cubicBezTo>
                    <a:cubicBezTo>
                      <a:pt x="86" y="92"/>
                      <a:pt x="83" y="95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7" y="92"/>
                      <a:pt x="5" y="87"/>
                    </a:cubicBezTo>
                    <a:cubicBezTo>
                      <a:pt x="2" y="83"/>
                      <a:pt x="0" y="77"/>
                      <a:pt x="0" y="70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3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614081"/>
      </p:ext>
    </p:extLst>
  </p:cSld>
  <p:clrMapOvr>
    <a:masterClrMapping/>
  </p:clrMapOvr>
  <p:transition spd="med"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indent="-535504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4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9275442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30973135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3109235"/>
      </p:ext>
    </p:extLst>
  </p:cSld>
  <p:clrMapOvr>
    <a:masterClrMapping/>
  </p:clrMapOvr>
  <p:transition spd="med"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166915"/>
      </p:ext>
    </p:extLst>
  </p:cSld>
  <p:clrMapOvr>
    <a:masterClrMapping/>
  </p:clrMapOvr>
  <p:transition spd="med"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683129"/>
      </p:ext>
    </p:extLst>
  </p:cSld>
  <p:clrMapOvr>
    <a:masterClrMapping/>
  </p:clrMapOvr>
  <p:transition spd="med"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420987"/>
      </p:ext>
    </p:extLst>
  </p:cSld>
  <p:clrMapOvr>
    <a:masterClrMapping/>
  </p:clrMapOvr>
  <p:transition spd="med"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133668"/>
      </p:ext>
    </p:extLst>
  </p:cSld>
  <p:clrMapOvr>
    <a:masterClrMapping/>
  </p:clrMapOvr>
  <p:transition spd="med"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853695"/>
      </p:ext>
    </p:extLst>
  </p:cSld>
  <p:clrMapOvr>
    <a:masterClrMapping/>
  </p:clrMapOvr>
  <p:transition spd="med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r>
              <a:rPr lang="fr-FR"/>
              <a:t>Quatrième niveau</a:t>
            </a:r>
          </a:p>
          <a:p>
            <a:pPr marL="535504" marR="0" lvl="1" indent="-535504" algn="l" defTabSz="6857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/>
              <a:t>Cinquième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667756"/>
      </p:ext>
    </p:extLst>
  </p:cSld>
  <p:clrMapOvr>
    <a:masterClrMapping/>
  </p:clrMapOvr>
  <p:transition spd="med"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55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84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28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84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068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662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804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963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025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328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1384249"/>
      </p:ext>
    </p:extLst>
  </p:cSld>
  <p:clrMapOvr>
    <a:masterClrMapping/>
  </p:clrMapOvr>
  <p:transition spd="med"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950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23935" y="5958766"/>
            <a:ext cx="5649816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2967" y="5507566"/>
            <a:ext cx="902404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0666494"/>
      </p:ext>
    </p:extLst>
  </p:cSld>
  <p:clrMapOvr>
    <a:masterClrMapping/>
  </p:clrMapOvr>
  <p:transition spd="med">
    <p:fade/>
  </p:transition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r>
              <a:rPr lang="fr-FR"/>
              <a:t>Quatrième niveau</a:t>
            </a:r>
          </a:p>
          <a:p>
            <a:pPr marL="535504" marR="0" lvl="1" indent="-535504" algn="l" defTabSz="6857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/>
              <a:t>Cinquième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921463"/>
      </p:ext>
    </p:extLst>
  </p:cSld>
  <p:clrMapOvr>
    <a:masterClrMapping/>
  </p:clrMapOvr>
  <p:transition spd="med">
    <p:fade/>
  </p:transition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520590186"/>
      </p:ext>
    </p:extLst>
  </p:cSld>
  <p:clrMapOvr>
    <a:masterClrMapping/>
  </p:clrMapOvr>
  <p:transition spd="med">
    <p:fade/>
  </p:transition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4040"/>
      </p:ext>
    </p:extLst>
  </p:cSld>
  <p:clrMapOvr>
    <a:masterClrMapping/>
  </p:clrMapOvr>
  <p:transition spd="med">
    <p:fade/>
  </p:transition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4805"/>
      </p:ext>
    </p:extLst>
  </p:cSld>
  <p:clrMapOvr>
    <a:masterClrMapping/>
  </p:clrMapOvr>
  <p:transition spd="med">
    <p:fade/>
  </p:transition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3455"/>
      </p:ext>
    </p:extLst>
  </p:cSld>
  <p:clrMapOvr>
    <a:masterClrMapping/>
  </p:clrMapOvr>
  <p:transition spd="med">
    <p:fade/>
  </p:transition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7445"/>
      </p:ext>
    </p:extLst>
  </p:cSld>
  <p:clrMapOvr>
    <a:masterClrMapping/>
  </p:clrMapOvr>
  <p:transition spd="med">
    <p:fade/>
  </p:transition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7329"/>
      </p:ext>
    </p:extLst>
  </p:cSld>
  <p:clrMapOvr>
    <a:masterClrMapping/>
  </p:clrMapOvr>
  <p:transition spd="med">
    <p:fade/>
  </p:transition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182347"/>
      </p:ext>
    </p:extLst>
  </p:cSld>
  <p:clrMapOvr>
    <a:masterClrMapping/>
  </p:clrMapOvr>
  <p:transition spd="med">
    <p:fade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4517"/>
      </p:ext>
    </p:extLst>
  </p:cSld>
  <p:clrMapOvr>
    <a:masterClrMapping/>
  </p:clrMapOvr>
  <p:transition spd="med">
    <p:fade/>
  </p:transition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7601" y="1574800"/>
            <a:ext cx="5290740" cy="4493683"/>
          </a:xfrm>
        </p:spPr>
        <p:txBody>
          <a:bodyPr>
            <a:normAutofit/>
          </a:bodyPr>
          <a:lstStyle>
            <a:lvl1pPr>
              <a:defRPr sz="1867" baseline="0"/>
            </a:lvl1pPr>
            <a:lvl2pPr>
              <a:defRPr sz="1867" baseline="0">
                <a:solidFill>
                  <a:schemeClr val="tx1"/>
                </a:solidFill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>
              <a:defRPr sz="1867" baseline="0">
                <a:solidFill>
                  <a:schemeClr val="tx1"/>
                </a:solidFill>
              </a:defRPr>
            </a:lvl4pPr>
            <a:lvl5pPr>
              <a:defRPr sz="1867" baseline="0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6393" y="1574800"/>
            <a:ext cx="5286507" cy="4493683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>
                <a:solidFill>
                  <a:schemeClr val="tx1"/>
                </a:solidFill>
              </a:defRPr>
            </a:lvl2pPr>
            <a:lvl3pPr>
              <a:defRPr sz="1867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7599" y="357717"/>
            <a:ext cx="11355300" cy="9884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826061" y="6332195"/>
            <a:ext cx="65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1067" b="0" i="0" u="none" strike="noStrike" kern="1200" cap="none" spc="0" normalizeH="0" baseline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223935" y="5958766"/>
            <a:ext cx="5649816" cy="64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2967" y="5507566"/>
            <a:ext cx="902404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9484344"/>
      </p:ext>
    </p:extLst>
  </p:cSld>
  <p:clrMapOvr>
    <a:masterClrMapping/>
  </p:clrMapOvr>
  <p:transition spd="med">
    <p:fade/>
  </p:transition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r>
              <a:rPr lang="fr-FR"/>
              <a:t>Quatrième niveau</a:t>
            </a:r>
          </a:p>
          <a:p>
            <a:pPr marL="535504" marR="0" lvl="1" indent="-535504" algn="l" defTabSz="6857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/>
              <a:t>Cinquième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7659"/>
      </p:ext>
    </p:extLst>
  </p:cSld>
  <p:clrMapOvr>
    <a:masterClrMapping/>
  </p:clrMapOvr>
  <p:transition spd="med">
    <p:fade/>
  </p:transition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966826274"/>
      </p:ext>
    </p:extLst>
  </p:cSld>
  <p:clrMapOvr>
    <a:masterClrMapping/>
  </p:clrMapOvr>
  <p:transition spd="med">
    <p:fade/>
  </p:transition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7551"/>
      </p:ext>
    </p:extLst>
  </p:cSld>
  <p:clrMapOvr>
    <a:masterClrMapping/>
  </p:clrMapOvr>
  <p:transition spd="med">
    <p:fade/>
  </p:transition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0500"/>
      </p:ext>
    </p:extLst>
  </p:cSld>
  <p:clrMapOvr>
    <a:masterClrMapping/>
  </p:clrMapOvr>
  <p:transition spd="med">
    <p:fade/>
  </p:transition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4009"/>
      </p:ext>
    </p:extLst>
  </p:cSld>
  <p:clrMapOvr>
    <a:masterClrMapping/>
  </p:clrMapOvr>
  <p:transition spd="med">
    <p:fade/>
  </p:transition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4146"/>
      </p:ext>
    </p:extLst>
  </p:cSld>
  <p:clrMapOvr>
    <a:masterClrMapping/>
  </p:clrMapOvr>
  <p:transition spd="med">
    <p:fade/>
  </p:transition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1483"/>
      </p:ext>
    </p:extLst>
  </p:cSld>
  <p:clrMapOvr>
    <a:masterClrMapping/>
  </p:clrMapOvr>
  <p:transition spd="med">
    <p:fade/>
  </p:transition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733000"/>
      </p:ext>
    </p:extLst>
  </p:cSld>
  <p:clrMapOvr>
    <a:masterClrMapping/>
  </p:clrMapOvr>
  <p:transition spd="med">
    <p:fade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178"/>
      </p:ext>
    </p:extLst>
  </p:cSld>
  <p:clrMapOvr>
    <a:masterClrMapping/>
  </p:clrMapOvr>
  <p:transition spd="med">
    <p:fade/>
  </p:transition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7601" y="1574800"/>
            <a:ext cx="5290740" cy="4493683"/>
          </a:xfrm>
        </p:spPr>
        <p:txBody>
          <a:bodyPr>
            <a:normAutofit/>
          </a:bodyPr>
          <a:lstStyle>
            <a:lvl1pPr>
              <a:defRPr sz="1867" baseline="0"/>
            </a:lvl1pPr>
            <a:lvl2pPr>
              <a:defRPr sz="1867" baseline="0">
                <a:solidFill>
                  <a:schemeClr val="tx1"/>
                </a:solidFill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>
              <a:defRPr sz="1867" baseline="0">
                <a:solidFill>
                  <a:schemeClr val="tx1"/>
                </a:solidFill>
              </a:defRPr>
            </a:lvl4pPr>
            <a:lvl5pPr>
              <a:defRPr sz="1867" baseline="0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6393" y="1574800"/>
            <a:ext cx="5286507" cy="4493683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>
                <a:solidFill>
                  <a:schemeClr val="tx1"/>
                </a:solidFill>
              </a:defRPr>
            </a:lvl2pPr>
            <a:lvl3pPr>
              <a:defRPr sz="1867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7599" y="357717"/>
            <a:ext cx="11355300" cy="9884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826061" y="6332195"/>
            <a:ext cx="65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en-GB" sz="1067" b="0" i="0" u="none" strike="noStrike" kern="1200" cap="none" spc="0" normalizeH="0" baseline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03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2967" y="5509685"/>
            <a:ext cx="2497668" cy="910167"/>
            <a:chOff x="339725" y="4132263"/>
            <a:chExt cx="1873251" cy="682625"/>
          </a:xfrm>
        </p:grpSpPr>
        <p:grpSp>
          <p:nvGrpSpPr>
            <p:cNvPr id="34" name="Group 33"/>
            <p:cNvGrpSpPr/>
            <p:nvPr userDrawn="1"/>
          </p:nvGrpSpPr>
          <p:grpSpPr>
            <a:xfrm>
              <a:off x="339725" y="4132263"/>
              <a:ext cx="674688" cy="677863"/>
              <a:chOff x="339725" y="4132263"/>
              <a:chExt cx="674688" cy="677863"/>
            </a:xfrm>
          </p:grpSpPr>
          <p:sp>
            <p:nvSpPr>
              <p:cNvPr id="80" name="Rectangle 7"/>
              <p:cNvSpPr>
                <a:spLocks noChangeArrowheads="1"/>
              </p:cNvSpPr>
              <p:nvPr userDrawn="1"/>
            </p:nvSpPr>
            <p:spPr bwMode="auto">
              <a:xfrm>
                <a:off x="339725" y="4132263"/>
                <a:ext cx="674688" cy="67786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1" name="Freeform 8"/>
              <p:cNvSpPr>
                <a:spLocks noEditPoints="1"/>
              </p:cNvSpPr>
              <p:nvPr userDrawn="1"/>
            </p:nvSpPr>
            <p:spPr bwMode="auto">
              <a:xfrm>
                <a:off x="546100" y="4656138"/>
                <a:ext cx="82550" cy="98425"/>
              </a:xfrm>
              <a:custGeom>
                <a:avLst/>
                <a:gdLst>
                  <a:gd name="T0" fmla="*/ 46 w 65"/>
                  <a:gd name="T1" fmla="*/ 69 h 76"/>
                  <a:gd name="T2" fmla="*/ 22 w 65"/>
                  <a:gd name="T3" fmla="*/ 76 h 76"/>
                  <a:gd name="T4" fmla="*/ 0 w 65"/>
                  <a:gd name="T5" fmla="*/ 55 h 76"/>
                  <a:gd name="T6" fmla="*/ 46 w 65"/>
                  <a:gd name="T7" fmla="*/ 26 h 76"/>
                  <a:gd name="T8" fmla="*/ 46 w 65"/>
                  <a:gd name="T9" fmla="*/ 22 h 76"/>
                  <a:gd name="T10" fmla="*/ 35 w 65"/>
                  <a:gd name="T11" fmla="*/ 14 h 76"/>
                  <a:gd name="T12" fmla="*/ 17 w 65"/>
                  <a:gd name="T13" fmla="*/ 22 h 76"/>
                  <a:gd name="T14" fmla="*/ 4 w 65"/>
                  <a:gd name="T15" fmla="*/ 15 h 76"/>
                  <a:gd name="T16" fmla="*/ 35 w 65"/>
                  <a:gd name="T17" fmla="*/ 0 h 76"/>
                  <a:gd name="T18" fmla="*/ 65 w 65"/>
                  <a:gd name="T19" fmla="*/ 22 h 76"/>
                  <a:gd name="T20" fmla="*/ 65 w 65"/>
                  <a:gd name="T21" fmla="*/ 75 h 76"/>
                  <a:gd name="T22" fmla="*/ 48 w 65"/>
                  <a:gd name="T23" fmla="*/ 75 h 76"/>
                  <a:gd name="T24" fmla="*/ 46 w 65"/>
                  <a:gd name="T25" fmla="*/ 69 h 76"/>
                  <a:gd name="T26" fmla="*/ 19 w 65"/>
                  <a:gd name="T27" fmla="*/ 53 h 76"/>
                  <a:gd name="T28" fmla="*/ 28 w 65"/>
                  <a:gd name="T29" fmla="*/ 63 h 76"/>
                  <a:gd name="T30" fmla="*/ 45 w 65"/>
                  <a:gd name="T31" fmla="*/ 55 h 76"/>
                  <a:gd name="T32" fmla="*/ 45 w 65"/>
                  <a:gd name="T33" fmla="*/ 38 h 76"/>
                  <a:gd name="T34" fmla="*/ 19 w 65"/>
                  <a:gd name="T35" fmla="*/ 5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6">
                    <a:moveTo>
                      <a:pt x="46" y="69"/>
                    </a:moveTo>
                    <a:cubicBezTo>
                      <a:pt x="38" y="73"/>
                      <a:pt x="30" y="76"/>
                      <a:pt x="22" y="76"/>
                    </a:cubicBezTo>
                    <a:cubicBezTo>
                      <a:pt x="8" y="76"/>
                      <a:pt x="0" y="67"/>
                      <a:pt x="0" y="55"/>
                    </a:cubicBezTo>
                    <a:cubicBezTo>
                      <a:pt x="0" y="38"/>
                      <a:pt x="15" y="29"/>
                      <a:pt x="46" y="26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7"/>
                      <a:pt x="42" y="14"/>
                      <a:pt x="35" y="14"/>
                    </a:cubicBezTo>
                    <a:cubicBezTo>
                      <a:pt x="27" y="14"/>
                      <a:pt x="21" y="16"/>
                      <a:pt x="17" y="2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5"/>
                      <a:pt x="21" y="0"/>
                      <a:pt x="35" y="0"/>
                    </a:cubicBezTo>
                    <a:cubicBezTo>
                      <a:pt x="54" y="0"/>
                      <a:pt x="65" y="8"/>
                      <a:pt x="65" y="22"/>
                    </a:cubicBezTo>
                    <a:cubicBezTo>
                      <a:pt x="65" y="22"/>
                      <a:pt x="65" y="75"/>
                      <a:pt x="65" y="75"/>
                    </a:cubicBezTo>
                    <a:cubicBezTo>
                      <a:pt x="48" y="75"/>
                      <a:pt x="48" y="75"/>
                      <a:pt x="48" y="75"/>
                    </a:cubicBezTo>
                    <a:lnTo>
                      <a:pt x="46" y="69"/>
                    </a:lnTo>
                    <a:close/>
                    <a:moveTo>
                      <a:pt x="19" y="53"/>
                    </a:moveTo>
                    <a:cubicBezTo>
                      <a:pt x="19" y="58"/>
                      <a:pt x="22" y="63"/>
                      <a:pt x="28" y="63"/>
                    </a:cubicBezTo>
                    <a:cubicBezTo>
                      <a:pt x="34" y="63"/>
                      <a:pt x="40" y="60"/>
                      <a:pt x="45" y="55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27" y="40"/>
                      <a:pt x="19" y="44"/>
                      <a:pt x="1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2" name="Freeform 9"/>
              <p:cNvSpPr>
                <a:spLocks/>
              </p:cNvSpPr>
              <p:nvPr userDrawn="1"/>
            </p:nvSpPr>
            <p:spPr bwMode="auto">
              <a:xfrm>
                <a:off x="647700" y="4656138"/>
                <a:ext cx="85725" cy="96838"/>
              </a:xfrm>
              <a:custGeom>
                <a:avLst/>
                <a:gdLst>
                  <a:gd name="T0" fmla="*/ 0 w 66"/>
                  <a:gd name="T1" fmla="*/ 4 h 75"/>
                  <a:gd name="T2" fmla="*/ 16 w 66"/>
                  <a:gd name="T3" fmla="*/ 2 h 75"/>
                  <a:gd name="T4" fmla="*/ 18 w 66"/>
                  <a:gd name="T5" fmla="*/ 10 h 75"/>
                  <a:gd name="T6" fmla="*/ 43 w 66"/>
                  <a:gd name="T7" fmla="*/ 0 h 75"/>
                  <a:gd name="T8" fmla="*/ 66 w 66"/>
                  <a:gd name="T9" fmla="*/ 24 h 75"/>
                  <a:gd name="T10" fmla="*/ 66 w 66"/>
                  <a:gd name="T11" fmla="*/ 75 h 75"/>
                  <a:gd name="T12" fmla="*/ 46 w 66"/>
                  <a:gd name="T13" fmla="*/ 75 h 75"/>
                  <a:gd name="T14" fmla="*/ 46 w 66"/>
                  <a:gd name="T15" fmla="*/ 27 h 75"/>
                  <a:gd name="T16" fmla="*/ 37 w 66"/>
                  <a:gd name="T17" fmla="*/ 14 h 75"/>
                  <a:gd name="T18" fmla="*/ 19 w 66"/>
                  <a:gd name="T19" fmla="*/ 22 h 75"/>
                  <a:gd name="T20" fmla="*/ 19 w 66"/>
                  <a:gd name="T21" fmla="*/ 75 h 75"/>
                  <a:gd name="T22" fmla="*/ 0 w 66"/>
                  <a:gd name="T23" fmla="*/ 75 h 75"/>
                  <a:gd name="T24" fmla="*/ 0 w 66"/>
                  <a:gd name="T25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5">
                    <a:moveTo>
                      <a:pt x="0" y="4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7" y="4"/>
                      <a:pt x="34" y="0"/>
                      <a:pt x="43" y="0"/>
                    </a:cubicBezTo>
                    <a:cubicBezTo>
                      <a:pt x="58" y="0"/>
                      <a:pt x="66" y="8"/>
                      <a:pt x="66" y="2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18"/>
                      <a:pt x="44" y="14"/>
                      <a:pt x="37" y="14"/>
                    </a:cubicBezTo>
                    <a:cubicBezTo>
                      <a:pt x="31" y="14"/>
                      <a:pt x="26" y="17"/>
                      <a:pt x="19" y="22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3" name="Freeform 10"/>
              <p:cNvSpPr>
                <a:spLocks noEditPoints="1"/>
              </p:cNvSpPr>
              <p:nvPr userDrawn="1"/>
            </p:nvSpPr>
            <p:spPr bwMode="auto">
              <a:xfrm>
                <a:off x="852488" y="4656138"/>
                <a:ext cx="87313" cy="98425"/>
              </a:xfrm>
              <a:custGeom>
                <a:avLst/>
                <a:gdLst>
                  <a:gd name="T0" fmla="*/ 34 w 67"/>
                  <a:gd name="T1" fmla="*/ 76 h 76"/>
                  <a:gd name="T2" fmla="*/ 0 w 67"/>
                  <a:gd name="T3" fmla="*/ 38 h 76"/>
                  <a:gd name="T4" fmla="*/ 34 w 67"/>
                  <a:gd name="T5" fmla="*/ 0 h 76"/>
                  <a:gd name="T6" fmla="*/ 67 w 67"/>
                  <a:gd name="T7" fmla="*/ 37 h 76"/>
                  <a:gd name="T8" fmla="*/ 67 w 67"/>
                  <a:gd name="T9" fmla="*/ 41 h 76"/>
                  <a:gd name="T10" fmla="*/ 19 w 67"/>
                  <a:gd name="T11" fmla="*/ 41 h 76"/>
                  <a:gd name="T12" fmla="*/ 36 w 67"/>
                  <a:gd name="T13" fmla="*/ 62 h 76"/>
                  <a:gd name="T14" fmla="*/ 52 w 67"/>
                  <a:gd name="T15" fmla="*/ 53 h 76"/>
                  <a:gd name="T16" fmla="*/ 67 w 67"/>
                  <a:gd name="T17" fmla="*/ 60 h 76"/>
                  <a:gd name="T18" fmla="*/ 34 w 67"/>
                  <a:gd name="T19" fmla="*/ 76 h 76"/>
                  <a:gd name="T20" fmla="*/ 49 w 67"/>
                  <a:gd name="T21" fmla="*/ 29 h 76"/>
                  <a:gd name="T22" fmla="*/ 34 w 67"/>
                  <a:gd name="T23" fmla="*/ 13 h 76"/>
                  <a:gd name="T24" fmla="*/ 19 w 67"/>
                  <a:gd name="T25" fmla="*/ 29 h 76"/>
                  <a:gd name="T26" fmla="*/ 49 w 67"/>
                  <a:gd name="T2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76">
                    <a:moveTo>
                      <a:pt x="34" y="76"/>
                    </a:moveTo>
                    <a:cubicBezTo>
                      <a:pt x="13" y="76"/>
                      <a:pt x="0" y="62"/>
                      <a:pt x="0" y="38"/>
                    </a:cubicBezTo>
                    <a:cubicBezTo>
                      <a:pt x="0" y="14"/>
                      <a:pt x="13" y="0"/>
                      <a:pt x="34" y="0"/>
                    </a:cubicBezTo>
                    <a:cubicBezTo>
                      <a:pt x="55" y="0"/>
                      <a:pt x="67" y="14"/>
                      <a:pt x="67" y="37"/>
                    </a:cubicBezTo>
                    <a:cubicBezTo>
                      <a:pt x="67" y="39"/>
                      <a:pt x="67" y="40"/>
                      <a:pt x="67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55"/>
                      <a:pt x="24" y="62"/>
                      <a:pt x="36" y="62"/>
                    </a:cubicBezTo>
                    <a:cubicBezTo>
                      <a:pt x="43" y="62"/>
                      <a:pt x="48" y="59"/>
                      <a:pt x="52" y="5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0" y="71"/>
                      <a:pt x="49" y="76"/>
                      <a:pt x="34" y="76"/>
                    </a:cubicBezTo>
                    <a:close/>
                    <a:moveTo>
                      <a:pt x="49" y="29"/>
                    </a:moveTo>
                    <a:cubicBezTo>
                      <a:pt x="49" y="19"/>
                      <a:pt x="43" y="13"/>
                      <a:pt x="34" y="13"/>
                    </a:cubicBezTo>
                    <a:cubicBezTo>
                      <a:pt x="25" y="13"/>
                      <a:pt x="20" y="19"/>
                      <a:pt x="19" y="29"/>
                    </a:cubicBezTo>
                    <a:lnTo>
                      <a:pt x="4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4" name="Freeform 11"/>
              <p:cNvSpPr>
                <a:spLocks noEditPoints="1"/>
              </p:cNvSpPr>
              <p:nvPr userDrawn="1"/>
            </p:nvSpPr>
            <p:spPr bwMode="auto">
              <a:xfrm>
                <a:off x="376238" y="4656138"/>
                <a:ext cx="93663" cy="100013"/>
              </a:xfrm>
              <a:custGeom>
                <a:avLst/>
                <a:gdLst>
                  <a:gd name="T0" fmla="*/ 36 w 73"/>
                  <a:gd name="T1" fmla="*/ 77 h 77"/>
                  <a:gd name="T2" fmla="*/ 0 w 73"/>
                  <a:gd name="T3" fmla="*/ 38 h 77"/>
                  <a:gd name="T4" fmla="*/ 36 w 73"/>
                  <a:gd name="T5" fmla="*/ 0 h 77"/>
                  <a:gd name="T6" fmla="*/ 73 w 73"/>
                  <a:gd name="T7" fmla="*/ 38 h 77"/>
                  <a:gd name="T8" fmla="*/ 36 w 73"/>
                  <a:gd name="T9" fmla="*/ 77 h 77"/>
                  <a:gd name="T10" fmla="*/ 36 w 73"/>
                  <a:gd name="T11" fmla="*/ 16 h 77"/>
                  <a:gd name="T12" fmla="*/ 19 w 73"/>
                  <a:gd name="T13" fmla="*/ 38 h 77"/>
                  <a:gd name="T14" fmla="*/ 36 w 73"/>
                  <a:gd name="T15" fmla="*/ 61 h 77"/>
                  <a:gd name="T16" fmla="*/ 53 w 73"/>
                  <a:gd name="T17" fmla="*/ 38 h 77"/>
                  <a:gd name="T18" fmla="*/ 36 w 73"/>
                  <a:gd name="T19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7">
                    <a:moveTo>
                      <a:pt x="36" y="77"/>
                    </a:moveTo>
                    <a:cubicBezTo>
                      <a:pt x="17" y="77"/>
                      <a:pt x="0" y="65"/>
                      <a:pt x="0" y="38"/>
                    </a:cubicBezTo>
                    <a:cubicBezTo>
                      <a:pt x="0" y="12"/>
                      <a:pt x="17" y="0"/>
                      <a:pt x="36" y="0"/>
                    </a:cubicBezTo>
                    <a:cubicBezTo>
                      <a:pt x="55" y="0"/>
                      <a:pt x="73" y="12"/>
                      <a:pt x="73" y="38"/>
                    </a:cubicBezTo>
                    <a:cubicBezTo>
                      <a:pt x="73" y="65"/>
                      <a:pt x="55" y="77"/>
                      <a:pt x="36" y="77"/>
                    </a:cubicBezTo>
                    <a:close/>
                    <a:moveTo>
                      <a:pt x="36" y="16"/>
                    </a:moveTo>
                    <a:cubicBezTo>
                      <a:pt x="22" y="16"/>
                      <a:pt x="19" y="29"/>
                      <a:pt x="19" y="38"/>
                    </a:cubicBezTo>
                    <a:cubicBezTo>
                      <a:pt x="19" y="48"/>
                      <a:pt x="22" y="61"/>
                      <a:pt x="36" y="61"/>
                    </a:cubicBezTo>
                    <a:cubicBezTo>
                      <a:pt x="51" y="61"/>
                      <a:pt x="53" y="48"/>
                      <a:pt x="53" y="38"/>
                    </a:cubicBezTo>
                    <a:cubicBezTo>
                      <a:pt x="53" y="29"/>
                      <a:pt x="51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5" name="Freeform 12"/>
              <p:cNvSpPr>
                <a:spLocks/>
              </p:cNvSpPr>
              <p:nvPr userDrawn="1"/>
            </p:nvSpPr>
            <p:spPr bwMode="auto">
              <a:xfrm>
                <a:off x="485775" y="4656138"/>
                <a:ext cx="53975" cy="96838"/>
              </a:xfrm>
              <a:custGeom>
                <a:avLst/>
                <a:gdLst>
                  <a:gd name="T0" fmla="*/ 0 w 41"/>
                  <a:gd name="T1" fmla="*/ 2 h 75"/>
                  <a:gd name="T2" fmla="*/ 18 w 41"/>
                  <a:gd name="T3" fmla="*/ 2 h 75"/>
                  <a:gd name="T4" fmla="*/ 18 w 41"/>
                  <a:gd name="T5" fmla="*/ 10 h 75"/>
                  <a:gd name="T6" fmla="*/ 38 w 41"/>
                  <a:gd name="T7" fmla="*/ 0 h 75"/>
                  <a:gd name="T8" fmla="*/ 41 w 41"/>
                  <a:gd name="T9" fmla="*/ 0 h 75"/>
                  <a:gd name="T10" fmla="*/ 41 w 41"/>
                  <a:gd name="T11" fmla="*/ 18 h 75"/>
                  <a:gd name="T12" fmla="*/ 40 w 41"/>
                  <a:gd name="T13" fmla="*/ 18 h 75"/>
                  <a:gd name="T14" fmla="*/ 19 w 41"/>
                  <a:gd name="T15" fmla="*/ 26 h 75"/>
                  <a:gd name="T16" fmla="*/ 19 w 41"/>
                  <a:gd name="T17" fmla="*/ 75 h 75"/>
                  <a:gd name="T18" fmla="*/ 0 w 41"/>
                  <a:gd name="T19" fmla="*/ 75 h 75"/>
                  <a:gd name="T20" fmla="*/ 0 w 41"/>
                  <a:gd name="T21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75">
                    <a:moveTo>
                      <a:pt x="0" y="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2" y="6"/>
                      <a:pt x="30" y="0"/>
                      <a:pt x="38" y="0"/>
                    </a:cubicBezTo>
                    <a:cubicBezTo>
                      <a:pt x="39" y="0"/>
                      <a:pt x="40" y="0"/>
                      <a:pt x="41" y="0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1" y="18"/>
                      <a:pt x="22" y="20"/>
                      <a:pt x="19" y="26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 userDrawn="1"/>
            </p:nvSpPr>
            <p:spPr bwMode="auto">
              <a:xfrm>
                <a:off x="749300" y="4656138"/>
                <a:ext cx="88900" cy="133350"/>
              </a:xfrm>
              <a:custGeom>
                <a:avLst/>
                <a:gdLst>
                  <a:gd name="T0" fmla="*/ 34 w 68"/>
                  <a:gd name="T1" fmla="*/ 59 h 103"/>
                  <a:gd name="T2" fmla="*/ 50 w 68"/>
                  <a:gd name="T3" fmla="*/ 35 h 103"/>
                  <a:gd name="T4" fmla="*/ 34 w 68"/>
                  <a:gd name="T5" fmla="*/ 14 h 103"/>
                  <a:gd name="T6" fmla="*/ 19 w 68"/>
                  <a:gd name="T7" fmla="*/ 35 h 103"/>
                  <a:gd name="T8" fmla="*/ 34 w 68"/>
                  <a:gd name="T9" fmla="*/ 59 h 103"/>
                  <a:gd name="T10" fmla="*/ 68 w 68"/>
                  <a:gd name="T11" fmla="*/ 1 h 103"/>
                  <a:gd name="T12" fmla="*/ 68 w 68"/>
                  <a:gd name="T13" fmla="*/ 71 h 103"/>
                  <a:gd name="T14" fmla="*/ 32 w 68"/>
                  <a:gd name="T15" fmla="*/ 103 h 103"/>
                  <a:gd name="T16" fmla="*/ 2 w 68"/>
                  <a:gd name="T17" fmla="*/ 85 h 103"/>
                  <a:gd name="T18" fmla="*/ 21 w 68"/>
                  <a:gd name="T19" fmla="*/ 82 h 103"/>
                  <a:gd name="T20" fmla="*/ 35 w 68"/>
                  <a:gd name="T21" fmla="*/ 89 h 103"/>
                  <a:gd name="T22" fmla="*/ 49 w 68"/>
                  <a:gd name="T23" fmla="*/ 73 h 103"/>
                  <a:gd name="T24" fmla="*/ 49 w 68"/>
                  <a:gd name="T25" fmla="*/ 65 h 103"/>
                  <a:gd name="T26" fmla="*/ 49 w 68"/>
                  <a:gd name="T27" fmla="*/ 64 h 103"/>
                  <a:gd name="T28" fmla="*/ 30 w 68"/>
                  <a:gd name="T29" fmla="*/ 75 h 103"/>
                  <a:gd name="T30" fmla="*/ 0 w 68"/>
                  <a:gd name="T31" fmla="*/ 38 h 103"/>
                  <a:gd name="T32" fmla="*/ 29 w 68"/>
                  <a:gd name="T33" fmla="*/ 0 h 103"/>
                  <a:gd name="T34" fmla="*/ 50 w 68"/>
                  <a:gd name="T35" fmla="*/ 10 h 103"/>
                  <a:gd name="T36" fmla="*/ 50 w 68"/>
                  <a:gd name="T37" fmla="*/ 10 h 103"/>
                  <a:gd name="T38" fmla="*/ 52 w 68"/>
                  <a:gd name="T39" fmla="*/ 1 h 103"/>
                  <a:gd name="T40" fmla="*/ 68 w 68"/>
                  <a:gd name="T4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103">
                    <a:moveTo>
                      <a:pt x="34" y="59"/>
                    </a:moveTo>
                    <a:cubicBezTo>
                      <a:pt x="48" y="59"/>
                      <a:pt x="50" y="44"/>
                      <a:pt x="50" y="35"/>
                    </a:cubicBezTo>
                    <a:cubicBezTo>
                      <a:pt x="50" y="23"/>
                      <a:pt x="44" y="14"/>
                      <a:pt x="34" y="14"/>
                    </a:cubicBezTo>
                    <a:cubicBezTo>
                      <a:pt x="27" y="14"/>
                      <a:pt x="19" y="19"/>
                      <a:pt x="19" y="35"/>
                    </a:cubicBezTo>
                    <a:cubicBezTo>
                      <a:pt x="19" y="44"/>
                      <a:pt x="20" y="59"/>
                      <a:pt x="34" y="59"/>
                    </a:cubicBezTo>
                    <a:close/>
                    <a:moveTo>
                      <a:pt x="68" y="1"/>
                    </a:move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83"/>
                      <a:pt x="67" y="103"/>
                      <a:pt x="32" y="103"/>
                    </a:cubicBezTo>
                    <a:cubicBezTo>
                      <a:pt x="18" y="103"/>
                      <a:pt x="5" y="98"/>
                      <a:pt x="2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6"/>
                      <a:pt x="24" y="89"/>
                      <a:pt x="35" y="89"/>
                    </a:cubicBezTo>
                    <a:cubicBezTo>
                      <a:pt x="45" y="89"/>
                      <a:pt x="49" y="84"/>
                      <a:pt x="49" y="73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6" y="70"/>
                      <a:pt x="41" y="75"/>
                      <a:pt x="30" y="75"/>
                    </a:cubicBezTo>
                    <a:cubicBezTo>
                      <a:pt x="13" y="75"/>
                      <a:pt x="0" y="63"/>
                      <a:pt x="0" y="38"/>
                    </a:cubicBezTo>
                    <a:cubicBezTo>
                      <a:pt x="0" y="14"/>
                      <a:pt x="14" y="0"/>
                      <a:pt x="29" y="0"/>
                    </a:cubicBezTo>
                    <a:cubicBezTo>
                      <a:pt x="44" y="0"/>
                      <a:pt x="49" y="7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2" y="1"/>
                      <a:pt x="52" y="1"/>
                      <a:pt x="52" y="1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7" name="Freeform 14"/>
              <p:cNvSpPr>
                <a:spLocks noEditPoints="1"/>
              </p:cNvSpPr>
              <p:nvPr userDrawn="1"/>
            </p:nvSpPr>
            <p:spPr bwMode="auto">
              <a:xfrm>
                <a:off x="925513" y="4622801"/>
                <a:ext cx="65088" cy="30163"/>
              </a:xfrm>
              <a:custGeom>
                <a:avLst/>
                <a:gdLst>
                  <a:gd name="T0" fmla="*/ 15 w 41"/>
                  <a:gd name="T1" fmla="*/ 2 h 19"/>
                  <a:gd name="T2" fmla="*/ 9 w 41"/>
                  <a:gd name="T3" fmla="*/ 2 h 19"/>
                  <a:gd name="T4" fmla="*/ 9 w 41"/>
                  <a:gd name="T5" fmla="*/ 19 h 19"/>
                  <a:gd name="T6" fmla="*/ 5 w 41"/>
                  <a:gd name="T7" fmla="*/ 19 h 19"/>
                  <a:gd name="T8" fmla="*/ 5 w 41"/>
                  <a:gd name="T9" fmla="*/ 2 h 19"/>
                  <a:gd name="T10" fmla="*/ 0 w 41"/>
                  <a:gd name="T11" fmla="*/ 2 h 19"/>
                  <a:gd name="T12" fmla="*/ 0 w 41"/>
                  <a:gd name="T13" fmla="*/ 0 h 19"/>
                  <a:gd name="T14" fmla="*/ 15 w 41"/>
                  <a:gd name="T15" fmla="*/ 0 h 19"/>
                  <a:gd name="T16" fmla="*/ 15 w 41"/>
                  <a:gd name="T17" fmla="*/ 2 h 19"/>
                  <a:gd name="T18" fmla="*/ 41 w 41"/>
                  <a:gd name="T19" fmla="*/ 19 h 19"/>
                  <a:gd name="T20" fmla="*/ 38 w 41"/>
                  <a:gd name="T21" fmla="*/ 19 h 19"/>
                  <a:gd name="T22" fmla="*/ 38 w 41"/>
                  <a:gd name="T23" fmla="*/ 3 h 19"/>
                  <a:gd name="T24" fmla="*/ 37 w 41"/>
                  <a:gd name="T25" fmla="*/ 3 h 19"/>
                  <a:gd name="T26" fmla="*/ 31 w 41"/>
                  <a:gd name="T27" fmla="*/ 19 h 19"/>
                  <a:gd name="T28" fmla="*/ 29 w 41"/>
                  <a:gd name="T29" fmla="*/ 19 h 19"/>
                  <a:gd name="T30" fmla="*/ 22 w 41"/>
                  <a:gd name="T31" fmla="*/ 3 h 19"/>
                  <a:gd name="T32" fmla="*/ 22 w 41"/>
                  <a:gd name="T33" fmla="*/ 3 h 19"/>
                  <a:gd name="T34" fmla="*/ 22 w 41"/>
                  <a:gd name="T35" fmla="*/ 19 h 19"/>
                  <a:gd name="T36" fmla="*/ 19 w 41"/>
                  <a:gd name="T37" fmla="*/ 19 h 19"/>
                  <a:gd name="T38" fmla="*/ 19 w 41"/>
                  <a:gd name="T39" fmla="*/ 0 h 19"/>
                  <a:gd name="T40" fmla="*/ 24 w 41"/>
                  <a:gd name="T41" fmla="*/ 0 h 19"/>
                  <a:gd name="T42" fmla="*/ 30 w 41"/>
                  <a:gd name="T43" fmla="*/ 15 h 19"/>
                  <a:gd name="T44" fmla="*/ 35 w 41"/>
                  <a:gd name="T45" fmla="*/ 0 h 19"/>
                  <a:gd name="T46" fmla="*/ 41 w 41"/>
                  <a:gd name="T47" fmla="*/ 0 h 19"/>
                  <a:gd name="T48" fmla="*/ 41 w 41"/>
                  <a:gd name="T4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19">
                    <a:moveTo>
                      <a:pt x="15" y="2"/>
                    </a:moveTo>
                    <a:lnTo>
                      <a:pt x="9" y="2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  <a:moveTo>
                      <a:pt x="41" y="19"/>
                    </a:moveTo>
                    <a:lnTo>
                      <a:pt x="38" y="19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1173163" y="4383088"/>
              <a:ext cx="1039813" cy="431800"/>
              <a:chOff x="1173163" y="4383088"/>
              <a:chExt cx="1039813" cy="431800"/>
            </a:xfrm>
            <a:solidFill>
              <a:schemeClr val="tx1"/>
            </a:solidFill>
          </p:grpSpPr>
          <p:sp>
            <p:nvSpPr>
              <p:cNvPr id="36" name="Freeform 15"/>
              <p:cNvSpPr>
                <a:spLocks noEditPoints="1"/>
              </p:cNvSpPr>
              <p:nvPr userDrawn="1"/>
            </p:nvSpPr>
            <p:spPr bwMode="auto">
              <a:xfrm>
                <a:off x="1184275" y="4383088"/>
                <a:ext cx="149225" cy="177800"/>
              </a:xfrm>
              <a:custGeom>
                <a:avLst/>
                <a:gdLst>
                  <a:gd name="T0" fmla="*/ 65 w 116"/>
                  <a:gd name="T1" fmla="*/ 0 h 138"/>
                  <a:gd name="T2" fmla="*/ 83 w 116"/>
                  <a:gd name="T3" fmla="*/ 2 h 138"/>
                  <a:gd name="T4" fmla="*/ 97 w 116"/>
                  <a:gd name="T5" fmla="*/ 7 h 138"/>
                  <a:gd name="T6" fmla="*/ 106 w 116"/>
                  <a:gd name="T7" fmla="*/ 18 h 138"/>
                  <a:gd name="T8" fmla="*/ 109 w 116"/>
                  <a:gd name="T9" fmla="*/ 34 h 138"/>
                  <a:gd name="T10" fmla="*/ 104 w 116"/>
                  <a:gd name="T11" fmla="*/ 52 h 138"/>
                  <a:gd name="T12" fmla="*/ 90 w 116"/>
                  <a:gd name="T13" fmla="*/ 63 h 138"/>
                  <a:gd name="T14" fmla="*/ 109 w 116"/>
                  <a:gd name="T15" fmla="*/ 76 h 138"/>
                  <a:gd name="T16" fmla="*/ 116 w 116"/>
                  <a:gd name="T17" fmla="*/ 98 h 138"/>
                  <a:gd name="T18" fmla="*/ 112 w 116"/>
                  <a:gd name="T19" fmla="*/ 116 h 138"/>
                  <a:gd name="T20" fmla="*/ 101 w 116"/>
                  <a:gd name="T21" fmla="*/ 129 h 138"/>
                  <a:gd name="T22" fmla="*/ 85 w 116"/>
                  <a:gd name="T23" fmla="*/ 136 h 138"/>
                  <a:gd name="T24" fmla="*/ 67 w 116"/>
                  <a:gd name="T25" fmla="*/ 138 h 138"/>
                  <a:gd name="T26" fmla="*/ 0 w 116"/>
                  <a:gd name="T27" fmla="*/ 138 h 138"/>
                  <a:gd name="T28" fmla="*/ 0 w 116"/>
                  <a:gd name="T29" fmla="*/ 0 h 138"/>
                  <a:gd name="T30" fmla="*/ 65 w 116"/>
                  <a:gd name="T31" fmla="*/ 0 h 138"/>
                  <a:gd name="T32" fmla="*/ 61 w 116"/>
                  <a:gd name="T33" fmla="*/ 56 h 138"/>
                  <a:gd name="T34" fmla="*/ 74 w 116"/>
                  <a:gd name="T35" fmla="*/ 52 h 138"/>
                  <a:gd name="T36" fmla="*/ 80 w 116"/>
                  <a:gd name="T37" fmla="*/ 39 h 138"/>
                  <a:gd name="T38" fmla="*/ 78 w 116"/>
                  <a:gd name="T39" fmla="*/ 32 h 138"/>
                  <a:gd name="T40" fmla="*/ 73 w 116"/>
                  <a:gd name="T41" fmla="*/ 27 h 138"/>
                  <a:gd name="T42" fmla="*/ 67 w 116"/>
                  <a:gd name="T43" fmla="*/ 24 h 138"/>
                  <a:gd name="T44" fmla="*/ 59 w 116"/>
                  <a:gd name="T45" fmla="*/ 24 h 138"/>
                  <a:gd name="T46" fmla="*/ 30 w 116"/>
                  <a:gd name="T47" fmla="*/ 24 h 138"/>
                  <a:gd name="T48" fmla="*/ 30 w 116"/>
                  <a:gd name="T49" fmla="*/ 56 h 138"/>
                  <a:gd name="T50" fmla="*/ 61 w 116"/>
                  <a:gd name="T51" fmla="*/ 56 h 138"/>
                  <a:gd name="T52" fmla="*/ 63 w 116"/>
                  <a:gd name="T53" fmla="*/ 115 h 138"/>
                  <a:gd name="T54" fmla="*/ 71 w 116"/>
                  <a:gd name="T55" fmla="*/ 114 h 138"/>
                  <a:gd name="T56" fmla="*/ 78 w 116"/>
                  <a:gd name="T57" fmla="*/ 111 h 138"/>
                  <a:gd name="T58" fmla="*/ 83 w 116"/>
                  <a:gd name="T59" fmla="*/ 105 h 138"/>
                  <a:gd name="T60" fmla="*/ 85 w 116"/>
                  <a:gd name="T61" fmla="*/ 96 h 138"/>
                  <a:gd name="T62" fmla="*/ 79 w 116"/>
                  <a:gd name="T63" fmla="*/ 81 h 138"/>
                  <a:gd name="T64" fmla="*/ 63 w 116"/>
                  <a:gd name="T65" fmla="*/ 77 h 138"/>
                  <a:gd name="T66" fmla="*/ 30 w 116"/>
                  <a:gd name="T67" fmla="*/ 77 h 138"/>
                  <a:gd name="T68" fmla="*/ 30 w 116"/>
                  <a:gd name="T69" fmla="*/ 115 h 138"/>
                  <a:gd name="T70" fmla="*/ 63 w 116"/>
                  <a:gd name="T71" fmla="*/ 1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6" h="138">
                    <a:moveTo>
                      <a:pt x="65" y="0"/>
                    </a:moveTo>
                    <a:cubicBezTo>
                      <a:pt x="72" y="0"/>
                      <a:pt x="78" y="1"/>
                      <a:pt x="83" y="2"/>
                    </a:cubicBezTo>
                    <a:cubicBezTo>
                      <a:pt x="88" y="3"/>
                      <a:pt x="93" y="5"/>
                      <a:pt x="97" y="7"/>
                    </a:cubicBezTo>
                    <a:cubicBezTo>
                      <a:pt x="101" y="10"/>
                      <a:pt x="104" y="14"/>
                      <a:pt x="106" y="18"/>
                    </a:cubicBezTo>
                    <a:cubicBezTo>
                      <a:pt x="108" y="22"/>
                      <a:pt x="109" y="28"/>
                      <a:pt x="109" y="34"/>
                    </a:cubicBezTo>
                    <a:cubicBezTo>
                      <a:pt x="109" y="41"/>
                      <a:pt x="107" y="47"/>
                      <a:pt x="104" y="52"/>
                    </a:cubicBezTo>
                    <a:cubicBezTo>
                      <a:pt x="101" y="56"/>
                      <a:pt x="96" y="60"/>
                      <a:pt x="90" y="63"/>
                    </a:cubicBezTo>
                    <a:cubicBezTo>
                      <a:pt x="99" y="66"/>
                      <a:pt x="105" y="70"/>
                      <a:pt x="109" y="76"/>
                    </a:cubicBezTo>
                    <a:cubicBezTo>
                      <a:pt x="114" y="82"/>
                      <a:pt x="116" y="89"/>
                      <a:pt x="116" y="98"/>
                    </a:cubicBezTo>
                    <a:cubicBezTo>
                      <a:pt x="116" y="105"/>
                      <a:pt x="114" y="111"/>
                      <a:pt x="112" y="116"/>
                    </a:cubicBezTo>
                    <a:cubicBezTo>
                      <a:pt x="109" y="121"/>
                      <a:pt x="105" y="126"/>
                      <a:pt x="101" y="129"/>
                    </a:cubicBezTo>
                    <a:cubicBezTo>
                      <a:pt x="96" y="132"/>
                      <a:pt x="91" y="134"/>
                      <a:pt x="85" y="136"/>
                    </a:cubicBezTo>
                    <a:cubicBezTo>
                      <a:pt x="79" y="137"/>
                      <a:pt x="73" y="138"/>
                      <a:pt x="67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5" y="0"/>
                    </a:lnTo>
                    <a:close/>
                    <a:moveTo>
                      <a:pt x="61" y="56"/>
                    </a:moveTo>
                    <a:cubicBezTo>
                      <a:pt x="66" y="56"/>
                      <a:pt x="71" y="55"/>
                      <a:pt x="74" y="52"/>
                    </a:cubicBezTo>
                    <a:cubicBezTo>
                      <a:pt x="78" y="49"/>
                      <a:pt x="80" y="45"/>
                      <a:pt x="80" y="39"/>
                    </a:cubicBezTo>
                    <a:cubicBezTo>
                      <a:pt x="80" y="36"/>
                      <a:pt x="79" y="34"/>
                      <a:pt x="78" y="32"/>
                    </a:cubicBezTo>
                    <a:cubicBezTo>
                      <a:pt x="77" y="29"/>
                      <a:pt x="75" y="28"/>
                      <a:pt x="73" y="27"/>
                    </a:cubicBezTo>
                    <a:cubicBezTo>
                      <a:pt x="71" y="26"/>
                      <a:pt x="69" y="25"/>
                      <a:pt x="67" y="24"/>
                    </a:cubicBezTo>
                    <a:cubicBezTo>
                      <a:pt x="64" y="24"/>
                      <a:pt x="61" y="24"/>
                      <a:pt x="59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56"/>
                      <a:pt x="30" y="56"/>
                      <a:pt x="30" y="56"/>
                    </a:cubicBezTo>
                    <a:lnTo>
                      <a:pt x="61" y="56"/>
                    </a:lnTo>
                    <a:close/>
                    <a:moveTo>
                      <a:pt x="63" y="115"/>
                    </a:moveTo>
                    <a:cubicBezTo>
                      <a:pt x="66" y="115"/>
                      <a:pt x="69" y="114"/>
                      <a:pt x="71" y="114"/>
                    </a:cubicBezTo>
                    <a:cubicBezTo>
                      <a:pt x="74" y="113"/>
                      <a:pt x="76" y="112"/>
                      <a:pt x="78" y="111"/>
                    </a:cubicBezTo>
                    <a:cubicBezTo>
                      <a:pt x="81" y="109"/>
                      <a:pt x="82" y="108"/>
                      <a:pt x="83" y="105"/>
                    </a:cubicBezTo>
                    <a:cubicBezTo>
                      <a:pt x="85" y="103"/>
                      <a:pt x="85" y="100"/>
                      <a:pt x="85" y="96"/>
                    </a:cubicBezTo>
                    <a:cubicBezTo>
                      <a:pt x="85" y="89"/>
                      <a:pt x="83" y="84"/>
                      <a:pt x="79" y="81"/>
                    </a:cubicBezTo>
                    <a:cubicBezTo>
                      <a:pt x="75" y="78"/>
                      <a:pt x="70" y="77"/>
                      <a:pt x="63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115"/>
                      <a:pt x="30" y="115"/>
                      <a:pt x="30" y="115"/>
                    </a:cubicBezTo>
                    <a:lnTo>
                      <a:pt x="63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auto">
              <a:xfrm>
                <a:off x="1352550" y="4432301"/>
                <a:ext cx="120650" cy="131763"/>
              </a:xfrm>
              <a:custGeom>
                <a:avLst/>
                <a:gdLst>
                  <a:gd name="T0" fmla="*/ 68 w 94"/>
                  <a:gd name="T1" fmla="*/ 100 h 103"/>
                  <a:gd name="T2" fmla="*/ 68 w 94"/>
                  <a:gd name="T3" fmla="*/ 86 h 103"/>
                  <a:gd name="T4" fmla="*/ 67 w 94"/>
                  <a:gd name="T5" fmla="*/ 86 h 103"/>
                  <a:gd name="T6" fmla="*/ 53 w 94"/>
                  <a:gd name="T7" fmla="*/ 99 h 103"/>
                  <a:gd name="T8" fmla="*/ 36 w 94"/>
                  <a:gd name="T9" fmla="*/ 103 h 103"/>
                  <a:gd name="T10" fmla="*/ 18 w 94"/>
                  <a:gd name="T11" fmla="*/ 100 h 103"/>
                  <a:gd name="T12" fmla="*/ 7 w 94"/>
                  <a:gd name="T13" fmla="*/ 92 h 103"/>
                  <a:gd name="T14" fmla="*/ 1 w 94"/>
                  <a:gd name="T15" fmla="*/ 79 h 103"/>
                  <a:gd name="T16" fmla="*/ 0 w 94"/>
                  <a:gd name="T17" fmla="*/ 62 h 103"/>
                  <a:gd name="T18" fmla="*/ 0 w 94"/>
                  <a:gd name="T19" fmla="*/ 0 h 103"/>
                  <a:gd name="T20" fmla="*/ 27 w 94"/>
                  <a:gd name="T21" fmla="*/ 0 h 103"/>
                  <a:gd name="T22" fmla="*/ 27 w 94"/>
                  <a:gd name="T23" fmla="*/ 57 h 103"/>
                  <a:gd name="T24" fmla="*/ 31 w 94"/>
                  <a:gd name="T25" fmla="*/ 75 h 103"/>
                  <a:gd name="T26" fmla="*/ 45 w 94"/>
                  <a:gd name="T27" fmla="*/ 81 h 103"/>
                  <a:gd name="T28" fmla="*/ 61 w 94"/>
                  <a:gd name="T29" fmla="*/ 75 h 103"/>
                  <a:gd name="T30" fmla="*/ 66 w 94"/>
                  <a:gd name="T31" fmla="*/ 53 h 103"/>
                  <a:gd name="T32" fmla="*/ 66 w 94"/>
                  <a:gd name="T33" fmla="*/ 0 h 103"/>
                  <a:gd name="T34" fmla="*/ 94 w 94"/>
                  <a:gd name="T35" fmla="*/ 0 h 103"/>
                  <a:gd name="T36" fmla="*/ 94 w 94"/>
                  <a:gd name="T37" fmla="*/ 100 h 103"/>
                  <a:gd name="T38" fmla="*/ 68 w 94"/>
                  <a:gd name="T39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68" y="100"/>
                    </a:moveTo>
                    <a:cubicBezTo>
                      <a:pt x="68" y="86"/>
                      <a:pt x="68" y="86"/>
                      <a:pt x="68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4" y="92"/>
                      <a:pt x="59" y="96"/>
                      <a:pt x="53" y="99"/>
                    </a:cubicBezTo>
                    <a:cubicBezTo>
                      <a:pt x="48" y="101"/>
                      <a:pt x="42" y="103"/>
                      <a:pt x="36" y="103"/>
                    </a:cubicBezTo>
                    <a:cubicBezTo>
                      <a:pt x="29" y="103"/>
                      <a:pt x="23" y="102"/>
                      <a:pt x="18" y="100"/>
                    </a:cubicBezTo>
                    <a:cubicBezTo>
                      <a:pt x="14" y="98"/>
                      <a:pt x="10" y="95"/>
                      <a:pt x="7" y="92"/>
                    </a:cubicBezTo>
                    <a:cubicBezTo>
                      <a:pt x="4" y="88"/>
                      <a:pt x="3" y="84"/>
                      <a:pt x="1" y="79"/>
                    </a:cubicBezTo>
                    <a:cubicBezTo>
                      <a:pt x="0" y="74"/>
                      <a:pt x="0" y="68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7" y="65"/>
                      <a:pt x="29" y="71"/>
                      <a:pt x="31" y="75"/>
                    </a:cubicBezTo>
                    <a:cubicBezTo>
                      <a:pt x="34" y="79"/>
                      <a:pt x="38" y="81"/>
                      <a:pt x="45" y="81"/>
                    </a:cubicBezTo>
                    <a:cubicBezTo>
                      <a:pt x="52" y="81"/>
                      <a:pt x="58" y="79"/>
                      <a:pt x="61" y="75"/>
                    </a:cubicBezTo>
                    <a:cubicBezTo>
                      <a:pt x="65" y="70"/>
                      <a:pt x="66" y="63"/>
                      <a:pt x="66" y="5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0"/>
                      <a:pt x="94" y="100"/>
                      <a:pt x="94" y="100"/>
                    </a:cubicBezTo>
                    <a:lnTo>
                      <a:pt x="6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auto">
              <a:xfrm>
                <a:off x="1489075" y="4427538"/>
                <a:ext cx="120650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40 w 93"/>
                  <a:gd name="T5" fmla="*/ 87 h 106"/>
                  <a:gd name="T6" fmla="*/ 47 w 93"/>
                  <a:gd name="T7" fmla="*/ 88 h 106"/>
                  <a:gd name="T8" fmla="*/ 54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3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3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6 w 93"/>
                  <a:gd name="T39" fmla="*/ 7 h 106"/>
                  <a:gd name="T40" fmla="*/ 86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2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9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40" y="87"/>
                    </a:cubicBezTo>
                    <a:cubicBezTo>
                      <a:pt x="42" y="87"/>
                      <a:pt x="45" y="88"/>
                      <a:pt x="47" y="88"/>
                    </a:cubicBezTo>
                    <a:cubicBezTo>
                      <a:pt x="49" y="88"/>
                      <a:pt x="51" y="87"/>
                      <a:pt x="54" y="87"/>
                    </a:cubicBezTo>
                    <a:cubicBezTo>
                      <a:pt x="56" y="86"/>
                      <a:pt x="58" y="86"/>
                      <a:pt x="59" y="85"/>
                    </a:cubicBezTo>
                    <a:cubicBezTo>
                      <a:pt x="61" y="84"/>
                      <a:pt x="63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3" y="68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3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3" y="37"/>
                      <a:pt x="3" y="33"/>
                    </a:cubicBezTo>
                    <a:cubicBezTo>
                      <a:pt x="3" y="26"/>
                      <a:pt x="4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2" y="0"/>
                      <a:pt x="57" y="1"/>
                      <a:pt x="62" y="2"/>
                    </a:cubicBezTo>
                    <a:cubicBezTo>
                      <a:pt x="67" y="3"/>
                      <a:pt x="72" y="5"/>
                      <a:pt x="76" y="7"/>
                    </a:cubicBezTo>
                    <a:cubicBezTo>
                      <a:pt x="80" y="10"/>
                      <a:pt x="83" y="13"/>
                      <a:pt x="86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3" y="22"/>
                      <a:pt x="32" y="23"/>
                    </a:cubicBezTo>
                    <a:cubicBezTo>
                      <a:pt x="31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3" y="34"/>
                    </a:cubicBezTo>
                    <a:cubicBezTo>
                      <a:pt x="35" y="36"/>
                      <a:pt x="37" y="37"/>
                      <a:pt x="40" y="38"/>
                    </a:cubicBezTo>
                    <a:cubicBezTo>
                      <a:pt x="43" y="39"/>
                      <a:pt x="46" y="40"/>
                      <a:pt x="50" y="40"/>
                    </a:cubicBezTo>
                    <a:cubicBezTo>
                      <a:pt x="54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2" y="83"/>
                      <a:pt x="89" y="88"/>
                    </a:cubicBezTo>
                    <a:cubicBezTo>
                      <a:pt x="86" y="92"/>
                      <a:pt x="83" y="96"/>
                      <a:pt x="79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9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8" y="92"/>
                      <a:pt x="5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9" name="Freeform 18"/>
              <p:cNvSpPr>
                <a:spLocks noEditPoints="1"/>
              </p:cNvSpPr>
              <p:nvPr userDrawn="1"/>
            </p:nvSpPr>
            <p:spPr bwMode="auto">
              <a:xfrm>
                <a:off x="1627188" y="4383088"/>
                <a:ext cx="36513" cy="177800"/>
              </a:xfrm>
              <a:custGeom>
                <a:avLst/>
                <a:gdLst>
                  <a:gd name="T0" fmla="*/ 0 w 23"/>
                  <a:gd name="T1" fmla="*/ 18 h 112"/>
                  <a:gd name="T2" fmla="*/ 0 w 23"/>
                  <a:gd name="T3" fmla="*/ 0 h 112"/>
                  <a:gd name="T4" fmla="*/ 23 w 23"/>
                  <a:gd name="T5" fmla="*/ 0 h 112"/>
                  <a:gd name="T6" fmla="*/ 23 w 23"/>
                  <a:gd name="T7" fmla="*/ 18 h 112"/>
                  <a:gd name="T8" fmla="*/ 0 w 23"/>
                  <a:gd name="T9" fmla="*/ 18 h 112"/>
                  <a:gd name="T10" fmla="*/ 23 w 23"/>
                  <a:gd name="T11" fmla="*/ 31 h 112"/>
                  <a:gd name="T12" fmla="*/ 23 w 23"/>
                  <a:gd name="T13" fmla="*/ 112 h 112"/>
                  <a:gd name="T14" fmla="*/ 0 w 23"/>
                  <a:gd name="T15" fmla="*/ 112 h 112"/>
                  <a:gd name="T16" fmla="*/ 0 w 23"/>
                  <a:gd name="T17" fmla="*/ 31 h 112"/>
                  <a:gd name="T18" fmla="*/ 23 w 23"/>
                  <a:gd name="T19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12">
                    <a:moveTo>
                      <a:pt x="0" y="18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close/>
                    <a:moveTo>
                      <a:pt x="23" y="31"/>
                    </a:moveTo>
                    <a:lnTo>
                      <a:pt x="23" y="112"/>
                    </a:lnTo>
                    <a:lnTo>
                      <a:pt x="0" y="112"/>
                    </a:lnTo>
                    <a:lnTo>
                      <a:pt x="0" y="31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auto">
              <a:xfrm>
                <a:off x="1685925" y="4427538"/>
                <a:ext cx="122238" cy="133350"/>
              </a:xfrm>
              <a:custGeom>
                <a:avLst/>
                <a:gdLst>
                  <a:gd name="T0" fmla="*/ 26 w 94"/>
                  <a:gd name="T1" fmla="*/ 3 h 103"/>
                  <a:gd name="T2" fmla="*/ 26 w 94"/>
                  <a:gd name="T3" fmla="*/ 17 h 103"/>
                  <a:gd name="T4" fmla="*/ 27 w 94"/>
                  <a:gd name="T5" fmla="*/ 17 h 103"/>
                  <a:gd name="T6" fmla="*/ 40 w 94"/>
                  <a:gd name="T7" fmla="*/ 4 h 103"/>
                  <a:gd name="T8" fmla="*/ 57 w 94"/>
                  <a:gd name="T9" fmla="*/ 0 h 103"/>
                  <a:gd name="T10" fmla="*/ 76 w 94"/>
                  <a:gd name="T11" fmla="*/ 3 h 103"/>
                  <a:gd name="T12" fmla="*/ 87 w 94"/>
                  <a:gd name="T13" fmla="*/ 12 h 103"/>
                  <a:gd name="T14" fmla="*/ 92 w 94"/>
                  <a:gd name="T15" fmla="*/ 25 h 103"/>
                  <a:gd name="T16" fmla="*/ 94 w 94"/>
                  <a:gd name="T17" fmla="*/ 42 h 103"/>
                  <a:gd name="T18" fmla="*/ 94 w 94"/>
                  <a:gd name="T19" fmla="*/ 103 h 103"/>
                  <a:gd name="T20" fmla="*/ 67 w 94"/>
                  <a:gd name="T21" fmla="*/ 103 h 103"/>
                  <a:gd name="T22" fmla="*/ 67 w 94"/>
                  <a:gd name="T23" fmla="*/ 47 h 103"/>
                  <a:gd name="T24" fmla="*/ 63 w 94"/>
                  <a:gd name="T25" fmla="*/ 28 h 103"/>
                  <a:gd name="T26" fmla="*/ 49 w 94"/>
                  <a:gd name="T27" fmla="*/ 22 h 103"/>
                  <a:gd name="T28" fmla="*/ 33 w 94"/>
                  <a:gd name="T29" fmla="*/ 29 h 103"/>
                  <a:gd name="T30" fmla="*/ 28 w 94"/>
                  <a:gd name="T31" fmla="*/ 51 h 103"/>
                  <a:gd name="T32" fmla="*/ 28 w 94"/>
                  <a:gd name="T33" fmla="*/ 103 h 103"/>
                  <a:gd name="T34" fmla="*/ 0 w 94"/>
                  <a:gd name="T35" fmla="*/ 103 h 103"/>
                  <a:gd name="T36" fmla="*/ 0 w 94"/>
                  <a:gd name="T37" fmla="*/ 3 h 103"/>
                  <a:gd name="T38" fmla="*/ 26 w 94"/>
                  <a:gd name="T39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26" y="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11"/>
                      <a:pt x="35" y="7"/>
                      <a:pt x="40" y="4"/>
                    </a:cubicBezTo>
                    <a:cubicBezTo>
                      <a:pt x="46" y="2"/>
                      <a:pt x="52" y="0"/>
                      <a:pt x="57" y="0"/>
                    </a:cubicBezTo>
                    <a:cubicBezTo>
                      <a:pt x="65" y="0"/>
                      <a:pt x="71" y="1"/>
                      <a:pt x="76" y="3"/>
                    </a:cubicBezTo>
                    <a:cubicBezTo>
                      <a:pt x="80" y="5"/>
                      <a:pt x="84" y="8"/>
                      <a:pt x="87" y="12"/>
                    </a:cubicBezTo>
                    <a:cubicBezTo>
                      <a:pt x="89" y="15"/>
                      <a:pt x="91" y="20"/>
                      <a:pt x="92" y="25"/>
                    </a:cubicBezTo>
                    <a:cubicBezTo>
                      <a:pt x="94" y="30"/>
                      <a:pt x="94" y="35"/>
                      <a:pt x="94" y="4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38"/>
                      <a:pt x="65" y="32"/>
                      <a:pt x="63" y="28"/>
                    </a:cubicBezTo>
                    <a:cubicBezTo>
                      <a:pt x="60" y="24"/>
                      <a:pt x="56" y="22"/>
                      <a:pt x="49" y="22"/>
                    </a:cubicBezTo>
                    <a:cubicBezTo>
                      <a:pt x="41" y="22"/>
                      <a:pt x="36" y="24"/>
                      <a:pt x="33" y="29"/>
                    </a:cubicBezTo>
                    <a:cubicBezTo>
                      <a:pt x="29" y="33"/>
                      <a:pt x="28" y="41"/>
                      <a:pt x="28" y="51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1" name="Freeform 20"/>
              <p:cNvSpPr>
                <a:spLocks noEditPoints="1"/>
              </p:cNvSpPr>
              <p:nvPr userDrawn="1"/>
            </p:nvSpPr>
            <p:spPr bwMode="auto">
              <a:xfrm>
                <a:off x="1824038" y="4427538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7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4 w 100"/>
                  <a:gd name="T19" fmla="*/ 75 h 106"/>
                  <a:gd name="T20" fmla="*/ 0 w 100"/>
                  <a:gd name="T21" fmla="*/ 53 h 106"/>
                  <a:gd name="T22" fmla="*/ 4 w 100"/>
                  <a:gd name="T23" fmla="*/ 32 h 106"/>
                  <a:gd name="T24" fmla="*/ 14 w 100"/>
                  <a:gd name="T25" fmla="*/ 16 h 106"/>
                  <a:gd name="T26" fmla="*/ 31 w 100"/>
                  <a:gd name="T27" fmla="*/ 4 h 106"/>
                  <a:gd name="T28" fmla="*/ 51 w 100"/>
                  <a:gd name="T29" fmla="*/ 0 h 106"/>
                  <a:gd name="T30" fmla="*/ 74 w 100"/>
                  <a:gd name="T31" fmla="*/ 5 h 106"/>
                  <a:gd name="T32" fmla="*/ 89 w 100"/>
                  <a:gd name="T33" fmla="*/ 19 h 106"/>
                  <a:gd name="T34" fmla="*/ 98 w 100"/>
                  <a:gd name="T35" fmla="*/ 38 h 106"/>
                  <a:gd name="T36" fmla="*/ 100 w 100"/>
                  <a:gd name="T37" fmla="*/ 60 h 106"/>
                  <a:gd name="T38" fmla="*/ 28 w 100"/>
                  <a:gd name="T39" fmla="*/ 60 h 106"/>
                  <a:gd name="T40" fmla="*/ 34 w 100"/>
                  <a:gd name="T41" fmla="*/ 79 h 106"/>
                  <a:gd name="T42" fmla="*/ 66 w 100"/>
                  <a:gd name="T43" fmla="*/ 27 h 106"/>
                  <a:gd name="T44" fmla="*/ 51 w 100"/>
                  <a:gd name="T45" fmla="*/ 21 h 106"/>
                  <a:gd name="T46" fmla="*/ 40 w 100"/>
                  <a:gd name="T47" fmla="*/ 23 h 106"/>
                  <a:gd name="T48" fmla="*/ 33 w 100"/>
                  <a:gd name="T49" fmla="*/ 29 h 106"/>
                  <a:gd name="T50" fmla="*/ 29 w 100"/>
                  <a:gd name="T51" fmla="*/ 36 h 106"/>
                  <a:gd name="T52" fmla="*/ 28 w 100"/>
                  <a:gd name="T53" fmla="*/ 42 h 106"/>
                  <a:gd name="T54" fmla="*/ 72 w 100"/>
                  <a:gd name="T55" fmla="*/ 42 h 106"/>
                  <a:gd name="T56" fmla="*/ 66 w 100"/>
                  <a:gd name="T57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3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4" y="32"/>
                    </a:cubicBezTo>
                    <a:cubicBezTo>
                      <a:pt x="6" y="26"/>
                      <a:pt x="10" y="20"/>
                      <a:pt x="14" y="16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9"/>
                      <a:pt x="85" y="13"/>
                      <a:pt x="89" y="19"/>
                    </a:cubicBezTo>
                    <a:cubicBezTo>
                      <a:pt x="93" y="24"/>
                      <a:pt x="96" y="30"/>
                      <a:pt x="98" y="38"/>
                    </a:cubicBezTo>
                    <a:cubicBezTo>
                      <a:pt x="100" y="45"/>
                      <a:pt x="100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6" y="27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4" y="27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9" y="30"/>
                      <a:pt x="6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/>
              </p:cNvSpPr>
              <p:nvPr userDrawn="1"/>
            </p:nvSpPr>
            <p:spPr bwMode="auto">
              <a:xfrm>
                <a:off x="1963738" y="4427538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39 w 93"/>
                  <a:gd name="T5" fmla="*/ 87 h 106"/>
                  <a:gd name="T6" fmla="*/ 47 w 93"/>
                  <a:gd name="T7" fmla="*/ 88 h 106"/>
                  <a:gd name="T8" fmla="*/ 53 w 93"/>
                  <a:gd name="T9" fmla="*/ 87 h 106"/>
                  <a:gd name="T10" fmla="*/ 59 w 93"/>
                  <a:gd name="T11" fmla="*/ 85 h 106"/>
                  <a:gd name="T12" fmla="*/ 63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2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2 w 93"/>
                  <a:gd name="T59" fmla="*/ 34 h 106"/>
                  <a:gd name="T60" fmla="*/ 40 w 93"/>
                  <a:gd name="T61" fmla="*/ 38 h 106"/>
                  <a:gd name="T62" fmla="*/ 49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4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39" y="87"/>
                    </a:cubicBezTo>
                    <a:cubicBezTo>
                      <a:pt x="42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1" y="84"/>
                      <a:pt x="62" y="82"/>
                      <a:pt x="63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0" y="0"/>
                      <a:pt x="46" y="0"/>
                    </a:cubicBezTo>
                    <a:cubicBezTo>
                      <a:pt x="51" y="0"/>
                      <a:pt x="56" y="1"/>
                      <a:pt x="62" y="2"/>
                    </a:cubicBezTo>
                    <a:cubicBezTo>
                      <a:pt x="67" y="3"/>
                      <a:pt x="71" y="5"/>
                      <a:pt x="75" y="7"/>
                    </a:cubicBezTo>
                    <a:cubicBezTo>
                      <a:pt x="79" y="10"/>
                      <a:pt x="83" y="13"/>
                      <a:pt x="85" y="17"/>
                    </a:cubicBezTo>
                    <a:cubicBezTo>
                      <a:pt x="88" y="21"/>
                      <a:pt x="89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27"/>
                      <a:pt x="61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2" y="34"/>
                    </a:cubicBezTo>
                    <a:cubicBezTo>
                      <a:pt x="34" y="36"/>
                      <a:pt x="37" y="37"/>
                      <a:pt x="40" y="38"/>
                    </a:cubicBezTo>
                    <a:cubicBezTo>
                      <a:pt x="42" y="39"/>
                      <a:pt x="46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6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1" y="83"/>
                      <a:pt x="89" y="88"/>
                    </a:cubicBezTo>
                    <a:cubicBezTo>
                      <a:pt x="86" y="92"/>
                      <a:pt x="83" y="96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1" y="95"/>
                      <a:pt x="7" y="92"/>
                      <a:pt x="4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3" name="Freeform 22"/>
              <p:cNvSpPr>
                <a:spLocks/>
              </p:cNvSpPr>
              <p:nvPr userDrawn="1"/>
            </p:nvSpPr>
            <p:spPr bwMode="auto">
              <a:xfrm>
                <a:off x="2093913" y="4427538"/>
                <a:ext cx="119063" cy="136525"/>
              </a:xfrm>
              <a:custGeom>
                <a:avLst/>
                <a:gdLst>
                  <a:gd name="T0" fmla="*/ 27 w 92"/>
                  <a:gd name="T1" fmla="*/ 78 h 106"/>
                  <a:gd name="T2" fmla="*/ 32 w 92"/>
                  <a:gd name="T3" fmla="*/ 84 h 106"/>
                  <a:gd name="T4" fmla="*/ 39 w 92"/>
                  <a:gd name="T5" fmla="*/ 87 h 106"/>
                  <a:gd name="T6" fmla="*/ 47 w 92"/>
                  <a:gd name="T7" fmla="*/ 88 h 106"/>
                  <a:gd name="T8" fmla="*/ 53 w 92"/>
                  <a:gd name="T9" fmla="*/ 87 h 106"/>
                  <a:gd name="T10" fmla="*/ 59 w 92"/>
                  <a:gd name="T11" fmla="*/ 85 h 106"/>
                  <a:gd name="T12" fmla="*/ 63 w 92"/>
                  <a:gd name="T13" fmla="*/ 81 h 106"/>
                  <a:gd name="T14" fmla="*/ 65 w 92"/>
                  <a:gd name="T15" fmla="*/ 75 h 106"/>
                  <a:gd name="T16" fmla="*/ 57 w 92"/>
                  <a:gd name="T17" fmla="*/ 65 h 106"/>
                  <a:gd name="T18" fmla="*/ 34 w 92"/>
                  <a:gd name="T19" fmla="*/ 59 h 106"/>
                  <a:gd name="T20" fmla="*/ 22 w 92"/>
                  <a:gd name="T21" fmla="*/ 56 h 106"/>
                  <a:gd name="T22" fmla="*/ 12 w 92"/>
                  <a:gd name="T23" fmla="*/ 51 h 106"/>
                  <a:gd name="T24" fmla="*/ 5 w 92"/>
                  <a:gd name="T25" fmla="*/ 44 h 106"/>
                  <a:gd name="T26" fmla="*/ 2 w 92"/>
                  <a:gd name="T27" fmla="*/ 33 h 106"/>
                  <a:gd name="T28" fmla="*/ 6 w 92"/>
                  <a:gd name="T29" fmla="*/ 17 h 106"/>
                  <a:gd name="T30" fmla="*/ 16 w 92"/>
                  <a:gd name="T31" fmla="*/ 7 h 106"/>
                  <a:gd name="T32" fmla="*/ 30 w 92"/>
                  <a:gd name="T33" fmla="*/ 2 h 106"/>
                  <a:gd name="T34" fmla="*/ 45 w 92"/>
                  <a:gd name="T35" fmla="*/ 0 h 106"/>
                  <a:gd name="T36" fmla="*/ 61 w 92"/>
                  <a:gd name="T37" fmla="*/ 2 h 106"/>
                  <a:gd name="T38" fmla="*/ 75 w 92"/>
                  <a:gd name="T39" fmla="*/ 7 h 106"/>
                  <a:gd name="T40" fmla="*/ 85 w 92"/>
                  <a:gd name="T41" fmla="*/ 17 h 106"/>
                  <a:gd name="T42" fmla="*/ 90 w 92"/>
                  <a:gd name="T43" fmla="*/ 32 h 106"/>
                  <a:gd name="T44" fmla="*/ 63 w 92"/>
                  <a:gd name="T45" fmla="*/ 32 h 106"/>
                  <a:gd name="T46" fmla="*/ 57 w 92"/>
                  <a:gd name="T47" fmla="*/ 22 h 106"/>
                  <a:gd name="T48" fmla="*/ 45 w 92"/>
                  <a:gd name="T49" fmla="*/ 19 h 106"/>
                  <a:gd name="T50" fmla="*/ 40 w 92"/>
                  <a:gd name="T51" fmla="*/ 19 h 106"/>
                  <a:gd name="T52" fmla="*/ 35 w 92"/>
                  <a:gd name="T53" fmla="*/ 20 h 106"/>
                  <a:gd name="T54" fmla="*/ 31 w 92"/>
                  <a:gd name="T55" fmla="*/ 23 h 106"/>
                  <a:gd name="T56" fmla="*/ 29 w 92"/>
                  <a:gd name="T57" fmla="*/ 28 h 106"/>
                  <a:gd name="T58" fmla="*/ 32 w 92"/>
                  <a:gd name="T59" fmla="*/ 34 h 106"/>
                  <a:gd name="T60" fmla="*/ 39 w 92"/>
                  <a:gd name="T61" fmla="*/ 38 h 106"/>
                  <a:gd name="T62" fmla="*/ 49 w 92"/>
                  <a:gd name="T63" fmla="*/ 40 h 106"/>
                  <a:gd name="T64" fmla="*/ 61 w 92"/>
                  <a:gd name="T65" fmla="*/ 43 h 106"/>
                  <a:gd name="T66" fmla="*/ 72 w 92"/>
                  <a:gd name="T67" fmla="*/ 46 h 106"/>
                  <a:gd name="T68" fmla="*/ 82 w 92"/>
                  <a:gd name="T69" fmla="*/ 51 h 106"/>
                  <a:gd name="T70" fmla="*/ 90 w 92"/>
                  <a:gd name="T71" fmla="*/ 59 h 106"/>
                  <a:gd name="T72" fmla="*/ 92 w 92"/>
                  <a:gd name="T73" fmla="*/ 71 h 106"/>
                  <a:gd name="T74" fmla="*/ 88 w 92"/>
                  <a:gd name="T75" fmla="*/ 88 h 106"/>
                  <a:gd name="T76" fmla="*/ 78 w 92"/>
                  <a:gd name="T77" fmla="*/ 98 h 106"/>
                  <a:gd name="T78" fmla="*/ 63 w 92"/>
                  <a:gd name="T79" fmla="*/ 104 h 106"/>
                  <a:gd name="T80" fmla="*/ 47 w 92"/>
                  <a:gd name="T81" fmla="*/ 106 h 106"/>
                  <a:gd name="T82" fmla="*/ 30 w 92"/>
                  <a:gd name="T83" fmla="*/ 104 h 106"/>
                  <a:gd name="T84" fmla="*/ 15 w 92"/>
                  <a:gd name="T85" fmla="*/ 98 h 106"/>
                  <a:gd name="T86" fmla="*/ 4 w 92"/>
                  <a:gd name="T87" fmla="*/ 87 h 106"/>
                  <a:gd name="T88" fmla="*/ 0 w 92"/>
                  <a:gd name="T89" fmla="*/ 71 h 106"/>
                  <a:gd name="T90" fmla="*/ 26 w 92"/>
                  <a:gd name="T91" fmla="*/ 71 h 106"/>
                  <a:gd name="T92" fmla="*/ 27 w 92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6">
                    <a:moveTo>
                      <a:pt x="27" y="78"/>
                    </a:moveTo>
                    <a:cubicBezTo>
                      <a:pt x="29" y="80"/>
                      <a:pt x="30" y="82"/>
                      <a:pt x="32" y="84"/>
                    </a:cubicBezTo>
                    <a:cubicBezTo>
                      <a:pt x="34" y="85"/>
                      <a:pt x="36" y="86"/>
                      <a:pt x="39" y="87"/>
                    </a:cubicBezTo>
                    <a:cubicBezTo>
                      <a:pt x="41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0" y="84"/>
                      <a:pt x="62" y="82"/>
                      <a:pt x="63" y="81"/>
                    </a:cubicBezTo>
                    <a:cubicBezTo>
                      <a:pt x="64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3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6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8" y="13"/>
                      <a:pt x="11" y="9"/>
                      <a:pt x="16" y="7"/>
                    </a:cubicBezTo>
                    <a:cubicBezTo>
                      <a:pt x="20" y="4"/>
                      <a:pt x="24" y="3"/>
                      <a:pt x="30" y="2"/>
                    </a:cubicBezTo>
                    <a:cubicBezTo>
                      <a:pt x="35" y="1"/>
                      <a:pt x="40" y="0"/>
                      <a:pt x="45" y="0"/>
                    </a:cubicBezTo>
                    <a:cubicBezTo>
                      <a:pt x="51" y="0"/>
                      <a:pt x="56" y="1"/>
                      <a:pt x="61" y="2"/>
                    </a:cubicBezTo>
                    <a:cubicBezTo>
                      <a:pt x="66" y="3"/>
                      <a:pt x="71" y="5"/>
                      <a:pt x="75" y="7"/>
                    </a:cubicBezTo>
                    <a:cubicBezTo>
                      <a:pt x="79" y="10"/>
                      <a:pt x="82" y="13"/>
                      <a:pt x="85" y="17"/>
                    </a:cubicBezTo>
                    <a:cubicBezTo>
                      <a:pt x="87" y="21"/>
                      <a:pt x="89" y="26"/>
                      <a:pt x="90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7"/>
                      <a:pt x="61" y="23"/>
                      <a:pt x="57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1" y="19"/>
                      <a:pt x="40" y="19"/>
                    </a:cubicBezTo>
                    <a:cubicBezTo>
                      <a:pt x="38" y="19"/>
                      <a:pt x="36" y="20"/>
                      <a:pt x="35" y="20"/>
                    </a:cubicBezTo>
                    <a:cubicBezTo>
                      <a:pt x="33" y="21"/>
                      <a:pt x="32" y="22"/>
                      <a:pt x="31" y="23"/>
                    </a:cubicBezTo>
                    <a:cubicBezTo>
                      <a:pt x="30" y="24"/>
                      <a:pt x="29" y="26"/>
                      <a:pt x="29" y="28"/>
                    </a:cubicBezTo>
                    <a:cubicBezTo>
                      <a:pt x="29" y="31"/>
                      <a:pt x="30" y="33"/>
                      <a:pt x="32" y="34"/>
                    </a:cubicBezTo>
                    <a:cubicBezTo>
                      <a:pt x="34" y="36"/>
                      <a:pt x="36" y="37"/>
                      <a:pt x="39" y="38"/>
                    </a:cubicBezTo>
                    <a:cubicBezTo>
                      <a:pt x="42" y="39"/>
                      <a:pt x="45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8" y="45"/>
                      <a:pt x="72" y="46"/>
                    </a:cubicBezTo>
                    <a:cubicBezTo>
                      <a:pt x="76" y="48"/>
                      <a:pt x="79" y="49"/>
                      <a:pt x="82" y="51"/>
                    </a:cubicBezTo>
                    <a:cubicBezTo>
                      <a:pt x="85" y="54"/>
                      <a:pt x="88" y="56"/>
                      <a:pt x="90" y="59"/>
                    </a:cubicBezTo>
                    <a:cubicBezTo>
                      <a:pt x="91" y="63"/>
                      <a:pt x="92" y="66"/>
                      <a:pt x="92" y="71"/>
                    </a:cubicBezTo>
                    <a:cubicBezTo>
                      <a:pt x="92" y="78"/>
                      <a:pt x="91" y="83"/>
                      <a:pt x="88" y="88"/>
                    </a:cubicBezTo>
                    <a:cubicBezTo>
                      <a:pt x="86" y="92"/>
                      <a:pt x="82" y="96"/>
                      <a:pt x="78" y="98"/>
                    </a:cubicBezTo>
                    <a:cubicBezTo>
                      <a:pt x="74" y="101"/>
                      <a:pt x="69" y="103"/>
                      <a:pt x="63" y="104"/>
                    </a:cubicBezTo>
                    <a:cubicBezTo>
                      <a:pt x="58" y="105"/>
                      <a:pt x="52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0" y="95"/>
                      <a:pt x="7" y="92"/>
                      <a:pt x="4" y="87"/>
                    </a:cubicBezTo>
                    <a:cubicBezTo>
                      <a:pt x="1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6" y="76"/>
                      <a:pt x="27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4" name="Freeform 23"/>
              <p:cNvSpPr>
                <a:spLocks/>
              </p:cNvSpPr>
              <p:nvPr userDrawn="1"/>
            </p:nvSpPr>
            <p:spPr bwMode="auto">
              <a:xfrm>
                <a:off x="1173163" y="4627563"/>
                <a:ext cx="150813" cy="187325"/>
              </a:xfrm>
              <a:custGeom>
                <a:avLst/>
                <a:gdLst>
                  <a:gd name="T0" fmla="*/ 32 w 117"/>
                  <a:gd name="T1" fmla="*/ 108 h 145"/>
                  <a:gd name="T2" fmla="*/ 39 w 117"/>
                  <a:gd name="T3" fmla="*/ 116 h 145"/>
                  <a:gd name="T4" fmla="*/ 49 w 117"/>
                  <a:gd name="T5" fmla="*/ 120 h 145"/>
                  <a:gd name="T6" fmla="*/ 60 w 117"/>
                  <a:gd name="T7" fmla="*/ 122 h 145"/>
                  <a:gd name="T8" fmla="*/ 69 w 117"/>
                  <a:gd name="T9" fmla="*/ 121 h 145"/>
                  <a:gd name="T10" fmla="*/ 78 w 117"/>
                  <a:gd name="T11" fmla="*/ 118 h 145"/>
                  <a:gd name="T12" fmla="*/ 84 w 117"/>
                  <a:gd name="T13" fmla="*/ 113 h 145"/>
                  <a:gd name="T14" fmla="*/ 87 w 117"/>
                  <a:gd name="T15" fmla="*/ 104 h 145"/>
                  <a:gd name="T16" fmla="*/ 84 w 117"/>
                  <a:gd name="T17" fmla="*/ 95 h 145"/>
                  <a:gd name="T18" fmla="*/ 74 w 117"/>
                  <a:gd name="T19" fmla="*/ 90 h 145"/>
                  <a:gd name="T20" fmla="*/ 61 w 117"/>
                  <a:gd name="T21" fmla="*/ 85 h 145"/>
                  <a:gd name="T22" fmla="*/ 46 w 117"/>
                  <a:gd name="T23" fmla="*/ 82 h 145"/>
                  <a:gd name="T24" fmla="*/ 31 w 117"/>
                  <a:gd name="T25" fmla="*/ 77 h 145"/>
                  <a:gd name="T26" fmla="*/ 18 w 117"/>
                  <a:gd name="T27" fmla="*/ 70 h 145"/>
                  <a:gd name="T28" fmla="*/ 8 w 117"/>
                  <a:gd name="T29" fmla="*/ 58 h 145"/>
                  <a:gd name="T30" fmla="*/ 5 w 117"/>
                  <a:gd name="T31" fmla="*/ 42 h 145"/>
                  <a:gd name="T32" fmla="*/ 9 w 117"/>
                  <a:gd name="T33" fmla="*/ 24 h 145"/>
                  <a:gd name="T34" fmla="*/ 21 w 117"/>
                  <a:gd name="T35" fmla="*/ 11 h 145"/>
                  <a:gd name="T36" fmla="*/ 38 w 117"/>
                  <a:gd name="T37" fmla="*/ 3 h 145"/>
                  <a:gd name="T38" fmla="*/ 56 w 117"/>
                  <a:gd name="T39" fmla="*/ 0 h 145"/>
                  <a:gd name="T40" fmla="*/ 77 w 117"/>
                  <a:gd name="T41" fmla="*/ 3 h 145"/>
                  <a:gd name="T42" fmla="*/ 95 w 117"/>
                  <a:gd name="T43" fmla="*/ 11 h 145"/>
                  <a:gd name="T44" fmla="*/ 107 w 117"/>
                  <a:gd name="T45" fmla="*/ 25 h 145"/>
                  <a:gd name="T46" fmla="*/ 112 w 117"/>
                  <a:gd name="T47" fmla="*/ 45 h 145"/>
                  <a:gd name="T48" fmla="*/ 82 w 117"/>
                  <a:gd name="T49" fmla="*/ 45 h 145"/>
                  <a:gd name="T50" fmla="*/ 80 w 117"/>
                  <a:gd name="T51" fmla="*/ 35 h 145"/>
                  <a:gd name="T52" fmla="*/ 74 w 117"/>
                  <a:gd name="T53" fmla="*/ 28 h 145"/>
                  <a:gd name="T54" fmla="*/ 65 w 117"/>
                  <a:gd name="T55" fmla="*/ 25 h 145"/>
                  <a:gd name="T56" fmla="*/ 55 w 117"/>
                  <a:gd name="T57" fmla="*/ 24 h 145"/>
                  <a:gd name="T58" fmla="*/ 48 w 117"/>
                  <a:gd name="T59" fmla="*/ 25 h 145"/>
                  <a:gd name="T60" fmla="*/ 41 w 117"/>
                  <a:gd name="T61" fmla="*/ 28 h 145"/>
                  <a:gd name="T62" fmla="*/ 36 w 117"/>
                  <a:gd name="T63" fmla="*/ 32 h 145"/>
                  <a:gd name="T64" fmla="*/ 34 w 117"/>
                  <a:gd name="T65" fmla="*/ 40 h 145"/>
                  <a:gd name="T66" fmla="*/ 36 w 117"/>
                  <a:gd name="T67" fmla="*/ 46 h 145"/>
                  <a:gd name="T68" fmla="*/ 42 w 117"/>
                  <a:gd name="T69" fmla="*/ 51 h 145"/>
                  <a:gd name="T70" fmla="*/ 54 w 117"/>
                  <a:gd name="T71" fmla="*/ 55 h 145"/>
                  <a:gd name="T72" fmla="*/ 75 w 117"/>
                  <a:gd name="T73" fmla="*/ 61 h 145"/>
                  <a:gd name="T74" fmla="*/ 86 w 117"/>
                  <a:gd name="T75" fmla="*/ 63 h 145"/>
                  <a:gd name="T76" fmla="*/ 100 w 117"/>
                  <a:gd name="T77" fmla="*/ 70 h 145"/>
                  <a:gd name="T78" fmla="*/ 112 w 117"/>
                  <a:gd name="T79" fmla="*/ 82 h 145"/>
                  <a:gd name="T80" fmla="*/ 117 w 117"/>
                  <a:gd name="T81" fmla="*/ 101 h 145"/>
                  <a:gd name="T82" fmla="*/ 113 w 117"/>
                  <a:gd name="T83" fmla="*/ 119 h 145"/>
                  <a:gd name="T84" fmla="*/ 102 w 117"/>
                  <a:gd name="T85" fmla="*/ 133 h 145"/>
                  <a:gd name="T86" fmla="*/ 84 w 117"/>
                  <a:gd name="T87" fmla="*/ 142 h 145"/>
                  <a:gd name="T88" fmla="*/ 59 w 117"/>
                  <a:gd name="T89" fmla="*/ 145 h 145"/>
                  <a:gd name="T90" fmla="*/ 37 w 117"/>
                  <a:gd name="T91" fmla="*/ 142 h 145"/>
                  <a:gd name="T92" fmla="*/ 18 w 117"/>
                  <a:gd name="T93" fmla="*/ 134 h 145"/>
                  <a:gd name="T94" fmla="*/ 5 w 117"/>
                  <a:gd name="T95" fmla="*/ 118 h 145"/>
                  <a:gd name="T96" fmla="*/ 0 w 117"/>
                  <a:gd name="T97" fmla="*/ 96 h 145"/>
                  <a:gd name="T98" fmla="*/ 30 w 117"/>
                  <a:gd name="T99" fmla="*/ 96 h 145"/>
                  <a:gd name="T100" fmla="*/ 32 w 117"/>
                  <a:gd name="T101" fmla="*/ 10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7" h="145">
                    <a:moveTo>
                      <a:pt x="32" y="108"/>
                    </a:moveTo>
                    <a:cubicBezTo>
                      <a:pt x="34" y="111"/>
                      <a:pt x="36" y="114"/>
                      <a:pt x="39" y="116"/>
                    </a:cubicBezTo>
                    <a:cubicBezTo>
                      <a:pt x="42" y="118"/>
                      <a:pt x="45" y="119"/>
                      <a:pt x="49" y="120"/>
                    </a:cubicBezTo>
                    <a:cubicBezTo>
                      <a:pt x="52" y="121"/>
                      <a:pt x="56" y="122"/>
                      <a:pt x="60" y="122"/>
                    </a:cubicBezTo>
                    <a:cubicBezTo>
                      <a:pt x="63" y="122"/>
                      <a:pt x="66" y="121"/>
                      <a:pt x="69" y="121"/>
                    </a:cubicBezTo>
                    <a:cubicBezTo>
                      <a:pt x="72" y="121"/>
                      <a:pt x="75" y="120"/>
                      <a:pt x="78" y="118"/>
                    </a:cubicBezTo>
                    <a:cubicBezTo>
                      <a:pt x="80" y="117"/>
                      <a:pt x="83" y="115"/>
                      <a:pt x="84" y="113"/>
                    </a:cubicBezTo>
                    <a:cubicBezTo>
                      <a:pt x="86" y="111"/>
                      <a:pt x="87" y="108"/>
                      <a:pt x="87" y="104"/>
                    </a:cubicBezTo>
                    <a:cubicBezTo>
                      <a:pt x="87" y="101"/>
                      <a:pt x="86" y="98"/>
                      <a:pt x="84" y="95"/>
                    </a:cubicBezTo>
                    <a:cubicBezTo>
                      <a:pt x="81" y="93"/>
                      <a:pt x="78" y="91"/>
                      <a:pt x="74" y="90"/>
                    </a:cubicBezTo>
                    <a:cubicBezTo>
                      <a:pt x="70" y="88"/>
                      <a:pt x="66" y="87"/>
                      <a:pt x="61" y="85"/>
                    </a:cubicBezTo>
                    <a:cubicBezTo>
                      <a:pt x="56" y="84"/>
                      <a:pt x="51" y="83"/>
                      <a:pt x="46" y="82"/>
                    </a:cubicBezTo>
                    <a:cubicBezTo>
                      <a:pt x="41" y="80"/>
                      <a:pt x="36" y="79"/>
                      <a:pt x="31" y="77"/>
                    </a:cubicBezTo>
                    <a:cubicBezTo>
                      <a:pt x="26" y="75"/>
                      <a:pt x="22" y="73"/>
                      <a:pt x="18" y="70"/>
                    </a:cubicBezTo>
                    <a:cubicBezTo>
                      <a:pt x="14" y="67"/>
                      <a:pt x="11" y="63"/>
                      <a:pt x="8" y="58"/>
                    </a:cubicBezTo>
                    <a:cubicBezTo>
                      <a:pt x="6" y="54"/>
                      <a:pt x="5" y="49"/>
                      <a:pt x="5" y="42"/>
                    </a:cubicBezTo>
                    <a:cubicBezTo>
                      <a:pt x="5" y="35"/>
                      <a:pt x="6" y="29"/>
                      <a:pt x="9" y="24"/>
                    </a:cubicBezTo>
                    <a:cubicBezTo>
                      <a:pt x="12" y="19"/>
                      <a:pt x="16" y="14"/>
                      <a:pt x="21" y="11"/>
                    </a:cubicBezTo>
                    <a:cubicBezTo>
                      <a:pt x="26" y="7"/>
                      <a:pt x="32" y="5"/>
                      <a:pt x="38" y="3"/>
                    </a:cubicBezTo>
                    <a:cubicBezTo>
                      <a:pt x="44" y="1"/>
                      <a:pt x="50" y="0"/>
                      <a:pt x="56" y="0"/>
                    </a:cubicBezTo>
                    <a:cubicBezTo>
                      <a:pt x="64" y="0"/>
                      <a:pt x="71" y="1"/>
                      <a:pt x="77" y="3"/>
                    </a:cubicBezTo>
                    <a:cubicBezTo>
                      <a:pt x="84" y="4"/>
                      <a:pt x="90" y="7"/>
                      <a:pt x="95" y="11"/>
                    </a:cubicBezTo>
                    <a:cubicBezTo>
                      <a:pt x="100" y="14"/>
                      <a:pt x="104" y="19"/>
                      <a:pt x="107" y="25"/>
                    </a:cubicBezTo>
                    <a:cubicBezTo>
                      <a:pt x="110" y="30"/>
                      <a:pt x="112" y="37"/>
                      <a:pt x="112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1"/>
                      <a:pt x="81" y="37"/>
                      <a:pt x="80" y="35"/>
                    </a:cubicBezTo>
                    <a:cubicBezTo>
                      <a:pt x="78" y="32"/>
                      <a:pt x="76" y="30"/>
                      <a:pt x="74" y="28"/>
                    </a:cubicBezTo>
                    <a:cubicBezTo>
                      <a:pt x="71" y="27"/>
                      <a:pt x="69" y="26"/>
                      <a:pt x="65" y="25"/>
                    </a:cubicBezTo>
                    <a:cubicBezTo>
                      <a:pt x="62" y="24"/>
                      <a:pt x="59" y="24"/>
                      <a:pt x="55" y="24"/>
                    </a:cubicBezTo>
                    <a:cubicBezTo>
                      <a:pt x="53" y="24"/>
                      <a:pt x="50" y="24"/>
                      <a:pt x="48" y="25"/>
                    </a:cubicBezTo>
                    <a:cubicBezTo>
                      <a:pt x="45" y="25"/>
                      <a:pt x="43" y="26"/>
                      <a:pt x="41" y="28"/>
                    </a:cubicBezTo>
                    <a:cubicBezTo>
                      <a:pt x="39" y="29"/>
                      <a:pt x="37" y="30"/>
                      <a:pt x="36" y="32"/>
                    </a:cubicBezTo>
                    <a:cubicBezTo>
                      <a:pt x="35" y="34"/>
                      <a:pt x="34" y="37"/>
                      <a:pt x="34" y="40"/>
                    </a:cubicBezTo>
                    <a:cubicBezTo>
                      <a:pt x="34" y="42"/>
                      <a:pt x="35" y="45"/>
                      <a:pt x="36" y="46"/>
                    </a:cubicBezTo>
                    <a:cubicBezTo>
                      <a:pt x="37" y="48"/>
                      <a:pt x="39" y="50"/>
                      <a:pt x="42" y="51"/>
                    </a:cubicBezTo>
                    <a:cubicBezTo>
                      <a:pt x="45" y="52"/>
                      <a:pt x="49" y="54"/>
                      <a:pt x="54" y="55"/>
                    </a:cubicBezTo>
                    <a:cubicBezTo>
                      <a:pt x="60" y="57"/>
                      <a:pt x="67" y="58"/>
                      <a:pt x="75" y="61"/>
                    </a:cubicBezTo>
                    <a:cubicBezTo>
                      <a:pt x="78" y="61"/>
                      <a:pt x="82" y="62"/>
                      <a:pt x="86" y="63"/>
                    </a:cubicBezTo>
                    <a:cubicBezTo>
                      <a:pt x="91" y="65"/>
                      <a:pt x="95" y="67"/>
                      <a:pt x="100" y="70"/>
                    </a:cubicBezTo>
                    <a:cubicBezTo>
                      <a:pt x="104" y="73"/>
                      <a:pt x="108" y="77"/>
                      <a:pt x="112" y="82"/>
                    </a:cubicBezTo>
                    <a:cubicBezTo>
                      <a:pt x="115" y="87"/>
                      <a:pt x="117" y="93"/>
                      <a:pt x="117" y="101"/>
                    </a:cubicBezTo>
                    <a:cubicBezTo>
                      <a:pt x="117" y="107"/>
                      <a:pt x="115" y="113"/>
                      <a:pt x="113" y="119"/>
                    </a:cubicBezTo>
                    <a:cubicBezTo>
                      <a:pt x="110" y="124"/>
                      <a:pt x="107" y="129"/>
                      <a:pt x="102" y="133"/>
                    </a:cubicBezTo>
                    <a:cubicBezTo>
                      <a:pt x="97" y="137"/>
                      <a:pt x="91" y="140"/>
                      <a:pt x="84" y="142"/>
                    </a:cubicBezTo>
                    <a:cubicBezTo>
                      <a:pt x="77" y="144"/>
                      <a:pt x="68" y="145"/>
                      <a:pt x="59" y="145"/>
                    </a:cubicBezTo>
                    <a:cubicBezTo>
                      <a:pt x="51" y="145"/>
                      <a:pt x="44" y="144"/>
                      <a:pt x="37" y="142"/>
                    </a:cubicBezTo>
                    <a:cubicBezTo>
                      <a:pt x="30" y="140"/>
                      <a:pt x="23" y="138"/>
                      <a:pt x="18" y="134"/>
                    </a:cubicBezTo>
                    <a:cubicBezTo>
                      <a:pt x="12" y="129"/>
                      <a:pt x="8" y="124"/>
                      <a:pt x="5" y="118"/>
                    </a:cubicBezTo>
                    <a:cubicBezTo>
                      <a:pt x="2" y="112"/>
                      <a:pt x="0" y="105"/>
                      <a:pt x="0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101"/>
                      <a:pt x="30" y="105"/>
                      <a:pt x="3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5" name="Freeform 24"/>
              <p:cNvSpPr>
                <a:spLocks noEditPoints="1"/>
              </p:cNvSpPr>
              <p:nvPr userDrawn="1"/>
            </p:nvSpPr>
            <p:spPr bwMode="auto">
              <a:xfrm>
                <a:off x="1333500" y="4678363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6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3 w 100"/>
                  <a:gd name="T19" fmla="*/ 74 h 106"/>
                  <a:gd name="T20" fmla="*/ 0 w 100"/>
                  <a:gd name="T21" fmla="*/ 53 h 106"/>
                  <a:gd name="T22" fmla="*/ 3 w 100"/>
                  <a:gd name="T23" fmla="*/ 32 h 106"/>
                  <a:gd name="T24" fmla="*/ 14 w 100"/>
                  <a:gd name="T25" fmla="*/ 15 h 106"/>
                  <a:gd name="T26" fmla="*/ 30 w 100"/>
                  <a:gd name="T27" fmla="*/ 4 h 106"/>
                  <a:gd name="T28" fmla="*/ 51 w 100"/>
                  <a:gd name="T29" fmla="*/ 0 h 106"/>
                  <a:gd name="T30" fmla="*/ 73 w 100"/>
                  <a:gd name="T31" fmla="*/ 5 h 106"/>
                  <a:gd name="T32" fmla="*/ 89 w 100"/>
                  <a:gd name="T33" fmla="*/ 18 h 106"/>
                  <a:gd name="T34" fmla="*/ 98 w 100"/>
                  <a:gd name="T35" fmla="*/ 37 h 106"/>
                  <a:gd name="T36" fmla="*/ 100 w 100"/>
                  <a:gd name="T37" fmla="*/ 60 h 106"/>
                  <a:gd name="T38" fmla="*/ 27 w 100"/>
                  <a:gd name="T39" fmla="*/ 60 h 106"/>
                  <a:gd name="T40" fmla="*/ 34 w 100"/>
                  <a:gd name="T41" fmla="*/ 79 h 106"/>
                  <a:gd name="T42" fmla="*/ 65 w 100"/>
                  <a:gd name="T43" fmla="*/ 26 h 106"/>
                  <a:gd name="T44" fmla="*/ 50 w 100"/>
                  <a:gd name="T45" fmla="*/ 21 h 106"/>
                  <a:gd name="T46" fmla="*/ 39 w 100"/>
                  <a:gd name="T47" fmla="*/ 23 h 106"/>
                  <a:gd name="T48" fmla="*/ 32 w 100"/>
                  <a:gd name="T49" fmla="*/ 29 h 106"/>
                  <a:gd name="T50" fmla="*/ 29 w 100"/>
                  <a:gd name="T51" fmla="*/ 36 h 106"/>
                  <a:gd name="T52" fmla="*/ 27 w 100"/>
                  <a:gd name="T53" fmla="*/ 42 h 106"/>
                  <a:gd name="T54" fmla="*/ 72 w 100"/>
                  <a:gd name="T55" fmla="*/ 42 h 106"/>
                  <a:gd name="T56" fmla="*/ 65 w 100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8" y="83"/>
                      <a:pt x="44" y="85"/>
                      <a:pt x="52" y="85"/>
                    </a:cubicBezTo>
                    <a:cubicBezTo>
                      <a:pt x="57" y="85"/>
                      <a:pt x="62" y="84"/>
                      <a:pt x="66" y="81"/>
                    </a:cubicBezTo>
                    <a:cubicBezTo>
                      <a:pt x="70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2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3" y="99"/>
                      <a:pt x="18" y="96"/>
                      <a:pt x="14" y="91"/>
                    </a:cubicBezTo>
                    <a:cubicBezTo>
                      <a:pt x="9" y="86"/>
                      <a:pt x="6" y="81"/>
                      <a:pt x="3" y="74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3" y="32"/>
                    </a:cubicBezTo>
                    <a:cubicBezTo>
                      <a:pt x="6" y="26"/>
                      <a:pt x="9" y="20"/>
                      <a:pt x="14" y="15"/>
                    </a:cubicBezTo>
                    <a:cubicBezTo>
                      <a:pt x="18" y="11"/>
                      <a:pt x="24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9" y="0"/>
                      <a:pt x="67" y="2"/>
                      <a:pt x="73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99" y="44"/>
                      <a:pt x="100" y="52"/>
                      <a:pt x="10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5" y="26"/>
                    </a:moveTo>
                    <a:cubicBezTo>
                      <a:pt x="62" y="23"/>
                      <a:pt x="57" y="21"/>
                      <a:pt x="50" y="21"/>
                    </a:cubicBezTo>
                    <a:cubicBezTo>
                      <a:pt x="46" y="21"/>
                      <a:pt x="42" y="22"/>
                      <a:pt x="39" y="23"/>
                    </a:cubicBezTo>
                    <a:cubicBezTo>
                      <a:pt x="36" y="25"/>
                      <a:pt x="34" y="26"/>
                      <a:pt x="32" y="29"/>
                    </a:cubicBezTo>
                    <a:cubicBezTo>
                      <a:pt x="31" y="31"/>
                      <a:pt x="29" y="33"/>
                      <a:pt x="29" y="36"/>
                    </a:cubicBezTo>
                    <a:cubicBezTo>
                      <a:pt x="28" y="38"/>
                      <a:pt x="27" y="40"/>
                      <a:pt x="27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8" y="30"/>
                      <a:pt x="65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4" name="Freeform 25"/>
              <p:cNvSpPr>
                <a:spLocks/>
              </p:cNvSpPr>
              <p:nvPr userDrawn="1"/>
            </p:nvSpPr>
            <p:spPr bwMode="auto">
              <a:xfrm>
                <a:off x="1479550" y="4678363"/>
                <a:ext cx="82550" cy="133350"/>
              </a:xfrm>
              <a:custGeom>
                <a:avLst/>
                <a:gdLst>
                  <a:gd name="T0" fmla="*/ 26 w 64"/>
                  <a:gd name="T1" fmla="*/ 3 h 103"/>
                  <a:gd name="T2" fmla="*/ 26 w 64"/>
                  <a:gd name="T3" fmla="*/ 21 h 103"/>
                  <a:gd name="T4" fmla="*/ 27 w 64"/>
                  <a:gd name="T5" fmla="*/ 21 h 103"/>
                  <a:gd name="T6" fmla="*/ 32 w 64"/>
                  <a:gd name="T7" fmla="*/ 13 h 103"/>
                  <a:gd name="T8" fmla="*/ 39 w 64"/>
                  <a:gd name="T9" fmla="*/ 6 h 103"/>
                  <a:gd name="T10" fmla="*/ 48 w 64"/>
                  <a:gd name="T11" fmla="*/ 2 h 103"/>
                  <a:gd name="T12" fmla="*/ 58 w 64"/>
                  <a:gd name="T13" fmla="*/ 0 h 103"/>
                  <a:gd name="T14" fmla="*/ 64 w 64"/>
                  <a:gd name="T15" fmla="*/ 1 h 103"/>
                  <a:gd name="T16" fmla="*/ 64 w 64"/>
                  <a:gd name="T17" fmla="*/ 27 h 103"/>
                  <a:gd name="T18" fmla="*/ 60 w 64"/>
                  <a:gd name="T19" fmla="*/ 26 h 103"/>
                  <a:gd name="T20" fmla="*/ 55 w 64"/>
                  <a:gd name="T21" fmla="*/ 26 h 103"/>
                  <a:gd name="T22" fmla="*/ 42 w 64"/>
                  <a:gd name="T23" fmla="*/ 28 h 103"/>
                  <a:gd name="T24" fmla="*/ 33 w 64"/>
                  <a:gd name="T25" fmla="*/ 35 h 103"/>
                  <a:gd name="T26" fmla="*/ 29 w 64"/>
                  <a:gd name="T27" fmla="*/ 45 h 103"/>
                  <a:gd name="T28" fmla="*/ 27 w 64"/>
                  <a:gd name="T29" fmla="*/ 58 h 103"/>
                  <a:gd name="T30" fmla="*/ 27 w 64"/>
                  <a:gd name="T31" fmla="*/ 103 h 103"/>
                  <a:gd name="T32" fmla="*/ 0 w 64"/>
                  <a:gd name="T33" fmla="*/ 103 h 103"/>
                  <a:gd name="T34" fmla="*/ 0 w 64"/>
                  <a:gd name="T35" fmla="*/ 3 h 103"/>
                  <a:gd name="T36" fmla="*/ 26 w 64"/>
                  <a:gd name="T37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103">
                    <a:moveTo>
                      <a:pt x="26" y="3"/>
                    </a:move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18"/>
                      <a:pt x="30" y="16"/>
                      <a:pt x="32" y="13"/>
                    </a:cubicBezTo>
                    <a:cubicBezTo>
                      <a:pt x="34" y="10"/>
                      <a:pt x="36" y="8"/>
                      <a:pt x="39" y="6"/>
                    </a:cubicBezTo>
                    <a:cubicBezTo>
                      <a:pt x="42" y="4"/>
                      <a:pt x="45" y="3"/>
                      <a:pt x="48" y="2"/>
                    </a:cubicBezTo>
                    <a:cubicBezTo>
                      <a:pt x="52" y="1"/>
                      <a:pt x="55" y="0"/>
                      <a:pt x="58" y="0"/>
                    </a:cubicBezTo>
                    <a:cubicBezTo>
                      <a:pt x="60" y="0"/>
                      <a:pt x="62" y="1"/>
                      <a:pt x="64" y="1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58" y="26"/>
                      <a:pt x="56" y="26"/>
                      <a:pt x="55" y="26"/>
                    </a:cubicBezTo>
                    <a:cubicBezTo>
                      <a:pt x="50" y="26"/>
                      <a:pt x="45" y="27"/>
                      <a:pt x="42" y="28"/>
                    </a:cubicBezTo>
                    <a:cubicBezTo>
                      <a:pt x="38" y="30"/>
                      <a:pt x="36" y="32"/>
                      <a:pt x="33" y="35"/>
                    </a:cubicBezTo>
                    <a:cubicBezTo>
                      <a:pt x="31" y="38"/>
                      <a:pt x="30" y="41"/>
                      <a:pt x="29" y="45"/>
                    </a:cubicBezTo>
                    <a:cubicBezTo>
                      <a:pt x="28" y="49"/>
                      <a:pt x="27" y="53"/>
                      <a:pt x="27" y="5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5" name="Freeform 26"/>
              <p:cNvSpPr>
                <a:spLocks/>
              </p:cNvSpPr>
              <p:nvPr userDrawn="1"/>
            </p:nvSpPr>
            <p:spPr bwMode="auto">
              <a:xfrm>
                <a:off x="1573213" y="4681538"/>
                <a:ext cx="127000" cy="130175"/>
              </a:xfrm>
              <a:custGeom>
                <a:avLst/>
                <a:gdLst>
                  <a:gd name="T0" fmla="*/ 28 w 80"/>
                  <a:gd name="T1" fmla="*/ 82 h 82"/>
                  <a:gd name="T2" fmla="*/ 0 w 80"/>
                  <a:gd name="T3" fmla="*/ 0 h 82"/>
                  <a:gd name="T4" fmla="*/ 24 w 80"/>
                  <a:gd name="T5" fmla="*/ 0 h 82"/>
                  <a:gd name="T6" fmla="*/ 41 w 80"/>
                  <a:gd name="T7" fmla="*/ 56 h 82"/>
                  <a:gd name="T8" fmla="*/ 41 w 80"/>
                  <a:gd name="T9" fmla="*/ 56 h 82"/>
                  <a:gd name="T10" fmla="*/ 58 w 80"/>
                  <a:gd name="T11" fmla="*/ 0 h 82"/>
                  <a:gd name="T12" fmla="*/ 80 w 80"/>
                  <a:gd name="T13" fmla="*/ 0 h 82"/>
                  <a:gd name="T14" fmla="*/ 53 w 80"/>
                  <a:gd name="T15" fmla="*/ 82 h 82"/>
                  <a:gd name="T16" fmla="*/ 28 w 80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2">
                    <a:moveTo>
                      <a:pt x="28" y="8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58" y="0"/>
                    </a:lnTo>
                    <a:lnTo>
                      <a:pt x="80" y="0"/>
                    </a:lnTo>
                    <a:lnTo>
                      <a:pt x="53" y="82"/>
                    </a:lnTo>
                    <a:lnTo>
                      <a:pt x="28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6" name="Freeform 27"/>
              <p:cNvSpPr>
                <a:spLocks noEditPoints="1"/>
              </p:cNvSpPr>
              <p:nvPr userDrawn="1"/>
            </p:nvSpPr>
            <p:spPr bwMode="auto">
              <a:xfrm>
                <a:off x="1712913" y="4632326"/>
                <a:ext cx="34925" cy="179388"/>
              </a:xfrm>
              <a:custGeom>
                <a:avLst/>
                <a:gdLst>
                  <a:gd name="T0" fmla="*/ 0 w 22"/>
                  <a:gd name="T1" fmla="*/ 18 h 113"/>
                  <a:gd name="T2" fmla="*/ 0 w 22"/>
                  <a:gd name="T3" fmla="*/ 0 h 113"/>
                  <a:gd name="T4" fmla="*/ 22 w 22"/>
                  <a:gd name="T5" fmla="*/ 0 h 113"/>
                  <a:gd name="T6" fmla="*/ 22 w 22"/>
                  <a:gd name="T7" fmla="*/ 18 h 113"/>
                  <a:gd name="T8" fmla="*/ 0 w 22"/>
                  <a:gd name="T9" fmla="*/ 18 h 113"/>
                  <a:gd name="T10" fmla="*/ 22 w 22"/>
                  <a:gd name="T11" fmla="*/ 31 h 113"/>
                  <a:gd name="T12" fmla="*/ 22 w 22"/>
                  <a:gd name="T13" fmla="*/ 113 h 113"/>
                  <a:gd name="T14" fmla="*/ 0 w 22"/>
                  <a:gd name="T15" fmla="*/ 113 h 113"/>
                  <a:gd name="T16" fmla="*/ 0 w 22"/>
                  <a:gd name="T17" fmla="*/ 31 h 113"/>
                  <a:gd name="T18" fmla="*/ 22 w 22"/>
                  <a:gd name="T19" fmla="*/ 3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13">
                    <a:moveTo>
                      <a:pt x="0" y="1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8"/>
                    </a:lnTo>
                    <a:lnTo>
                      <a:pt x="0" y="18"/>
                    </a:lnTo>
                    <a:close/>
                    <a:moveTo>
                      <a:pt x="22" y="31"/>
                    </a:moveTo>
                    <a:lnTo>
                      <a:pt x="22" y="113"/>
                    </a:lnTo>
                    <a:lnTo>
                      <a:pt x="0" y="113"/>
                    </a:lnTo>
                    <a:lnTo>
                      <a:pt x="0" y="31"/>
                    </a:lnTo>
                    <a:lnTo>
                      <a:pt x="22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7" name="Freeform 28"/>
              <p:cNvSpPr>
                <a:spLocks/>
              </p:cNvSpPr>
              <p:nvPr userDrawn="1"/>
            </p:nvSpPr>
            <p:spPr bwMode="auto">
              <a:xfrm>
                <a:off x="1766888" y="4678363"/>
                <a:ext cx="127000" cy="136525"/>
              </a:xfrm>
              <a:custGeom>
                <a:avLst/>
                <a:gdLst>
                  <a:gd name="T0" fmla="*/ 51 w 99"/>
                  <a:gd name="T1" fmla="*/ 21 h 106"/>
                  <a:gd name="T2" fmla="*/ 40 w 99"/>
                  <a:gd name="T3" fmla="*/ 24 h 106"/>
                  <a:gd name="T4" fmla="*/ 33 w 99"/>
                  <a:gd name="T5" fmla="*/ 32 h 106"/>
                  <a:gd name="T6" fmla="*/ 29 w 99"/>
                  <a:gd name="T7" fmla="*/ 42 h 106"/>
                  <a:gd name="T8" fmla="*/ 28 w 99"/>
                  <a:gd name="T9" fmla="*/ 53 h 106"/>
                  <a:gd name="T10" fmla="*/ 29 w 99"/>
                  <a:gd name="T11" fmla="*/ 64 h 106"/>
                  <a:gd name="T12" fmla="*/ 33 w 99"/>
                  <a:gd name="T13" fmla="*/ 75 h 106"/>
                  <a:gd name="T14" fmla="*/ 40 w 99"/>
                  <a:gd name="T15" fmla="*/ 82 h 106"/>
                  <a:gd name="T16" fmla="*/ 51 w 99"/>
                  <a:gd name="T17" fmla="*/ 85 h 106"/>
                  <a:gd name="T18" fmla="*/ 66 w 99"/>
                  <a:gd name="T19" fmla="*/ 79 h 106"/>
                  <a:gd name="T20" fmla="*/ 73 w 99"/>
                  <a:gd name="T21" fmla="*/ 65 h 106"/>
                  <a:gd name="T22" fmla="*/ 99 w 99"/>
                  <a:gd name="T23" fmla="*/ 65 h 106"/>
                  <a:gd name="T24" fmla="*/ 84 w 99"/>
                  <a:gd name="T25" fmla="*/ 95 h 106"/>
                  <a:gd name="T26" fmla="*/ 51 w 99"/>
                  <a:gd name="T27" fmla="*/ 106 h 106"/>
                  <a:gd name="T28" fmla="*/ 30 w 99"/>
                  <a:gd name="T29" fmla="*/ 102 h 106"/>
                  <a:gd name="T30" fmla="*/ 14 w 99"/>
                  <a:gd name="T31" fmla="*/ 91 h 106"/>
                  <a:gd name="T32" fmla="*/ 4 w 99"/>
                  <a:gd name="T33" fmla="*/ 75 h 106"/>
                  <a:gd name="T34" fmla="*/ 0 w 99"/>
                  <a:gd name="T35" fmla="*/ 54 h 106"/>
                  <a:gd name="T36" fmla="*/ 4 w 99"/>
                  <a:gd name="T37" fmla="*/ 33 h 106"/>
                  <a:gd name="T38" fmla="*/ 14 w 99"/>
                  <a:gd name="T39" fmla="*/ 16 h 106"/>
                  <a:gd name="T40" fmla="*/ 30 w 99"/>
                  <a:gd name="T41" fmla="*/ 4 h 106"/>
                  <a:gd name="T42" fmla="*/ 51 w 99"/>
                  <a:gd name="T43" fmla="*/ 0 h 106"/>
                  <a:gd name="T44" fmla="*/ 69 w 99"/>
                  <a:gd name="T45" fmla="*/ 2 h 106"/>
                  <a:gd name="T46" fmla="*/ 83 w 99"/>
                  <a:gd name="T47" fmla="*/ 10 h 106"/>
                  <a:gd name="T48" fmla="*/ 94 w 99"/>
                  <a:gd name="T49" fmla="*/ 21 h 106"/>
                  <a:gd name="T50" fmla="*/ 99 w 99"/>
                  <a:gd name="T51" fmla="*/ 38 h 106"/>
                  <a:gd name="T52" fmla="*/ 72 w 99"/>
                  <a:gd name="T53" fmla="*/ 38 h 106"/>
                  <a:gd name="T54" fmla="*/ 51 w 99"/>
                  <a:gd name="T55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06">
                    <a:moveTo>
                      <a:pt x="51" y="21"/>
                    </a:moveTo>
                    <a:cubicBezTo>
                      <a:pt x="47" y="21"/>
                      <a:pt x="43" y="22"/>
                      <a:pt x="40" y="24"/>
                    </a:cubicBezTo>
                    <a:cubicBezTo>
                      <a:pt x="37" y="26"/>
                      <a:pt x="35" y="28"/>
                      <a:pt x="33" y="32"/>
                    </a:cubicBezTo>
                    <a:cubicBezTo>
                      <a:pt x="31" y="35"/>
                      <a:pt x="30" y="38"/>
                      <a:pt x="29" y="42"/>
                    </a:cubicBezTo>
                    <a:cubicBezTo>
                      <a:pt x="28" y="46"/>
                      <a:pt x="28" y="50"/>
                      <a:pt x="28" y="53"/>
                    </a:cubicBezTo>
                    <a:cubicBezTo>
                      <a:pt x="28" y="57"/>
                      <a:pt x="28" y="61"/>
                      <a:pt x="29" y="64"/>
                    </a:cubicBezTo>
                    <a:cubicBezTo>
                      <a:pt x="30" y="68"/>
                      <a:pt x="31" y="72"/>
                      <a:pt x="33" y="75"/>
                    </a:cubicBezTo>
                    <a:cubicBezTo>
                      <a:pt x="34" y="78"/>
                      <a:pt x="37" y="80"/>
                      <a:pt x="40" y="82"/>
                    </a:cubicBezTo>
                    <a:cubicBezTo>
                      <a:pt x="43" y="84"/>
                      <a:pt x="46" y="85"/>
                      <a:pt x="51" y="85"/>
                    </a:cubicBezTo>
                    <a:cubicBezTo>
                      <a:pt x="57" y="85"/>
                      <a:pt x="62" y="83"/>
                      <a:pt x="66" y="79"/>
                    </a:cubicBezTo>
                    <a:cubicBezTo>
                      <a:pt x="69" y="76"/>
                      <a:pt x="72" y="71"/>
                      <a:pt x="73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78"/>
                      <a:pt x="92" y="88"/>
                      <a:pt x="84" y="95"/>
                    </a:cubicBezTo>
                    <a:cubicBezTo>
                      <a:pt x="75" y="102"/>
                      <a:pt x="64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9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2" y="69"/>
                      <a:pt x="0" y="62"/>
                      <a:pt x="0" y="54"/>
                    </a:cubicBezTo>
                    <a:cubicBezTo>
                      <a:pt x="0" y="47"/>
                      <a:pt x="1" y="39"/>
                      <a:pt x="4" y="33"/>
                    </a:cubicBezTo>
                    <a:cubicBezTo>
                      <a:pt x="6" y="26"/>
                      <a:pt x="9" y="20"/>
                      <a:pt x="14" y="16"/>
                    </a:cubicBezTo>
                    <a:cubicBezTo>
                      <a:pt x="18" y="11"/>
                      <a:pt x="23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7" y="0"/>
                      <a:pt x="63" y="1"/>
                      <a:pt x="69" y="2"/>
                    </a:cubicBezTo>
                    <a:cubicBezTo>
                      <a:pt x="74" y="4"/>
                      <a:pt x="79" y="6"/>
                      <a:pt x="83" y="10"/>
                    </a:cubicBezTo>
                    <a:cubicBezTo>
                      <a:pt x="88" y="13"/>
                      <a:pt x="91" y="17"/>
                      <a:pt x="94" y="21"/>
                    </a:cubicBezTo>
                    <a:cubicBezTo>
                      <a:pt x="97" y="26"/>
                      <a:pt x="98" y="32"/>
                      <a:pt x="99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0" y="27"/>
                      <a:pt x="63" y="21"/>
                      <a:pt x="5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8" name="Freeform 29"/>
              <p:cNvSpPr>
                <a:spLocks noEditPoints="1"/>
              </p:cNvSpPr>
              <p:nvPr userDrawn="1"/>
            </p:nvSpPr>
            <p:spPr bwMode="auto">
              <a:xfrm>
                <a:off x="1903413" y="4678363"/>
                <a:ext cx="130175" cy="136525"/>
              </a:xfrm>
              <a:custGeom>
                <a:avLst/>
                <a:gdLst>
                  <a:gd name="T0" fmla="*/ 35 w 101"/>
                  <a:gd name="T1" fmla="*/ 79 h 106"/>
                  <a:gd name="T2" fmla="*/ 52 w 101"/>
                  <a:gd name="T3" fmla="*/ 85 h 106"/>
                  <a:gd name="T4" fmla="*/ 67 w 101"/>
                  <a:gd name="T5" fmla="*/ 81 h 106"/>
                  <a:gd name="T6" fmla="*/ 74 w 101"/>
                  <a:gd name="T7" fmla="*/ 72 h 106"/>
                  <a:gd name="T8" fmla="*/ 98 w 101"/>
                  <a:gd name="T9" fmla="*/ 72 h 106"/>
                  <a:gd name="T10" fmla="*/ 81 w 101"/>
                  <a:gd name="T11" fmla="*/ 98 h 106"/>
                  <a:gd name="T12" fmla="*/ 51 w 101"/>
                  <a:gd name="T13" fmla="*/ 106 h 106"/>
                  <a:gd name="T14" fmla="*/ 30 w 101"/>
                  <a:gd name="T15" fmla="*/ 102 h 106"/>
                  <a:gd name="T16" fmla="*/ 14 w 101"/>
                  <a:gd name="T17" fmla="*/ 91 h 106"/>
                  <a:gd name="T18" fmla="*/ 4 w 101"/>
                  <a:gd name="T19" fmla="*/ 74 h 106"/>
                  <a:gd name="T20" fmla="*/ 0 w 101"/>
                  <a:gd name="T21" fmla="*/ 53 h 106"/>
                  <a:gd name="T22" fmla="*/ 4 w 101"/>
                  <a:gd name="T23" fmla="*/ 32 h 106"/>
                  <a:gd name="T24" fmla="*/ 14 w 101"/>
                  <a:gd name="T25" fmla="*/ 15 h 106"/>
                  <a:gd name="T26" fmla="*/ 31 w 101"/>
                  <a:gd name="T27" fmla="*/ 4 h 106"/>
                  <a:gd name="T28" fmla="*/ 51 w 101"/>
                  <a:gd name="T29" fmla="*/ 0 h 106"/>
                  <a:gd name="T30" fmla="*/ 74 w 101"/>
                  <a:gd name="T31" fmla="*/ 5 h 106"/>
                  <a:gd name="T32" fmla="*/ 89 w 101"/>
                  <a:gd name="T33" fmla="*/ 18 h 106"/>
                  <a:gd name="T34" fmla="*/ 98 w 101"/>
                  <a:gd name="T35" fmla="*/ 37 h 106"/>
                  <a:gd name="T36" fmla="*/ 100 w 101"/>
                  <a:gd name="T37" fmla="*/ 60 h 106"/>
                  <a:gd name="T38" fmla="*/ 28 w 101"/>
                  <a:gd name="T39" fmla="*/ 60 h 106"/>
                  <a:gd name="T40" fmla="*/ 35 w 101"/>
                  <a:gd name="T41" fmla="*/ 79 h 106"/>
                  <a:gd name="T42" fmla="*/ 66 w 101"/>
                  <a:gd name="T43" fmla="*/ 26 h 106"/>
                  <a:gd name="T44" fmla="*/ 51 w 101"/>
                  <a:gd name="T45" fmla="*/ 21 h 106"/>
                  <a:gd name="T46" fmla="*/ 40 w 101"/>
                  <a:gd name="T47" fmla="*/ 23 h 106"/>
                  <a:gd name="T48" fmla="*/ 33 w 101"/>
                  <a:gd name="T49" fmla="*/ 29 h 106"/>
                  <a:gd name="T50" fmla="*/ 29 w 101"/>
                  <a:gd name="T51" fmla="*/ 36 h 106"/>
                  <a:gd name="T52" fmla="*/ 28 w 101"/>
                  <a:gd name="T53" fmla="*/ 42 h 106"/>
                  <a:gd name="T54" fmla="*/ 73 w 101"/>
                  <a:gd name="T55" fmla="*/ 42 h 106"/>
                  <a:gd name="T56" fmla="*/ 66 w 101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1" h="106">
                    <a:moveTo>
                      <a:pt x="35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9" y="93"/>
                      <a:pt x="81" y="98"/>
                    </a:cubicBezTo>
                    <a:cubicBezTo>
                      <a:pt x="73" y="103"/>
                      <a:pt x="63" y="106"/>
                      <a:pt x="51" y="106"/>
                    </a:cubicBezTo>
                    <a:cubicBezTo>
                      <a:pt x="44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6"/>
                      <a:pt x="6" y="81"/>
                      <a:pt x="4" y="74"/>
                    </a:cubicBezTo>
                    <a:cubicBezTo>
                      <a:pt x="2" y="68"/>
                      <a:pt x="0" y="61"/>
                      <a:pt x="0" y="53"/>
                    </a:cubicBezTo>
                    <a:cubicBezTo>
                      <a:pt x="0" y="46"/>
                      <a:pt x="2" y="39"/>
                      <a:pt x="4" y="32"/>
                    </a:cubicBezTo>
                    <a:cubicBezTo>
                      <a:pt x="6" y="26"/>
                      <a:pt x="10" y="20"/>
                      <a:pt x="14" y="15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100" y="44"/>
                      <a:pt x="101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5" y="79"/>
                    </a:cubicBezTo>
                    <a:close/>
                    <a:moveTo>
                      <a:pt x="66" y="26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5" y="26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1" y="35"/>
                      <a:pt x="69" y="30"/>
                      <a:pt x="66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9" name="Freeform 30"/>
              <p:cNvSpPr>
                <a:spLocks/>
              </p:cNvSpPr>
              <p:nvPr userDrawn="1"/>
            </p:nvSpPr>
            <p:spPr bwMode="auto">
              <a:xfrm>
                <a:off x="2043113" y="4678363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3 h 106"/>
                  <a:gd name="T4" fmla="*/ 39 w 93"/>
                  <a:gd name="T5" fmla="*/ 86 h 106"/>
                  <a:gd name="T6" fmla="*/ 47 w 93"/>
                  <a:gd name="T7" fmla="*/ 87 h 106"/>
                  <a:gd name="T8" fmla="*/ 53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3 h 106"/>
                  <a:gd name="T26" fmla="*/ 2 w 93"/>
                  <a:gd name="T27" fmla="*/ 32 h 106"/>
                  <a:gd name="T28" fmla="*/ 6 w 93"/>
                  <a:gd name="T29" fmla="*/ 16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1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7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0 h 106"/>
                  <a:gd name="T90" fmla="*/ 26 w 93"/>
                  <a:gd name="T91" fmla="*/ 70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3"/>
                    </a:cubicBezTo>
                    <a:cubicBezTo>
                      <a:pt x="35" y="85"/>
                      <a:pt x="37" y="86"/>
                      <a:pt x="39" y="86"/>
                    </a:cubicBezTo>
                    <a:cubicBezTo>
                      <a:pt x="42" y="87"/>
                      <a:pt x="45" y="87"/>
                      <a:pt x="47" y="87"/>
                    </a:cubicBezTo>
                    <a:cubicBezTo>
                      <a:pt x="49" y="87"/>
                      <a:pt x="51" y="87"/>
                      <a:pt x="53" y="87"/>
                    </a:cubicBezTo>
                    <a:cubicBezTo>
                      <a:pt x="56" y="86"/>
                      <a:pt x="57" y="85"/>
                      <a:pt x="59" y="85"/>
                    </a:cubicBezTo>
                    <a:cubicBezTo>
                      <a:pt x="61" y="84"/>
                      <a:pt x="62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0"/>
                      <a:pt x="63" y="67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6"/>
                      <a:pt x="5" y="43"/>
                    </a:cubicBezTo>
                    <a:cubicBezTo>
                      <a:pt x="3" y="40"/>
                      <a:pt x="2" y="37"/>
                      <a:pt x="2" y="32"/>
                    </a:cubicBezTo>
                    <a:cubicBezTo>
                      <a:pt x="2" y="26"/>
                      <a:pt x="4" y="21"/>
                      <a:pt x="6" y="16"/>
                    </a:cubicBezTo>
                    <a:cubicBezTo>
                      <a:pt x="9" y="12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1" y="0"/>
                      <a:pt x="57" y="1"/>
                      <a:pt x="62" y="2"/>
                    </a:cubicBezTo>
                    <a:cubicBezTo>
                      <a:pt x="67" y="3"/>
                      <a:pt x="71" y="4"/>
                      <a:pt x="75" y="7"/>
                    </a:cubicBezTo>
                    <a:cubicBezTo>
                      <a:pt x="79" y="9"/>
                      <a:pt x="83" y="13"/>
                      <a:pt x="85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1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19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4" y="35"/>
                      <a:pt x="37" y="37"/>
                      <a:pt x="40" y="38"/>
                    </a:cubicBezTo>
                    <a:cubicBezTo>
                      <a:pt x="43" y="39"/>
                      <a:pt x="46" y="39"/>
                      <a:pt x="50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7"/>
                      <a:pt x="80" y="49"/>
                      <a:pt x="83" y="51"/>
                    </a:cubicBezTo>
                    <a:cubicBezTo>
                      <a:pt x="86" y="53"/>
                      <a:pt x="88" y="56"/>
                      <a:pt x="90" y="59"/>
                    </a:cubicBezTo>
                    <a:cubicBezTo>
                      <a:pt x="92" y="62"/>
                      <a:pt x="93" y="66"/>
                      <a:pt x="93" y="71"/>
                    </a:cubicBezTo>
                    <a:cubicBezTo>
                      <a:pt x="93" y="77"/>
                      <a:pt x="91" y="83"/>
                      <a:pt x="89" y="87"/>
                    </a:cubicBezTo>
                    <a:cubicBezTo>
                      <a:pt x="86" y="92"/>
                      <a:pt x="83" y="95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7" y="92"/>
                      <a:pt x="5" y="87"/>
                    </a:cubicBezTo>
                    <a:cubicBezTo>
                      <a:pt x="2" y="83"/>
                      <a:pt x="0" y="77"/>
                      <a:pt x="0" y="70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3"/>
                      <a:pt x="27" y="76"/>
                      <a:pt x="28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780950"/>
      </p:ext>
    </p:extLst>
  </p:cSld>
  <p:clrMapOvr>
    <a:masterClrMapping/>
  </p:clrMapOvr>
  <p:transition spd="med">
    <p:fade/>
  </p:transition>
  <p:hf sldNum="0"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indent="-535504">
              <a:lnSpc>
                <a:spcPct val="85000"/>
              </a:lnSpc>
              <a:spcAft>
                <a:spcPts val="0"/>
              </a:spcAft>
              <a:buFont typeface="+mj-lt"/>
              <a:buAutoNum type="arabicPeriod"/>
              <a:defRPr sz="40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251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07006297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67" y="452967"/>
            <a:ext cx="11294533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1739900"/>
            <a:ext cx="11294532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 sz="18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2732720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6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18252" y="1739900"/>
            <a:ext cx="5420785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1067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446899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917791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885980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803558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09629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3084"/>
      </p:ext>
    </p:extLst>
  </p:cSld>
  <p:clrMapOvr>
    <a:masterClrMapping/>
  </p:clrMapOvr>
  <p:transition spd="med">
    <p:fade/>
  </p:transition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452967" y="5509685"/>
            <a:ext cx="2497668" cy="910167"/>
            <a:chOff x="339725" y="4132263"/>
            <a:chExt cx="1873251" cy="682625"/>
          </a:xfrm>
        </p:grpSpPr>
        <p:grpSp>
          <p:nvGrpSpPr>
            <p:cNvPr id="61" name="Group 60"/>
            <p:cNvGrpSpPr/>
            <p:nvPr userDrawn="1"/>
          </p:nvGrpSpPr>
          <p:grpSpPr>
            <a:xfrm>
              <a:off x="339725" y="4132263"/>
              <a:ext cx="674688" cy="677863"/>
              <a:chOff x="339725" y="4132263"/>
              <a:chExt cx="674688" cy="677863"/>
            </a:xfrm>
          </p:grpSpPr>
          <p:sp>
            <p:nvSpPr>
              <p:cNvPr id="6" name="Rectangle 7"/>
              <p:cNvSpPr>
                <a:spLocks noChangeArrowheads="1"/>
              </p:cNvSpPr>
              <p:nvPr userDrawn="1"/>
            </p:nvSpPr>
            <p:spPr bwMode="auto">
              <a:xfrm>
                <a:off x="339725" y="4132263"/>
                <a:ext cx="674688" cy="67786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7" name="Freeform 8"/>
              <p:cNvSpPr>
                <a:spLocks noEditPoints="1"/>
              </p:cNvSpPr>
              <p:nvPr userDrawn="1"/>
            </p:nvSpPr>
            <p:spPr bwMode="auto">
              <a:xfrm>
                <a:off x="546100" y="4656138"/>
                <a:ext cx="82550" cy="98425"/>
              </a:xfrm>
              <a:custGeom>
                <a:avLst/>
                <a:gdLst>
                  <a:gd name="T0" fmla="*/ 46 w 65"/>
                  <a:gd name="T1" fmla="*/ 69 h 76"/>
                  <a:gd name="T2" fmla="*/ 22 w 65"/>
                  <a:gd name="T3" fmla="*/ 76 h 76"/>
                  <a:gd name="T4" fmla="*/ 0 w 65"/>
                  <a:gd name="T5" fmla="*/ 55 h 76"/>
                  <a:gd name="T6" fmla="*/ 46 w 65"/>
                  <a:gd name="T7" fmla="*/ 26 h 76"/>
                  <a:gd name="T8" fmla="*/ 46 w 65"/>
                  <a:gd name="T9" fmla="*/ 22 h 76"/>
                  <a:gd name="T10" fmla="*/ 35 w 65"/>
                  <a:gd name="T11" fmla="*/ 14 h 76"/>
                  <a:gd name="T12" fmla="*/ 17 w 65"/>
                  <a:gd name="T13" fmla="*/ 22 h 76"/>
                  <a:gd name="T14" fmla="*/ 4 w 65"/>
                  <a:gd name="T15" fmla="*/ 15 h 76"/>
                  <a:gd name="T16" fmla="*/ 35 w 65"/>
                  <a:gd name="T17" fmla="*/ 0 h 76"/>
                  <a:gd name="T18" fmla="*/ 65 w 65"/>
                  <a:gd name="T19" fmla="*/ 22 h 76"/>
                  <a:gd name="T20" fmla="*/ 65 w 65"/>
                  <a:gd name="T21" fmla="*/ 75 h 76"/>
                  <a:gd name="T22" fmla="*/ 48 w 65"/>
                  <a:gd name="T23" fmla="*/ 75 h 76"/>
                  <a:gd name="T24" fmla="*/ 46 w 65"/>
                  <a:gd name="T25" fmla="*/ 69 h 76"/>
                  <a:gd name="T26" fmla="*/ 19 w 65"/>
                  <a:gd name="T27" fmla="*/ 53 h 76"/>
                  <a:gd name="T28" fmla="*/ 28 w 65"/>
                  <a:gd name="T29" fmla="*/ 63 h 76"/>
                  <a:gd name="T30" fmla="*/ 45 w 65"/>
                  <a:gd name="T31" fmla="*/ 55 h 76"/>
                  <a:gd name="T32" fmla="*/ 45 w 65"/>
                  <a:gd name="T33" fmla="*/ 38 h 76"/>
                  <a:gd name="T34" fmla="*/ 19 w 65"/>
                  <a:gd name="T35" fmla="*/ 5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6">
                    <a:moveTo>
                      <a:pt x="46" y="69"/>
                    </a:moveTo>
                    <a:cubicBezTo>
                      <a:pt x="38" y="73"/>
                      <a:pt x="30" y="76"/>
                      <a:pt x="22" y="76"/>
                    </a:cubicBezTo>
                    <a:cubicBezTo>
                      <a:pt x="8" y="76"/>
                      <a:pt x="0" y="67"/>
                      <a:pt x="0" y="55"/>
                    </a:cubicBezTo>
                    <a:cubicBezTo>
                      <a:pt x="0" y="38"/>
                      <a:pt x="15" y="29"/>
                      <a:pt x="46" y="26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7"/>
                      <a:pt x="42" y="14"/>
                      <a:pt x="35" y="14"/>
                    </a:cubicBezTo>
                    <a:cubicBezTo>
                      <a:pt x="27" y="14"/>
                      <a:pt x="21" y="16"/>
                      <a:pt x="17" y="2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5"/>
                      <a:pt x="21" y="0"/>
                      <a:pt x="35" y="0"/>
                    </a:cubicBezTo>
                    <a:cubicBezTo>
                      <a:pt x="54" y="0"/>
                      <a:pt x="65" y="8"/>
                      <a:pt x="65" y="22"/>
                    </a:cubicBezTo>
                    <a:cubicBezTo>
                      <a:pt x="65" y="22"/>
                      <a:pt x="65" y="75"/>
                      <a:pt x="65" y="75"/>
                    </a:cubicBezTo>
                    <a:cubicBezTo>
                      <a:pt x="48" y="75"/>
                      <a:pt x="48" y="75"/>
                      <a:pt x="48" y="75"/>
                    </a:cubicBezTo>
                    <a:lnTo>
                      <a:pt x="46" y="69"/>
                    </a:lnTo>
                    <a:close/>
                    <a:moveTo>
                      <a:pt x="19" y="53"/>
                    </a:moveTo>
                    <a:cubicBezTo>
                      <a:pt x="19" y="58"/>
                      <a:pt x="22" y="63"/>
                      <a:pt x="28" y="63"/>
                    </a:cubicBezTo>
                    <a:cubicBezTo>
                      <a:pt x="34" y="63"/>
                      <a:pt x="40" y="60"/>
                      <a:pt x="45" y="55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27" y="40"/>
                      <a:pt x="19" y="44"/>
                      <a:pt x="1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8" name="Freeform 9"/>
              <p:cNvSpPr>
                <a:spLocks/>
              </p:cNvSpPr>
              <p:nvPr userDrawn="1"/>
            </p:nvSpPr>
            <p:spPr bwMode="auto">
              <a:xfrm>
                <a:off x="647700" y="4656138"/>
                <a:ext cx="85725" cy="96838"/>
              </a:xfrm>
              <a:custGeom>
                <a:avLst/>
                <a:gdLst>
                  <a:gd name="T0" fmla="*/ 0 w 66"/>
                  <a:gd name="T1" fmla="*/ 4 h 75"/>
                  <a:gd name="T2" fmla="*/ 16 w 66"/>
                  <a:gd name="T3" fmla="*/ 2 h 75"/>
                  <a:gd name="T4" fmla="*/ 18 w 66"/>
                  <a:gd name="T5" fmla="*/ 10 h 75"/>
                  <a:gd name="T6" fmla="*/ 43 w 66"/>
                  <a:gd name="T7" fmla="*/ 0 h 75"/>
                  <a:gd name="T8" fmla="*/ 66 w 66"/>
                  <a:gd name="T9" fmla="*/ 24 h 75"/>
                  <a:gd name="T10" fmla="*/ 66 w 66"/>
                  <a:gd name="T11" fmla="*/ 75 h 75"/>
                  <a:gd name="T12" fmla="*/ 46 w 66"/>
                  <a:gd name="T13" fmla="*/ 75 h 75"/>
                  <a:gd name="T14" fmla="*/ 46 w 66"/>
                  <a:gd name="T15" fmla="*/ 27 h 75"/>
                  <a:gd name="T16" fmla="*/ 37 w 66"/>
                  <a:gd name="T17" fmla="*/ 14 h 75"/>
                  <a:gd name="T18" fmla="*/ 19 w 66"/>
                  <a:gd name="T19" fmla="*/ 22 h 75"/>
                  <a:gd name="T20" fmla="*/ 19 w 66"/>
                  <a:gd name="T21" fmla="*/ 75 h 75"/>
                  <a:gd name="T22" fmla="*/ 0 w 66"/>
                  <a:gd name="T23" fmla="*/ 75 h 75"/>
                  <a:gd name="T24" fmla="*/ 0 w 66"/>
                  <a:gd name="T25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75">
                    <a:moveTo>
                      <a:pt x="0" y="4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7" y="4"/>
                      <a:pt x="34" y="0"/>
                      <a:pt x="43" y="0"/>
                    </a:cubicBezTo>
                    <a:cubicBezTo>
                      <a:pt x="58" y="0"/>
                      <a:pt x="66" y="8"/>
                      <a:pt x="66" y="2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18"/>
                      <a:pt x="44" y="14"/>
                      <a:pt x="37" y="14"/>
                    </a:cubicBezTo>
                    <a:cubicBezTo>
                      <a:pt x="31" y="14"/>
                      <a:pt x="26" y="17"/>
                      <a:pt x="19" y="22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" name="Freeform 10"/>
              <p:cNvSpPr>
                <a:spLocks noEditPoints="1"/>
              </p:cNvSpPr>
              <p:nvPr userDrawn="1"/>
            </p:nvSpPr>
            <p:spPr bwMode="auto">
              <a:xfrm>
                <a:off x="852488" y="4656138"/>
                <a:ext cx="87313" cy="98425"/>
              </a:xfrm>
              <a:custGeom>
                <a:avLst/>
                <a:gdLst>
                  <a:gd name="T0" fmla="*/ 34 w 67"/>
                  <a:gd name="T1" fmla="*/ 76 h 76"/>
                  <a:gd name="T2" fmla="*/ 0 w 67"/>
                  <a:gd name="T3" fmla="*/ 38 h 76"/>
                  <a:gd name="T4" fmla="*/ 34 w 67"/>
                  <a:gd name="T5" fmla="*/ 0 h 76"/>
                  <a:gd name="T6" fmla="*/ 67 w 67"/>
                  <a:gd name="T7" fmla="*/ 37 h 76"/>
                  <a:gd name="T8" fmla="*/ 67 w 67"/>
                  <a:gd name="T9" fmla="*/ 41 h 76"/>
                  <a:gd name="T10" fmla="*/ 19 w 67"/>
                  <a:gd name="T11" fmla="*/ 41 h 76"/>
                  <a:gd name="T12" fmla="*/ 36 w 67"/>
                  <a:gd name="T13" fmla="*/ 62 h 76"/>
                  <a:gd name="T14" fmla="*/ 52 w 67"/>
                  <a:gd name="T15" fmla="*/ 53 h 76"/>
                  <a:gd name="T16" fmla="*/ 67 w 67"/>
                  <a:gd name="T17" fmla="*/ 60 h 76"/>
                  <a:gd name="T18" fmla="*/ 34 w 67"/>
                  <a:gd name="T19" fmla="*/ 76 h 76"/>
                  <a:gd name="T20" fmla="*/ 49 w 67"/>
                  <a:gd name="T21" fmla="*/ 29 h 76"/>
                  <a:gd name="T22" fmla="*/ 34 w 67"/>
                  <a:gd name="T23" fmla="*/ 13 h 76"/>
                  <a:gd name="T24" fmla="*/ 19 w 67"/>
                  <a:gd name="T25" fmla="*/ 29 h 76"/>
                  <a:gd name="T26" fmla="*/ 49 w 67"/>
                  <a:gd name="T27" fmla="*/ 2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" h="76">
                    <a:moveTo>
                      <a:pt x="34" y="76"/>
                    </a:moveTo>
                    <a:cubicBezTo>
                      <a:pt x="13" y="76"/>
                      <a:pt x="0" y="62"/>
                      <a:pt x="0" y="38"/>
                    </a:cubicBezTo>
                    <a:cubicBezTo>
                      <a:pt x="0" y="14"/>
                      <a:pt x="13" y="0"/>
                      <a:pt x="34" y="0"/>
                    </a:cubicBezTo>
                    <a:cubicBezTo>
                      <a:pt x="55" y="0"/>
                      <a:pt x="67" y="14"/>
                      <a:pt x="67" y="37"/>
                    </a:cubicBezTo>
                    <a:cubicBezTo>
                      <a:pt x="67" y="39"/>
                      <a:pt x="67" y="40"/>
                      <a:pt x="67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55"/>
                      <a:pt x="24" y="62"/>
                      <a:pt x="36" y="62"/>
                    </a:cubicBezTo>
                    <a:cubicBezTo>
                      <a:pt x="43" y="62"/>
                      <a:pt x="48" y="59"/>
                      <a:pt x="52" y="5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0" y="71"/>
                      <a:pt x="49" y="76"/>
                      <a:pt x="34" y="76"/>
                    </a:cubicBezTo>
                    <a:close/>
                    <a:moveTo>
                      <a:pt x="49" y="29"/>
                    </a:moveTo>
                    <a:cubicBezTo>
                      <a:pt x="49" y="19"/>
                      <a:pt x="43" y="13"/>
                      <a:pt x="34" y="13"/>
                    </a:cubicBezTo>
                    <a:cubicBezTo>
                      <a:pt x="25" y="13"/>
                      <a:pt x="20" y="19"/>
                      <a:pt x="19" y="29"/>
                    </a:cubicBezTo>
                    <a:lnTo>
                      <a:pt x="4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" name="Freeform 11"/>
              <p:cNvSpPr>
                <a:spLocks noEditPoints="1"/>
              </p:cNvSpPr>
              <p:nvPr userDrawn="1"/>
            </p:nvSpPr>
            <p:spPr bwMode="auto">
              <a:xfrm>
                <a:off x="376238" y="4656138"/>
                <a:ext cx="93663" cy="100013"/>
              </a:xfrm>
              <a:custGeom>
                <a:avLst/>
                <a:gdLst>
                  <a:gd name="T0" fmla="*/ 36 w 73"/>
                  <a:gd name="T1" fmla="*/ 77 h 77"/>
                  <a:gd name="T2" fmla="*/ 0 w 73"/>
                  <a:gd name="T3" fmla="*/ 38 h 77"/>
                  <a:gd name="T4" fmla="*/ 36 w 73"/>
                  <a:gd name="T5" fmla="*/ 0 h 77"/>
                  <a:gd name="T6" fmla="*/ 73 w 73"/>
                  <a:gd name="T7" fmla="*/ 38 h 77"/>
                  <a:gd name="T8" fmla="*/ 36 w 73"/>
                  <a:gd name="T9" fmla="*/ 77 h 77"/>
                  <a:gd name="T10" fmla="*/ 36 w 73"/>
                  <a:gd name="T11" fmla="*/ 16 h 77"/>
                  <a:gd name="T12" fmla="*/ 19 w 73"/>
                  <a:gd name="T13" fmla="*/ 38 h 77"/>
                  <a:gd name="T14" fmla="*/ 36 w 73"/>
                  <a:gd name="T15" fmla="*/ 61 h 77"/>
                  <a:gd name="T16" fmla="*/ 53 w 73"/>
                  <a:gd name="T17" fmla="*/ 38 h 77"/>
                  <a:gd name="T18" fmla="*/ 36 w 73"/>
                  <a:gd name="T19" fmla="*/ 1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77">
                    <a:moveTo>
                      <a:pt x="36" y="77"/>
                    </a:moveTo>
                    <a:cubicBezTo>
                      <a:pt x="17" y="77"/>
                      <a:pt x="0" y="65"/>
                      <a:pt x="0" y="38"/>
                    </a:cubicBezTo>
                    <a:cubicBezTo>
                      <a:pt x="0" y="12"/>
                      <a:pt x="17" y="0"/>
                      <a:pt x="36" y="0"/>
                    </a:cubicBezTo>
                    <a:cubicBezTo>
                      <a:pt x="55" y="0"/>
                      <a:pt x="73" y="12"/>
                      <a:pt x="73" y="38"/>
                    </a:cubicBezTo>
                    <a:cubicBezTo>
                      <a:pt x="73" y="65"/>
                      <a:pt x="55" y="77"/>
                      <a:pt x="36" y="77"/>
                    </a:cubicBezTo>
                    <a:close/>
                    <a:moveTo>
                      <a:pt x="36" y="16"/>
                    </a:moveTo>
                    <a:cubicBezTo>
                      <a:pt x="22" y="16"/>
                      <a:pt x="19" y="29"/>
                      <a:pt x="19" y="38"/>
                    </a:cubicBezTo>
                    <a:cubicBezTo>
                      <a:pt x="19" y="48"/>
                      <a:pt x="22" y="61"/>
                      <a:pt x="36" y="61"/>
                    </a:cubicBezTo>
                    <a:cubicBezTo>
                      <a:pt x="51" y="61"/>
                      <a:pt x="53" y="48"/>
                      <a:pt x="53" y="38"/>
                    </a:cubicBezTo>
                    <a:cubicBezTo>
                      <a:pt x="53" y="29"/>
                      <a:pt x="51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485775" y="4656138"/>
                <a:ext cx="53975" cy="96838"/>
              </a:xfrm>
              <a:custGeom>
                <a:avLst/>
                <a:gdLst>
                  <a:gd name="T0" fmla="*/ 0 w 41"/>
                  <a:gd name="T1" fmla="*/ 2 h 75"/>
                  <a:gd name="T2" fmla="*/ 18 w 41"/>
                  <a:gd name="T3" fmla="*/ 2 h 75"/>
                  <a:gd name="T4" fmla="*/ 18 w 41"/>
                  <a:gd name="T5" fmla="*/ 10 h 75"/>
                  <a:gd name="T6" fmla="*/ 38 w 41"/>
                  <a:gd name="T7" fmla="*/ 0 h 75"/>
                  <a:gd name="T8" fmla="*/ 41 w 41"/>
                  <a:gd name="T9" fmla="*/ 0 h 75"/>
                  <a:gd name="T10" fmla="*/ 41 w 41"/>
                  <a:gd name="T11" fmla="*/ 18 h 75"/>
                  <a:gd name="T12" fmla="*/ 40 w 41"/>
                  <a:gd name="T13" fmla="*/ 18 h 75"/>
                  <a:gd name="T14" fmla="*/ 19 w 41"/>
                  <a:gd name="T15" fmla="*/ 26 h 75"/>
                  <a:gd name="T16" fmla="*/ 19 w 41"/>
                  <a:gd name="T17" fmla="*/ 75 h 75"/>
                  <a:gd name="T18" fmla="*/ 0 w 41"/>
                  <a:gd name="T19" fmla="*/ 75 h 75"/>
                  <a:gd name="T20" fmla="*/ 0 w 41"/>
                  <a:gd name="T21" fmla="*/ 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" h="75">
                    <a:moveTo>
                      <a:pt x="0" y="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2" y="6"/>
                      <a:pt x="30" y="0"/>
                      <a:pt x="38" y="0"/>
                    </a:cubicBezTo>
                    <a:cubicBezTo>
                      <a:pt x="39" y="0"/>
                      <a:pt x="40" y="0"/>
                      <a:pt x="41" y="0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1" y="18"/>
                      <a:pt x="22" y="20"/>
                      <a:pt x="19" y="26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2" name="Freeform 13"/>
              <p:cNvSpPr>
                <a:spLocks noEditPoints="1"/>
              </p:cNvSpPr>
              <p:nvPr userDrawn="1"/>
            </p:nvSpPr>
            <p:spPr bwMode="auto">
              <a:xfrm>
                <a:off x="749300" y="4656138"/>
                <a:ext cx="88900" cy="133350"/>
              </a:xfrm>
              <a:custGeom>
                <a:avLst/>
                <a:gdLst>
                  <a:gd name="T0" fmla="*/ 34 w 68"/>
                  <a:gd name="T1" fmla="*/ 59 h 103"/>
                  <a:gd name="T2" fmla="*/ 50 w 68"/>
                  <a:gd name="T3" fmla="*/ 35 h 103"/>
                  <a:gd name="T4" fmla="*/ 34 w 68"/>
                  <a:gd name="T5" fmla="*/ 14 h 103"/>
                  <a:gd name="T6" fmla="*/ 19 w 68"/>
                  <a:gd name="T7" fmla="*/ 35 h 103"/>
                  <a:gd name="T8" fmla="*/ 34 w 68"/>
                  <a:gd name="T9" fmla="*/ 59 h 103"/>
                  <a:gd name="T10" fmla="*/ 68 w 68"/>
                  <a:gd name="T11" fmla="*/ 1 h 103"/>
                  <a:gd name="T12" fmla="*/ 68 w 68"/>
                  <a:gd name="T13" fmla="*/ 71 h 103"/>
                  <a:gd name="T14" fmla="*/ 32 w 68"/>
                  <a:gd name="T15" fmla="*/ 103 h 103"/>
                  <a:gd name="T16" fmla="*/ 2 w 68"/>
                  <a:gd name="T17" fmla="*/ 85 h 103"/>
                  <a:gd name="T18" fmla="*/ 21 w 68"/>
                  <a:gd name="T19" fmla="*/ 82 h 103"/>
                  <a:gd name="T20" fmla="*/ 35 w 68"/>
                  <a:gd name="T21" fmla="*/ 89 h 103"/>
                  <a:gd name="T22" fmla="*/ 49 w 68"/>
                  <a:gd name="T23" fmla="*/ 73 h 103"/>
                  <a:gd name="T24" fmla="*/ 49 w 68"/>
                  <a:gd name="T25" fmla="*/ 65 h 103"/>
                  <a:gd name="T26" fmla="*/ 49 w 68"/>
                  <a:gd name="T27" fmla="*/ 64 h 103"/>
                  <a:gd name="T28" fmla="*/ 30 w 68"/>
                  <a:gd name="T29" fmla="*/ 75 h 103"/>
                  <a:gd name="T30" fmla="*/ 0 w 68"/>
                  <a:gd name="T31" fmla="*/ 38 h 103"/>
                  <a:gd name="T32" fmla="*/ 29 w 68"/>
                  <a:gd name="T33" fmla="*/ 0 h 103"/>
                  <a:gd name="T34" fmla="*/ 50 w 68"/>
                  <a:gd name="T35" fmla="*/ 10 h 103"/>
                  <a:gd name="T36" fmla="*/ 50 w 68"/>
                  <a:gd name="T37" fmla="*/ 10 h 103"/>
                  <a:gd name="T38" fmla="*/ 52 w 68"/>
                  <a:gd name="T39" fmla="*/ 1 h 103"/>
                  <a:gd name="T40" fmla="*/ 68 w 68"/>
                  <a:gd name="T41" fmla="*/ 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103">
                    <a:moveTo>
                      <a:pt x="34" y="59"/>
                    </a:moveTo>
                    <a:cubicBezTo>
                      <a:pt x="48" y="59"/>
                      <a:pt x="50" y="44"/>
                      <a:pt x="50" y="35"/>
                    </a:cubicBezTo>
                    <a:cubicBezTo>
                      <a:pt x="50" y="23"/>
                      <a:pt x="44" y="14"/>
                      <a:pt x="34" y="14"/>
                    </a:cubicBezTo>
                    <a:cubicBezTo>
                      <a:pt x="27" y="14"/>
                      <a:pt x="19" y="19"/>
                      <a:pt x="19" y="35"/>
                    </a:cubicBezTo>
                    <a:cubicBezTo>
                      <a:pt x="19" y="44"/>
                      <a:pt x="20" y="59"/>
                      <a:pt x="34" y="59"/>
                    </a:cubicBezTo>
                    <a:close/>
                    <a:moveTo>
                      <a:pt x="68" y="1"/>
                    </a:move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83"/>
                      <a:pt x="67" y="103"/>
                      <a:pt x="32" y="103"/>
                    </a:cubicBezTo>
                    <a:cubicBezTo>
                      <a:pt x="18" y="103"/>
                      <a:pt x="5" y="98"/>
                      <a:pt x="2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6"/>
                      <a:pt x="24" y="89"/>
                      <a:pt x="35" y="89"/>
                    </a:cubicBezTo>
                    <a:cubicBezTo>
                      <a:pt x="45" y="89"/>
                      <a:pt x="49" y="84"/>
                      <a:pt x="49" y="73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6" y="70"/>
                      <a:pt x="41" y="75"/>
                      <a:pt x="30" y="75"/>
                    </a:cubicBezTo>
                    <a:cubicBezTo>
                      <a:pt x="13" y="75"/>
                      <a:pt x="0" y="63"/>
                      <a:pt x="0" y="38"/>
                    </a:cubicBezTo>
                    <a:cubicBezTo>
                      <a:pt x="0" y="14"/>
                      <a:pt x="14" y="0"/>
                      <a:pt x="29" y="0"/>
                    </a:cubicBezTo>
                    <a:cubicBezTo>
                      <a:pt x="44" y="0"/>
                      <a:pt x="49" y="7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2" y="1"/>
                      <a:pt x="52" y="1"/>
                      <a:pt x="52" y="1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3" name="Freeform 14"/>
              <p:cNvSpPr>
                <a:spLocks noEditPoints="1"/>
              </p:cNvSpPr>
              <p:nvPr userDrawn="1"/>
            </p:nvSpPr>
            <p:spPr bwMode="auto">
              <a:xfrm>
                <a:off x="925513" y="4622801"/>
                <a:ext cx="65088" cy="30163"/>
              </a:xfrm>
              <a:custGeom>
                <a:avLst/>
                <a:gdLst>
                  <a:gd name="T0" fmla="*/ 15 w 41"/>
                  <a:gd name="T1" fmla="*/ 2 h 19"/>
                  <a:gd name="T2" fmla="*/ 9 w 41"/>
                  <a:gd name="T3" fmla="*/ 2 h 19"/>
                  <a:gd name="T4" fmla="*/ 9 w 41"/>
                  <a:gd name="T5" fmla="*/ 19 h 19"/>
                  <a:gd name="T6" fmla="*/ 5 w 41"/>
                  <a:gd name="T7" fmla="*/ 19 h 19"/>
                  <a:gd name="T8" fmla="*/ 5 w 41"/>
                  <a:gd name="T9" fmla="*/ 2 h 19"/>
                  <a:gd name="T10" fmla="*/ 0 w 41"/>
                  <a:gd name="T11" fmla="*/ 2 h 19"/>
                  <a:gd name="T12" fmla="*/ 0 w 41"/>
                  <a:gd name="T13" fmla="*/ 0 h 19"/>
                  <a:gd name="T14" fmla="*/ 15 w 41"/>
                  <a:gd name="T15" fmla="*/ 0 h 19"/>
                  <a:gd name="T16" fmla="*/ 15 w 41"/>
                  <a:gd name="T17" fmla="*/ 2 h 19"/>
                  <a:gd name="T18" fmla="*/ 41 w 41"/>
                  <a:gd name="T19" fmla="*/ 19 h 19"/>
                  <a:gd name="T20" fmla="*/ 38 w 41"/>
                  <a:gd name="T21" fmla="*/ 19 h 19"/>
                  <a:gd name="T22" fmla="*/ 38 w 41"/>
                  <a:gd name="T23" fmla="*/ 3 h 19"/>
                  <a:gd name="T24" fmla="*/ 37 w 41"/>
                  <a:gd name="T25" fmla="*/ 3 h 19"/>
                  <a:gd name="T26" fmla="*/ 31 w 41"/>
                  <a:gd name="T27" fmla="*/ 19 h 19"/>
                  <a:gd name="T28" fmla="*/ 29 w 41"/>
                  <a:gd name="T29" fmla="*/ 19 h 19"/>
                  <a:gd name="T30" fmla="*/ 22 w 41"/>
                  <a:gd name="T31" fmla="*/ 3 h 19"/>
                  <a:gd name="T32" fmla="*/ 22 w 41"/>
                  <a:gd name="T33" fmla="*/ 3 h 19"/>
                  <a:gd name="T34" fmla="*/ 22 w 41"/>
                  <a:gd name="T35" fmla="*/ 19 h 19"/>
                  <a:gd name="T36" fmla="*/ 19 w 41"/>
                  <a:gd name="T37" fmla="*/ 19 h 19"/>
                  <a:gd name="T38" fmla="*/ 19 w 41"/>
                  <a:gd name="T39" fmla="*/ 0 h 19"/>
                  <a:gd name="T40" fmla="*/ 24 w 41"/>
                  <a:gd name="T41" fmla="*/ 0 h 19"/>
                  <a:gd name="T42" fmla="*/ 30 w 41"/>
                  <a:gd name="T43" fmla="*/ 15 h 19"/>
                  <a:gd name="T44" fmla="*/ 35 w 41"/>
                  <a:gd name="T45" fmla="*/ 0 h 19"/>
                  <a:gd name="T46" fmla="*/ 41 w 41"/>
                  <a:gd name="T47" fmla="*/ 0 h 19"/>
                  <a:gd name="T48" fmla="*/ 41 w 41"/>
                  <a:gd name="T4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19">
                    <a:moveTo>
                      <a:pt x="15" y="2"/>
                    </a:moveTo>
                    <a:lnTo>
                      <a:pt x="9" y="2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  <a:moveTo>
                      <a:pt x="41" y="19"/>
                    </a:moveTo>
                    <a:lnTo>
                      <a:pt x="38" y="19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 userDrawn="1"/>
          </p:nvGrpSpPr>
          <p:grpSpPr>
            <a:xfrm>
              <a:off x="1173163" y="4383088"/>
              <a:ext cx="1039813" cy="431800"/>
              <a:chOff x="1173163" y="4383088"/>
              <a:chExt cx="1039813" cy="431800"/>
            </a:xfrm>
          </p:grpSpPr>
          <p:sp>
            <p:nvSpPr>
              <p:cNvPr id="14" name="Freeform 15"/>
              <p:cNvSpPr>
                <a:spLocks noEditPoints="1"/>
              </p:cNvSpPr>
              <p:nvPr userDrawn="1"/>
            </p:nvSpPr>
            <p:spPr bwMode="auto">
              <a:xfrm>
                <a:off x="1184275" y="4383088"/>
                <a:ext cx="149225" cy="177800"/>
              </a:xfrm>
              <a:custGeom>
                <a:avLst/>
                <a:gdLst>
                  <a:gd name="T0" fmla="*/ 65 w 116"/>
                  <a:gd name="T1" fmla="*/ 0 h 138"/>
                  <a:gd name="T2" fmla="*/ 83 w 116"/>
                  <a:gd name="T3" fmla="*/ 2 h 138"/>
                  <a:gd name="T4" fmla="*/ 97 w 116"/>
                  <a:gd name="T5" fmla="*/ 7 h 138"/>
                  <a:gd name="T6" fmla="*/ 106 w 116"/>
                  <a:gd name="T7" fmla="*/ 18 h 138"/>
                  <a:gd name="T8" fmla="*/ 109 w 116"/>
                  <a:gd name="T9" fmla="*/ 34 h 138"/>
                  <a:gd name="T10" fmla="*/ 104 w 116"/>
                  <a:gd name="T11" fmla="*/ 52 h 138"/>
                  <a:gd name="T12" fmla="*/ 90 w 116"/>
                  <a:gd name="T13" fmla="*/ 63 h 138"/>
                  <a:gd name="T14" fmla="*/ 109 w 116"/>
                  <a:gd name="T15" fmla="*/ 76 h 138"/>
                  <a:gd name="T16" fmla="*/ 116 w 116"/>
                  <a:gd name="T17" fmla="*/ 98 h 138"/>
                  <a:gd name="T18" fmla="*/ 112 w 116"/>
                  <a:gd name="T19" fmla="*/ 116 h 138"/>
                  <a:gd name="T20" fmla="*/ 101 w 116"/>
                  <a:gd name="T21" fmla="*/ 129 h 138"/>
                  <a:gd name="T22" fmla="*/ 85 w 116"/>
                  <a:gd name="T23" fmla="*/ 136 h 138"/>
                  <a:gd name="T24" fmla="*/ 67 w 116"/>
                  <a:gd name="T25" fmla="*/ 138 h 138"/>
                  <a:gd name="T26" fmla="*/ 0 w 116"/>
                  <a:gd name="T27" fmla="*/ 138 h 138"/>
                  <a:gd name="T28" fmla="*/ 0 w 116"/>
                  <a:gd name="T29" fmla="*/ 0 h 138"/>
                  <a:gd name="T30" fmla="*/ 65 w 116"/>
                  <a:gd name="T31" fmla="*/ 0 h 138"/>
                  <a:gd name="T32" fmla="*/ 61 w 116"/>
                  <a:gd name="T33" fmla="*/ 56 h 138"/>
                  <a:gd name="T34" fmla="*/ 74 w 116"/>
                  <a:gd name="T35" fmla="*/ 52 h 138"/>
                  <a:gd name="T36" fmla="*/ 80 w 116"/>
                  <a:gd name="T37" fmla="*/ 39 h 138"/>
                  <a:gd name="T38" fmla="*/ 78 w 116"/>
                  <a:gd name="T39" fmla="*/ 32 h 138"/>
                  <a:gd name="T40" fmla="*/ 73 w 116"/>
                  <a:gd name="T41" fmla="*/ 27 h 138"/>
                  <a:gd name="T42" fmla="*/ 67 w 116"/>
                  <a:gd name="T43" fmla="*/ 24 h 138"/>
                  <a:gd name="T44" fmla="*/ 59 w 116"/>
                  <a:gd name="T45" fmla="*/ 24 h 138"/>
                  <a:gd name="T46" fmla="*/ 30 w 116"/>
                  <a:gd name="T47" fmla="*/ 24 h 138"/>
                  <a:gd name="T48" fmla="*/ 30 w 116"/>
                  <a:gd name="T49" fmla="*/ 56 h 138"/>
                  <a:gd name="T50" fmla="*/ 61 w 116"/>
                  <a:gd name="T51" fmla="*/ 56 h 138"/>
                  <a:gd name="T52" fmla="*/ 63 w 116"/>
                  <a:gd name="T53" fmla="*/ 115 h 138"/>
                  <a:gd name="T54" fmla="*/ 71 w 116"/>
                  <a:gd name="T55" fmla="*/ 114 h 138"/>
                  <a:gd name="T56" fmla="*/ 78 w 116"/>
                  <a:gd name="T57" fmla="*/ 111 h 138"/>
                  <a:gd name="T58" fmla="*/ 83 w 116"/>
                  <a:gd name="T59" fmla="*/ 105 h 138"/>
                  <a:gd name="T60" fmla="*/ 85 w 116"/>
                  <a:gd name="T61" fmla="*/ 96 h 138"/>
                  <a:gd name="T62" fmla="*/ 79 w 116"/>
                  <a:gd name="T63" fmla="*/ 81 h 138"/>
                  <a:gd name="T64" fmla="*/ 63 w 116"/>
                  <a:gd name="T65" fmla="*/ 77 h 138"/>
                  <a:gd name="T66" fmla="*/ 30 w 116"/>
                  <a:gd name="T67" fmla="*/ 77 h 138"/>
                  <a:gd name="T68" fmla="*/ 30 w 116"/>
                  <a:gd name="T69" fmla="*/ 115 h 138"/>
                  <a:gd name="T70" fmla="*/ 63 w 116"/>
                  <a:gd name="T71" fmla="*/ 11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6" h="138">
                    <a:moveTo>
                      <a:pt x="65" y="0"/>
                    </a:moveTo>
                    <a:cubicBezTo>
                      <a:pt x="72" y="0"/>
                      <a:pt x="78" y="1"/>
                      <a:pt x="83" y="2"/>
                    </a:cubicBezTo>
                    <a:cubicBezTo>
                      <a:pt x="88" y="3"/>
                      <a:pt x="93" y="5"/>
                      <a:pt x="97" y="7"/>
                    </a:cubicBezTo>
                    <a:cubicBezTo>
                      <a:pt x="101" y="10"/>
                      <a:pt x="104" y="14"/>
                      <a:pt x="106" y="18"/>
                    </a:cubicBezTo>
                    <a:cubicBezTo>
                      <a:pt x="108" y="22"/>
                      <a:pt x="109" y="28"/>
                      <a:pt x="109" y="34"/>
                    </a:cubicBezTo>
                    <a:cubicBezTo>
                      <a:pt x="109" y="41"/>
                      <a:pt x="107" y="47"/>
                      <a:pt x="104" y="52"/>
                    </a:cubicBezTo>
                    <a:cubicBezTo>
                      <a:pt x="101" y="56"/>
                      <a:pt x="96" y="60"/>
                      <a:pt x="90" y="63"/>
                    </a:cubicBezTo>
                    <a:cubicBezTo>
                      <a:pt x="99" y="66"/>
                      <a:pt x="105" y="70"/>
                      <a:pt x="109" y="76"/>
                    </a:cubicBezTo>
                    <a:cubicBezTo>
                      <a:pt x="114" y="82"/>
                      <a:pt x="116" y="89"/>
                      <a:pt x="116" y="98"/>
                    </a:cubicBezTo>
                    <a:cubicBezTo>
                      <a:pt x="116" y="105"/>
                      <a:pt x="114" y="111"/>
                      <a:pt x="112" y="116"/>
                    </a:cubicBezTo>
                    <a:cubicBezTo>
                      <a:pt x="109" y="121"/>
                      <a:pt x="105" y="126"/>
                      <a:pt x="101" y="129"/>
                    </a:cubicBezTo>
                    <a:cubicBezTo>
                      <a:pt x="96" y="132"/>
                      <a:pt x="91" y="134"/>
                      <a:pt x="85" y="136"/>
                    </a:cubicBezTo>
                    <a:cubicBezTo>
                      <a:pt x="79" y="137"/>
                      <a:pt x="73" y="138"/>
                      <a:pt x="67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5" y="0"/>
                    </a:lnTo>
                    <a:close/>
                    <a:moveTo>
                      <a:pt x="61" y="56"/>
                    </a:moveTo>
                    <a:cubicBezTo>
                      <a:pt x="66" y="56"/>
                      <a:pt x="71" y="55"/>
                      <a:pt x="74" y="52"/>
                    </a:cubicBezTo>
                    <a:cubicBezTo>
                      <a:pt x="78" y="49"/>
                      <a:pt x="80" y="45"/>
                      <a:pt x="80" y="39"/>
                    </a:cubicBezTo>
                    <a:cubicBezTo>
                      <a:pt x="80" y="36"/>
                      <a:pt x="79" y="34"/>
                      <a:pt x="78" y="32"/>
                    </a:cubicBezTo>
                    <a:cubicBezTo>
                      <a:pt x="77" y="29"/>
                      <a:pt x="75" y="28"/>
                      <a:pt x="73" y="27"/>
                    </a:cubicBezTo>
                    <a:cubicBezTo>
                      <a:pt x="71" y="26"/>
                      <a:pt x="69" y="25"/>
                      <a:pt x="67" y="24"/>
                    </a:cubicBezTo>
                    <a:cubicBezTo>
                      <a:pt x="64" y="24"/>
                      <a:pt x="61" y="24"/>
                      <a:pt x="59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56"/>
                      <a:pt x="30" y="56"/>
                      <a:pt x="30" y="56"/>
                    </a:cubicBezTo>
                    <a:lnTo>
                      <a:pt x="61" y="56"/>
                    </a:lnTo>
                    <a:close/>
                    <a:moveTo>
                      <a:pt x="63" y="115"/>
                    </a:moveTo>
                    <a:cubicBezTo>
                      <a:pt x="66" y="115"/>
                      <a:pt x="69" y="114"/>
                      <a:pt x="71" y="114"/>
                    </a:cubicBezTo>
                    <a:cubicBezTo>
                      <a:pt x="74" y="113"/>
                      <a:pt x="76" y="112"/>
                      <a:pt x="78" y="111"/>
                    </a:cubicBezTo>
                    <a:cubicBezTo>
                      <a:pt x="81" y="109"/>
                      <a:pt x="82" y="108"/>
                      <a:pt x="83" y="105"/>
                    </a:cubicBezTo>
                    <a:cubicBezTo>
                      <a:pt x="85" y="103"/>
                      <a:pt x="85" y="100"/>
                      <a:pt x="85" y="96"/>
                    </a:cubicBezTo>
                    <a:cubicBezTo>
                      <a:pt x="85" y="89"/>
                      <a:pt x="83" y="84"/>
                      <a:pt x="79" y="81"/>
                    </a:cubicBezTo>
                    <a:cubicBezTo>
                      <a:pt x="75" y="78"/>
                      <a:pt x="70" y="77"/>
                      <a:pt x="63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115"/>
                      <a:pt x="30" y="115"/>
                      <a:pt x="30" y="115"/>
                    </a:cubicBezTo>
                    <a:lnTo>
                      <a:pt x="63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 userDrawn="1"/>
            </p:nvSpPr>
            <p:spPr bwMode="auto">
              <a:xfrm>
                <a:off x="1352550" y="4432301"/>
                <a:ext cx="120650" cy="131763"/>
              </a:xfrm>
              <a:custGeom>
                <a:avLst/>
                <a:gdLst>
                  <a:gd name="T0" fmla="*/ 68 w 94"/>
                  <a:gd name="T1" fmla="*/ 100 h 103"/>
                  <a:gd name="T2" fmla="*/ 68 w 94"/>
                  <a:gd name="T3" fmla="*/ 86 h 103"/>
                  <a:gd name="T4" fmla="*/ 67 w 94"/>
                  <a:gd name="T5" fmla="*/ 86 h 103"/>
                  <a:gd name="T6" fmla="*/ 53 w 94"/>
                  <a:gd name="T7" fmla="*/ 99 h 103"/>
                  <a:gd name="T8" fmla="*/ 36 w 94"/>
                  <a:gd name="T9" fmla="*/ 103 h 103"/>
                  <a:gd name="T10" fmla="*/ 18 w 94"/>
                  <a:gd name="T11" fmla="*/ 100 h 103"/>
                  <a:gd name="T12" fmla="*/ 7 w 94"/>
                  <a:gd name="T13" fmla="*/ 92 h 103"/>
                  <a:gd name="T14" fmla="*/ 1 w 94"/>
                  <a:gd name="T15" fmla="*/ 79 h 103"/>
                  <a:gd name="T16" fmla="*/ 0 w 94"/>
                  <a:gd name="T17" fmla="*/ 62 h 103"/>
                  <a:gd name="T18" fmla="*/ 0 w 94"/>
                  <a:gd name="T19" fmla="*/ 0 h 103"/>
                  <a:gd name="T20" fmla="*/ 27 w 94"/>
                  <a:gd name="T21" fmla="*/ 0 h 103"/>
                  <a:gd name="T22" fmla="*/ 27 w 94"/>
                  <a:gd name="T23" fmla="*/ 57 h 103"/>
                  <a:gd name="T24" fmla="*/ 31 w 94"/>
                  <a:gd name="T25" fmla="*/ 75 h 103"/>
                  <a:gd name="T26" fmla="*/ 45 w 94"/>
                  <a:gd name="T27" fmla="*/ 81 h 103"/>
                  <a:gd name="T28" fmla="*/ 61 w 94"/>
                  <a:gd name="T29" fmla="*/ 75 h 103"/>
                  <a:gd name="T30" fmla="*/ 66 w 94"/>
                  <a:gd name="T31" fmla="*/ 53 h 103"/>
                  <a:gd name="T32" fmla="*/ 66 w 94"/>
                  <a:gd name="T33" fmla="*/ 0 h 103"/>
                  <a:gd name="T34" fmla="*/ 94 w 94"/>
                  <a:gd name="T35" fmla="*/ 0 h 103"/>
                  <a:gd name="T36" fmla="*/ 94 w 94"/>
                  <a:gd name="T37" fmla="*/ 100 h 103"/>
                  <a:gd name="T38" fmla="*/ 68 w 94"/>
                  <a:gd name="T39" fmla="*/ 10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68" y="100"/>
                    </a:moveTo>
                    <a:cubicBezTo>
                      <a:pt x="68" y="86"/>
                      <a:pt x="68" y="86"/>
                      <a:pt x="68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4" y="92"/>
                      <a:pt x="59" y="96"/>
                      <a:pt x="53" y="99"/>
                    </a:cubicBezTo>
                    <a:cubicBezTo>
                      <a:pt x="48" y="101"/>
                      <a:pt x="42" y="103"/>
                      <a:pt x="36" y="103"/>
                    </a:cubicBezTo>
                    <a:cubicBezTo>
                      <a:pt x="29" y="103"/>
                      <a:pt x="23" y="102"/>
                      <a:pt x="18" y="100"/>
                    </a:cubicBezTo>
                    <a:cubicBezTo>
                      <a:pt x="14" y="98"/>
                      <a:pt x="10" y="95"/>
                      <a:pt x="7" y="92"/>
                    </a:cubicBezTo>
                    <a:cubicBezTo>
                      <a:pt x="4" y="88"/>
                      <a:pt x="3" y="84"/>
                      <a:pt x="1" y="79"/>
                    </a:cubicBezTo>
                    <a:cubicBezTo>
                      <a:pt x="0" y="74"/>
                      <a:pt x="0" y="68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7" y="65"/>
                      <a:pt x="29" y="71"/>
                      <a:pt x="31" y="75"/>
                    </a:cubicBezTo>
                    <a:cubicBezTo>
                      <a:pt x="34" y="79"/>
                      <a:pt x="38" y="81"/>
                      <a:pt x="45" y="81"/>
                    </a:cubicBezTo>
                    <a:cubicBezTo>
                      <a:pt x="52" y="81"/>
                      <a:pt x="58" y="79"/>
                      <a:pt x="61" y="75"/>
                    </a:cubicBezTo>
                    <a:cubicBezTo>
                      <a:pt x="65" y="70"/>
                      <a:pt x="66" y="63"/>
                      <a:pt x="66" y="5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0"/>
                      <a:pt x="94" y="100"/>
                      <a:pt x="94" y="100"/>
                    </a:cubicBezTo>
                    <a:lnTo>
                      <a:pt x="68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6" name="Freeform 17"/>
              <p:cNvSpPr>
                <a:spLocks/>
              </p:cNvSpPr>
              <p:nvPr userDrawn="1"/>
            </p:nvSpPr>
            <p:spPr bwMode="auto">
              <a:xfrm>
                <a:off x="1489075" y="4427538"/>
                <a:ext cx="120650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40 w 93"/>
                  <a:gd name="T5" fmla="*/ 87 h 106"/>
                  <a:gd name="T6" fmla="*/ 47 w 93"/>
                  <a:gd name="T7" fmla="*/ 88 h 106"/>
                  <a:gd name="T8" fmla="*/ 54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3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3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6 w 93"/>
                  <a:gd name="T39" fmla="*/ 7 h 106"/>
                  <a:gd name="T40" fmla="*/ 86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2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9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40" y="87"/>
                    </a:cubicBezTo>
                    <a:cubicBezTo>
                      <a:pt x="42" y="87"/>
                      <a:pt x="45" y="88"/>
                      <a:pt x="47" y="88"/>
                    </a:cubicBezTo>
                    <a:cubicBezTo>
                      <a:pt x="49" y="88"/>
                      <a:pt x="51" y="87"/>
                      <a:pt x="54" y="87"/>
                    </a:cubicBezTo>
                    <a:cubicBezTo>
                      <a:pt x="56" y="86"/>
                      <a:pt x="58" y="86"/>
                      <a:pt x="59" y="85"/>
                    </a:cubicBezTo>
                    <a:cubicBezTo>
                      <a:pt x="61" y="84"/>
                      <a:pt x="63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3" y="68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3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3" y="37"/>
                      <a:pt x="3" y="33"/>
                    </a:cubicBezTo>
                    <a:cubicBezTo>
                      <a:pt x="3" y="26"/>
                      <a:pt x="4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2" y="0"/>
                      <a:pt x="57" y="1"/>
                      <a:pt x="62" y="2"/>
                    </a:cubicBezTo>
                    <a:cubicBezTo>
                      <a:pt x="67" y="3"/>
                      <a:pt x="72" y="5"/>
                      <a:pt x="76" y="7"/>
                    </a:cubicBezTo>
                    <a:cubicBezTo>
                      <a:pt x="80" y="10"/>
                      <a:pt x="83" y="13"/>
                      <a:pt x="86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3" y="22"/>
                      <a:pt x="32" y="23"/>
                    </a:cubicBezTo>
                    <a:cubicBezTo>
                      <a:pt x="31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3" y="34"/>
                    </a:cubicBezTo>
                    <a:cubicBezTo>
                      <a:pt x="35" y="36"/>
                      <a:pt x="37" y="37"/>
                      <a:pt x="40" y="38"/>
                    </a:cubicBezTo>
                    <a:cubicBezTo>
                      <a:pt x="43" y="39"/>
                      <a:pt x="46" y="40"/>
                      <a:pt x="50" y="40"/>
                    </a:cubicBezTo>
                    <a:cubicBezTo>
                      <a:pt x="54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2" y="83"/>
                      <a:pt x="89" y="88"/>
                    </a:cubicBezTo>
                    <a:cubicBezTo>
                      <a:pt x="86" y="92"/>
                      <a:pt x="83" y="96"/>
                      <a:pt x="79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9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8" y="92"/>
                      <a:pt x="5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7" name="Freeform 18"/>
              <p:cNvSpPr>
                <a:spLocks noEditPoints="1"/>
              </p:cNvSpPr>
              <p:nvPr userDrawn="1"/>
            </p:nvSpPr>
            <p:spPr bwMode="auto">
              <a:xfrm>
                <a:off x="1627188" y="4383088"/>
                <a:ext cx="36513" cy="177800"/>
              </a:xfrm>
              <a:custGeom>
                <a:avLst/>
                <a:gdLst>
                  <a:gd name="T0" fmla="*/ 0 w 23"/>
                  <a:gd name="T1" fmla="*/ 18 h 112"/>
                  <a:gd name="T2" fmla="*/ 0 w 23"/>
                  <a:gd name="T3" fmla="*/ 0 h 112"/>
                  <a:gd name="T4" fmla="*/ 23 w 23"/>
                  <a:gd name="T5" fmla="*/ 0 h 112"/>
                  <a:gd name="T6" fmla="*/ 23 w 23"/>
                  <a:gd name="T7" fmla="*/ 18 h 112"/>
                  <a:gd name="T8" fmla="*/ 0 w 23"/>
                  <a:gd name="T9" fmla="*/ 18 h 112"/>
                  <a:gd name="T10" fmla="*/ 23 w 23"/>
                  <a:gd name="T11" fmla="*/ 31 h 112"/>
                  <a:gd name="T12" fmla="*/ 23 w 23"/>
                  <a:gd name="T13" fmla="*/ 112 h 112"/>
                  <a:gd name="T14" fmla="*/ 0 w 23"/>
                  <a:gd name="T15" fmla="*/ 112 h 112"/>
                  <a:gd name="T16" fmla="*/ 0 w 23"/>
                  <a:gd name="T17" fmla="*/ 31 h 112"/>
                  <a:gd name="T18" fmla="*/ 23 w 23"/>
                  <a:gd name="T19" fmla="*/ 3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12">
                    <a:moveTo>
                      <a:pt x="0" y="18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close/>
                    <a:moveTo>
                      <a:pt x="23" y="31"/>
                    </a:moveTo>
                    <a:lnTo>
                      <a:pt x="23" y="112"/>
                    </a:lnTo>
                    <a:lnTo>
                      <a:pt x="0" y="112"/>
                    </a:lnTo>
                    <a:lnTo>
                      <a:pt x="0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1685925" y="4427538"/>
                <a:ext cx="122238" cy="133350"/>
              </a:xfrm>
              <a:custGeom>
                <a:avLst/>
                <a:gdLst>
                  <a:gd name="T0" fmla="*/ 26 w 94"/>
                  <a:gd name="T1" fmla="*/ 3 h 103"/>
                  <a:gd name="T2" fmla="*/ 26 w 94"/>
                  <a:gd name="T3" fmla="*/ 17 h 103"/>
                  <a:gd name="T4" fmla="*/ 27 w 94"/>
                  <a:gd name="T5" fmla="*/ 17 h 103"/>
                  <a:gd name="T6" fmla="*/ 40 w 94"/>
                  <a:gd name="T7" fmla="*/ 4 h 103"/>
                  <a:gd name="T8" fmla="*/ 57 w 94"/>
                  <a:gd name="T9" fmla="*/ 0 h 103"/>
                  <a:gd name="T10" fmla="*/ 76 w 94"/>
                  <a:gd name="T11" fmla="*/ 3 h 103"/>
                  <a:gd name="T12" fmla="*/ 87 w 94"/>
                  <a:gd name="T13" fmla="*/ 12 h 103"/>
                  <a:gd name="T14" fmla="*/ 92 w 94"/>
                  <a:gd name="T15" fmla="*/ 25 h 103"/>
                  <a:gd name="T16" fmla="*/ 94 w 94"/>
                  <a:gd name="T17" fmla="*/ 42 h 103"/>
                  <a:gd name="T18" fmla="*/ 94 w 94"/>
                  <a:gd name="T19" fmla="*/ 103 h 103"/>
                  <a:gd name="T20" fmla="*/ 67 w 94"/>
                  <a:gd name="T21" fmla="*/ 103 h 103"/>
                  <a:gd name="T22" fmla="*/ 67 w 94"/>
                  <a:gd name="T23" fmla="*/ 47 h 103"/>
                  <a:gd name="T24" fmla="*/ 63 w 94"/>
                  <a:gd name="T25" fmla="*/ 28 h 103"/>
                  <a:gd name="T26" fmla="*/ 49 w 94"/>
                  <a:gd name="T27" fmla="*/ 22 h 103"/>
                  <a:gd name="T28" fmla="*/ 33 w 94"/>
                  <a:gd name="T29" fmla="*/ 29 h 103"/>
                  <a:gd name="T30" fmla="*/ 28 w 94"/>
                  <a:gd name="T31" fmla="*/ 51 h 103"/>
                  <a:gd name="T32" fmla="*/ 28 w 94"/>
                  <a:gd name="T33" fmla="*/ 103 h 103"/>
                  <a:gd name="T34" fmla="*/ 0 w 94"/>
                  <a:gd name="T35" fmla="*/ 103 h 103"/>
                  <a:gd name="T36" fmla="*/ 0 w 94"/>
                  <a:gd name="T37" fmla="*/ 3 h 103"/>
                  <a:gd name="T38" fmla="*/ 26 w 94"/>
                  <a:gd name="T39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26" y="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11"/>
                      <a:pt x="35" y="7"/>
                      <a:pt x="40" y="4"/>
                    </a:cubicBezTo>
                    <a:cubicBezTo>
                      <a:pt x="46" y="2"/>
                      <a:pt x="52" y="0"/>
                      <a:pt x="57" y="0"/>
                    </a:cubicBezTo>
                    <a:cubicBezTo>
                      <a:pt x="65" y="0"/>
                      <a:pt x="71" y="1"/>
                      <a:pt x="76" y="3"/>
                    </a:cubicBezTo>
                    <a:cubicBezTo>
                      <a:pt x="80" y="5"/>
                      <a:pt x="84" y="8"/>
                      <a:pt x="87" y="12"/>
                    </a:cubicBezTo>
                    <a:cubicBezTo>
                      <a:pt x="89" y="15"/>
                      <a:pt x="91" y="20"/>
                      <a:pt x="92" y="25"/>
                    </a:cubicBezTo>
                    <a:cubicBezTo>
                      <a:pt x="94" y="30"/>
                      <a:pt x="94" y="35"/>
                      <a:pt x="94" y="4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38"/>
                      <a:pt x="65" y="32"/>
                      <a:pt x="63" y="28"/>
                    </a:cubicBezTo>
                    <a:cubicBezTo>
                      <a:pt x="60" y="24"/>
                      <a:pt x="56" y="22"/>
                      <a:pt x="49" y="22"/>
                    </a:cubicBezTo>
                    <a:cubicBezTo>
                      <a:pt x="41" y="22"/>
                      <a:pt x="36" y="24"/>
                      <a:pt x="33" y="29"/>
                    </a:cubicBezTo>
                    <a:cubicBezTo>
                      <a:pt x="29" y="33"/>
                      <a:pt x="28" y="41"/>
                      <a:pt x="28" y="51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1824038" y="4427538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7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4 w 100"/>
                  <a:gd name="T19" fmla="*/ 75 h 106"/>
                  <a:gd name="T20" fmla="*/ 0 w 100"/>
                  <a:gd name="T21" fmla="*/ 53 h 106"/>
                  <a:gd name="T22" fmla="*/ 4 w 100"/>
                  <a:gd name="T23" fmla="*/ 32 h 106"/>
                  <a:gd name="T24" fmla="*/ 14 w 100"/>
                  <a:gd name="T25" fmla="*/ 16 h 106"/>
                  <a:gd name="T26" fmla="*/ 31 w 100"/>
                  <a:gd name="T27" fmla="*/ 4 h 106"/>
                  <a:gd name="T28" fmla="*/ 51 w 100"/>
                  <a:gd name="T29" fmla="*/ 0 h 106"/>
                  <a:gd name="T30" fmla="*/ 74 w 100"/>
                  <a:gd name="T31" fmla="*/ 5 h 106"/>
                  <a:gd name="T32" fmla="*/ 89 w 100"/>
                  <a:gd name="T33" fmla="*/ 19 h 106"/>
                  <a:gd name="T34" fmla="*/ 98 w 100"/>
                  <a:gd name="T35" fmla="*/ 38 h 106"/>
                  <a:gd name="T36" fmla="*/ 100 w 100"/>
                  <a:gd name="T37" fmla="*/ 60 h 106"/>
                  <a:gd name="T38" fmla="*/ 28 w 100"/>
                  <a:gd name="T39" fmla="*/ 60 h 106"/>
                  <a:gd name="T40" fmla="*/ 34 w 100"/>
                  <a:gd name="T41" fmla="*/ 79 h 106"/>
                  <a:gd name="T42" fmla="*/ 66 w 100"/>
                  <a:gd name="T43" fmla="*/ 27 h 106"/>
                  <a:gd name="T44" fmla="*/ 51 w 100"/>
                  <a:gd name="T45" fmla="*/ 21 h 106"/>
                  <a:gd name="T46" fmla="*/ 40 w 100"/>
                  <a:gd name="T47" fmla="*/ 23 h 106"/>
                  <a:gd name="T48" fmla="*/ 33 w 100"/>
                  <a:gd name="T49" fmla="*/ 29 h 106"/>
                  <a:gd name="T50" fmla="*/ 29 w 100"/>
                  <a:gd name="T51" fmla="*/ 36 h 106"/>
                  <a:gd name="T52" fmla="*/ 28 w 100"/>
                  <a:gd name="T53" fmla="*/ 42 h 106"/>
                  <a:gd name="T54" fmla="*/ 72 w 100"/>
                  <a:gd name="T55" fmla="*/ 42 h 106"/>
                  <a:gd name="T56" fmla="*/ 66 w 100"/>
                  <a:gd name="T57" fmla="*/ 2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3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4" y="32"/>
                    </a:cubicBezTo>
                    <a:cubicBezTo>
                      <a:pt x="6" y="26"/>
                      <a:pt x="10" y="20"/>
                      <a:pt x="14" y="16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9"/>
                      <a:pt x="85" y="13"/>
                      <a:pt x="89" y="19"/>
                    </a:cubicBezTo>
                    <a:cubicBezTo>
                      <a:pt x="93" y="24"/>
                      <a:pt x="96" y="30"/>
                      <a:pt x="98" y="38"/>
                    </a:cubicBezTo>
                    <a:cubicBezTo>
                      <a:pt x="100" y="45"/>
                      <a:pt x="100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6" y="27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4" y="27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9" y="30"/>
                      <a:pt x="66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1963738" y="4427538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4 h 106"/>
                  <a:gd name="T4" fmla="*/ 39 w 93"/>
                  <a:gd name="T5" fmla="*/ 87 h 106"/>
                  <a:gd name="T6" fmla="*/ 47 w 93"/>
                  <a:gd name="T7" fmla="*/ 88 h 106"/>
                  <a:gd name="T8" fmla="*/ 53 w 93"/>
                  <a:gd name="T9" fmla="*/ 87 h 106"/>
                  <a:gd name="T10" fmla="*/ 59 w 93"/>
                  <a:gd name="T11" fmla="*/ 85 h 106"/>
                  <a:gd name="T12" fmla="*/ 63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4 h 106"/>
                  <a:gd name="T26" fmla="*/ 2 w 93"/>
                  <a:gd name="T27" fmla="*/ 33 h 106"/>
                  <a:gd name="T28" fmla="*/ 6 w 93"/>
                  <a:gd name="T29" fmla="*/ 17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2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2 w 93"/>
                  <a:gd name="T59" fmla="*/ 34 h 106"/>
                  <a:gd name="T60" fmla="*/ 40 w 93"/>
                  <a:gd name="T61" fmla="*/ 38 h 106"/>
                  <a:gd name="T62" fmla="*/ 49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8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4 w 93"/>
                  <a:gd name="T87" fmla="*/ 87 h 106"/>
                  <a:gd name="T88" fmla="*/ 0 w 93"/>
                  <a:gd name="T89" fmla="*/ 71 h 106"/>
                  <a:gd name="T90" fmla="*/ 26 w 93"/>
                  <a:gd name="T91" fmla="*/ 71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39" y="87"/>
                    </a:cubicBezTo>
                    <a:cubicBezTo>
                      <a:pt x="42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1" y="84"/>
                      <a:pt x="62" y="82"/>
                      <a:pt x="63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0" y="0"/>
                      <a:pt x="46" y="0"/>
                    </a:cubicBezTo>
                    <a:cubicBezTo>
                      <a:pt x="51" y="0"/>
                      <a:pt x="56" y="1"/>
                      <a:pt x="62" y="2"/>
                    </a:cubicBezTo>
                    <a:cubicBezTo>
                      <a:pt x="67" y="3"/>
                      <a:pt x="71" y="5"/>
                      <a:pt x="75" y="7"/>
                    </a:cubicBezTo>
                    <a:cubicBezTo>
                      <a:pt x="79" y="10"/>
                      <a:pt x="83" y="13"/>
                      <a:pt x="85" y="17"/>
                    </a:cubicBezTo>
                    <a:cubicBezTo>
                      <a:pt x="88" y="21"/>
                      <a:pt x="89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27"/>
                      <a:pt x="61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2" y="34"/>
                    </a:cubicBezTo>
                    <a:cubicBezTo>
                      <a:pt x="34" y="36"/>
                      <a:pt x="37" y="37"/>
                      <a:pt x="40" y="38"/>
                    </a:cubicBezTo>
                    <a:cubicBezTo>
                      <a:pt x="42" y="39"/>
                      <a:pt x="46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6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1" y="83"/>
                      <a:pt x="89" y="88"/>
                    </a:cubicBezTo>
                    <a:cubicBezTo>
                      <a:pt x="86" y="92"/>
                      <a:pt x="83" y="96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1" y="95"/>
                      <a:pt x="7" y="92"/>
                      <a:pt x="4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1" name="Freeform 22"/>
              <p:cNvSpPr>
                <a:spLocks/>
              </p:cNvSpPr>
              <p:nvPr userDrawn="1"/>
            </p:nvSpPr>
            <p:spPr bwMode="auto">
              <a:xfrm>
                <a:off x="2093913" y="4427538"/>
                <a:ext cx="119063" cy="136525"/>
              </a:xfrm>
              <a:custGeom>
                <a:avLst/>
                <a:gdLst>
                  <a:gd name="T0" fmla="*/ 27 w 92"/>
                  <a:gd name="T1" fmla="*/ 78 h 106"/>
                  <a:gd name="T2" fmla="*/ 32 w 92"/>
                  <a:gd name="T3" fmla="*/ 84 h 106"/>
                  <a:gd name="T4" fmla="*/ 39 w 92"/>
                  <a:gd name="T5" fmla="*/ 87 h 106"/>
                  <a:gd name="T6" fmla="*/ 47 w 92"/>
                  <a:gd name="T7" fmla="*/ 88 h 106"/>
                  <a:gd name="T8" fmla="*/ 53 w 92"/>
                  <a:gd name="T9" fmla="*/ 87 h 106"/>
                  <a:gd name="T10" fmla="*/ 59 w 92"/>
                  <a:gd name="T11" fmla="*/ 85 h 106"/>
                  <a:gd name="T12" fmla="*/ 63 w 92"/>
                  <a:gd name="T13" fmla="*/ 81 h 106"/>
                  <a:gd name="T14" fmla="*/ 65 w 92"/>
                  <a:gd name="T15" fmla="*/ 75 h 106"/>
                  <a:gd name="T16" fmla="*/ 57 w 92"/>
                  <a:gd name="T17" fmla="*/ 65 h 106"/>
                  <a:gd name="T18" fmla="*/ 34 w 92"/>
                  <a:gd name="T19" fmla="*/ 59 h 106"/>
                  <a:gd name="T20" fmla="*/ 22 w 92"/>
                  <a:gd name="T21" fmla="*/ 56 h 106"/>
                  <a:gd name="T22" fmla="*/ 12 w 92"/>
                  <a:gd name="T23" fmla="*/ 51 h 106"/>
                  <a:gd name="T24" fmla="*/ 5 w 92"/>
                  <a:gd name="T25" fmla="*/ 44 h 106"/>
                  <a:gd name="T26" fmla="*/ 2 w 92"/>
                  <a:gd name="T27" fmla="*/ 33 h 106"/>
                  <a:gd name="T28" fmla="*/ 6 w 92"/>
                  <a:gd name="T29" fmla="*/ 17 h 106"/>
                  <a:gd name="T30" fmla="*/ 16 w 92"/>
                  <a:gd name="T31" fmla="*/ 7 h 106"/>
                  <a:gd name="T32" fmla="*/ 30 w 92"/>
                  <a:gd name="T33" fmla="*/ 2 h 106"/>
                  <a:gd name="T34" fmla="*/ 45 w 92"/>
                  <a:gd name="T35" fmla="*/ 0 h 106"/>
                  <a:gd name="T36" fmla="*/ 61 w 92"/>
                  <a:gd name="T37" fmla="*/ 2 h 106"/>
                  <a:gd name="T38" fmla="*/ 75 w 92"/>
                  <a:gd name="T39" fmla="*/ 7 h 106"/>
                  <a:gd name="T40" fmla="*/ 85 w 92"/>
                  <a:gd name="T41" fmla="*/ 17 h 106"/>
                  <a:gd name="T42" fmla="*/ 90 w 92"/>
                  <a:gd name="T43" fmla="*/ 32 h 106"/>
                  <a:gd name="T44" fmla="*/ 63 w 92"/>
                  <a:gd name="T45" fmla="*/ 32 h 106"/>
                  <a:gd name="T46" fmla="*/ 57 w 92"/>
                  <a:gd name="T47" fmla="*/ 22 h 106"/>
                  <a:gd name="T48" fmla="*/ 45 w 92"/>
                  <a:gd name="T49" fmla="*/ 19 h 106"/>
                  <a:gd name="T50" fmla="*/ 40 w 92"/>
                  <a:gd name="T51" fmla="*/ 19 h 106"/>
                  <a:gd name="T52" fmla="*/ 35 w 92"/>
                  <a:gd name="T53" fmla="*/ 20 h 106"/>
                  <a:gd name="T54" fmla="*/ 31 w 92"/>
                  <a:gd name="T55" fmla="*/ 23 h 106"/>
                  <a:gd name="T56" fmla="*/ 29 w 92"/>
                  <a:gd name="T57" fmla="*/ 28 h 106"/>
                  <a:gd name="T58" fmla="*/ 32 w 92"/>
                  <a:gd name="T59" fmla="*/ 34 h 106"/>
                  <a:gd name="T60" fmla="*/ 39 w 92"/>
                  <a:gd name="T61" fmla="*/ 38 h 106"/>
                  <a:gd name="T62" fmla="*/ 49 w 92"/>
                  <a:gd name="T63" fmla="*/ 40 h 106"/>
                  <a:gd name="T64" fmla="*/ 61 w 92"/>
                  <a:gd name="T65" fmla="*/ 43 h 106"/>
                  <a:gd name="T66" fmla="*/ 72 w 92"/>
                  <a:gd name="T67" fmla="*/ 46 h 106"/>
                  <a:gd name="T68" fmla="*/ 82 w 92"/>
                  <a:gd name="T69" fmla="*/ 51 h 106"/>
                  <a:gd name="T70" fmla="*/ 90 w 92"/>
                  <a:gd name="T71" fmla="*/ 59 h 106"/>
                  <a:gd name="T72" fmla="*/ 92 w 92"/>
                  <a:gd name="T73" fmla="*/ 71 h 106"/>
                  <a:gd name="T74" fmla="*/ 88 w 92"/>
                  <a:gd name="T75" fmla="*/ 88 h 106"/>
                  <a:gd name="T76" fmla="*/ 78 w 92"/>
                  <a:gd name="T77" fmla="*/ 98 h 106"/>
                  <a:gd name="T78" fmla="*/ 63 w 92"/>
                  <a:gd name="T79" fmla="*/ 104 h 106"/>
                  <a:gd name="T80" fmla="*/ 47 w 92"/>
                  <a:gd name="T81" fmla="*/ 106 h 106"/>
                  <a:gd name="T82" fmla="*/ 30 w 92"/>
                  <a:gd name="T83" fmla="*/ 104 h 106"/>
                  <a:gd name="T84" fmla="*/ 15 w 92"/>
                  <a:gd name="T85" fmla="*/ 98 h 106"/>
                  <a:gd name="T86" fmla="*/ 4 w 92"/>
                  <a:gd name="T87" fmla="*/ 87 h 106"/>
                  <a:gd name="T88" fmla="*/ 0 w 92"/>
                  <a:gd name="T89" fmla="*/ 71 h 106"/>
                  <a:gd name="T90" fmla="*/ 26 w 92"/>
                  <a:gd name="T91" fmla="*/ 71 h 106"/>
                  <a:gd name="T92" fmla="*/ 27 w 92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6">
                    <a:moveTo>
                      <a:pt x="27" y="78"/>
                    </a:moveTo>
                    <a:cubicBezTo>
                      <a:pt x="29" y="80"/>
                      <a:pt x="30" y="82"/>
                      <a:pt x="32" y="84"/>
                    </a:cubicBezTo>
                    <a:cubicBezTo>
                      <a:pt x="34" y="85"/>
                      <a:pt x="36" y="86"/>
                      <a:pt x="39" y="87"/>
                    </a:cubicBezTo>
                    <a:cubicBezTo>
                      <a:pt x="41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0" y="84"/>
                      <a:pt x="62" y="82"/>
                      <a:pt x="63" y="81"/>
                    </a:cubicBezTo>
                    <a:cubicBezTo>
                      <a:pt x="64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3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6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8" y="13"/>
                      <a:pt x="11" y="9"/>
                      <a:pt x="16" y="7"/>
                    </a:cubicBezTo>
                    <a:cubicBezTo>
                      <a:pt x="20" y="4"/>
                      <a:pt x="24" y="3"/>
                      <a:pt x="30" y="2"/>
                    </a:cubicBezTo>
                    <a:cubicBezTo>
                      <a:pt x="35" y="1"/>
                      <a:pt x="40" y="0"/>
                      <a:pt x="45" y="0"/>
                    </a:cubicBezTo>
                    <a:cubicBezTo>
                      <a:pt x="51" y="0"/>
                      <a:pt x="56" y="1"/>
                      <a:pt x="61" y="2"/>
                    </a:cubicBezTo>
                    <a:cubicBezTo>
                      <a:pt x="66" y="3"/>
                      <a:pt x="71" y="5"/>
                      <a:pt x="75" y="7"/>
                    </a:cubicBezTo>
                    <a:cubicBezTo>
                      <a:pt x="79" y="10"/>
                      <a:pt x="82" y="13"/>
                      <a:pt x="85" y="17"/>
                    </a:cubicBezTo>
                    <a:cubicBezTo>
                      <a:pt x="87" y="21"/>
                      <a:pt x="89" y="26"/>
                      <a:pt x="90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7"/>
                      <a:pt x="61" y="23"/>
                      <a:pt x="57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1" y="19"/>
                      <a:pt x="40" y="19"/>
                    </a:cubicBezTo>
                    <a:cubicBezTo>
                      <a:pt x="38" y="19"/>
                      <a:pt x="36" y="20"/>
                      <a:pt x="35" y="20"/>
                    </a:cubicBezTo>
                    <a:cubicBezTo>
                      <a:pt x="33" y="21"/>
                      <a:pt x="32" y="22"/>
                      <a:pt x="31" y="23"/>
                    </a:cubicBezTo>
                    <a:cubicBezTo>
                      <a:pt x="30" y="24"/>
                      <a:pt x="29" y="26"/>
                      <a:pt x="29" y="28"/>
                    </a:cubicBezTo>
                    <a:cubicBezTo>
                      <a:pt x="29" y="31"/>
                      <a:pt x="30" y="33"/>
                      <a:pt x="32" y="34"/>
                    </a:cubicBezTo>
                    <a:cubicBezTo>
                      <a:pt x="34" y="36"/>
                      <a:pt x="36" y="37"/>
                      <a:pt x="39" y="38"/>
                    </a:cubicBezTo>
                    <a:cubicBezTo>
                      <a:pt x="42" y="39"/>
                      <a:pt x="45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8" y="45"/>
                      <a:pt x="72" y="46"/>
                    </a:cubicBezTo>
                    <a:cubicBezTo>
                      <a:pt x="76" y="48"/>
                      <a:pt x="79" y="49"/>
                      <a:pt x="82" y="51"/>
                    </a:cubicBezTo>
                    <a:cubicBezTo>
                      <a:pt x="85" y="54"/>
                      <a:pt x="88" y="56"/>
                      <a:pt x="90" y="59"/>
                    </a:cubicBezTo>
                    <a:cubicBezTo>
                      <a:pt x="91" y="63"/>
                      <a:pt x="92" y="66"/>
                      <a:pt x="92" y="71"/>
                    </a:cubicBezTo>
                    <a:cubicBezTo>
                      <a:pt x="92" y="78"/>
                      <a:pt x="91" y="83"/>
                      <a:pt x="88" y="88"/>
                    </a:cubicBezTo>
                    <a:cubicBezTo>
                      <a:pt x="86" y="92"/>
                      <a:pt x="82" y="96"/>
                      <a:pt x="78" y="98"/>
                    </a:cubicBezTo>
                    <a:cubicBezTo>
                      <a:pt x="74" y="101"/>
                      <a:pt x="69" y="103"/>
                      <a:pt x="63" y="104"/>
                    </a:cubicBezTo>
                    <a:cubicBezTo>
                      <a:pt x="58" y="105"/>
                      <a:pt x="52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0" y="95"/>
                      <a:pt x="7" y="92"/>
                      <a:pt x="4" y="87"/>
                    </a:cubicBezTo>
                    <a:cubicBezTo>
                      <a:pt x="1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6" y="76"/>
                      <a:pt x="27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1173163" y="4627563"/>
                <a:ext cx="150813" cy="187325"/>
              </a:xfrm>
              <a:custGeom>
                <a:avLst/>
                <a:gdLst>
                  <a:gd name="T0" fmla="*/ 32 w 117"/>
                  <a:gd name="T1" fmla="*/ 108 h 145"/>
                  <a:gd name="T2" fmla="*/ 39 w 117"/>
                  <a:gd name="T3" fmla="*/ 116 h 145"/>
                  <a:gd name="T4" fmla="*/ 49 w 117"/>
                  <a:gd name="T5" fmla="*/ 120 h 145"/>
                  <a:gd name="T6" fmla="*/ 60 w 117"/>
                  <a:gd name="T7" fmla="*/ 122 h 145"/>
                  <a:gd name="T8" fmla="*/ 69 w 117"/>
                  <a:gd name="T9" fmla="*/ 121 h 145"/>
                  <a:gd name="T10" fmla="*/ 78 w 117"/>
                  <a:gd name="T11" fmla="*/ 118 h 145"/>
                  <a:gd name="T12" fmla="*/ 84 w 117"/>
                  <a:gd name="T13" fmla="*/ 113 h 145"/>
                  <a:gd name="T14" fmla="*/ 87 w 117"/>
                  <a:gd name="T15" fmla="*/ 104 h 145"/>
                  <a:gd name="T16" fmla="*/ 84 w 117"/>
                  <a:gd name="T17" fmla="*/ 95 h 145"/>
                  <a:gd name="T18" fmla="*/ 74 w 117"/>
                  <a:gd name="T19" fmla="*/ 90 h 145"/>
                  <a:gd name="T20" fmla="*/ 61 w 117"/>
                  <a:gd name="T21" fmla="*/ 85 h 145"/>
                  <a:gd name="T22" fmla="*/ 46 w 117"/>
                  <a:gd name="T23" fmla="*/ 82 h 145"/>
                  <a:gd name="T24" fmla="*/ 31 w 117"/>
                  <a:gd name="T25" fmla="*/ 77 h 145"/>
                  <a:gd name="T26" fmla="*/ 18 w 117"/>
                  <a:gd name="T27" fmla="*/ 70 h 145"/>
                  <a:gd name="T28" fmla="*/ 8 w 117"/>
                  <a:gd name="T29" fmla="*/ 58 h 145"/>
                  <a:gd name="T30" fmla="*/ 5 w 117"/>
                  <a:gd name="T31" fmla="*/ 42 h 145"/>
                  <a:gd name="T32" fmla="*/ 9 w 117"/>
                  <a:gd name="T33" fmla="*/ 24 h 145"/>
                  <a:gd name="T34" fmla="*/ 21 w 117"/>
                  <a:gd name="T35" fmla="*/ 11 h 145"/>
                  <a:gd name="T36" fmla="*/ 38 w 117"/>
                  <a:gd name="T37" fmla="*/ 3 h 145"/>
                  <a:gd name="T38" fmla="*/ 56 w 117"/>
                  <a:gd name="T39" fmla="*/ 0 h 145"/>
                  <a:gd name="T40" fmla="*/ 77 w 117"/>
                  <a:gd name="T41" fmla="*/ 3 h 145"/>
                  <a:gd name="T42" fmla="*/ 95 w 117"/>
                  <a:gd name="T43" fmla="*/ 11 h 145"/>
                  <a:gd name="T44" fmla="*/ 107 w 117"/>
                  <a:gd name="T45" fmla="*/ 25 h 145"/>
                  <a:gd name="T46" fmla="*/ 112 w 117"/>
                  <a:gd name="T47" fmla="*/ 45 h 145"/>
                  <a:gd name="T48" fmla="*/ 82 w 117"/>
                  <a:gd name="T49" fmla="*/ 45 h 145"/>
                  <a:gd name="T50" fmla="*/ 80 w 117"/>
                  <a:gd name="T51" fmla="*/ 35 h 145"/>
                  <a:gd name="T52" fmla="*/ 74 w 117"/>
                  <a:gd name="T53" fmla="*/ 28 h 145"/>
                  <a:gd name="T54" fmla="*/ 65 w 117"/>
                  <a:gd name="T55" fmla="*/ 25 h 145"/>
                  <a:gd name="T56" fmla="*/ 55 w 117"/>
                  <a:gd name="T57" fmla="*/ 24 h 145"/>
                  <a:gd name="T58" fmla="*/ 48 w 117"/>
                  <a:gd name="T59" fmla="*/ 25 h 145"/>
                  <a:gd name="T60" fmla="*/ 41 w 117"/>
                  <a:gd name="T61" fmla="*/ 28 h 145"/>
                  <a:gd name="T62" fmla="*/ 36 w 117"/>
                  <a:gd name="T63" fmla="*/ 32 h 145"/>
                  <a:gd name="T64" fmla="*/ 34 w 117"/>
                  <a:gd name="T65" fmla="*/ 40 h 145"/>
                  <a:gd name="T66" fmla="*/ 36 w 117"/>
                  <a:gd name="T67" fmla="*/ 46 h 145"/>
                  <a:gd name="T68" fmla="*/ 42 w 117"/>
                  <a:gd name="T69" fmla="*/ 51 h 145"/>
                  <a:gd name="T70" fmla="*/ 54 w 117"/>
                  <a:gd name="T71" fmla="*/ 55 h 145"/>
                  <a:gd name="T72" fmla="*/ 75 w 117"/>
                  <a:gd name="T73" fmla="*/ 61 h 145"/>
                  <a:gd name="T74" fmla="*/ 86 w 117"/>
                  <a:gd name="T75" fmla="*/ 63 h 145"/>
                  <a:gd name="T76" fmla="*/ 100 w 117"/>
                  <a:gd name="T77" fmla="*/ 70 h 145"/>
                  <a:gd name="T78" fmla="*/ 112 w 117"/>
                  <a:gd name="T79" fmla="*/ 82 h 145"/>
                  <a:gd name="T80" fmla="*/ 117 w 117"/>
                  <a:gd name="T81" fmla="*/ 101 h 145"/>
                  <a:gd name="T82" fmla="*/ 113 w 117"/>
                  <a:gd name="T83" fmla="*/ 119 h 145"/>
                  <a:gd name="T84" fmla="*/ 102 w 117"/>
                  <a:gd name="T85" fmla="*/ 133 h 145"/>
                  <a:gd name="T86" fmla="*/ 84 w 117"/>
                  <a:gd name="T87" fmla="*/ 142 h 145"/>
                  <a:gd name="T88" fmla="*/ 59 w 117"/>
                  <a:gd name="T89" fmla="*/ 145 h 145"/>
                  <a:gd name="T90" fmla="*/ 37 w 117"/>
                  <a:gd name="T91" fmla="*/ 142 h 145"/>
                  <a:gd name="T92" fmla="*/ 18 w 117"/>
                  <a:gd name="T93" fmla="*/ 134 h 145"/>
                  <a:gd name="T94" fmla="*/ 5 w 117"/>
                  <a:gd name="T95" fmla="*/ 118 h 145"/>
                  <a:gd name="T96" fmla="*/ 0 w 117"/>
                  <a:gd name="T97" fmla="*/ 96 h 145"/>
                  <a:gd name="T98" fmla="*/ 30 w 117"/>
                  <a:gd name="T99" fmla="*/ 96 h 145"/>
                  <a:gd name="T100" fmla="*/ 32 w 117"/>
                  <a:gd name="T101" fmla="*/ 10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7" h="145">
                    <a:moveTo>
                      <a:pt x="32" y="108"/>
                    </a:moveTo>
                    <a:cubicBezTo>
                      <a:pt x="34" y="111"/>
                      <a:pt x="36" y="114"/>
                      <a:pt x="39" y="116"/>
                    </a:cubicBezTo>
                    <a:cubicBezTo>
                      <a:pt x="42" y="118"/>
                      <a:pt x="45" y="119"/>
                      <a:pt x="49" y="120"/>
                    </a:cubicBezTo>
                    <a:cubicBezTo>
                      <a:pt x="52" y="121"/>
                      <a:pt x="56" y="122"/>
                      <a:pt x="60" y="122"/>
                    </a:cubicBezTo>
                    <a:cubicBezTo>
                      <a:pt x="63" y="122"/>
                      <a:pt x="66" y="121"/>
                      <a:pt x="69" y="121"/>
                    </a:cubicBezTo>
                    <a:cubicBezTo>
                      <a:pt x="72" y="121"/>
                      <a:pt x="75" y="120"/>
                      <a:pt x="78" y="118"/>
                    </a:cubicBezTo>
                    <a:cubicBezTo>
                      <a:pt x="80" y="117"/>
                      <a:pt x="83" y="115"/>
                      <a:pt x="84" y="113"/>
                    </a:cubicBezTo>
                    <a:cubicBezTo>
                      <a:pt x="86" y="111"/>
                      <a:pt x="87" y="108"/>
                      <a:pt x="87" y="104"/>
                    </a:cubicBezTo>
                    <a:cubicBezTo>
                      <a:pt x="87" y="101"/>
                      <a:pt x="86" y="98"/>
                      <a:pt x="84" y="95"/>
                    </a:cubicBezTo>
                    <a:cubicBezTo>
                      <a:pt x="81" y="93"/>
                      <a:pt x="78" y="91"/>
                      <a:pt x="74" y="90"/>
                    </a:cubicBezTo>
                    <a:cubicBezTo>
                      <a:pt x="70" y="88"/>
                      <a:pt x="66" y="87"/>
                      <a:pt x="61" y="85"/>
                    </a:cubicBezTo>
                    <a:cubicBezTo>
                      <a:pt x="56" y="84"/>
                      <a:pt x="51" y="83"/>
                      <a:pt x="46" y="82"/>
                    </a:cubicBezTo>
                    <a:cubicBezTo>
                      <a:pt x="41" y="80"/>
                      <a:pt x="36" y="79"/>
                      <a:pt x="31" y="77"/>
                    </a:cubicBezTo>
                    <a:cubicBezTo>
                      <a:pt x="26" y="75"/>
                      <a:pt x="22" y="73"/>
                      <a:pt x="18" y="70"/>
                    </a:cubicBezTo>
                    <a:cubicBezTo>
                      <a:pt x="14" y="67"/>
                      <a:pt x="11" y="63"/>
                      <a:pt x="8" y="58"/>
                    </a:cubicBezTo>
                    <a:cubicBezTo>
                      <a:pt x="6" y="54"/>
                      <a:pt x="5" y="49"/>
                      <a:pt x="5" y="42"/>
                    </a:cubicBezTo>
                    <a:cubicBezTo>
                      <a:pt x="5" y="35"/>
                      <a:pt x="6" y="29"/>
                      <a:pt x="9" y="24"/>
                    </a:cubicBezTo>
                    <a:cubicBezTo>
                      <a:pt x="12" y="19"/>
                      <a:pt x="16" y="14"/>
                      <a:pt x="21" y="11"/>
                    </a:cubicBezTo>
                    <a:cubicBezTo>
                      <a:pt x="26" y="7"/>
                      <a:pt x="32" y="5"/>
                      <a:pt x="38" y="3"/>
                    </a:cubicBezTo>
                    <a:cubicBezTo>
                      <a:pt x="44" y="1"/>
                      <a:pt x="50" y="0"/>
                      <a:pt x="56" y="0"/>
                    </a:cubicBezTo>
                    <a:cubicBezTo>
                      <a:pt x="64" y="0"/>
                      <a:pt x="71" y="1"/>
                      <a:pt x="77" y="3"/>
                    </a:cubicBezTo>
                    <a:cubicBezTo>
                      <a:pt x="84" y="4"/>
                      <a:pt x="90" y="7"/>
                      <a:pt x="95" y="11"/>
                    </a:cubicBezTo>
                    <a:cubicBezTo>
                      <a:pt x="100" y="14"/>
                      <a:pt x="104" y="19"/>
                      <a:pt x="107" y="25"/>
                    </a:cubicBezTo>
                    <a:cubicBezTo>
                      <a:pt x="110" y="30"/>
                      <a:pt x="112" y="37"/>
                      <a:pt x="112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1"/>
                      <a:pt x="81" y="37"/>
                      <a:pt x="80" y="35"/>
                    </a:cubicBezTo>
                    <a:cubicBezTo>
                      <a:pt x="78" y="32"/>
                      <a:pt x="76" y="30"/>
                      <a:pt x="74" y="28"/>
                    </a:cubicBezTo>
                    <a:cubicBezTo>
                      <a:pt x="71" y="27"/>
                      <a:pt x="69" y="26"/>
                      <a:pt x="65" y="25"/>
                    </a:cubicBezTo>
                    <a:cubicBezTo>
                      <a:pt x="62" y="24"/>
                      <a:pt x="59" y="24"/>
                      <a:pt x="55" y="24"/>
                    </a:cubicBezTo>
                    <a:cubicBezTo>
                      <a:pt x="53" y="24"/>
                      <a:pt x="50" y="24"/>
                      <a:pt x="48" y="25"/>
                    </a:cubicBezTo>
                    <a:cubicBezTo>
                      <a:pt x="45" y="25"/>
                      <a:pt x="43" y="26"/>
                      <a:pt x="41" y="28"/>
                    </a:cubicBezTo>
                    <a:cubicBezTo>
                      <a:pt x="39" y="29"/>
                      <a:pt x="37" y="30"/>
                      <a:pt x="36" y="32"/>
                    </a:cubicBezTo>
                    <a:cubicBezTo>
                      <a:pt x="35" y="34"/>
                      <a:pt x="34" y="37"/>
                      <a:pt x="34" y="40"/>
                    </a:cubicBezTo>
                    <a:cubicBezTo>
                      <a:pt x="34" y="42"/>
                      <a:pt x="35" y="45"/>
                      <a:pt x="36" y="46"/>
                    </a:cubicBezTo>
                    <a:cubicBezTo>
                      <a:pt x="37" y="48"/>
                      <a:pt x="39" y="50"/>
                      <a:pt x="42" y="51"/>
                    </a:cubicBezTo>
                    <a:cubicBezTo>
                      <a:pt x="45" y="52"/>
                      <a:pt x="49" y="54"/>
                      <a:pt x="54" y="55"/>
                    </a:cubicBezTo>
                    <a:cubicBezTo>
                      <a:pt x="60" y="57"/>
                      <a:pt x="67" y="58"/>
                      <a:pt x="75" y="61"/>
                    </a:cubicBezTo>
                    <a:cubicBezTo>
                      <a:pt x="78" y="61"/>
                      <a:pt x="82" y="62"/>
                      <a:pt x="86" y="63"/>
                    </a:cubicBezTo>
                    <a:cubicBezTo>
                      <a:pt x="91" y="65"/>
                      <a:pt x="95" y="67"/>
                      <a:pt x="100" y="70"/>
                    </a:cubicBezTo>
                    <a:cubicBezTo>
                      <a:pt x="104" y="73"/>
                      <a:pt x="108" y="77"/>
                      <a:pt x="112" y="82"/>
                    </a:cubicBezTo>
                    <a:cubicBezTo>
                      <a:pt x="115" y="87"/>
                      <a:pt x="117" y="93"/>
                      <a:pt x="117" y="101"/>
                    </a:cubicBezTo>
                    <a:cubicBezTo>
                      <a:pt x="117" y="107"/>
                      <a:pt x="115" y="113"/>
                      <a:pt x="113" y="119"/>
                    </a:cubicBezTo>
                    <a:cubicBezTo>
                      <a:pt x="110" y="124"/>
                      <a:pt x="107" y="129"/>
                      <a:pt x="102" y="133"/>
                    </a:cubicBezTo>
                    <a:cubicBezTo>
                      <a:pt x="97" y="137"/>
                      <a:pt x="91" y="140"/>
                      <a:pt x="84" y="142"/>
                    </a:cubicBezTo>
                    <a:cubicBezTo>
                      <a:pt x="77" y="144"/>
                      <a:pt x="68" y="145"/>
                      <a:pt x="59" y="145"/>
                    </a:cubicBezTo>
                    <a:cubicBezTo>
                      <a:pt x="51" y="145"/>
                      <a:pt x="44" y="144"/>
                      <a:pt x="37" y="142"/>
                    </a:cubicBezTo>
                    <a:cubicBezTo>
                      <a:pt x="30" y="140"/>
                      <a:pt x="23" y="138"/>
                      <a:pt x="18" y="134"/>
                    </a:cubicBezTo>
                    <a:cubicBezTo>
                      <a:pt x="12" y="129"/>
                      <a:pt x="8" y="124"/>
                      <a:pt x="5" y="118"/>
                    </a:cubicBezTo>
                    <a:cubicBezTo>
                      <a:pt x="2" y="112"/>
                      <a:pt x="0" y="105"/>
                      <a:pt x="0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101"/>
                      <a:pt x="30" y="105"/>
                      <a:pt x="32" y="1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1333500" y="4678363"/>
                <a:ext cx="128588" cy="136525"/>
              </a:xfrm>
              <a:custGeom>
                <a:avLst/>
                <a:gdLst>
                  <a:gd name="T0" fmla="*/ 34 w 100"/>
                  <a:gd name="T1" fmla="*/ 79 h 106"/>
                  <a:gd name="T2" fmla="*/ 52 w 100"/>
                  <a:gd name="T3" fmla="*/ 85 h 106"/>
                  <a:gd name="T4" fmla="*/ 66 w 100"/>
                  <a:gd name="T5" fmla="*/ 81 h 106"/>
                  <a:gd name="T6" fmla="*/ 74 w 100"/>
                  <a:gd name="T7" fmla="*/ 72 h 106"/>
                  <a:gd name="T8" fmla="*/ 98 w 100"/>
                  <a:gd name="T9" fmla="*/ 72 h 106"/>
                  <a:gd name="T10" fmla="*/ 80 w 100"/>
                  <a:gd name="T11" fmla="*/ 98 h 106"/>
                  <a:gd name="T12" fmla="*/ 51 w 100"/>
                  <a:gd name="T13" fmla="*/ 106 h 106"/>
                  <a:gd name="T14" fmla="*/ 30 w 100"/>
                  <a:gd name="T15" fmla="*/ 102 h 106"/>
                  <a:gd name="T16" fmla="*/ 14 w 100"/>
                  <a:gd name="T17" fmla="*/ 91 h 106"/>
                  <a:gd name="T18" fmla="*/ 3 w 100"/>
                  <a:gd name="T19" fmla="*/ 74 h 106"/>
                  <a:gd name="T20" fmla="*/ 0 w 100"/>
                  <a:gd name="T21" fmla="*/ 53 h 106"/>
                  <a:gd name="T22" fmla="*/ 3 w 100"/>
                  <a:gd name="T23" fmla="*/ 32 h 106"/>
                  <a:gd name="T24" fmla="*/ 14 w 100"/>
                  <a:gd name="T25" fmla="*/ 15 h 106"/>
                  <a:gd name="T26" fmla="*/ 30 w 100"/>
                  <a:gd name="T27" fmla="*/ 4 h 106"/>
                  <a:gd name="T28" fmla="*/ 51 w 100"/>
                  <a:gd name="T29" fmla="*/ 0 h 106"/>
                  <a:gd name="T30" fmla="*/ 73 w 100"/>
                  <a:gd name="T31" fmla="*/ 5 h 106"/>
                  <a:gd name="T32" fmla="*/ 89 w 100"/>
                  <a:gd name="T33" fmla="*/ 18 h 106"/>
                  <a:gd name="T34" fmla="*/ 98 w 100"/>
                  <a:gd name="T35" fmla="*/ 37 h 106"/>
                  <a:gd name="T36" fmla="*/ 100 w 100"/>
                  <a:gd name="T37" fmla="*/ 60 h 106"/>
                  <a:gd name="T38" fmla="*/ 27 w 100"/>
                  <a:gd name="T39" fmla="*/ 60 h 106"/>
                  <a:gd name="T40" fmla="*/ 34 w 100"/>
                  <a:gd name="T41" fmla="*/ 79 h 106"/>
                  <a:gd name="T42" fmla="*/ 65 w 100"/>
                  <a:gd name="T43" fmla="*/ 26 h 106"/>
                  <a:gd name="T44" fmla="*/ 50 w 100"/>
                  <a:gd name="T45" fmla="*/ 21 h 106"/>
                  <a:gd name="T46" fmla="*/ 39 w 100"/>
                  <a:gd name="T47" fmla="*/ 23 h 106"/>
                  <a:gd name="T48" fmla="*/ 32 w 100"/>
                  <a:gd name="T49" fmla="*/ 29 h 106"/>
                  <a:gd name="T50" fmla="*/ 29 w 100"/>
                  <a:gd name="T51" fmla="*/ 36 h 106"/>
                  <a:gd name="T52" fmla="*/ 27 w 100"/>
                  <a:gd name="T53" fmla="*/ 42 h 106"/>
                  <a:gd name="T54" fmla="*/ 72 w 100"/>
                  <a:gd name="T55" fmla="*/ 42 h 106"/>
                  <a:gd name="T56" fmla="*/ 65 w 100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8" y="83"/>
                      <a:pt x="44" y="85"/>
                      <a:pt x="52" y="85"/>
                    </a:cubicBezTo>
                    <a:cubicBezTo>
                      <a:pt x="57" y="85"/>
                      <a:pt x="62" y="84"/>
                      <a:pt x="66" y="81"/>
                    </a:cubicBezTo>
                    <a:cubicBezTo>
                      <a:pt x="70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2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3" y="99"/>
                      <a:pt x="18" y="96"/>
                      <a:pt x="14" y="91"/>
                    </a:cubicBezTo>
                    <a:cubicBezTo>
                      <a:pt x="9" y="86"/>
                      <a:pt x="6" y="81"/>
                      <a:pt x="3" y="74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3" y="32"/>
                    </a:cubicBezTo>
                    <a:cubicBezTo>
                      <a:pt x="6" y="26"/>
                      <a:pt x="9" y="20"/>
                      <a:pt x="14" y="15"/>
                    </a:cubicBezTo>
                    <a:cubicBezTo>
                      <a:pt x="18" y="11"/>
                      <a:pt x="24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9" y="0"/>
                      <a:pt x="67" y="2"/>
                      <a:pt x="73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99" y="44"/>
                      <a:pt x="100" y="52"/>
                      <a:pt x="10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5" y="26"/>
                    </a:moveTo>
                    <a:cubicBezTo>
                      <a:pt x="62" y="23"/>
                      <a:pt x="57" y="21"/>
                      <a:pt x="50" y="21"/>
                    </a:cubicBezTo>
                    <a:cubicBezTo>
                      <a:pt x="46" y="21"/>
                      <a:pt x="42" y="22"/>
                      <a:pt x="39" y="23"/>
                    </a:cubicBezTo>
                    <a:cubicBezTo>
                      <a:pt x="36" y="25"/>
                      <a:pt x="34" y="26"/>
                      <a:pt x="32" y="29"/>
                    </a:cubicBezTo>
                    <a:cubicBezTo>
                      <a:pt x="31" y="31"/>
                      <a:pt x="29" y="33"/>
                      <a:pt x="29" y="36"/>
                    </a:cubicBezTo>
                    <a:cubicBezTo>
                      <a:pt x="28" y="38"/>
                      <a:pt x="27" y="40"/>
                      <a:pt x="27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8" y="30"/>
                      <a:pt x="65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1479550" y="4678363"/>
                <a:ext cx="82550" cy="133350"/>
              </a:xfrm>
              <a:custGeom>
                <a:avLst/>
                <a:gdLst>
                  <a:gd name="T0" fmla="*/ 26 w 64"/>
                  <a:gd name="T1" fmla="*/ 3 h 103"/>
                  <a:gd name="T2" fmla="*/ 26 w 64"/>
                  <a:gd name="T3" fmla="*/ 21 h 103"/>
                  <a:gd name="T4" fmla="*/ 27 w 64"/>
                  <a:gd name="T5" fmla="*/ 21 h 103"/>
                  <a:gd name="T6" fmla="*/ 32 w 64"/>
                  <a:gd name="T7" fmla="*/ 13 h 103"/>
                  <a:gd name="T8" fmla="*/ 39 w 64"/>
                  <a:gd name="T9" fmla="*/ 6 h 103"/>
                  <a:gd name="T10" fmla="*/ 48 w 64"/>
                  <a:gd name="T11" fmla="*/ 2 h 103"/>
                  <a:gd name="T12" fmla="*/ 58 w 64"/>
                  <a:gd name="T13" fmla="*/ 0 h 103"/>
                  <a:gd name="T14" fmla="*/ 64 w 64"/>
                  <a:gd name="T15" fmla="*/ 1 h 103"/>
                  <a:gd name="T16" fmla="*/ 64 w 64"/>
                  <a:gd name="T17" fmla="*/ 27 h 103"/>
                  <a:gd name="T18" fmla="*/ 60 w 64"/>
                  <a:gd name="T19" fmla="*/ 26 h 103"/>
                  <a:gd name="T20" fmla="*/ 55 w 64"/>
                  <a:gd name="T21" fmla="*/ 26 h 103"/>
                  <a:gd name="T22" fmla="*/ 42 w 64"/>
                  <a:gd name="T23" fmla="*/ 28 h 103"/>
                  <a:gd name="T24" fmla="*/ 33 w 64"/>
                  <a:gd name="T25" fmla="*/ 35 h 103"/>
                  <a:gd name="T26" fmla="*/ 29 w 64"/>
                  <a:gd name="T27" fmla="*/ 45 h 103"/>
                  <a:gd name="T28" fmla="*/ 27 w 64"/>
                  <a:gd name="T29" fmla="*/ 58 h 103"/>
                  <a:gd name="T30" fmla="*/ 27 w 64"/>
                  <a:gd name="T31" fmla="*/ 103 h 103"/>
                  <a:gd name="T32" fmla="*/ 0 w 64"/>
                  <a:gd name="T33" fmla="*/ 103 h 103"/>
                  <a:gd name="T34" fmla="*/ 0 w 64"/>
                  <a:gd name="T35" fmla="*/ 3 h 103"/>
                  <a:gd name="T36" fmla="*/ 26 w 64"/>
                  <a:gd name="T37" fmla="*/ 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103">
                    <a:moveTo>
                      <a:pt x="26" y="3"/>
                    </a:move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18"/>
                      <a:pt x="30" y="16"/>
                      <a:pt x="32" y="13"/>
                    </a:cubicBezTo>
                    <a:cubicBezTo>
                      <a:pt x="34" y="10"/>
                      <a:pt x="36" y="8"/>
                      <a:pt x="39" y="6"/>
                    </a:cubicBezTo>
                    <a:cubicBezTo>
                      <a:pt x="42" y="4"/>
                      <a:pt x="45" y="3"/>
                      <a:pt x="48" y="2"/>
                    </a:cubicBezTo>
                    <a:cubicBezTo>
                      <a:pt x="52" y="1"/>
                      <a:pt x="55" y="0"/>
                      <a:pt x="58" y="0"/>
                    </a:cubicBezTo>
                    <a:cubicBezTo>
                      <a:pt x="60" y="0"/>
                      <a:pt x="62" y="1"/>
                      <a:pt x="64" y="1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58" y="26"/>
                      <a:pt x="56" y="26"/>
                      <a:pt x="55" y="26"/>
                    </a:cubicBezTo>
                    <a:cubicBezTo>
                      <a:pt x="50" y="26"/>
                      <a:pt x="45" y="27"/>
                      <a:pt x="42" y="28"/>
                    </a:cubicBezTo>
                    <a:cubicBezTo>
                      <a:pt x="38" y="30"/>
                      <a:pt x="36" y="32"/>
                      <a:pt x="33" y="35"/>
                    </a:cubicBezTo>
                    <a:cubicBezTo>
                      <a:pt x="31" y="38"/>
                      <a:pt x="30" y="41"/>
                      <a:pt x="29" y="45"/>
                    </a:cubicBezTo>
                    <a:cubicBezTo>
                      <a:pt x="28" y="49"/>
                      <a:pt x="27" y="53"/>
                      <a:pt x="27" y="5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5" name="Freeform 26"/>
              <p:cNvSpPr>
                <a:spLocks/>
              </p:cNvSpPr>
              <p:nvPr userDrawn="1"/>
            </p:nvSpPr>
            <p:spPr bwMode="auto">
              <a:xfrm>
                <a:off x="1573213" y="4681538"/>
                <a:ext cx="127000" cy="130175"/>
              </a:xfrm>
              <a:custGeom>
                <a:avLst/>
                <a:gdLst>
                  <a:gd name="T0" fmla="*/ 28 w 80"/>
                  <a:gd name="T1" fmla="*/ 82 h 82"/>
                  <a:gd name="T2" fmla="*/ 0 w 80"/>
                  <a:gd name="T3" fmla="*/ 0 h 82"/>
                  <a:gd name="T4" fmla="*/ 24 w 80"/>
                  <a:gd name="T5" fmla="*/ 0 h 82"/>
                  <a:gd name="T6" fmla="*/ 41 w 80"/>
                  <a:gd name="T7" fmla="*/ 56 h 82"/>
                  <a:gd name="T8" fmla="*/ 41 w 80"/>
                  <a:gd name="T9" fmla="*/ 56 h 82"/>
                  <a:gd name="T10" fmla="*/ 58 w 80"/>
                  <a:gd name="T11" fmla="*/ 0 h 82"/>
                  <a:gd name="T12" fmla="*/ 80 w 80"/>
                  <a:gd name="T13" fmla="*/ 0 h 82"/>
                  <a:gd name="T14" fmla="*/ 53 w 80"/>
                  <a:gd name="T15" fmla="*/ 82 h 82"/>
                  <a:gd name="T16" fmla="*/ 28 w 80"/>
                  <a:gd name="T17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82">
                    <a:moveTo>
                      <a:pt x="28" y="8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1" y="56"/>
                    </a:lnTo>
                    <a:lnTo>
                      <a:pt x="41" y="56"/>
                    </a:lnTo>
                    <a:lnTo>
                      <a:pt x="58" y="0"/>
                    </a:lnTo>
                    <a:lnTo>
                      <a:pt x="80" y="0"/>
                    </a:lnTo>
                    <a:lnTo>
                      <a:pt x="53" y="82"/>
                    </a:lnTo>
                    <a:lnTo>
                      <a:pt x="28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1712913" y="4632326"/>
                <a:ext cx="34925" cy="179388"/>
              </a:xfrm>
              <a:custGeom>
                <a:avLst/>
                <a:gdLst>
                  <a:gd name="T0" fmla="*/ 0 w 22"/>
                  <a:gd name="T1" fmla="*/ 18 h 113"/>
                  <a:gd name="T2" fmla="*/ 0 w 22"/>
                  <a:gd name="T3" fmla="*/ 0 h 113"/>
                  <a:gd name="T4" fmla="*/ 22 w 22"/>
                  <a:gd name="T5" fmla="*/ 0 h 113"/>
                  <a:gd name="T6" fmla="*/ 22 w 22"/>
                  <a:gd name="T7" fmla="*/ 18 h 113"/>
                  <a:gd name="T8" fmla="*/ 0 w 22"/>
                  <a:gd name="T9" fmla="*/ 18 h 113"/>
                  <a:gd name="T10" fmla="*/ 22 w 22"/>
                  <a:gd name="T11" fmla="*/ 31 h 113"/>
                  <a:gd name="T12" fmla="*/ 22 w 22"/>
                  <a:gd name="T13" fmla="*/ 113 h 113"/>
                  <a:gd name="T14" fmla="*/ 0 w 22"/>
                  <a:gd name="T15" fmla="*/ 113 h 113"/>
                  <a:gd name="T16" fmla="*/ 0 w 22"/>
                  <a:gd name="T17" fmla="*/ 31 h 113"/>
                  <a:gd name="T18" fmla="*/ 22 w 22"/>
                  <a:gd name="T19" fmla="*/ 3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113">
                    <a:moveTo>
                      <a:pt x="0" y="1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8"/>
                    </a:lnTo>
                    <a:lnTo>
                      <a:pt x="0" y="18"/>
                    </a:lnTo>
                    <a:close/>
                    <a:moveTo>
                      <a:pt x="22" y="31"/>
                    </a:moveTo>
                    <a:lnTo>
                      <a:pt x="22" y="113"/>
                    </a:lnTo>
                    <a:lnTo>
                      <a:pt x="0" y="113"/>
                    </a:lnTo>
                    <a:lnTo>
                      <a:pt x="0" y="31"/>
                    </a:lnTo>
                    <a:lnTo>
                      <a:pt x="22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7" name="Freeform 28"/>
              <p:cNvSpPr>
                <a:spLocks/>
              </p:cNvSpPr>
              <p:nvPr userDrawn="1"/>
            </p:nvSpPr>
            <p:spPr bwMode="auto">
              <a:xfrm>
                <a:off x="1766888" y="4678363"/>
                <a:ext cx="127000" cy="136525"/>
              </a:xfrm>
              <a:custGeom>
                <a:avLst/>
                <a:gdLst>
                  <a:gd name="T0" fmla="*/ 51 w 99"/>
                  <a:gd name="T1" fmla="*/ 21 h 106"/>
                  <a:gd name="T2" fmla="*/ 40 w 99"/>
                  <a:gd name="T3" fmla="*/ 24 h 106"/>
                  <a:gd name="T4" fmla="*/ 33 w 99"/>
                  <a:gd name="T5" fmla="*/ 32 h 106"/>
                  <a:gd name="T6" fmla="*/ 29 w 99"/>
                  <a:gd name="T7" fmla="*/ 42 h 106"/>
                  <a:gd name="T8" fmla="*/ 28 w 99"/>
                  <a:gd name="T9" fmla="*/ 53 h 106"/>
                  <a:gd name="T10" fmla="*/ 29 w 99"/>
                  <a:gd name="T11" fmla="*/ 64 h 106"/>
                  <a:gd name="T12" fmla="*/ 33 w 99"/>
                  <a:gd name="T13" fmla="*/ 75 h 106"/>
                  <a:gd name="T14" fmla="*/ 40 w 99"/>
                  <a:gd name="T15" fmla="*/ 82 h 106"/>
                  <a:gd name="T16" fmla="*/ 51 w 99"/>
                  <a:gd name="T17" fmla="*/ 85 h 106"/>
                  <a:gd name="T18" fmla="*/ 66 w 99"/>
                  <a:gd name="T19" fmla="*/ 79 h 106"/>
                  <a:gd name="T20" fmla="*/ 73 w 99"/>
                  <a:gd name="T21" fmla="*/ 65 h 106"/>
                  <a:gd name="T22" fmla="*/ 99 w 99"/>
                  <a:gd name="T23" fmla="*/ 65 h 106"/>
                  <a:gd name="T24" fmla="*/ 84 w 99"/>
                  <a:gd name="T25" fmla="*/ 95 h 106"/>
                  <a:gd name="T26" fmla="*/ 51 w 99"/>
                  <a:gd name="T27" fmla="*/ 106 h 106"/>
                  <a:gd name="T28" fmla="*/ 30 w 99"/>
                  <a:gd name="T29" fmla="*/ 102 h 106"/>
                  <a:gd name="T30" fmla="*/ 14 w 99"/>
                  <a:gd name="T31" fmla="*/ 91 h 106"/>
                  <a:gd name="T32" fmla="*/ 4 w 99"/>
                  <a:gd name="T33" fmla="*/ 75 h 106"/>
                  <a:gd name="T34" fmla="*/ 0 w 99"/>
                  <a:gd name="T35" fmla="*/ 54 h 106"/>
                  <a:gd name="T36" fmla="*/ 4 w 99"/>
                  <a:gd name="T37" fmla="*/ 33 h 106"/>
                  <a:gd name="T38" fmla="*/ 14 w 99"/>
                  <a:gd name="T39" fmla="*/ 16 h 106"/>
                  <a:gd name="T40" fmla="*/ 30 w 99"/>
                  <a:gd name="T41" fmla="*/ 4 h 106"/>
                  <a:gd name="T42" fmla="*/ 51 w 99"/>
                  <a:gd name="T43" fmla="*/ 0 h 106"/>
                  <a:gd name="T44" fmla="*/ 69 w 99"/>
                  <a:gd name="T45" fmla="*/ 2 h 106"/>
                  <a:gd name="T46" fmla="*/ 83 w 99"/>
                  <a:gd name="T47" fmla="*/ 10 h 106"/>
                  <a:gd name="T48" fmla="*/ 94 w 99"/>
                  <a:gd name="T49" fmla="*/ 21 h 106"/>
                  <a:gd name="T50" fmla="*/ 99 w 99"/>
                  <a:gd name="T51" fmla="*/ 38 h 106"/>
                  <a:gd name="T52" fmla="*/ 72 w 99"/>
                  <a:gd name="T53" fmla="*/ 38 h 106"/>
                  <a:gd name="T54" fmla="*/ 51 w 99"/>
                  <a:gd name="T55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9" h="106">
                    <a:moveTo>
                      <a:pt x="51" y="21"/>
                    </a:moveTo>
                    <a:cubicBezTo>
                      <a:pt x="47" y="21"/>
                      <a:pt x="43" y="22"/>
                      <a:pt x="40" y="24"/>
                    </a:cubicBezTo>
                    <a:cubicBezTo>
                      <a:pt x="37" y="26"/>
                      <a:pt x="35" y="28"/>
                      <a:pt x="33" y="32"/>
                    </a:cubicBezTo>
                    <a:cubicBezTo>
                      <a:pt x="31" y="35"/>
                      <a:pt x="30" y="38"/>
                      <a:pt x="29" y="42"/>
                    </a:cubicBezTo>
                    <a:cubicBezTo>
                      <a:pt x="28" y="46"/>
                      <a:pt x="28" y="50"/>
                      <a:pt x="28" y="53"/>
                    </a:cubicBezTo>
                    <a:cubicBezTo>
                      <a:pt x="28" y="57"/>
                      <a:pt x="28" y="61"/>
                      <a:pt x="29" y="64"/>
                    </a:cubicBezTo>
                    <a:cubicBezTo>
                      <a:pt x="30" y="68"/>
                      <a:pt x="31" y="72"/>
                      <a:pt x="33" y="75"/>
                    </a:cubicBezTo>
                    <a:cubicBezTo>
                      <a:pt x="34" y="78"/>
                      <a:pt x="37" y="80"/>
                      <a:pt x="40" y="82"/>
                    </a:cubicBezTo>
                    <a:cubicBezTo>
                      <a:pt x="43" y="84"/>
                      <a:pt x="46" y="85"/>
                      <a:pt x="51" y="85"/>
                    </a:cubicBezTo>
                    <a:cubicBezTo>
                      <a:pt x="57" y="85"/>
                      <a:pt x="62" y="83"/>
                      <a:pt x="66" y="79"/>
                    </a:cubicBezTo>
                    <a:cubicBezTo>
                      <a:pt x="69" y="76"/>
                      <a:pt x="72" y="71"/>
                      <a:pt x="73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78"/>
                      <a:pt x="92" y="88"/>
                      <a:pt x="84" y="95"/>
                    </a:cubicBezTo>
                    <a:cubicBezTo>
                      <a:pt x="75" y="102"/>
                      <a:pt x="64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9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2" y="69"/>
                      <a:pt x="0" y="62"/>
                      <a:pt x="0" y="54"/>
                    </a:cubicBezTo>
                    <a:cubicBezTo>
                      <a:pt x="0" y="47"/>
                      <a:pt x="1" y="39"/>
                      <a:pt x="4" y="33"/>
                    </a:cubicBezTo>
                    <a:cubicBezTo>
                      <a:pt x="6" y="26"/>
                      <a:pt x="9" y="20"/>
                      <a:pt x="14" y="16"/>
                    </a:cubicBezTo>
                    <a:cubicBezTo>
                      <a:pt x="18" y="11"/>
                      <a:pt x="23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7" y="0"/>
                      <a:pt x="63" y="1"/>
                      <a:pt x="69" y="2"/>
                    </a:cubicBezTo>
                    <a:cubicBezTo>
                      <a:pt x="74" y="4"/>
                      <a:pt x="79" y="6"/>
                      <a:pt x="83" y="10"/>
                    </a:cubicBezTo>
                    <a:cubicBezTo>
                      <a:pt x="88" y="13"/>
                      <a:pt x="91" y="17"/>
                      <a:pt x="94" y="21"/>
                    </a:cubicBezTo>
                    <a:cubicBezTo>
                      <a:pt x="97" y="26"/>
                      <a:pt x="98" y="32"/>
                      <a:pt x="99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0" y="27"/>
                      <a:pt x="63" y="21"/>
                      <a:pt x="5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8" name="Freeform 29"/>
              <p:cNvSpPr>
                <a:spLocks noEditPoints="1"/>
              </p:cNvSpPr>
              <p:nvPr userDrawn="1"/>
            </p:nvSpPr>
            <p:spPr bwMode="auto">
              <a:xfrm>
                <a:off x="1903413" y="4678363"/>
                <a:ext cx="130175" cy="136525"/>
              </a:xfrm>
              <a:custGeom>
                <a:avLst/>
                <a:gdLst>
                  <a:gd name="T0" fmla="*/ 35 w 101"/>
                  <a:gd name="T1" fmla="*/ 79 h 106"/>
                  <a:gd name="T2" fmla="*/ 52 w 101"/>
                  <a:gd name="T3" fmla="*/ 85 h 106"/>
                  <a:gd name="T4" fmla="*/ 67 w 101"/>
                  <a:gd name="T5" fmla="*/ 81 h 106"/>
                  <a:gd name="T6" fmla="*/ 74 w 101"/>
                  <a:gd name="T7" fmla="*/ 72 h 106"/>
                  <a:gd name="T8" fmla="*/ 98 w 101"/>
                  <a:gd name="T9" fmla="*/ 72 h 106"/>
                  <a:gd name="T10" fmla="*/ 81 w 101"/>
                  <a:gd name="T11" fmla="*/ 98 h 106"/>
                  <a:gd name="T12" fmla="*/ 51 w 101"/>
                  <a:gd name="T13" fmla="*/ 106 h 106"/>
                  <a:gd name="T14" fmla="*/ 30 w 101"/>
                  <a:gd name="T15" fmla="*/ 102 h 106"/>
                  <a:gd name="T16" fmla="*/ 14 w 101"/>
                  <a:gd name="T17" fmla="*/ 91 h 106"/>
                  <a:gd name="T18" fmla="*/ 4 w 101"/>
                  <a:gd name="T19" fmla="*/ 74 h 106"/>
                  <a:gd name="T20" fmla="*/ 0 w 101"/>
                  <a:gd name="T21" fmla="*/ 53 h 106"/>
                  <a:gd name="T22" fmla="*/ 4 w 101"/>
                  <a:gd name="T23" fmla="*/ 32 h 106"/>
                  <a:gd name="T24" fmla="*/ 14 w 101"/>
                  <a:gd name="T25" fmla="*/ 15 h 106"/>
                  <a:gd name="T26" fmla="*/ 31 w 101"/>
                  <a:gd name="T27" fmla="*/ 4 h 106"/>
                  <a:gd name="T28" fmla="*/ 51 w 101"/>
                  <a:gd name="T29" fmla="*/ 0 h 106"/>
                  <a:gd name="T30" fmla="*/ 74 w 101"/>
                  <a:gd name="T31" fmla="*/ 5 h 106"/>
                  <a:gd name="T32" fmla="*/ 89 w 101"/>
                  <a:gd name="T33" fmla="*/ 18 h 106"/>
                  <a:gd name="T34" fmla="*/ 98 w 101"/>
                  <a:gd name="T35" fmla="*/ 37 h 106"/>
                  <a:gd name="T36" fmla="*/ 100 w 101"/>
                  <a:gd name="T37" fmla="*/ 60 h 106"/>
                  <a:gd name="T38" fmla="*/ 28 w 101"/>
                  <a:gd name="T39" fmla="*/ 60 h 106"/>
                  <a:gd name="T40" fmla="*/ 35 w 101"/>
                  <a:gd name="T41" fmla="*/ 79 h 106"/>
                  <a:gd name="T42" fmla="*/ 66 w 101"/>
                  <a:gd name="T43" fmla="*/ 26 h 106"/>
                  <a:gd name="T44" fmla="*/ 51 w 101"/>
                  <a:gd name="T45" fmla="*/ 21 h 106"/>
                  <a:gd name="T46" fmla="*/ 40 w 101"/>
                  <a:gd name="T47" fmla="*/ 23 h 106"/>
                  <a:gd name="T48" fmla="*/ 33 w 101"/>
                  <a:gd name="T49" fmla="*/ 29 h 106"/>
                  <a:gd name="T50" fmla="*/ 29 w 101"/>
                  <a:gd name="T51" fmla="*/ 36 h 106"/>
                  <a:gd name="T52" fmla="*/ 28 w 101"/>
                  <a:gd name="T53" fmla="*/ 42 h 106"/>
                  <a:gd name="T54" fmla="*/ 73 w 101"/>
                  <a:gd name="T55" fmla="*/ 42 h 106"/>
                  <a:gd name="T56" fmla="*/ 66 w 101"/>
                  <a:gd name="T57" fmla="*/ 2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1" h="106">
                    <a:moveTo>
                      <a:pt x="35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9" y="93"/>
                      <a:pt x="81" y="98"/>
                    </a:cubicBezTo>
                    <a:cubicBezTo>
                      <a:pt x="73" y="103"/>
                      <a:pt x="63" y="106"/>
                      <a:pt x="51" y="106"/>
                    </a:cubicBezTo>
                    <a:cubicBezTo>
                      <a:pt x="44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6"/>
                      <a:pt x="6" y="81"/>
                      <a:pt x="4" y="74"/>
                    </a:cubicBezTo>
                    <a:cubicBezTo>
                      <a:pt x="2" y="68"/>
                      <a:pt x="0" y="61"/>
                      <a:pt x="0" y="53"/>
                    </a:cubicBezTo>
                    <a:cubicBezTo>
                      <a:pt x="0" y="46"/>
                      <a:pt x="2" y="39"/>
                      <a:pt x="4" y="32"/>
                    </a:cubicBezTo>
                    <a:cubicBezTo>
                      <a:pt x="6" y="26"/>
                      <a:pt x="10" y="20"/>
                      <a:pt x="14" y="15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100" y="44"/>
                      <a:pt x="101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5" y="79"/>
                    </a:cubicBezTo>
                    <a:close/>
                    <a:moveTo>
                      <a:pt x="66" y="26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5" y="26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1" y="35"/>
                      <a:pt x="69" y="30"/>
                      <a:pt x="6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 userDrawn="1"/>
            </p:nvSpPr>
            <p:spPr bwMode="auto">
              <a:xfrm>
                <a:off x="2043113" y="4678363"/>
                <a:ext cx="119063" cy="136525"/>
              </a:xfrm>
              <a:custGeom>
                <a:avLst/>
                <a:gdLst>
                  <a:gd name="T0" fmla="*/ 28 w 93"/>
                  <a:gd name="T1" fmla="*/ 78 h 106"/>
                  <a:gd name="T2" fmla="*/ 33 w 93"/>
                  <a:gd name="T3" fmla="*/ 83 h 106"/>
                  <a:gd name="T4" fmla="*/ 39 w 93"/>
                  <a:gd name="T5" fmla="*/ 86 h 106"/>
                  <a:gd name="T6" fmla="*/ 47 w 93"/>
                  <a:gd name="T7" fmla="*/ 87 h 106"/>
                  <a:gd name="T8" fmla="*/ 53 w 93"/>
                  <a:gd name="T9" fmla="*/ 87 h 106"/>
                  <a:gd name="T10" fmla="*/ 59 w 93"/>
                  <a:gd name="T11" fmla="*/ 85 h 106"/>
                  <a:gd name="T12" fmla="*/ 64 w 93"/>
                  <a:gd name="T13" fmla="*/ 81 h 106"/>
                  <a:gd name="T14" fmla="*/ 65 w 93"/>
                  <a:gd name="T15" fmla="*/ 75 h 106"/>
                  <a:gd name="T16" fmla="*/ 57 w 93"/>
                  <a:gd name="T17" fmla="*/ 65 h 106"/>
                  <a:gd name="T18" fmla="*/ 34 w 93"/>
                  <a:gd name="T19" fmla="*/ 59 h 106"/>
                  <a:gd name="T20" fmla="*/ 22 w 93"/>
                  <a:gd name="T21" fmla="*/ 56 h 106"/>
                  <a:gd name="T22" fmla="*/ 12 w 93"/>
                  <a:gd name="T23" fmla="*/ 51 h 106"/>
                  <a:gd name="T24" fmla="*/ 5 w 93"/>
                  <a:gd name="T25" fmla="*/ 43 h 106"/>
                  <a:gd name="T26" fmla="*/ 2 w 93"/>
                  <a:gd name="T27" fmla="*/ 32 h 106"/>
                  <a:gd name="T28" fmla="*/ 6 w 93"/>
                  <a:gd name="T29" fmla="*/ 16 h 106"/>
                  <a:gd name="T30" fmla="*/ 16 w 93"/>
                  <a:gd name="T31" fmla="*/ 7 h 106"/>
                  <a:gd name="T32" fmla="*/ 30 w 93"/>
                  <a:gd name="T33" fmla="*/ 2 h 106"/>
                  <a:gd name="T34" fmla="*/ 46 w 93"/>
                  <a:gd name="T35" fmla="*/ 0 h 106"/>
                  <a:gd name="T36" fmla="*/ 62 w 93"/>
                  <a:gd name="T37" fmla="*/ 2 h 106"/>
                  <a:gd name="T38" fmla="*/ 75 w 93"/>
                  <a:gd name="T39" fmla="*/ 7 h 106"/>
                  <a:gd name="T40" fmla="*/ 85 w 93"/>
                  <a:gd name="T41" fmla="*/ 17 h 106"/>
                  <a:gd name="T42" fmla="*/ 90 w 93"/>
                  <a:gd name="T43" fmla="*/ 32 h 106"/>
                  <a:gd name="T44" fmla="*/ 64 w 93"/>
                  <a:gd name="T45" fmla="*/ 32 h 106"/>
                  <a:gd name="T46" fmla="*/ 58 w 93"/>
                  <a:gd name="T47" fmla="*/ 21 h 106"/>
                  <a:gd name="T48" fmla="*/ 45 w 93"/>
                  <a:gd name="T49" fmla="*/ 19 h 106"/>
                  <a:gd name="T50" fmla="*/ 40 w 93"/>
                  <a:gd name="T51" fmla="*/ 19 h 106"/>
                  <a:gd name="T52" fmla="*/ 35 w 93"/>
                  <a:gd name="T53" fmla="*/ 20 h 106"/>
                  <a:gd name="T54" fmla="*/ 31 w 93"/>
                  <a:gd name="T55" fmla="*/ 23 h 106"/>
                  <a:gd name="T56" fmla="*/ 30 w 93"/>
                  <a:gd name="T57" fmla="*/ 28 h 106"/>
                  <a:gd name="T58" fmla="*/ 33 w 93"/>
                  <a:gd name="T59" fmla="*/ 34 h 106"/>
                  <a:gd name="T60" fmla="*/ 40 w 93"/>
                  <a:gd name="T61" fmla="*/ 38 h 106"/>
                  <a:gd name="T62" fmla="*/ 50 w 93"/>
                  <a:gd name="T63" fmla="*/ 40 h 106"/>
                  <a:gd name="T64" fmla="*/ 61 w 93"/>
                  <a:gd name="T65" fmla="*/ 43 h 106"/>
                  <a:gd name="T66" fmla="*/ 73 w 93"/>
                  <a:gd name="T67" fmla="*/ 46 h 106"/>
                  <a:gd name="T68" fmla="*/ 83 w 93"/>
                  <a:gd name="T69" fmla="*/ 51 h 106"/>
                  <a:gd name="T70" fmla="*/ 90 w 93"/>
                  <a:gd name="T71" fmla="*/ 59 h 106"/>
                  <a:gd name="T72" fmla="*/ 93 w 93"/>
                  <a:gd name="T73" fmla="*/ 71 h 106"/>
                  <a:gd name="T74" fmla="*/ 89 w 93"/>
                  <a:gd name="T75" fmla="*/ 87 h 106"/>
                  <a:gd name="T76" fmla="*/ 78 w 93"/>
                  <a:gd name="T77" fmla="*/ 98 h 106"/>
                  <a:gd name="T78" fmla="*/ 64 w 93"/>
                  <a:gd name="T79" fmla="*/ 104 h 106"/>
                  <a:gd name="T80" fmla="*/ 47 w 93"/>
                  <a:gd name="T81" fmla="*/ 106 h 106"/>
                  <a:gd name="T82" fmla="*/ 30 w 93"/>
                  <a:gd name="T83" fmla="*/ 104 h 106"/>
                  <a:gd name="T84" fmla="*/ 15 w 93"/>
                  <a:gd name="T85" fmla="*/ 98 h 106"/>
                  <a:gd name="T86" fmla="*/ 5 w 93"/>
                  <a:gd name="T87" fmla="*/ 87 h 106"/>
                  <a:gd name="T88" fmla="*/ 0 w 93"/>
                  <a:gd name="T89" fmla="*/ 70 h 106"/>
                  <a:gd name="T90" fmla="*/ 26 w 93"/>
                  <a:gd name="T91" fmla="*/ 70 h 106"/>
                  <a:gd name="T92" fmla="*/ 28 w 93"/>
                  <a:gd name="T93" fmla="*/ 7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3"/>
                    </a:cubicBezTo>
                    <a:cubicBezTo>
                      <a:pt x="35" y="85"/>
                      <a:pt x="37" y="86"/>
                      <a:pt x="39" y="86"/>
                    </a:cubicBezTo>
                    <a:cubicBezTo>
                      <a:pt x="42" y="87"/>
                      <a:pt x="45" y="87"/>
                      <a:pt x="47" y="87"/>
                    </a:cubicBezTo>
                    <a:cubicBezTo>
                      <a:pt x="49" y="87"/>
                      <a:pt x="51" y="87"/>
                      <a:pt x="53" y="87"/>
                    </a:cubicBezTo>
                    <a:cubicBezTo>
                      <a:pt x="56" y="86"/>
                      <a:pt x="57" y="85"/>
                      <a:pt x="59" y="85"/>
                    </a:cubicBezTo>
                    <a:cubicBezTo>
                      <a:pt x="61" y="84"/>
                      <a:pt x="62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0"/>
                      <a:pt x="63" y="67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6"/>
                      <a:pt x="5" y="43"/>
                    </a:cubicBezTo>
                    <a:cubicBezTo>
                      <a:pt x="3" y="40"/>
                      <a:pt x="2" y="37"/>
                      <a:pt x="2" y="32"/>
                    </a:cubicBezTo>
                    <a:cubicBezTo>
                      <a:pt x="2" y="26"/>
                      <a:pt x="4" y="21"/>
                      <a:pt x="6" y="16"/>
                    </a:cubicBezTo>
                    <a:cubicBezTo>
                      <a:pt x="9" y="12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1" y="0"/>
                      <a:pt x="57" y="1"/>
                      <a:pt x="62" y="2"/>
                    </a:cubicBezTo>
                    <a:cubicBezTo>
                      <a:pt x="67" y="3"/>
                      <a:pt x="71" y="4"/>
                      <a:pt x="75" y="7"/>
                    </a:cubicBezTo>
                    <a:cubicBezTo>
                      <a:pt x="79" y="9"/>
                      <a:pt x="83" y="13"/>
                      <a:pt x="85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1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19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4" y="35"/>
                      <a:pt x="37" y="37"/>
                      <a:pt x="40" y="38"/>
                    </a:cubicBezTo>
                    <a:cubicBezTo>
                      <a:pt x="43" y="39"/>
                      <a:pt x="46" y="39"/>
                      <a:pt x="50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7"/>
                      <a:pt x="80" y="49"/>
                      <a:pt x="83" y="51"/>
                    </a:cubicBezTo>
                    <a:cubicBezTo>
                      <a:pt x="86" y="53"/>
                      <a:pt x="88" y="56"/>
                      <a:pt x="90" y="59"/>
                    </a:cubicBezTo>
                    <a:cubicBezTo>
                      <a:pt x="92" y="62"/>
                      <a:pt x="93" y="66"/>
                      <a:pt x="93" y="71"/>
                    </a:cubicBezTo>
                    <a:cubicBezTo>
                      <a:pt x="93" y="77"/>
                      <a:pt x="91" y="83"/>
                      <a:pt x="89" y="87"/>
                    </a:cubicBezTo>
                    <a:cubicBezTo>
                      <a:pt x="86" y="92"/>
                      <a:pt x="83" y="95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7" y="92"/>
                      <a:pt x="5" y="87"/>
                    </a:cubicBezTo>
                    <a:cubicBezTo>
                      <a:pt x="2" y="83"/>
                      <a:pt x="0" y="77"/>
                      <a:pt x="0" y="70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3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321115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r>
              <a:rPr lang="fr-FR"/>
              <a:t>Quatrième niveau</a:t>
            </a:r>
          </a:p>
          <a:p>
            <a:pPr marL="535504" marR="0" lvl="1" indent="-535504" algn="l" defTabSz="6857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/>
              <a:t>Cinquième niveau</a:t>
            </a:r>
          </a:p>
          <a:p>
            <a:pPr marL="535504" lvl="1" indent="-53550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33"/>
              </a:spcAft>
              <a:buFont typeface="+mj-lt"/>
              <a:buAutoNum type="arabicPeriod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378061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19025992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3657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0179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1574801"/>
            <a:ext cx="11353800" cy="449368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36343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100" y="1579036"/>
            <a:ext cx="11353800" cy="4487333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/>
              <a:t>Cliquez pour modifier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3186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3" y="357720"/>
            <a:ext cx="6437997" cy="306916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333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34300" y="355602"/>
            <a:ext cx="4038600" cy="45381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4251" y="3605525"/>
            <a:ext cx="6441580" cy="1288208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241283" indent="-241283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542360" indent="-254382" algn="l">
              <a:spcBef>
                <a:spcPts val="448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791940" indent="-230384" algn="l">
              <a:spcBef>
                <a:spcPts val="32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1065520" indent="-254382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18050" y="5645154"/>
            <a:ext cx="817033" cy="817033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363525"/>
      </p:ext>
    </p:extLst>
  </p:cSld>
  <p:clrMapOvr>
    <a:masterClrMapping/>
  </p:clrMapOvr>
  <p:transition spd="med">
    <p:fade/>
  </p:transition>
  <p:hf sldNum="0"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103" y="357720"/>
            <a:ext cx="11353799" cy="5708649"/>
          </a:xfrm>
        </p:spPr>
        <p:txBody>
          <a:bodyPr/>
          <a:lstStyle>
            <a:lvl1pPr>
              <a:spcBef>
                <a:spcPts val="0"/>
              </a:spcBef>
              <a:defRPr sz="4000"/>
            </a:lvl1pPr>
            <a:lvl2pPr marL="478331" indent="-478331">
              <a:spcBef>
                <a:spcPts val="0"/>
              </a:spcBef>
              <a:buClrTx/>
              <a:buSzPct val="100000"/>
              <a:buFont typeface="+mj-lt"/>
              <a:buAutoNum type="arabicPeriod"/>
              <a:defRPr sz="4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fr-FR" noProof="0"/>
              <a:t>Cliquez pour modifier le contenu</a:t>
            </a:r>
          </a:p>
          <a:p>
            <a:pPr lvl="1"/>
            <a:r>
              <a:rPr lang="fr-FR" noProof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705578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2744"/>
      </p:ext>
    </p:extLst>
  </p:cSld>
  <p:clrMapOvr>
    <a:masterClrMapping/>
  </p:clrMapOvr>
  <p:transition spd="med">
    <p:fade/>
  </p:transition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8362" y="357720"/>
            <a:ext cx="8129119" cy="5708649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7333" baseline="0"/>
            </a:lvl1pPr>
            <a:lvl2pPr>
              <a:lnSpc>
                <a:spcPct val="85000"/>
              </a:lnSpc>
              <a:spcBef>
                <a:spcPts val="0"/>
              </a:spcBef>
              <a:defRPr sz="7333"/>
            </a:lvl2pPr>
            <a:lvl3pPr>
              <a:defRPr sz="7333"/>
            </a:lvl3pPr>
            <a:lvl4pPr>
              <a:defRPr sz="7333"/>
            </a:lvl4pPr>
            <a:lvl5pPr>
              <a:defRPr sz="7333"/>
            </a:lvl5pPr>
          </a:lstStyle>
          <a:p>
            <a:pPr lvl="0"/>
            <a:r>
              <a:rPr lang="fr-FR" noProof="0"/>
              <a:t>Cliquez pour modifier le nom de la section </a:t>
            </a:r>
          </a:p>
          <a:p>
            <a:pPr lvl="1"/>
            <a:r>
              <a:rPr lang="fr-FR" noProof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499853614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9101" y="1579035"/>
            <a:ext cx="5289240" cy="4487332"/>
          </a:xfrm>
        </p:spPr>
        <p:txBody>
          <a:bodyPr>
            <a:normAutofit/>
          </a:bodyPr>
          <a:lstStyle>
            <a:lvl1pPr>
              <a:defRPr sz="1867" baseline="0"/>
            </a:lvl1pPr>
            <a:lvl2pPr>
              <a:defRPr sz="1867" baseline="0">
                <a:solidFill>
                  <a:schemeClr val="tx1"/>
                </a:solidFill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>
              <a:defRPr sz="1867" baseline="0">
                <a:solidFill>
                  <a:schemeClr val="tx1"/>
                </a:solidFill>
              </a:defRPr>
            </a:lvl4pPr>
            <a:lvl5pPr>
              <a:defRPr sz="1867" baseline="0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86393" y="1578265"/>
            <a:ext cx="5286507" cy="4485891"/>
          </a:xfrm>
        </p:spPr>
        <p:txBody>
          <a:bodyPr>
            <a:normAutofit/>
          </a:bodyPr>
          <a:lstStyle>
            <a:lvl1pPr>
              <a:defRPr sz="1867"/>
            </a:lvl1pPr>
            <a:lvl2pPr>
              <a:defRPr sz="1867">
                <a:solidFill>
                  <a:schemeClr val="tx1"/>
                </a:solidFill>
              </a:defRPr>
            </a:lvl2pPr>
            <a:lvl3pPr>
              <a:defRPr sz="1867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1867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noProof="0"/>
              <a:t>Cliquez pour modifier le texte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  <a:p>
            <a:pPr lvl="5"/>
            <a:r>
              <a:rPr lang="fr-FR" noProof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/>
              <a:t>Cliquez pour modifier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86335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1223224767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800167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0"/>
            <a:ext cx="143339" cy="7556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56" tIns="60879" rIns="121756" bIns="60879" rtlCol="0" anchor="ctr"/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160B5F-5929-404F-AF7F-97D8FE31A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058659"/>
            <a:ext cx="1926360" cy="701324"/>
          </a:xfrm>
          <a:prstGeom prst="rect">
            <a:avLst/>
          </a:prstGeom>
        </p:spPr>
      </p:pic>
      <p:sp>
        <p:nvSpPr>
          <p:cNvPr id="12" name="Title 2"/>
          <p:cNvSpPr>
            <a:spLocks noGrp="1"/>
          </p:cNvSpPr>
          <p:nvPr>
            <p:ph type="title" hasCustomPrompt="1"/>
          </p:nvPr>
        </p:nvSpPr>
        <p:spPr>
          <a:xfrm>
            <a:off x="335360" y="164637"/>
            <a:ext cx="11353800" cy="991659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33487849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4437" y="356535"/>
            <a:ext cx="10239817" cy="10087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783407-1FB7-4D15-B59A-ECFC957BE2D3}"/>
              </a:ext>
            </a:extLst>
          </p:cNvPr>
          <p:cNvSpPr/>
          <p:nvPr userDrawn="1"/>
        </p:nvSpPr>
        <p:spPr>
          <a:xfrm>
            <a:off x="10745337" y="109186"/>
            <a:ext cx="1346579" cy="1883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marL="0" marR="0" lvl="0" indent="0" algn="ctr" defTabSz="1219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"/>
              <a:ea typeface="+mn-ea"/>
              <a:cs typeface="+mn-cs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26311CB-4B80-49F5-AA2C-26C209A06FDE}"/>
              </a:ext>
            </a:extLst>
          </p:cNvPr>
          <p:cNvSpPr txBox="1">
            <a:spLocks/>
          </p:cNvSpPr>
          <p:nvPr userDrawn="1"/>
        </p:nvSpPr>
        <p:spPr>
          <a:xfrm>
            <a:off x="11406220" y="6047317"/>
            <a:ext cx="366680" cy="446615"/>
          </a:xfrm>
          <a:prstGeom prst="rect">
            <a:avLst/>
          </a:prstGeom>
        </p:spPr>
        <p:txBody>
          <a:bodyPr wrap="square" lIns="96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394570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423051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>
            <a:grpSpLocks/>
          </p:cNvGrpSpPr>
          <p:nvPr userDrawn="1"/>
        </p:nvGrpSpPr>
        <p:grpSpPr bwMode="auto">
          <a:xfrm>
            <a:off x="452967" y="5509685"/>
            <a:ext cx="2497667" cy="910167"/>
            <a:chOff x="339725" y="4132263"/>
            <a:chExt cx="1873251" cy="682625"/>
          </a:xfrm>
        </p:grpSpPr>
        <p:grpSp>
          <p:nvGrpSpPr>
            <p:cNvPr id="6" name="Group 60"/>
            <p:cNvGrpSpPr>
              <a:grpSpLocks/>
            </p:cNvGrpSpPr>
            <p:nvPr userDrawn="1"/>
          </p:nvGrpSpPr>
          <p:grpSpPr bwMode="auto">
            <a:xfrm>
              <a:off x="339725" y="4132263"/>
              <a:ext cx="674688" cy="677863"/>
              <a:chOff x="339725" y="4132263"/>
              <a:chExt cx="674688" cy="677863"/>
            </a:xfrm>
          </p:grpSpPr>
          <p:sp>
            <p:nvSpPr>
              <p:cNvPr id="24" name="Rectangle 7"/>
              <p:cNvSpPr>
                <a:spLocks noChangeArrowheads="1"/>
              </p:cNvSpPr>
              <p:nvPr userDrawn="1"/>
            </p:nvSpPr>
            <p:spPr bwMode="auto">
              <a:xfrm>
                <a:off x="339725" y="4132263"/>
                <a:ext cx="674688" cy="677863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5" name="Freeform 8"/>
              <p:cNvSpPr>
                <a:spLocks noEditPoints="1"/>
              </p:cNvSpPr>
              <p:nvPr userDrawn="1"/>
            </p:nvSpPr>
            <p:spPr bwMode="auto">
              <a:xfrm>
                <a:off x="546100" y="4656138"/>
                <a:ext cx="82550" cy="98425"/>
              </a:xfrm>
              <a:custGeom>
                <a:avLst/>
                <a:gdLst>
                  <a:gd name="T0" fmla="*/ 2147483646 w 65"/>
                  <a:gd name="T1" fmla="*/ 2147483646 h 76"/>
                  <a:gd name="T2" fmla="*/ 2147483646 w 65"/>
                  <a:gd name="T3" fmla="*/ 2147483646 h 76"/>
                  <a:gd name="T4" fmla="*/ 0 w 65"/>
                  <a:gd name="T5" fmla="*/ 2147483646 h 76"/>
                  <a:gd name="T6" fmla="*/ 2147483646 w 65"/>
                  <a:gd name="T7" fmla="*/ 2147483646 h 76"/>
                  <a:gd name="T8" fmla="*/ 2147483646 w 65"/>
                  <a:gd name="T9" fmla="*/ 2147483646 h 76"/>
                  <a:gd name="T10" fmla="*/ 2147483646 w 65"/>
                  <a:gd name="T11" fmla="*/ 2147483646 h 76"/>
                  <a:gd name="T12" fmla="*/ 2147483646 w 65"/>
                  <a:gd name="T13" fmla="*/ 2147483646 h 76"/>
                  <a:gd name="T14" fmla="*/ 2147483646 w 65"/>
                  <a:gd name="T15" fmla="*/ 2147483646 h 76"/>
                  <a:gd name="T16" fmla="*/ 2147483646 w 65"/>
                  <a:gd name="T17" fmla="*/ 0 h 76"/>
                  <a:gd name="T18" fmla="*/ 2147483646 w 65"/>
                  <a:gd name="T19" fmla="*/ 2147483646 h 76"/>
                  <a:gd name="T20" fmla="*/ 2147483646 w 65"/>
                  <a:gd name="T21" fmla="*/ 2147483646 h 76"/>
                  <a:gd name="T22" fmla="*/ 2147483646 w 65"/>
                  <a:gd name="T23" fmla="*/ 2147483646 h 76"/>
                  <a:gd name="T24" fmla="*/ 2147483646 w 65"/>
                  <a:gd name="T25" fmla="*/ 2147483646 h 76"/>
                  <a:gd name="T26" fmla="*/ 2147483646 w 65"/>
                  <a:gd name="T27" fmla="*/ 2147483646 h 76"/>
                  <a:gd name="T28" fmla="*/ 2147483646 w 65"/>
                  <a:gd name="T29" fmla="*/ 2147483646 h 76"/>
                  <a:gd name="T30" fmla="*/ 2147483646 w 65"/>
                  <a:gd name="T31" fmla="*/ 2147483646 h 76"/>
                  <a:gd name="T32" fmla="*/ 2147483646 w 65"/>
                  <a:gd name="T33" fmla="*/ 2147483646 h 76"/>
                  <a:gd name="T34" fmla="*/ 2147483646 w 65"/>
                  <a:gd name="T35" fmla="*/ 2147483646 h 7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65" h="76">
                    <a:moveTo>
                      <a:pt x="46" y="69"/>
                    </a:moveTo>
                    <a:cubicBezTo>
                      <a:pt x="38" y="73"/>
                      <a:pt x="30" y="76"/>
                      <a:pt x="22" y="76"/>
                    </a:cubicBezTo>
                    <a:cubicBezTo>
                      <a:pt x="8" y="76"/>
                      <a:pt x="0" y="67"/>
                      <a:pt x="0" y="55"/>
                    </a:cubicBezTo>
                    <a:cubicBezTo>
                      <a:pt x="0" y="38"/>
                      <a:pt x="15" y="29"/>
                      <a:pt x="46" y="26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6" y="17"/>
                      <a:pt x="42" y="14"/>
                      <a:pt x="35" y="14"/>
                    </a:cubicBezTo>
                    <a:cubicBezTo>
                      <a:pt x="27" y="14"/>
                      <a:pt x="21" y="16"/>
                      <a:pt x="17" y="22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11" y="5"/>
                      <a:pt x="21" y="0"/>
                      <a:pt x="35" y="0"/>
                    </a:cubicBezTo>
                    <a:cubicBezTo>
                      <a:pt x="54" y="0"/>
                      <a:pt x="65" y="8"/>
                      <a:pt x="65" y="22"/>
                    </a:cubicBezTo>
                    <a:cubicBezTo>
                      <a:pt x="65" y="22"/>
                      <a:pt x="65" y="75"/>
                      <a:pt x="65" y="75"/>
                    </a:cubicBezTo>
                    <a:cubicBezTo>
                      <a:pt x="48" y="75"/>
                      <a:pt x="48" y="75"/>
                      <a:pt x="48" y="75"/>
                    </a:cubicBezTo>
                    <a:lnTo>
                      <a:pt x="46" y="69"/>
                    </a:lnTo>
                    <a:close/>
                    <a:moveTo>
                      <a:pt x="19" y="53"/>
                    </a:moveTo>
                    <a:cubicBezTo>
                      <a:pt x="19" y="58"/>
                      <a:pt x="22" y="63"/>
                      <a:pt x="28" y="63"/>
                    </a:cubicBezTo>
                    <a:cubicBezTo>
                      <a:pt x="34" y="63"/>
                      <a:pt x="40" y="60"/>
                      <a:pt x="45" y="55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27" y="40"/>
                      <a:pt x="19" y="44"/>
                      <a:pt x="19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 userDrawn="1"/>
            </p:nvSpPr>
            <p:spPr bwMode="auto">
              <a:xfrm>
                <a:off x="647700" y="4656138"/>
                <a:ext cx="85725" cy="96838"/>
              </a:xfrm>
              <a:custGeom>
                <a:avLst/>
                <a:gdLst>
                  <a:gd name="T0" fmla="*/ 0 w 66"/>
                  <a:gd name="T1" fmla="*/ 2147483646 h 75"/>
                  <a:gd name="T2" fmla="*/ 2147483646 w 66"/>
                  <a:gd name="T3" fmla="*/ 2147483646 h 75"/>
                  <a:gd name="T4" fmla="*/ 2147483646 w 66"/>
                  <a:gd name="T5" fmla="*/ 2147483646 h 75"/>
                  <a:gd name="T6" fmla="*/ 2147483646 w 66"/>
                  <a:gd name="T7" fmla="*/ 0 h 75"/>
                  <a:gd name="T8" fmla="*/ 2147483646 w 66"/>
                  <a:gd name="T9" fmla="*/ 2147483646 h 75"/>
                  <a:gd name="T10" fmla="*/ 2147483646 w 66"/>
                  <a:gd name="T11" fmla="*/ 2147483646 h 75"/>
                  <a:gd name="T12" fmla="*/ 2147483646 w 66"/>
                  <a:gd name="T13" fmla="*/ 2147483646 h 75"/>
                  <a:gd name="T14" fmla="*/ 2147483646 w 66"/>
                  <a:gd name="T15" fmla="*/ 2147483646 h 75"/>
                  <a:gd name="T16" fmla="*/ 2147483646 w 66"/>
                  <a:gd name="T17" fmla="*/ 2147483646 h 75"/>
                  <a:gd name="T18" fmla="*/ 2147483646 w 66"/>
                  <a:gd name="T19" fmla="*/ 2147483646 h 75"/>
                  <a:gd name="T20" fmla="*/ 2147483646 w 66"/>
                  <a:gd name="T21" fmla="*/ 2147483646 h 75"/>
                  <a:gd name="T22" fmla="*/ 0 w 66"/>
                  <a:gd name="T23" fmla="*/ 2147483646 h 75"/>
                  <a:gd name="T24" fmla="*/ 0 w 66"/>
                  <a:gd name="T25" fmla="*/ 2147483646 h 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75">
                    <a:moveTo>
                      <a:pt x="0" y="4"/>
                    </a:moveTo>
                    <a:cubicBezTo>
                      <a:pt x="16" y="2"/>
                      <a:pt x="16" y="2"/>
                      <a:pt x="16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7" y="4"/>
                      <a:pt x="34" y="0"/>
                      <a:pt x="43" y="0"/>
                    </a:cubicBezTo>
                    <a:cubicBezTo>
                      <a:pt x="58" y="0"/>
                      <a:pt x="66" y="8"/>
                      <a:pt x="66" y="24"/>
                    </a:cubicBezTo>
                    <a:cubicBezTo>
                      <a:pt x="66" y="75"/>
                      <a:pt x="66" y="75"/>
                      <a:pt x="66" y="75"/>
                    </a:cubicBezTo>
                    <a:cubicBezTo>
                      <a:pt x="46" y="75"/>
                      <a:pt x="46" y="75"/>
                      <a:pt x="46" y="75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18"/>
                      <a:pt x="44" y="14"/>
                      <a:pt x="37" y="14"/>
                    </a:cubicBezTo>
                    <a:cubicBezTo>
                      <a:pt x="31" y="14"/>
                      <a:pt x="26" y="17"/>
                      <a:pt x="19" y="22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7" name="Freeform 10"/>
              <p:cNvSpPr>
                <a:spLocks noEditPoints="1"/>
              </p:cNvSpPr>
              <p:nvPr userDrawn="1"/>
            </p:nvSpPr>
            <p:spPr bwMode="auto">
              <a:xfrm>
                <a:off x="852488" y="4656138"/>
                <a:ext cx="87313" cy="98425"/>
              </a:xfrm>
              <a:custGeom>
                <a:avLst/>
                <a:gdLst>
                  <a:gd name="T0" fmla="*/ 2147483646 w 67"/>
                  <a:gd name="T1" fmla="*/ 2147483646 h 76"/>
                  <a:gd name="T2" fmla="*/ 0 w 67"/>
                  <a:gd name="T3" fmla="*/ 2147483646 h 76"/>
                  <a:gd name="T4" fmla="*/ 2147483646 w 67"/>
                  <a:gd name="T5" fmla="*/ 0 h 76"/>
                  <a:gd name="T6" fmla="*/ 2147483646 w 67"/>
                  <a:gd name="T7" fmla="*/ 2147483646 h 76"/>
                  <a:gd name="T8" fmla="*/ 2147483646 w 67"/>
                  <a:gd name="T9" fmla="*/ 2147483646 h 76"/>
                  <a:gd name="T10" fmla="*/ 2147483646 w 67"/>
                  <a:gd name="T11" fmla="*/ 2147483646 h 76"/>
                  <a:gd name="T12" fmla="*/ 2147483646 w 67"/>
                  <a:gd name="T13" fmla="*/ 2147483646 h 76"/>
                  <a:gd name="T14" fmla="*/ 2147483646 w 67"/>
                  <a:gd name="T15" fmla="*/ 2147483646 h 76"/>
                  <a:gd name="T16" fmla="*/ 2147483646 w 67"/>
                  <a:gd name="T17" fmla="*/ 2147483646 h 76"/>
                  <a:gd name="T18" fmla="*/ 2147483646 w 67"/>
                  <a:gd name="T19" fmla="*/ 2147483646 h 76"/>
                  <a:gd name="T20" fmla="*/ 2147483646 w 67"/>
                  <a:gd name="T21" fmla="*/ 2147483646 h 76"/>
                  <a:gd name="T22" fmla="*/ 2147483646 w 67"/>
                  <a:gd name="T23" fmla="*/ 2147483646 h 76"/>
                  <a:gd name="T24" fmla="*/ 2147483646 w 67"/>
                  <a:gd name="T25" fmla="*/ 2147483646 h 76"/>
                  <a:gd name="T26" fmla="*/ 2147483646 w 67"/>
                  <a:gd name="T27" fmla="*/ 2147483646 h 7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7" h="76">
                    <a:moveTo>
                      <a:pt x="34" y="76"/>
                    </a:moveTo>
                    <a:cubicBezTo>
                      <a:pt x="13" y="76"/>
                      <a:pt x="0" y="62"/>
                      <a:pt x="0" y="38"/>
                    </a:cubicBezTo>
                    <a:cubicBezTo>
                      <a:pt x="0" y="14"/>
                      <a:pt x="13" y="0"/>
                      <a:pt x="34" y="0"/>
                    </a:cubicBezTo>
                    <a:cubicBezTo>
                      <a:pt x="55" y="0"/>
                      <a:pt x="67" y="14"/>
                      <a:pt x="67" y="37"/>
                    </a:cubicBezTo>
                    <a:cubicBezTo>
                      <a:pt x="67" y="39"/>
                      <a:pt x="67" y="40"/>
                      <a:pt x="67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55"/>
                      <a:pt x="24" y="62"/>
                      <a:pt x="36" y="62"/>
                    </a:cubicBezTo>
                    <a:cubicBezTo>
                      <a:pt x="43" y="62"/>
                      <a:pt x="48" y="59"/>
                      <a:pt x="52" y="53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0" y="71"/>
                      <a:pt x="49" y="76"/>
                      <a:pt x="34" y="76"/>
                    </a:cubicBezTo>
                    <a:close/>
                    <a:moveTo>
                      <a:pt x="49" y="29"/>
                    </a:moveTo>
                    <a:cubicBezTo>
                      <a:pt x="49" y="19"/>
                      <a:pt x="43" y="13"/>
                      <a:pt x="34" y="13"/>
                    </a:cubicBezTo>
                    <a:cubicBezTo>
                      <a:pt x="25" y="13"/>
                      <a:pt x="20" y="19"/>
                      <a:pt x="19" y="29"/>
                    </a:cubicBezTo>
                    <a:lnTo>
                      <a:pt x="49" y="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8" name="Freeform 11"/>
              <p:cNvSpPr>
                <a:spLocks noEditPoints="1"/>
              </p:cNvSpPr>
              <p:nvPr userDrawn="1"/>
            </p:nvSpPr>
            <p:spPr bwMode="auto">
              <a:xfrm>
                <a:off x="376238" y="4656138"/>
                <a:ext cx="93663" cy="100013"/>
              </a:xfrm>
              <a:custGeom>
                <a:avLst/>
                <a:gdLst>
                  <a:gd name="T0" fmla="*/ 2147483646 w 73"/>
                  <a:gd name="T1" fmla="*/ 2147483646 h 77"/>
                  <a:gd name="T2" fmla="*/ 0 w 73"/>
                  <a:gd name="T3" fmla="*/ 2147483646 h 77"/>
                  <a:gd name="T4" fmla="*/ 2147483646 w 73"/>
                  <a:gd name="T5" fmla="*/ 0 h 77"/>
                  <a:gd name="T6" fmla="*/ 2147483646 w 73"/>
                  <a:gd name="T7" fmla="*/ 2147483646 h 77"/>
                  <a:gd name="T8" fmla="*/ 2147483646 w 73"/>
                  <a:gd name="T9" fmla="*/ 2147483646 h 77"/>
                  <a:gd name="T10" fmla="*/ 2147483646 w 73"/>
                  <a:gd name="T11" fmla="*/ 2147483646 h 77"/>
                  <a:gd name="T12" fmla="*/ 2147483646 w 73"/>
                  <a:gd name="T13" fmla="*/ 2147483646 h 77"/>
                  <a:gd name="T14" fmla="*/ 2147483646 w 73"/>
                  <a:gd name="T15" fmla="*/ 2147483646 h 77"/>
                  <a:gd name="T16" fmla="*/ 2147483646 w 73"/>
                  <a:gd name="T17" fmla="*/ 2147483646 h 77"/>
                  <a:gd name="T18" fmla="*/ 2147483646 w 73"/>
                  <a:gd name="T19" fmla="*/ 2147483646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77">
                    <a:moveTo>
                      <a:pt x="36" y="77"/>
                    </a:moveTo>
                    <a:cubicBezTo>
                      <a:pt x="17" y="77"/>
                      <a:pt x="0" y="65"/>
                      <a:pt x="0" y="38"/>
                    </a:cubicBezTo>
                    <a:cubicBezTo>
                      <a:pt x="0" y="12"/>
                      <a:pt x="17" y="0"/>
                      <a:pt x="36" y="0"/>
                    </a:cubicBezTo>
                    <a:cubicBezTo>
                      <a:pt x="55" y="0"/>
                      <a:pt x="73" y="12"/>
                      <a:pt x="73" y="38"/>
                    </a:cubicBezTo>
                    <a:cubicBezTo>
                      <a:pt x="73" y="65"/>
                      <a:pt x="55" y="77"/>
                      <a:pt x="36" y="77"/>
                    </a:cubicBezTo>
                    <a:close/>
                    <a:moveTo>
                      <a:pt x="36" y="16"/>
                    </a:moveTo>
                    <a:cubicBezTo>
                      <a:pt x="22" y="16"/>
                      <a:pt x="19" y="29"/>
                      <a:pt x="19" y="38"/>
                    </a:cubicBezTo>
                    <a:cubicBezTo>
                      <a:pt x="19" y="48"/>
                      <a:pt x="22" y="61"/>
                      <a:pt x="36" y="61"/>
                    </a:cubicBezTo>
                    <a:cubicBezTo>
                      <a:pt x="51" y="61"/>
                      <a:pt x="53" y="48"/>
                      <a:pt x="53" y="38"/>
                    </a:cubicBezTo>
                    <a:cubicBezTo>
                      <a:pt x="53" y="29"/>
                      <a:pt x="51" y="16"/>
                      <a:pt x="36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9" name="Freeform 12"/>
              <p:cNvSpPr>
                <a:spLocks/>
              </p:cNvSpPr>
              <p:nvPr userDrawn="1"/>
            </p:nvSpPr>
            <p:spPr bwMode="auto">
              <a:xfrm>
                <a:off x="485775" y="4656138"/>
                <a:ext cx="53975" cy="96838"/>
              </a:xfrm>
              <a:custGeom>
                <a:avLst/>
                <a:gdLst>
                  <a:gd name="T0" fmla="*/ 0 w 41"/>
                  <a:gd name="T1" fmla="*/ 2147483646 h 75"/>
                  <a:gd name="T2" fmla="*/ 2147483646 w 41"/>
                  <a:gd name="T3" fmla="*/ 2147483646 h 75"/>
                  <a:gd name="T4" fmla="*/ 2147483646 w 41"/>
                  <a:gd name="T5" fmla="*/ 2147483646 h 75"/>
                  <a:gd name="T6" fmla="*/ 2147483646 w 41"/>
                  <a:gd name="T7" fmla="*/ 0 h 75"/>
                  <a:gd name="T8" fmla="*/ 2147483646 w 41"/>
                  <a:gd name="T9" fmla="*/ 0 h 75"/>
                  <a:gd name="T10" fmla="*/ 2147483646 w 41"/>
                  <a:gd name="T11" fmla="*/ 2147483646 h 75"/>
                  <a:gd name="T12" fmla="*/ 2147483646 w 41"/>
                  <a:gd name="T13" fmla="*/ 2147483646 h 75"/>
                  <a:gd name="T14" fmla="*/ 2147483646 w 41"/>
                  <a:gd name="T15" fmla="*/ 2147483646 h 75"/>
                  <a:gd name="T16" fmla="*/ 2147483646 w 41"/>
                  <a:gd name="T17" fmla="*/ 2147483646 h 75"/>
                  <a:gd name="T18" fmla="*/ 0 w 41"/>
                  <a:gd name="T19" fmla="*/ 2147483646 h 75"/>
                  <a:gd name="T20" fmla="*/ 0 w 41"/>
                  <a:gd name="T21" fmla="*/ 2147483646 h 7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1" h="75">
                    <a:moveTo>
                      <a:pt x="0" y="2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2" y="6"/>
                      <a:pt x="30" y="0"/>
                      <a:pt x="38" y="0"/>
                    </a:cubicBezTo>
                    <a:cubicBezTo>
                      <a:pt x="39" y="0"/>
                      <a:pt x="40" y="0"/>
                      <a:pt x="41" y="0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1" y="18"/>
                      <a:pt x="22" y="20"/>
                      <a:pt x="19" y="26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0" name="Freeform 13"/>
              <p:cNvSpPr>
                <a:spLocks noEditPoints="1"/>
              </p:cNvSpPr>
              <p:nvPr userDrawn="1"/>
            </p:nvSpPr>
            <p:spPr bwMode="auto">
              <a:xfrm>
                <a:off x="749300" y="4656138"/>
                <a:ext cx="88900" cy="133350"/>
              </a:xfrm>
              <a:custGeom>
                <a:avLst/>
                <a:gdLst>
                  <a:gd name="T0" fmla="*/ 2147483646 w 68"/>
                  <a:gd name="T1" fmla="*/ 2147483646 h 103"/>
                  <a:gd name="T2" fmla="*/ 2147483646 w 68"/>
                  <a:gd name="T3" fmla="*/ 2147483646 h 103"/>
                  <a:gd name="T4" fmla="*/ 2147483646 w 68"/>
                  <a:gd name="T5" fmla="*/ 2147483646 h 103"/>
                  <a:gd name="T6" fmla="*/ 2147483646 w 68"/>
                  <a:gd name="T7" fmla="*/ 2147483646 h 103"/>
                  <a:gd name="T8" fmla="*/ 2147483646 w 68"/>
                  <a:gd name="T9" fmla="*/ 2147483646 h 103"/>
                  <a:gd name="T10" fmla="*/ 2147483646 w 68"/>
                  <a:gd name="T11" fmla="*/ 2147483646 h 103"/>
                  <a:gd name="T12" fmla="*/ 2147483646 w 68"/>
                  <a:gd name="T13" fmla="*/ 2147483646 h 103"/>
                  <a:gd name="T14" fmla="*/ 2147483646 w 68"/>
                  <a:gd name="T15" fmla="*/ 2147483646 h 103"/>
                  <a:gd name="T16" fmla="*/ 2147483646 w 68"/>
                  <a:gd name="T17" fmla="*/ 2147483646 h 103"/>
                  <a:gd name="T18" fmla="*/ 2147483646 w 68"/>
                  <a:gd name="T19" fmla="*/ 2147483646 h 103"/>
                  <a:gd name="T20" fmla="*/ 2147483646 w 68"/>
                  <a:gd name="T21" fmla="*/ 2147483646 h 103"/>
                  <a:gd name="T22" fmla="*/ 2147483646 w 68"/>
                  <a:gd name="T23" fmla="*/ 2147483646 h 103"/>
                  <a:gd name="T24" fmla="*/ 2147483646 w 68"/>
                  <a:gd name="T25" fmla="*/ 2147483646 h 103"/>
                  <a:gd name="T26" fmla="*/ 2147483646 w 68"/>
                  <a:gd name="T27" fmla="*/ 2147483646 h 103"/>
                  <a:gd name="T28" fmla="*/ 2147483646 w 68"/>
                  <a:gd name="T29" fmla="*/ 2147483646 h 103"/>
                  <a:gd name="T30" fmla="*/ 0 w 68"/>
                  <a:gd name="T31" fmla="*/ 2147483646 h 103"/>
                  <a:gd name="T32" fmla="*/ 2147483646 w 68"/>
                  <a:gd name="T33" fmla="*/ 0 h 103"/>
                  <a:gd name="T34" fmla="*/ 2147483646 w 68"/>
                  <a:gd name="T35" fmla="*/ 2147483646 h 103"/>
                  <a:gd name="T36" fmla="*/ 2147483646 w 68"/>
                  <a:gd name="T37" fmla="*/ 2147483646 h 103"/>
                  <a:gd name="T38" fmla="*/ 2147483646 w 68"/>
                  <a:gd name="T39" fmla="*/ 2147483646 h 103"/>
                  <a:gd name="T40" fmla="*/ 2147483646 w 68"/>
                  <a:gd name="T41" fmla="*/ 2147483646 h 10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8" h="103">
                    <a:moveTo>
                      <a:pt x="34" y="59"/>
                    </a:moveTo>
                    <a:cubicBezTo>
                      <a:pt x="48" y="59"/>
                      <a:pt x="50" y="44"/>
                      <a:pt x="50" y="35"/>
                    </a:cubicBezTo>
                    <a:cubicBezTo>
                      <a:pt x="50" y="23"/>
                      <a:pt x="44" y="14"/>
                      <a:pt x="34" y="14"/>
                    </a:cubicBezTo>
                    <a:cubicBezTo>
                      <a:pt x="27" y="14"/>
                      <a:pt x="19" y="19"/>
                      <a:pt x="19" y="35"/>
                    </a:cubicBezTo>
                    <a:cubicBezTo>
                      <a:pt x="19" y="44"/>
                      <a:pt x="20" y="59"/>
                      <a:pt x="34" y="59"/>
                    </a:cubicBezTo>
                    <a:close/>
                    <a:moveTo>
                      <a:pt x="68" y="1"/>
                    </a:move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83"/>
                      <a:pt x="67" y="103"/>
                      <a:pt x="32" y="103"/>
                    </a:cubicBezTo>
                    <a:cubicBezTo>
                      <a:pt x="18" y="103"/>
                      <a:pt x="5" y="98"/>
                      <a:pt x="2" y="85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6"/>
                      <a:pt x="24" y="89"/>
                      <a:pt x="35" y="89"/>
                    </a:cubicBezTo>
                    <a:cubicBezTo>
                      <a:pt x="45" y="89"/>
                      <a:pt x="49" y="84"/>
                      <a:pt x="49" y="73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6" y="70"/>
                      <a:pt x="41" y="75"/>
                      <a:pt x="30" y="75"/>
                    </a:cubicBezTo>
                    <a:cubicBezTo>
                      <a:pt x="13" y="75"/>
                      <a:pt x="0" y="63"/>
                      <a:pt x="0" y="38"/>
                    </a:cubicBezTo>
                    <a:cubicBezTo>
                      <a:pt x="0" y="14"/>
                      <a:pt x="14" y="0"/>
                      <a:pt x="29" y="0"/>
                    </a:cubicBezTo>
                    <a:cubicBezTo>
                      <a:pt x="44" y="0"/>
                      <a:pt x="49" y="7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2" y="1"/>
                      <a:pt x="52" y="1"/>
                      <a:pt x="52" y="1"/>
                    </a:cubicBez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31" name="Freeform 14"/>
              <p:cNvSpPr>
                <a:spLocks noEditPoints="1"/>
              </p:cNvSpPr>
              <p:nvPr userDrawn="1"/>
            </p:nvSpPr>
            <p:spPr bwMode="auto">
              <a:xfrm>
                <a:off x="925513" y="4622801"/>
                <a:ext cx="65088" cy="30163"/>
              </a:xfrm>
              <a:custGeom>
                <a:avLst/>
                <a:gdLst>
                  <a:gd name="T0" fmla="*/ 2147483646 w 41"/>
                  <a:gd name="T1" fmla="*/ 2147483646 h 19"/>
                  <a:gd name="T2" fmla="*/ 2147483646 w 41"/>
                  <a:gd name="T3" fmla="*/ 2147483646 h 19"/>
                  <a:gd name="T4" fmla="*/ 2147483646 w 41"/>
                  <a:gd name="T5" fmla="*/ 2147483646 h 19"/>
                  <a:gd name="T6" fmla="*/ 2147483646 w 41"/>
                  <a:gd name="T7" fmla="*/ 2147483646 h 19"/>
                  <a:gd name="T8" fmla="*/ 2147483646 w 41"/>
                  <a:gd name="T9" fmla="*/ 2147483646 h 19"/>
                  <a:gd name="T10" fmla="*/ 0 w 41"/>
                  <a:gd name="T11" fmla="*/ 2147483646 h 19"/>
                  <a:gd name="T12" fmla="*/ 0 w 41"/>
                  <a:gd name="T13" fmla="*/ 0 h 19"/>
                  <a:gd name="T14" fmla="*/ 2147483646 w 41"/>
                  <a:gd name="T15" fmla="*/ 0 h 19"/>
                  <a:gd name="T16" fmla="*/ 2147483646 w 41"/>
                  <a:gd name="T17" fmla="*/ 2147483646 h 19"/>
                  <a:gd name="T18" fmla="*/ 2147483646 w 41"/>
                  <a:gd name="T19" fmla="*/ 2147483646 h 19"/>
                  <a:gd name="T20" fmla="*/ 2147483646 w 41"/>
                  <a:gd name="T21" fmla="*/ 2147483646 h 19"/>
                  <a:gd name="T22" fmla="*/ 2147483646 w 41"/>
                  <a:gd name="T23" fmla="*/ 2147483646 h 19"/>
                  <a:gd name="T24" fmla="*/ 2147483646 w 41"/>
                  <a:gd name="T25" fmla="*/ 2147483646 h 19"/>
                  <a:gd name="T26" fmla="*/ 2147483646 w 41"/>
                  <a:gd name="T27" fmla="*/ 2147483646 h 19"/>
                  <a:gd name="T28" fmla="*/ 2147483646 w 41"/>
                  <a:gd name="T29" fmla="*/ 2147483646 h 19"/>
                  <a:gd name="T30" fmla="*/ 2147483646 w 41"/>
                  <a:gd name="T31" fmla="*/ 2147483646 h 19"/>
                  <a:gd name="T32" fmla="*/ 2147483646 w 41"/>
                  <a:gd name="T33" fmla="*/ 2147483646 h 19"/>
                  <a:gd name="T34" fmla="*/ 2147483646 w 41"/>
                  <a:gd name="T35" fmla="*/ 2147483646 h 19"/>
                  <a:gd name="T36" fmla="*/ 2147483646 w 41"/>
                  <a:gd name="T37" fmla="*/ 2147483646 h 19"/>
                  <a:gd name="T38" fmla="*/ 2147483646 w 41"/>
                  <a:gd name="T39" fmla="*/ 0 h 19"/>
                  <a:gd name="T40" fmla="*/ 2147483646 w 41"/>
                  <a:gd name="T41" fmla="*/ 0 h 19"/>
                  <a:gd name="T42" fmla="*/ 2147483646 w 41"/>
                  <a:gd name="T43" fmla="*/ 2147483646 h 19"/>
                  <a:gd name="T44" fmla="*/ 2147483646 w 41"/>
                  <a:gd name="T45" fmla="*/ 0 h 19"/>
                  <a:gd name="T46" fmla="*/ 2147483646 w 41"/>
                  <a:gd name="T47" fmla="*/ 0 h 19"/>
                  <a:gd name="T48" fmla="*/ 2147483646 w 41"/>
                  <a:gd name="T49" fmla="*/ 2147483646 h 1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41" h="19">
                    <a:moveTo>
                      <a:pt x="15" y="2"/>
                    </a:moveTo>
                    <a:lnTo>
                      <a:pt x="9" y="2"/>
                    </a:lnTo>
                    <a:lnTo>
                      <a:pt x="9" y="19"/>
                    </a:lnTo>
                    <a:lnTo>
                      <a:pt x="5" y="19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  <a:moveTo>
                      <a:pt x="41" y="19"/>
                    </a:moveTo>
                    <a:lnTo>
                      <a:pt x="38" y="19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1" y="19"/>
                    </a:lnTo>
                    <a:lnTo>
                      <a:pt x="29" y="19"/>
                    </a:lnTo>
                    <a:lnTo>
                      <a:pt x="22" y="3"/>
                    </a:lnTo>
                    <a:lnTo>
                      <a:pt x="22" y="19"/>
                    </a:lnTo>
                    <a:lnTo>
                      <a:pt x="19" y="19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7" name="Group 61"/>
            <p:cNvGrpSpPr>
              <a:grpSpLocks/>
            </p:cNvGrpSpPr>
            <p:nvPr userDrawn="1"/>
          </p:nvGrpSpPr>
          <p:grpSpPr bwMode="auto">
            <a:xfrm>
              <a:off x="1173163" y="4383088"/>
              <a:ext cx="1039813" cy="431800"/>
              <a:chOff x="1173163" y="4383088"/>
              <a:chExt cx="1039813" cy="431800"/>
            </a:xfrm>
          </p:grpSpPr>
          <p:sp>
            <p:nvSpPr>
              <p:cNvPr id="8" name="Freeform 15"/>
              <p:cNvSpPr>
                <a:spLocks noEditPoints="1"/>
              </p:cNvSpPr>
              <p:nvPr userDrawn="1"/>
            </p:nvSpPr>
            <p:spPr bwMode="auto">
              <a:xfrm>
                <a:off x="1184275" y="4383088"/>
                <a:ext cx="149225" cy="177800"/>
              </a:xfrm>
              <a:custGeom>
                <a:avLst/>
                <a:gdLst>
                  <a:gd name="T0" fmla="*/ 2147483646 w 116"/>
                  <a:gd name="T1" fmla="*/ 0 h 138"/>
                  <a:gd name="T2" fmla="*/ 2147483646 w 116"/>
                  <a:gd name="T3" fmla="*/ 2147483646 h 138"/>
                  <a:gd name="T4" fmla="*/ 2147483646 w 116"/>
                  <a:gd name="T5" fmla="*/ 2147483646 h 138"/>
                  <a:gd name="T6" fmla="*/ 2147483646 w 116"/>
                  <a:gd name="T7" fmla="*/ 2147483646 h 138"/>
                  <a:gd name="T8" fmla="*/ 2147483646 w 116"/>
                  <a:gd name="T9" fmla="*/ 2147483646 h 138"/>
                  <a:gd name="T10" fmla="*/ 2147483646 w 116"/>
                  <a:gd name="T11" fmla="*/ 2147483646 h 138"/>
                  <a:gd name="T12" fmla="*/ 2147483646 w 116"/>
                  <a:gd name="T13" fmla="*/ 2147483646 h 138"/>
                  <a:gd name="T14" fmla="*/ 2147483646 w 116"/>
                  <a:gd name="T15" fmla="*/ 2147483646 h 138"/>
                  <a:gd name="T16" fmla="*/ 2147483646 w 116"/>
                  <a:gd name="T17" fmla="*/ 2147483646 h 138"/>
                  <a:gd name="T18" fmla="*/ 2147483646 w 116"/>
                  <a:gd name="T19" fmla="*/ 2147483646 h 138"/>
                  <a:gd name="T20" fmla="*/ 2147483646 w 116"/>
                  <a:gd name="T21" fmla="*/ 2147483646 h 138"/>
                  <a:gd name="T22" fmla="*/ 2147483646 w 116"/>
                  <a:gd name="T23" fmla="*/ 2147483646 h 138"/>
                  <a:gd name="T24" fmla="*/ 2147483646 w 116"/>
                  <a:gd name="T25" fmla="*/ 2147483646 h 138"/>
                  <a:gd name="T26" fmla="*/ 0 w 116"/>
                  <a:gd name="T27" fmla="*/ 2147483646 h 138"/>
                  <a:gd name="T28" fmla="*/ 0 w 116"/>
                  <a:gd name="T29" fmla="*/ 0 h 138"/>
                  <a:gd name="T30" fmla="*/ 2147483646 w 116"/>
                  <a:gd name="T31" fmla="*/ 0 h 138"/>
                  <a:gd name="T32" fmla="*/ 2147483646 w 116"/>
                  <a:gd name="T33" fmla="*/ 2147483646 h 138"/>
                  <a:gd name="T34" fmla="*/ 2147483646 w 116"/>
                  <a:gd name="T35" fmla="*/ 2147483646 h 138"/>
                  <a:gd name="T36" fmla="*/ 2147483646 w 116"/>
                  <a:gd name="T37" fmla="*/ 2147483646 h 138"/>
                  <a:gd name="T38" fmla="*/ 2147483646 w 116"/>
                  <a:gd name="T39" fmla="*/ 2147483646 h 138"/>
                  <a:gd name="T40" fmla="*/ 2147483646 w 116"/>
                  <a:gd name="T41" fmla="*/ 2147483646 h 138"/>
                  <a:gd name="T42" fmla="*/ 2147483646 w 116"/>
                  <a:gd name="T43" fmla="*/ 2147483646 h 138"/>
                  <a:gd name="T44" fmla="*/ 2147483646 w 116"/>
                  <a:gd name="T45" fmla="*/ 2147483646 h 138"/>
                  <a:gd name="T46" fmla="*/ 2147483646 w 116"/>
                  <a:gd name="T47" fmla="*/ 2147483646 h 138"/>
                  <a:gd name="T48" fmla="*/ 2147483646 w 116"/>
                  <a:gd name="T49" fmla="*/ 2147483646 h 138"/>
                  <a:gd name="T50" fmla="*/ 2147483646 w 116"/>
                  <a:gd name="T51" fmla="*/ 2147483646 h 138"/>
                  <a:gd name="T52" fmla="*/ 2147483646 w 116"/>
                  <a:gd name="T53" fmla="*/ 2147483646 h 138"/>
                  <a:gd name="T54" fmla="*/ 2147483646 w 116"/>
                  <a:gd name="T55" fmla="*/ 2147483646 h 138"/>
                  <a:gd name="T56" fmla="*/ 2147483646 w 116"/>
                  <a:gd name="T57" fmla="*/ 2147483646 h 138"/>
                  <a:gd name="T58" fmla="*/ 2147483646 w 116"/>
                  <a:gd name="T59" fmla="*/ 2147483646 h 138"/>
                  <a:gd name="T60" fmla="*/ 2147483646 w 116"/>
                  <a:gd name="T61" fmla="*/ 2147483646 h 138"/>
                  <a:gd name="T62" fmla="*/ 2147483646 w 116"/>
                  <a:gd name="T63" fmla="*/ 2147483646 h 138"/>
                  <a:gd name="T64" fmla="*/ 2147483646 w 116"/>
                  <a:gd name="T65" fmla="*/ 2147483646 h 138"/>
                  <a:gd name="T66" fmla="*/ 2147483646 w 116"/>
                  <a:gd name="T67" fmla="*/ 2147483646 h 138"/>
                  <a:gd name="T68" fmla="*/ 2147483646 w 116"/>
                  <a:gd name="T69" fmla="*/ 2147483646 h 138"/>
                  <a:gd name="T70" fmla="*/ 2147483646 w 116"/>
                  <a:gd name="T71" fmla="*/ 2147483646 h 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16" h="138">
                    <a:moveTo>
                      <a:pt x="65" y="0"/>
                    </a:moveTo>
                    <a:cubicBezTo>
                      <a:pt x="72" y="0"/>
                      <a:pt x="78" y="1"/>
                      <a:pt x="83" y="2"/>
                    </a:cubicBezTo>
                    <a:cubicBezTo>
                      <a:pt x="88" y="3"/>
                      <a:pt x="93" y="5"/>
                      <a:pt x="97" y="7"/>
                    </a:cubicBezTo>
                    <a:cubicBezTo>
                      <a:pt x="101" y="10"/>
                      <a:pt x="104" y="14"/>
                      <a:pt x="106" y="18"/>
                    </a:cubicBezTo>
                    <a:cubicBezTo>
                      <a:pt x="108" y="22"/>
                      <a:pt x="109" y="28"/>
                      <a:pt x="109" y="34"/>
                    </a:cubicBezTo>
                    <a:cubicBezTo>
                      <a:pt x="109" y="41"/>
                      <a:pt x="107" y="47"/>
                      <a:pt x="104" y="52"/>
                    </a:cubicBezTo>
                    <a:cubicBezTo>
                      <a:pt x="101" y="56"/>
                      <a:pt x="96" y="60"/>
                      <a:pt x="90" y="63"/>
                    </a:cubicBezTo>
                    <a:cubicBezTo>
                      <a:pt x="99" y="66"/>
                      <a:pt x="105" y="70"/>
                      <a:pt x="109" y="76"/>
                    </a:cubicBezTo>
                    <a:cubicBezTo>
                      <a:pt x="114" y="82"/>
                      <a:pt x="116" y="89"/>
                      <a:pt x="116" y="98"/>
                    </a:cubicBezTo>
                    <a:cubicBezTo>
                      <a:pt x="116" y="105"/>
                      <a:pt x="114" y="111"/>
                      <a:pt x="112" y="116"/>
                    </a:cubicBezTo>
                    <a:cubicBezTo>
                      <a:pt x="109" y="121"/>
                      <a:pt x="105" y="126"/>
                      <a:pt x="101" y="129"/>
                    </a:cubicBezTo>
                    <a:cubicBezTo>
                      <a:pt x="96" y="132"/>
                      <a:pt x="91" y="134"/>
                      <a:pt x="85" y="136"/>
                    </a:cubicBezTo>
                    <a:cubicBezTo>
                      <a:pt x="79" y="137"/>
                      <a:pt x="73" y="138"/>
                      <a:pt x="67" y="138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65" y="0"/>
                    </a:lnTo>
                    <a:close/>
                    <a:moveTo>
                      <a:pt x="61" y="56"/>
                    </a:moveTo>
                    <a:cubicBezTo>
                      <a:pt x="66" y="56"/>
                      <a:pt x="71" y="55"/>
                      <a:pt x="74" y="52"/>
                    </a:cubicBezTo>
                    <a:cubicBezTo>
                      <a:pt x="78" y="49"/>
                      <a:pt x="80" y="45"/>
                      <a:pt x="80" y="39"/>
                    </a:cubicBezTo>
                    <a:cubicBezTo>
                      <a:pt x="80" y="36"/>
                      <a:pt x="79" y="34"/>
                      <a:pt x="78" y="32"/>
                    </a:cubicBezTo>
                    <a:cubicBezTo>
                      <a:pt x="77" y="29"/>
                      <a:pt x="75" y="28"/>
                      <a:pt x="73" y="27"/>
                    </a:cubicBezTo>
                    <a:cubicBezTo>
                      <a:pt x="71" y="26"/>
                      <a:pt x="69" y="25"/>
                      <a:pt x="67" y="24"/>
                    </a:cubicBezTo>
                    <a:cubicBezTo>
                      <a:pt x="64" y="24"/>
                      <a:pt x="61" y="24"/>
                      <a:pt x="59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56"/>
                      <a:pt x="30" y="56"/>
                      <a:pt x="30" y="56"/>
                    </a:cubicBezTo>
                    <a:lnTo>
                      <a:pt x="61" y="56"/>
                    </a:lnTo>
                    <a:close/>
                    <a:moveTo>
                      <a:pt x="63" y="115"/>
                    </a:moveTo>
                    <a:cubicBezTo>
                      <a:pt x="66" y="115"/>
                      <a:pt x="69" y="114"/>
                      <a:pt x="71" y="114"/>
                    </a:cubicBezTo>
                    <a:cubicBezTo>
                      <a:pt x="74" y="113"/>
                      <a:pt x="76" y="112"/>
                      <a:pt x="78" y="111"/>
                    </a:cubicBezTo>
                    <a:cubicBezTo>
                      <a:pt x="81" y="109"/>
                      <a:pt x="82" y="108"/>
                      <a:pt x="83" y="105"/>
                    </a:cubicBezTo>
                    <a:cubicBezTo>
                      <a:pt x="85" y="103"/>
                      <a:pt x="85" y="100"/>
                      <a:pt x="85" y="96"/>
                    </a:cubicBezTo>
                    <a:cubicBezTo>
                      <a:pt x="85" y="89"/>
                      <a:pt x="83" y="84"/>
                      <a:pt x="79" y="81"/>
                    </a:cubicBezTo>
                    <a:cubicBezTo>
                      <a:pt x="75" y="78"/>
                      <a:pt x="70" y="77"/>
                      <a:pt x="63" y="77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30" y="115"/>
                      <a:pt x="30" y="115"/>
                      <a:pt x="30" y="115"/>
                    </a:cubicBezTo>
                    <a:lnTo>
                      <a:pt x="63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9" name="Freeform 16"/>
              <p:cNvSpPr>
                <a:spLocks/>
              </p:cNvSpPr>
              <p:nvPr userDrawn="1"/>
            </p:nvSpPr>
            <p:spPr bwMode="auto">
              <a:xfrm>
                <a:off x="1352550" y="4432301"/>
                <a:ext cx="120650" cy="131763"/>
              </a:xfrm>
              <a:custGeom>
                <a:avLst/>
                <a:gdLst>
                  <a:gd name="T0" fmla="*/ 2147483646 w 94"/>
                  <a:gd name="T1" fmla="*/ 2147483646 h 103"/>
                  <a:gd name="T2" fmla="*/ 2147483646 w 94"/>
                  <a:gd name="T3" fmla="*/ 2147483646 h 103"/>
                  <a:gd name="T4" fmla="*/ 2147483646 w 94"/>
                  <a:gd name="T5" fmla="*/ 2147483646 h 103"/>
                  <a:gd name="T6" fmla="*/ 2147483646 w 94"/>
                  <a:gd name="T7" fmla="*/ 2147483646 h 103"/>
                  <a:gd name="T8" fmla="*/ 2147483646 w 94"/>
                  <a:gd name="T9" fmla="*/ 2147483646 h 103"/>
                  <a:gd name="T10" fmla="*/ 2147483646 w 94"/>
                  <a:gd name="T11" fmla="*/ 2147483646 h 103"/>
                  <a:gd name="T12" fmla="*/ 2147483646 w 94"/>
                  <a:gd name="T13" fmla="*/ 2147483646 h 103"/>
                  <a:gd name="T14" fmla="*/ 2147483646 w 94"/>
                  <a:gd name="T15" fmla="*/ 2147483646 h 103"/>
                  <a:gd name="T16" fmla="*/ 0 w 94"/>
                  <a:gd name="T17" fmla="*/ 2147483646 h 103"/>
                  <a:gd name="T18" fmla="*/ 0 w 94"/>
                  <a:gd name="T19" fmla="*/ 0 h 103"/>
                  <a:gd name="T20" fmla="*/ 2147483646 w 94"/>
                  <a:gd name="T21" fmla="*/ 0 h 103"/>
                  <a:gd name="T22" fmla="*/ 2147483646 w 94"/>
                  <a:gd name="T23" fmla="*/ 2147483646 h 103"/>
                  <a:gd name="T24" fmla="*/ 2147483646 w 94"/>
                  <a:gd name="T25" fmla="*/ 2147483646 h 103"/>
                  <a:gd name="T26" fmla="*/ 2147483646 w 94"/>
                  <a:gd name="T27" fmla="*/ 2147483646 h 103"/>
                  <a:gd name="T28" fmla="*/ 2147483646 w 94"/>
                  <a:gd name="T29" fmla="*/ 2147483646 h 103"/>
                  <a:gd name="T30" fmla="*/ 2147483646 w 94"/>
                  <a:gd name="T31" fmla="*/ 2147483646 h 103"/>
                  <a:gd name="T32" fmla="*/ 2147483646 w 94"/>
                  <a:gd name="T33" fmla="*/ 0 h 103"/>
                  <a:gd name="T34" fmla="*/ 2147483646 w 94"/>
                  <a:gd name="T35" fmla="*/ 0 h 103"/>
                  <a:gd name="T36" fmla="*/ 2147483646 w 94"/>
                  <a:gd name="T37" fmla="*/ 2147483646 h 103"/>
                  <a:gd name="T38" fmla="*/ 2147483646 w 94"/>
                  <a:gd name="T39" fmla="*/ 2147483646 h 10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68" y="100"/>
                    </a:moveTo>
                    <a:cubicBezTo>
                      <a:pt x="68" y="86"/>
                      <a:pt x="68" y="86"/>
                      <a:pt x="68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4" y="92"/>
                      <a:pt x="59" y="96"/>
                      <a:pt x="53" y="99"/>
                    </a:cubicBezTo>
                    <a:cubicBezTo>
                      <a:pt x="48" y="101"/>
                      <a:pt x="42" y="103"/>
                      <a:pt x="36" y="103"/>
                    </a:cubicBezTo>
                    <a:cubicBezTo>
                      <a:pt x="29" y="103"/>
                      <a:pt x="23" y="102"/>
                      <a:pt x="18" y="100"/>
                    </a:cubicBezTo>
                    <a:cubicBezTo>
                      <a:pt x="14" y="98"/>
                      <a:pt x="10" y="95"/>
                      <a:pt x="7" y="92"/>
                    </a:cubicBezTo>
                    <a:cubicBezTo>
                      <a:pt x="4" y="88"/>
                      <a:pt x="3" y="84"/>
                      <a:pt x="1" y="79"/>
                    </a:cubicBezTo>
                    <a:cubicBezTo>
                      <a:pt x="0" y="74"/>
                      <a:pt x="0" y="68"/>
                      <a:pt x="0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7" y="65"/>
                      <a:pt x="29" y="71"/>
                      <a:pt x="31" y="75"/>
                    </a:cubicBezTo>
                    <a:cubicBezTo>
                      <a:pt x="34" y="79"/>
                      <a:pt x="38" y="81"/>
                      <a:pt x="45" y="81"/>
                    </a:cubicBezTo>
                    <a:cubicBezTo>
                      <a:pt x="52" y="81"/>
                      <a:pt x="58" y="79"/>
                      <a:pt x="61" y="75"/>
                    </a:cubicBezTo>
                    <a:cubicBezTo>
                      <a:pt x="65" y="70"/>
                      <a:pt x="66" y="63"/>
                      <a:pt x="66" y="53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0"/>
                      <a:pt x="94" y="100"/>
                      <a:pt x="94" y="100"/>
                    </a:cubicBezTo>
                    <a:lnTo>
                      <a:pt x="68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 userDrawn="1"/>
            </p:nvSpPr>
            <p:spPr bwMode="auto">
              <a:xfrm>
                <a:off x="1489075" y="4427538"/>
                <a:ext cx="120650" cy="136525"/>
              </a:xfrm>
              <a:custGeom>
                <a:avLst/>
                <a:gdLst>
                  <a:gd name="T0" fmla="*/ 2147483646 w 93"/>
                  <a:gd name="T1" fmla="*/ 2147483646 h 106"/>
                  <a:gd name="T2" fmla="*/ 2147483646 w 93"/>
                  <a:gd name="T3" fmla="*/ 2147483646 h 106"/>
                  <a:gd name="T4" fmla="*/ 2147483646 w 93"/>
                  <a:gd name="T5" fmla="*/ 2147483646 h 106"/>
                  <a:gd name="T6" fmla="*/ 2147483646 w 93"/>
                  <a:gd name="T7" fmla="*/ 2147483646 h 106"/>
                  <a:gd name="T8" fmla="*/ 2147483646 w 93"/>
                  <a:gd name="T9" fmla="*/ 2147483646 h 106"/>
                  <a:gd name="T10" fmla="*/ 2147483646 w 93"/>
                  <a:gd name="T11" fmla="*/ 2147483646 h 106"/>
                  <a:gd name="T12" fmla="*/ 2147483646 w 93"/>
                  <a:gd name="T13" fmla="*/ 2147483646 h 106"/>
                  <a:gd name="T14" fmla="*/ 2147483646 w 93"/>
                  <a:gd name="T15" fmla="*/ 2147483646 h 106"/>
                  <a:gd name="T16" fmla="*/ 2147483646 w 93"/>
                  <a:gd name="T17" fmla="*/ 2147483646 h 106"/>
                  <a:gd name="T18" fmla="*/ 2147483646 w 93"/>
                  <a:gd name="T19" fmla="*/ 2147483646 h 106"/>
                  <a:gd name="T20" fmla="*/ 2147483646 w 93"/>
                  <a:gd name="T21" fmla="*/ 2147483646 h 106"/>
                  <a:gd name="T22" fmla="*/ 2147483646 w 93"/>
                  <a:gd name="T23" fmla="*/ 2147483646 h 106"/>
                  <a:gd name="T24" fmla="*/ 2147483646 w 93"/>
                  <a:gd name="T25" fmla="*/ 2147483646 h 106"/>
                  <a:gd name="T26" fmla="*/ 2147483646 w 93"/>
                  <a:gd name="T27" fmla="*/ 2147483646 h 106"/>
                  <a:gd name="T28" fmla="*/ 2147483646 w 93"/>
                  <a:gd name="T29" fmla="*/ 2147483646 h 106"/>
                  <a:gd name="T30" fmla="*/ 2147483646 w 93"/>
                  <a:gd name="T31" fmla="*/ 2147483646 h 106"/>
                  <a:gd name="T32" fmla="*/ 2147483646 w 93"/>
                  <a:gd name="T33" fmla="*/ 2147483646 h 106"/>
                  <a:gd name="T34" fmla="*/ 2147483646 w 93"/>
                  <a:gd name="T35" fmla="*/ 0 h 106"/>
                  <a:gd name="T36" fmla="*/ 2147483646 w 93"/>
                  <a:gd name="T37" fmla="*/ 2147483646 h 106"/>
                  <a:gd name="T38" fmla="*/ 2147483646 w 93"/>
                  <a:gd name="T39" fmla="*/ 2147483646 h 106"/>
                  <a:gd name="T40" fmla="*/ 2147483646 w 93"/>
                  <a:gd name="T41" fmla="*/ 2147483646 h 106"/>
                  <a:gd name="T42" fmla="*/ 2147483646 w 93"/>
                  <a:gd name="T43" fmla="*/ 2147483646 h 106"/>
                  <a:gd name="T44" fmla="*/ 2147483646 w 93"/>
                  <a:gd name="T45" fmla="*/ 2147483646 h 106"/>
                  <a:gd name="T46" fmla="*/ 2147483646 w 93"/>
                  <a:gd name="T47" fmla="*/ 2147483646 h 106"/>
                  <a:gd name="T48" fmla="*/ 2147483646 w 93"/>
                  <a:gd name="T49" fmla="*/ 2147483646 h 106"/>
                  <a:gd name="T50" fmla="*/ 2147483646 w 93"/>
                  <a:gd name="T51" fmla="*/ 2147483646 h 106"/>
                  <a:gd name="T52" fmla="*/ 2147483646 w 93"/>
                  <a:gd name="T53" fmla="*/ 2147483646 h 106"/>
                  <a:gd name="T54" fmla="*/ 2147483646 w 93"/>
                  <a:gd name="T55" fmla="*/ 2147483646 h 106"/>
                  <a:gd name="T56" fmla="*/ 2147483646 w 93"/>
                  <a:gd name="T57" fmla="*/ 2147483646 h 106"/>
                  <a:gd name="T58" fmla="*/ 2147483646 w 93"/>
                  <a:gd name="T59" fmla="*/ 2147483646 h 106"/>
                  <a:gd name="T60" fmla="*/ 2147483646 w 93"/>
                  <a:gd name="T61" fmla="*/ 2147483646 h 106"/>
                  <a:gd name="T62" fmla="*/ 2147483646 w 93"/>
                  <a:gd name="T63" fmla="*/ 2147483646 h 106"/>
                  <a:gd name="T64" fmla="*/ 2147483646 w 93"/>
                  <a:gd name="T65" fmla="*/ 2147483646 h 106"/>
                  <a:gd name="T66" fmla="*/ 2147483646 w 93"/>
                  <a:gd name="T67" fmla="*/ 2147483646 h 106"/>
                  <a:gd name="T68" fmla="*/ 2147483646 w 93"/>
                  <a:gd name="T69" fmla="*/ 2147483646 h 106"/>
                  <a:gd name="T70" fmla="*/ 2147483646 w 93"/>
                  <a:gd name="T71" fmla="*/ 2147483646 h 106"/>
                  <a:gd name="T72" fmla="*/ 2147483646 w 93"/>
                  <a:gd name="T73" fmla="*/ 2147483646 h 106"/>
                  <a:gd name="T74" fmla="*/ 2147483646 w 93"/>
                  <a:gd name="T75" fmla="*/ 2147483646 h 106"/>
                  <a:gd name="T76" fmla="*/ 2147483646 w 93"/>
                  <a:gd name="T77" fmla="*/ 2147483646 h 106"/>
                  <a:gd name="T78" fmla="*/ 2147483646 w 93"/>
                  <a:gd name="T79" fmla="*/ 2147483646 h 106"/>
                  <a:gd name="T80" fmla="*/ 2147483646 w 93"/>
                  <a:gd name="T81" fmla="*/ 2147483646 h 106"/>
                  <a:gd name="T82" fmla="*/ 2147483646 w 93"/>
                  <a:gd name="T83" fmla="*/ 2147483646 h 106"/>
                  <a:gd name="T84" fmla="*/ 2147483646 w 93"/>
                  <a:gd name="T85" fmla="*/ 2147483646 h 106"/>
                  <a:gd name="T86" fmla="*/ 2147483646 w 93"/>
                  <a:gd name="T87" fmla="*/ 2147483646 h 106"/>
                  <a:gd name="T88" fmla="*/ 0 w 93"/>
                  <a:gd name="T89" fmla="*/ 2147483646 h 106"/>
                  <a:gd name="T90" fmla="*/ 2147483646 w 93"/>
                  <a:gd name="T91" fmla="*/ 2147483646 h 106"/>
                  <a:gd name="T92" fmla="*/ 2147483646 w 93"/>
                  <a:gd name="T93" fmla="*/ 2147483646 h 10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40" y="87"/>
                    </a:cubicBezTo>
                    <a:cubicBezTo>
                      <a:pt x="42" y="87"/>
                      <a:pt x="45" y="88"/>
                      <a:pt x="47" y="88"/>
                    </a:cubicBezTo>
                    <a:cubicBezTo>
                      <a:pt x="49" y="88"/>
                      <a:pt x="51" y="87"/>
                      <a:pt x="54" y="87"/>
                    </a:cubicBezTo>
                    <a:cubicBezTo>
                      <a:pt x="56" y="86"/>
                      <a:pt x="58" y="86"/>
                      <a:pt x="59" y="85"/>
                    </a:cubicBezTo>
                    <a:cubicBezTo>
                      <a:pt x="61" y="84"/>
                      <a:pt x="63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3" y="68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3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3" y="37"/>
                      <a:pt x="3" y="33"/>
                    </a:cubicBezTo>
                    <a:cubicBezTo>
                      <a:pt x="3" y="26"/>
                      <a:pt x="4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2" y="0"/>
                      <a:pt x="57" y="1"/>
                      <a:pt x="62" y="2"/>
                    </a:cubicBezTo>
                    <a:cubicBezTo>
                      <a:pt x="67" y="3"/>
                      <a:pt x="72" y="5"/>
                      <a:pt x="76" y="7"/>
                    </a:cubicBezTo>
                    <a:cubicBezTo>
                      <a:pt x="80" y="10"/>
                      <a:pt x="83" y="13"/>
                      <a:pt x="86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3" y="22"/>
                      <a:pt x="32" y="23"/>
                    </a:cubicBezTo>
                    <a:cubicBezTo>
                      <a:pt x="31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3" y="34"/>
                    </a:cubicBezTo>
                    <a:cubicBezTo>
                      <a:pt x="35" y="36"/>
                      <a:pt x="37" y="37"/>
                      <a:pt x="40" y="38"/>
                    </a:cubicBezTo>
                    <a:cubicBezTo>
                      <a:pt x="43" y="39"/>
                      <a:pt x="46" y="40"/>
                      <a:pt x="50" y="40"/>
                    </a:cubicBezTo>
                    <a:cubicBezTo>
                      <a:pt x="54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2" y="83"/>
                      <a:pt x="89" y="88"/>
                    </a:cubicBezTo>
                    <a:cubicBezTo>
                      <a:pt x="86" y="92"/>
                      <a:pt x="83" y="96"/>
                      <a:pt x="79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9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8" y="92"/>
                      <a:pt x="5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1" name="Freeform 18"/>
              <p:cNvSpPr>
                <a:spLocks noEditPoints="1"/>
              </p:cNvSpPr>
              <p:nvPr userDrawn="1"/>
            </p:nvSpPr>
            <p:spPr bwMode="auto">
              <a:xfrm>
                <a:off x="1627188" y="4383088"/>
                <a:ext cx="36513" cy="177800"/>
              </a:xfrm>
              <a:custGeom>
                <a:avLst/>
                <a:gdLst>
                  <a:gd name="T0" fmla="*/ 0 w 23"/>
                  <a:gd name="T1" fmla="*/ 2147483646 h 112"/>
                  <a:gd name="T2" fmla="*/ 0 w 23"/>
                  <a:gd name="T3" fmla="*/ 0 h 112"/>
                  <a:gd name="T4" fmla="*/ 2147483646 w 23"/>
                  <a:gd name="T5" fmla="*/ 0 h 112"/>
                  <a:gd name="T6" fmla="*/ 2147483646 w 23"/>
                  <a:gd name="T7" fmla="*/ 2147483646 h 112"/>
                  <a:gd name="T8" fmla="*/ 0 w 23"/>
                  <a:gd name="T9" fmla="*/ 2147483646 h 112"/>
                  <a:gd name="T10" fmla="*/ 2147483646 w 23"/>
                  <a:gd name="T11" fmla="*/ 2147483646 h 112"/>
                  <a:gd name="T12" fmla="*/ 2147483646 w 23"/>
                  <a:gd name="T13" fmla="*/ 2147483646 h 112"/>
                  <a:gd name="T14" fmla="*/ 0 w 23"/>
                  <a:gd name="T15" fmla="*/ 2147483646 h 112"/>
                  <a:gd name="T16" fmla="*/ 0 w 23"/>
                  <a:gd name="T17" fmla="*/ 2147483646 h 112"/>
                  <a:gd name="T18" fmla="*/ 2147483646 w 23"/>
                  <a:gd name="T19" fmla="*/ 2147483646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3" h="112">
                    <a:moveTo>
                      <a:pt x="0" y="18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close/>
                    <a:moveTo>
                      <a:pt x="23" y="31"/>
                    </a:moveTo>
                    <a:lnTo>
                      <a:pt x="23" y="112"/>
                    </a:lnTo>
                    <a:lnTo>
                      <a:pt x="0" y="112"/>
                    </a:lnTo>
                    <a:lnTo>
                      <a:pt x="0" y="31"/>
                    </a:lnTo>
                    <a:lnTo>
                      <a:pt x="23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2" name="Freeform 19"/>
              <p:cNvSpPr>
                <a:spLocks/>
              </p:cNvSpPr>
              <p:nvPr userDrawn="1"/>
            </p:nvSpPr>
            <p:spPr bwMode="auto">
              <a:xfrm>
                <a:off x="1685925" y="4427538"/>
                <a:ext cx="122238" cy="133350"/>
              </a:xfrm>
              <a:custGeom>
                <a:avLst/>
                <a:gdLst>
                  <a:gd name="T0" fmla="*/ 2147483646 w 94"/>
                  <a:gd name="T1" fmla="*/ 2147483646 h 103"/>
                  <a:gd name="T2" fmla="*/ 2147483646 w 94"/>
                  <a:gd name="T3" fmla="*/ 2147483646 h 103"/>
                  <a:gd name="T4" fmla="*/ 2147483646 w 94"/>
                  <a:gd name="T5" fmla="*/ 2147483646 h 103"/>
                  <a:gd name="T6" fmla="*/ 2147483646 w 94"/>
                  <a:gd name="T7" fmla="*/ 2147483646 h 103"/>
                  <a:gd name="T8" fmla="*/ 2147483646 w 94"/>
                  <a:gd name="T9" fmla="*/ 0 h 103"/>
                  <a:gd name="T10" fmla="*/ 2147483646 w 94"/>
                  <a:gd name="T11" fmla="*/ 2147483646 h 103"/>
                  <a:gd name="T12" fmla="*/ 2147483646 w 94"/>
                  <a:gd name="T13" fmla="*/ 2147483646 h 103"/>
                  <a:gd name="T14" fmla="*/ 2147483646 w 94"/>
                  <a:gd name="T15" fmla="*/ 2147483646 h 103"/>
                  <a:gd name="T16" fmla="*/ 2147483646 w 94"/>
                  <a:gd name="T17" fmla="*/ 2147483646 h 103"/>
                  <a:gd name="T18" fmla="*/ 2147483646 w 94"/>
                  <a:gd name="T19" fmla="*/ 2147483646 h 103"/>
                  <a:gd name="T20" fmla="*/ 2147483646 w 94"/>
                  <a:gd name="T21" fmla="*/ 2147483646 h 103"/>
                  <a:gd name="T22" fmla="*/ 2147483646 w 94"/>
                  <a:gd name="T23" fmla="*/ 2147483646 h 103"/>
                  <a:gd name="T24" fmla="*/ 2147483646 w 94"/>
                  <a:gd name="T25" fmla="*/ 2147483646 h 103"/>
                  <a:gd name="T26" fmla="*/ 2147483646 w 94"/>
                  <a:gd name="T27" fmla="*/ 2147483646 h 103"/>
                  <a:gd name="T28" fmla="*/ 2147483646 w 94"/>
                  <a:gd name="T29" fmla="*/ 2147483646 h 103"/>
                  <a:gd name="T30" fmla="*/ 2147483646 w 94"/>
                  <a:gd name="T31" fmla="*/ 2147483646 h 103"/>
                  <a:gd name="T32" fmla="*/ 2147483646 w 94"/>
                  <a:gd name="T33" fmla="*/ 2147483646 h 103"/>
                  <a:gd name="T34" fmla="*/ 0 w 94"/>
                  <a:gd name="T35" fmla="*/ 2147483646 h 103"/>
                  <a:gd name="T36" fmla="*/ 0 w 94"/>
                  <a:gd name="T37" fmla="*/ 2147483646 h 103"/>
                  <a:gd name="T38" fmla="*/ 2147483646 w 94"/>
                  <a:gd name="T39" fmla="*/ 2147483646 h 10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94" h="103">
                    <a:moveTo>
                      <a:pt x="26" y="3"/>
                    </a:move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30" y="11"/>
                      <a:pt x="35" y="7"/>
                      <a:pt x="40" y="4"/>
                    </a:cubicBezTo>
                    <a:cubicBezTo>
                      <a:pt x="46" y="2"/>
                      <a:pt x="52" y="0"/>
                      <a:pt x="57" y="0"/>
                    </a:cubicBezTo>
                    <a:cubicBezTo>
                      <a:pt x="65" y="0"/>
                      <a:pt x="71" y="1"/>
                      <a:pt x="76" y="3"/>
                    </a:cubicBezTo>
                    <a:cubicBezTo>
                      <a:pt x="80" y="5"/>
                      <a:pt x="84" y="8"/>
                      <a:pt x="87" y="12"/>
                    </a:cubicBezTo>
                    <a:cubicBezTo>
                      <a:pt x="89" y="15"/>
                      <a:pt x="91" y="20"/>
                      <a:pt x="92" y="25"/>
                    </a:cubicBezTo>
                    <a:cubicBezTo>
                      <a:pt x="94" y="30"/>
                      <a:pt x="94" y="35"/>
                      <a:pt x="94" y="42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47"/>
                      <a:pt x="67" y="47"/>
                      <a:pt x="67" y="47"/>
                    </a:cubicBezTo>
                    <a:cubicBezTo>
                      <a:pt x="67" y="38"/>
                      <a:pt x="65" y="32"/>
                      <a:pt x="63" y="28"/>
                    </a:cubicBezTo>
                    <a:cubicBezTo>
                      <a:pt x="60" y="24"/>
                      <a:pt x="56" y="22"/>
                      <a:pt x="49" y="22"/>
                    </a:cubicBezTo>
                    <a:cubicBezTo>
                      <a:pt x="41" y="22"/>
                      <a:pt x="36" y="24"/>
                      <a:pt x="33" y="29"/>
                    </a:cubicBezTo>
                    <a:cubicBezTo>
                      <a:pt x="29" y="33"/>
                      <a:pt x="28" y="41"/>
                      <a:pt x="28" y="51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3" name="Freeform 20"/>
              <p:cNvSpPr>
                <a:spLocks noEditPoints="1"/>
              </p:cNvSpPr>
              <p:nvPr userDrawn="1"/>
            </p:nvSpPr>
            <p:spPr bwMode="auto">
              <a:xfrm>
                <a:off x="1824038" y="4427538"/>
                <a:ext cx="128588" cy="136525"/>
              </a:xfrm>
              <a:custGeom>
                <a:avLst/>
                <a:gdLst>
                  <a:gd name="T0" fmla="*/ 2147483646 w 100"/>
                  <a:gd name="T1" fmla="*/ 2147483646 h 106"/>
                  <a:gd name="T2" fmla="*/ 2147483646 w 100"/>
                  <a:gd name="T3" fmla="*/ 2147483646 h 106"/>
                  <a:gd name="T4" fmla="*/ 2147483646 w 100"/>
                  <a:gd name="T5" fmla="*/ 2147483646 h 106"/>
                  <a:gd name="T6" fmla="*/ 2147483646 w 100"/>
                  <a:gd name="T7" fmla="*/ 2147483646 h 106"/>
                  <a:gd name="T8" fmla="*/ 2147483646 w 100"/>
                  <a:gd name="T9" fmla="*/ 2147483646 h 106"/>
                  <a:gd name="T10" fmla="*/ 2147483646 w 100"/>
                  <a:gd name="T11" fmla="*/ 2147483646 h 106"/>
                  <a:gd name="T12" fmla="*/ 2147483646 w 100"/>
                  <a:gd name="T13" fmla="*/ 2147483646 h 106"/>
                  <a:gd name="T14" fmla="*/ 2147483646 w 100"/>
                  <a:gd name="T15" fmla="*/ 2147483646 h 106"/>
                  <a:gd name="T16" fmla="*/ 2147483646 w 100"/>
                  <a:gd name="T17" fmla="*/ 2147483646 h 106"/>
                  <a:gd name="T18" fmla="*/ 2147483646 w 100"/>
                  <a:gd name="T19" fmla="*/ 2147483646 h 106"/>
                  <a:gd name="T20" fmla="*/ 0 w 100"/>
                  <a:gd name="T21" fmla="*/ 2147483646 h 106"/>
                  <a:gd name="T22" fmla="*/ 2147483646 w 100"/>
                  <a:gd name="T23" fmla="*/ 2147483646 h 106"/>
                  <a:gd name="T24" fmla="*/ 2147483646 w 100"/>
                  <a:gd name="T25" fmla="*/ 2147483646 h 106"/>
                  <a:gd name="T26" fmla="*/ 2147483646 w 100"/>
                  <a:gd name="T27" fmla="*/ 2147483646 h 106"/>
                  <a:gd name="T28" fmla="*/ 2147483646 w 100"/>
                  <a:gd name="T29" fmla="*/ 0 h 106"/>
                  <a:gd name="T30" fmla="*/ 2147483646 w 100"/>
                  <a:gd name="T31" fmla="*/ 2147483646 h 106"/>
                  <a:gd name="T32" fmla="*/ 2147483646 w 100"/>
                  <a:gd name="T33" fmla="*/ 2147483646 h 106"/>
                  <a:gd name="T34" fmla="*/ 2147483646 w 100"/>
                  <a:gd name="T35" fmla="*/ 2147483646 h 106"/>
                  <a:gd name="T36" fmla="*/ 2147483646 w 100"/>
                  <a:gd name="T37" fmla="*/ 2147483646 h 106"/>
                  <a:gd name="T38" fmla="*/ 2147483646 w 100"/>
                  <a:gd name="T39" fmla="*/ 2147483646 h 106"/>
                  <a:gd name="T40" fmla="*/ 2147483646 w 100"/>
                  <a:gd name="T41" fmla="*/ 2147483646 h 106"/>
                  <a:gd name="T42" fmla="*/ 2147483646 w 100"/>
                  <a:gd name="T43" fmla="*/ 2147483646 h 106"/>
                  <a:gd name="T44" fmla="*/ 2147483646 w 100"/>
                  <a:gd name="T45" fmla="*/ 2147483646 h 106"/>
                  <a:gd name="T46" fmla="*/ 2147483646 w 100"/>
                  <a:gd name="T47" fmla="*/ 2147483646 h 106"/>
                  <a:gd name="T48" fmla="*/ 2147483646 w 100"/>
                  <a:gd name="T49" fmla="*/ 2147483646 h 106"/>
                  <a:gd name="T50" fmla="*/ 2147483646 w 100"/>
                  <a:gd name="T51" fmla="*/ 2147483646 h 106"/>
                  <a:gd name="T52" fmla="*/ 2147483646 w 100"/>
                  <a:gd name="T53" fmla="*/ 2147483646 h 106"/>
                  <a:gd name="T54" fmla="*/ 2147483646 w 100"/>
                  <a:gd name="T55" fmla="*/ 2147483646 h 106"/>
                  <a:gd name="T56" fmla="*/ 2147483646 w 100"/>
                  <a:gd name="T57" fmla="*/ 2147483646 h 10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3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4" y="32"/>
                    </a:cubicBezTo>
                    <a:cubicBezTo>
                      <a:pt x="6" y="26"/>
                      <a:pt x="10" y="20"/>
                      <a:pt x="14" y="16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9"/>
                      <a:pt x="85" y="13"/>
                      <a:pt x="89" y="19"/>
                    </a:cubicBezTo>
                    <a:cubicBezTo>
                      <a:pt x="93" y="24"/>
                      <a:pt x="96" y="30"/>
                      <a:pt x="98" y="38"/>
                    </a:cubicBezTo>
                    <a:cubicBezTo>
                      <a:pt x="100" y="45"/>
                      <a:pt x="100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6" y="27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4" y="27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9" y="30"/>
                      <a:pt x="66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4" name="Freeform 21"/>
              <p:cNvSpPr>
                <a:spLocks/>
              </p:cNvSpPr>
              <p:nvPr userDrawn="1"/>
            </p:nvSpPr>
            <p:spPr bwMode="auto">
              <a:xfrm>
                <a:off x="1963738" y="4427538"/>
                <a:ext cx="119063" cy="136525"/>
              </a:xfrm>
              <a:custGeom>
                <a:avLst/>
                <a:gdLst>
                  <a:gd name="T0" fmla="*/ 2147483646 w 93"/>
                  <a:gd name="T1" fmla="*/ 2147483646 h 106"/>
                  <a:gd name="T2" fmla="*/ 2147483646 w 93"/>
                  <a:gd name="T3" fmla="*/ 2147483646 h 106"/>
                  <a:gd name="T4" fmla="*/ 2147483646 w 93"/>
                  <a:gd name="T5" fmla="*/ 2147483646 h 106"/>
                  <a:gd name="T6" fmla="*/ 2147483646 w 93"/>
                  <a:gd name="T7" fmla="*/ 2147483646 h 106"/>
                  <a:gd name="T8" fmla="*/ 2147483646 w 93"/>
                  <a:gd name="T9" fmla="*/ 2147483646 h 106"/>
                  <a:gd name="T10" fmla="*/ 2147483646 w 93"/>
                  <a:gd name="T11" fmla="*/ 2147483646 h 106"/>
                  <a:gd name="T12" fmla="*/ 2147483646 w 93"/>
                  <a:gd name="T13" fmla="*/ 2147483646 h 106"/>
                  <a:gd name="T14" fmla="*/ 2147483646 w 93"/>
                  <a:gd name="T15" fmla="*/ 2147483646 h 106"/>
                  <a:gd name="T16" fmla="*/ 2147483646 w 93"/>
                  <a:gd name="T17" fmla="*/ 2147483646 h 106"/>
                  <a:gd name="T18" fmla="*/ 2147483646 w 93"/>
                  <a:gd name="T19" fmla="*/ 2147483646 h 106"/>
                  <a:gd name="T20" fmla="*/ 2147483646 w 93"/>
                  <a:gd name="T21" fmla="*/ 2147483646 h 106"/>
                  <a:gd name="T22" fmla="*/ 2147483646 w 93"/>
                  <a:gd name="T23" fmla="*/ 2147483646 h 106"/>
                  <a:gd name="T24" fmla="*/ 2147483646 w 93"/>
                  <a:gd name="T25" fmla="*/ 2147483646 h 106"/>
                  <a:gd name="T26" fmla="*/ 2147483646 w 93"/>
                  <a:gd name="T27" fmla="*/ 2147483646 h 106"/>
                  <a:gd name="T28" fmla="*/ 2147483646 w 93"/>
                  <a:gd name="T29" fmla="*/ 2147483646 h 106"/>
                  <a:gd name="T30" fmla="*/ 2147483646 w 93"/>
                  <a:gd name="T31" fmla="*/ 2147483646 h 106"/>
                  <a:gd name="T32" fmla="*/ 2147483646 w 93"/>
                  <a:gd name="T33" fmla="*/ 2147483646 h 106"/>
                  <a:gd name="T34" fmla="*/ 2147483646 w 93"/>
                  <a:gd name="T35" fmla="*/ 0 h 106"/>
                  <a:gd name="T36" fmla="*/ 2147483646 w 93"/>
                  <a:gd name="T37" fmla="*/ 2147483646 h 106"/>
                  <a:gd name="T38" fmla="*/ 2147483646 w 93"/>
                  <a:gd name="T39" fmla="*/ 2147483646 h 106"/>
                  <a:gd name="T40" fmla="*/ 2147483646 w 93"/>
                  <a:gd name="T41" fmla="*/ 2147483646 h 106"/>
                  <a:gd name="T42" fmla="*/ 2147483646 w 93"/>
                  <a:gd name="T43" fmla="*/ 2147483646 h 106"/>
                  <a:gd name="T44" fmla="*/ 2147483646 w 93"/>
                  <a:gd name="T45" fmla="*/ 2147483646 h 106"/>
                  <a:gd name="T46" fmla="*/ 2147483646 w 93"/>
                  <a:gd name="T47" fmla="*/ 2147483646 h 106"/>
                  <a:gd name="T48" fmla="*/ 2147483646 w 93"/>
                  <a:gd name="T49" fmla="*/ 2147483646 h 106"/>
                  <a:gd name="T50" fmla="*/ 2147483646 w 93"/>
                  <a:gd name="T51" fmla="*/ 2147483646 h 106"/>
                  <a:gd name="T52" fmla="*/ 2147483646 w 93"/>
                  <a:gd name="T53" fmla="*/ 2147483646 h 106"/>
                  <a:gd name="T54" fmla="*/ 2147483646 w 93"/>
                  <a:gd name="T55" fmla="*/ 2147483646 h 106"/>
                  <a:gd name="T56" fmla="*/ 2147483646 w 93"/>
                  <a:gd name="T57" fmla="*/ 2147483646 h 106"/>
                  <a:gd name="T58" fmla="*/ 2147483646 w 93"/>
                  <a:gd name="T59" fmla="*/ 2147483646 h 106"/>
                  <a:gd name="T60" fmla="*/ 2147483646 w 93"/>
                  <a:gd name="T61" fmla="*/ 2147483646 h 106"/>
                  <a:gd name="T62" fmla="*/ 2147483646 w 93"/>
                  <a:gd name="T63" fmla="*/ 2147483646 h 106"/>
                  <a:gd name="T64" fmla="*/ 2147483646 w 93"/>
                  <a:gd name="T65" fmla="*/ 2147483646 h 106"/>
                  <a:gd name="T66" fmla="*/ 2147483646 w 93"/>
                  <a:gd name="T67" fmla="*/ 2147483646 h 106"/>
                  <a:gd name="T68" fmla="*/ 2147483646 w 93"/>
                  <a:gd name="T69" fmla="*/ 2147483646 h 106"/>
                  <a:gd name="T70" fmla="*/ 2147483646 w 93"/>
                  <a:gd name="T71" fmla="*/ 2147483646 h 106"/>
                  <a:gd name="T72" fmla="*/ 2147483646 w 93"/>
                  <a:gd name="T73" fmla="*/ 2147483646 h 106"/>
                  <a:gd name="T74" fmla="*/ 2147483646 w 93"/>
                  <a:gd name="T75" fmla="*/ 2147483646 h 106"/>
                  <a:gd name="T76" fmla="*/ 2147483646 w 93"/>
                  <a:gd name="T77" fmla="*/ 2147483646 h 106"/>
                  <a:gd name="T78" fmla="*/ 2147483646 w 93"/>
                  <a:gd name="T79" fmla="*/ 2147483646 h 106"/>
                  <a:gd name="T80" fmla="*/ 2147483646 w 93"/>
                  <a:gd name="T81" fmla="*/ 2147483646 h 106"/>
                  <a:gd name="T82" fmla="*/ 2147483646 w 93"/>
                  <a:gd name="T83" fmla="*/ 2147483646 h 106"/>
                  <a:gd name="T84" fmla="*/ 2147483646 w 93"/>
                  <a:gd name="T85" fmla="*/ 2147483646 h 106"/>
                  <a:gd name="T86" fmla="*/ 2147483646 w 93"/>
                  <a:gd name="T87" fmla="*/ 2147483646 h 106"/>
                  <a:gd name="T88" fmla="*/ 0 w 93"/>
                  <a:gd name="T89" fmla="*/ 2147483646 h 106"/>
                  <a:gd name="T90" fmla="*/ 2147483646 w 93"/>
                  <a:gd name="T91" fmla="*/ 2147483646 h 106"/>
                  <a:gd name="T92" fmla="*/ 2147483646 w 93"/>
                  <a:gd name="T93" fmla="*/ 2147483646 h 10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4"/>
                    </a:cubicBezTo>
                    <a:cubicBezTo>
                      <a:pt x="35" y="85"/>
                      <a:pt x="37" y="86"/>
                      <a:pt x="39" y="87"/>
                    </a:cubicBezTo>
                    <a:cubicBezTo>
                      <a:pt x="42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1" y="84"/>
                      <a:pt x="62" y="82"/>
                      <a:pt x="63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7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9" y="13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0" y="0"/>
                      <a:pt x="46" y="0"/>
                    </a:cubicBezTo>
                    <a:cubicBezTo>
                      <a:pt x="51" y="0"/>
                      <a:pt x="56" y="1"/>
                      <a:pt x="62" y="2"/>
                    </a:cubicBezTo>
                    <a:cubicBezTo>
                      <a:pt x="67" y="3"/>
                      <a:pt x="71" y="5"/>
                      <a:pt x="75" y="7"/>
                    </a:cubicBezTo>
                    <a:cubicBezTo>
                      <a:pt x="79" y="10"/>
                      <a:pt x="83" y="13"/>
                      <a:pt x="85" y="17"/>
                    </a:cubicBezTo>
                    <a:cubicBezTo>
                      <a:pt x="88" y="21"/>
                      <a:pt x="89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27"/>
                      <a:pt x="61" y="23"/>
                      <a:pt x="58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2" y="19"/>
                      <a:pt x="40" y="19"/>
                    </a:cubicBezTo>
                    <a:cubicBezTo>
                      <a:pt x="38" y="19"/>
                      <a:pt x="37" y="20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1"/>
                      <a:pt x="31" y="33"/>
                      <a:pt x="32" y="34"/>
                    </a:cubicBezTo>
                    <a:cubicBezTo>
                      <a:pt x="34" y="36"/>
                      <a:pt x="37" y="37"/>
                      <a:pt x="40" y="38"/>
                    </a:cubicBezTo>
                    <a:cubicBezTo>
                      <a:pt x="42" y="39"/>
                      <a:pt x="46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6" y="48"/>
                      <a:pt x="80" y="49"/>
                      <a:pt x="83" y="51"/>
                    </a:cubicBezTo>
                    <a:cubicBezTo>
                      <a:pt x="86" y="54"/>
                      <a:pt x="88" y="56"/>
                      <a:pt x="90" y="59"/>
                    </a:cubicBezTo>
                    <a:cubicBezTo>
                      <a:pt x="92" y="63"/>
                      <a:pt x="93" y="66"/>
                      <a:pt x="93" y="71"/>
                    </a:cubicBezTo>
                    <a:cubicBezTo>
                      <a:pt x="93" y="78"/>
                      <a:pt x="91" y="83"/>
                      <a:pt x="89" y="88"/>
                    </a:cubicBezTo>
                    <a:cubicBezTo>
                      <a:pt x="86" y="92"/>
                      <a:pt x="83" y="96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1" y="95"/>
                      <a:pt x="7" y="92"/>
                      <a:pt x="4" y="87"/>
                    </a:cubicBezTo>
                    <a:cubicBezTo>
                      <a:pt x="2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5" name="Freeform 22"/>
              <p:cNvSpPr>
                <a:spLocks/>
              </p:cNvSpPr>
              <p:nvPr userDrawn="1"/>
            </p:nvSpPr>
            <p:spPr bwMode="auto">
              <a:xfrm>
                <a:off x="2093913" y="4427538"/>
                <a:ext cx="119063" cy="136525"/>
              </a:xfrm>
              <a:custGeom>
                <a:avLst/>
                <a:gdLst>
                  <a:gd name="T0" fmla="*/ 2147483646 w 92"/>
                  <a:gd name="T1" fmla="*/ 2147483646 h 106"/>
                  <a:gd name="T2" fmla="*/ 2147483646 w 92"/>
                  <a:gd name="T3" fmla="*/ 2147483646 h 106"/>
                  <a:gd name="T4" fmla="*/ 2147483646 w 92"/>
                  <a:gd name="T5" fmla="*/ 2147483646 h 106"/>
                  <a:gd name="T6" fmla="*/ 2147483646 w 92"/>
                  <a:gd name="T7" fmla="*/ 2147483646 h 106"/>
                  <a:gd name="T8" fmla="*/ 2147483646 w 92"/>
                  <a:gd name="T9" fmla="*/ 2147483646 h 106"/>
                  <a:gd name="T10" fmla="*/ 2147483646 w 92"/>
                  <a:gd name="T11" fmla="*/ 2147483646 h 106"/>
                  <a:gd name="T12" fmla="*/ 2147483646 w 92"/>
                  <a:gd name="T13" fmla="*/ 2147483646 h 106"/>
                  <a:gd name="T14" fmla="*/ 2147483646 w 92"/>
                  <a:gd name="T15" fmla="*/ 2147483646 h 106"/>
                  <a:gd name="T16" fmla="*/ 2147483646 w 92"/>
                  <a:gd name="T17" fmla="*/ 2147483646 h 106"/>
                  <a:gd name="T18" fmla="*/ 2147483646 w 92"/>
                  <a:gd name="T19" fmla="*/ 2147483646 h 106"/>
                  <a:gd name="T20" fmla="*/ 2147483646 w 92"/>
                  <a:gd name="T21" fmla="*/ 2147483646 h 106"/>
                  <a:gd name="T22" fmla="*/ 2147483646 w 92"/>
                  <a:gd name="T23" fmla="*/ 2147483646 h 106"/>
                  <a:gd name="T24" fmla="*/ 2147483646 w 92"/>
                  <a:gd name="T25" fmla="*/ 2147483646 h 106"/>
                  <a:gd name="T26" fmla="*/ 2147483646 w 92"/>
                  <a:gd name="T27" fmla="*/ 2147483646 h 106"/>
                  <a:gd name="T28" fmla="*/ 2147483646 w 92"/>
                  <a:gd name="T29" fmla="*/ 2147483646 h 106"/>
                  <a:gd name="T30" fmla="*/ 2147483646 w 92"/>
                  <a:gd name="T31" fmla="*/ 2147483646 h 106"/>
                  <a:gd name="T32" fmla="*/ 2147483646 w 92"/>
                  <a:gd name="T33" fmla="*/ 2147483646 h 106"/>
                  <a:gd name="T34" fmla="*/ 2147483646 w 92"/>
                  <a:gd name="T35" fmla="*/ 0 h 106"/>
                  <a:gd name="T36" fmla="*/ 2147483646 w 92"/>
                  <a:gd name="T37" fmla="*/ 2147483646 h 106"/>
                  <a:gd name="T38" fmla="*/ 2147483646 w 92"/>
                  <a:gd name="T39" fmla="*/ 2147483646 h 106"/>
                  <a:gd name="T40" fmla="*/ 2147483646 w 92"/>
                  <a:gd name="T41" fmla="*/ 2147483646 h 106"/>
                  <a:gd name="T42" fmla="*/ 2147483646 w 92"/>
                  <a:gd name="T43" fmla="*/ 2147483646 h 106"/>
                  <a:gd name="T44" fmla="*/ 2147483646 w 92"/>
                  <a:gd name="T45" fmla="*/ 2147483646 h 106"/>
                  <a:gd name="T46" fmla="*/ 2147483646 w 92"/>
                  <a:gd name="T47" fmla="*/ 2147483646 h 106"/>
                  <a:gd name="T48" fmla="*/ 2147483646 w 92"/>
                  <a:gd name="T49" fmla="*/ 2147483646 h 106"/>
                  <a:gd name="T50" fmla="*/ 2147483646 w 92"/>
                  <a:gd name="T51" fmla="*/ 2147483646 h 106"/>
                  <a:gd name="T52" fmla="*/ 2147483646 w 92"/>
                  <a:gd name="T53" fmla="*/ 2147483646 h 106"/>
                  <a:gd name="T54" fmla="*/ 2147483646 w 92"/>
                  <a:gd name="T55" fmla="*/ 2147483646 h 106"/>
                  <a:gd name="T56" fmla="*/ 2147483646 w 92"/>
                  <a:gd name="T57" fmla="*/ 2147483646 h 106"/>
                  <a:gd name="T58" fmla="*/ 2147483646 w 92"/>
                  <a:gd name="T59" fmla="*/ 2147483646 h 106"/>
                  <a:gd name="T60" fmla="*/ 2147483646 w 92"/>
                  <a:gd name="T61" fmla="*/ 2147483646 h 106"/>
                  <a:gd name="T62" fmla="*/ 2147483646 w 92"/>
                  <a:gd name="T63" fmla="*/ 2147483646 h 106"/>
                  <a:gd name="T64" fmla="*/ 2147483646 w 92"/>
                  <a:gd name="T65" fmla="*/ 2147483646 h 106"/>
                  <a:gd name="T66" fmla="*/ 2147483646 w 92"/>
                  <a:gd name="T67" fmla="*/ 2147483646 h 106"/>
                  <a:gd name="T68" fmla="*/ 2147483646 w 92"/>
                  <a:gd name="T69" fmla="*/ 2147483646 h 106"/>
                  <a:gd name="T70" fmla="*/ 2147483646 w 92"/>
                  <a:gd name="T71" fmla="*/ 2147483646 h 106"/>
                  <a:gd name="T72" fmla="*/ 2147483646 w 92"/>
                  <a:gd name="T73" fmla="*/ 2147483646 h 106"/>
                  <a:gd name="T74" fmla="*/ 2147483646 w 92"/>
                  <a:gd name="T75" fmla="*/ 2147483646 h 106"/>
                  <a:gd name="T76" fmla="*/ 2147483646 w 92"/>
                  <a:gd name="T77" fmla="*/ 2147483646 h 106"/>
                  <a:gd name="T78" fmla="*/ 2147483646 w 92"/>
                  <a:gd name="T79" fmla="*/ 2147483646 h 106"/>
                  <a:gd name="T80" fmla="*/ 2147483646 w 92"/>
                  <a:gd name="T81" fmla="*/ 2147483646 h 106"/>
                  <a:gd name="T82" fmla="*/ 2147483646 w 92"/>
                  <a:gd name="T83" fmla="*/ 2147483646 h 106"/>
                  <a:gd name="T84" fmla="*/ 2147483646 w 92"/>
                  <a:gd name="T85" fmla="*/ 2147483646 h 106"/>
                  <a:gd name="T86" fmla="*/ 2147483646 w 92"/>
                  <a:gd name="T87" fmla="*/ 2147483646 h 106"/>
                  <a:gd name="T88" fmla="*/ 0 w 92"/>
                  <a:gd name="T89" fmla="*/ 2147483646 h 106"/>
                  <a:gd name="T90" fmla="*/ 2147483646 w 92"/>
                  <a:gd name="T91" fmla="*/ 2147483646 h 106"/>
                  <a:gd name="T92" fmla="*/ 2147483646 w 92"/>
                  <a:gd name="T93" fmla="*/ 2147483646 h 10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2" h="106">
                    <a:moveTo>
                      <a:pt x="27" y="78"/>
                    </a:moveTo>
                    <a:cubicBezTo>
                      <a:pt x="29" y="80"/>
                      <a:pt x="30" y="82"/>
                      <a:pt x="32" y="84"/>
                    </a:cubicBezTo>
                    <a:cubicBezTo>
                      <a:pt x="34" y="85"/>
                      <a:pt x="36" y="86"/>
                      <a:pt x="39" y="87"/>
                    </a:cubicBezTo>
                    <a:cubicBezTo>
                      <a:pt x="41" y="87"/>
                      <a:pt x="44" y="88"/>
                      <a:pt x="47" y="88"/>
                    </a:cubicBezTo>
                    <a:cubicBezTo>
                      <a:pt x="49" y="88"/>
                      <a:pt x="51" y="87"/>
                      <a:pt x="53" y="87"/>
                    </a:cubicBezTo>
                    <a:cubicBezTo>
                      <a:pt x="55" y="86"/>
                      <a:pt x="57" y="86"/>
                      <a:pt x="59" y="85"/>
                    </a:cubicBezTo>
                    <a:cubicBezTo>
                      <a:pt x="60" y="84"/>
                      <a:pt x="62" y="82"/>
                      <a:pt x="63" y="81"/>
                    </a:cubicBezTo>
                    <a:cubicBezTo>
                      <a:pt x="64" y="79"/>
                      <a:pt x="65" y="77"/>
                      <a:pt x="65" y="75"/>
                    </a:cubicBezTo>
                    <a:cubicBezTo>
                      <a:pt x="65" y="71"/>
                      <a:pt x="62" y="68"/>
                      <a:pt x="57" y="65"/>
                    </a:cubicBezTo>
                    <a:cubicBezTo>
                      <a:pt x="51" y="63"/>
                      <a:pt x="43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8" y="55"/>
                      <a:pt x="15" y="53"/>
                      <a:pt x="12" y="51"/>
                    </a:cubicBezTo>
                    <a:cubicBezTo>
                      <a:pt x="9" y="49"/>
                      <a:pt x="6" y="47"/>
                      <a:pt x="5" y="44"/>
                    </a:cubicBezTo>
                    <a:cubicBezTo>
                      <a:pt x="3" y="41"/>
                      <a:pt x="2" y="37"/>
                      <a:pt x="2" y="33"/>
                    </a:cubicBezTo>
                    <a:cubicBezTo>
                      <a:pt x="2" y="26"/>
                      <a:pt x="3" y="21"/>
                      <a:pt x="6" y="17"/>
                    </a:cubicBezTo>
                    <a:cubicBezTo>
                      <a:pt x="8" y="13"/>
                      <a:pt x="11" y="9"/>
                      <a:pt x="16" y="7"/>
                    </a:cubicBezTo>
                    <a:cubicBezTo>
                      <a:pt x="20" y="4"/>
                      <a:pt x="24" y="3"/>
                      <a:pt x="30" y="2"/>
                    </a:cubicBezTo>
                    <a:cubicBezTo>
                      <a:pt x="35" y="1"/>
                      <a:pt x="40" y="0"/>
                      <a:pt x="45" y="0"/>
                    </a:cubicBezTo>
                    <a:cubicBezTo>
                      <a:pt x="51" y="0"/>
                      <a:pt x="56" y="1"/>
                      <a:pt x="61" y="2"/>
                    </a:cubicBezTo>
                    <a:cubicBezTo>
                      <a:pt x="66" y="3"/>
                      <a:pt x="71" y="5"/>
                      <a:pt x="75" y="7"/>
                    </a:cubicBezTo>
                    <a:cubicBezTo>
                      <a:pt x="79" y="10"/>
                      <a:pt x="82" y="13"/>
                      <a:pt x="85" y="17"/>
                    </a:cubicBezTo>
                    <a:cubicBezTo>
                      <a:pt x="87" y="21"/>
                      <a:pt x="89" y="26"/>
                      <a:pt x="90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27"/>
                      <a:pt x="61" y="23"/>
                      <a:pt x="57" y="22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3" y="19"/>
                      <a:pt x="41" y="19"/>
                      <a:pt x="40" y="19"/>
                    </a:cubicBezTo>
                    <a:cubicBezTo>
                      <a:pt x="38" y="19"/>
                      <a:pt x="36" y="20"/>
                      <a:pt x="35" y="20"/>
                    </a:cubicBezTo>
                    <a:cubicBezTo>
                      <a:pt x="33" y="21"/>
                      <a:pt x="32" y="22"/>
                      <a:pt x="31" y="23"/>
                    </a:cubicBezTo>
                    <a:cubicBezTo>
                      <a:pt x="30" y="24"/>
                      <a:pt x="29" y="26"/>
                      <a:pt x="29" y="28"/>
                    </a:cubicBezTo>
                    <a:cubicBezTo>
                      <a:pt x="29" y="31"/>
                      <a:pt x="30" y="33"/>
                      <a:pt x="32" y="34"/>
                    </a:cubicBezTo>
                    <a:cubicBezTo>
                      <a:pt x="34" y="36"/>
                      <a:pt x="36" y="37"/>
                      <a:pt x="39" y="38"/>
                    </a:cubicBezTo>
                    <a:cubicBezTo>
                      <a:pt x="42" y="39"/>
                      <a:pt x="45" y="40"/>
                      <a:pt x="49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8" y="45"/>
                      <a:pt x="72" y="46"/>
                    </a:cubicBezTo>
                    <a:cubicBezTo>
                      <a:pt x="76" y="48"/>
                      <a:pt x="79" y="49"/>
                      <a:pt x="82" y="51"/>
                    </a:cubicBezTo>
                    <a:cubicBezTo>
                      <a:pt x="85" y="54"/>
                      <a:pt x="88" y="56"/>
                      <a:pt x="90" y="59"/>
                    </a:cubicBezTo>
                    <a:cubicBezTo>
                      <a:pt x="91" y="63"/>
                      <a:pt x="92" y="66"/>
                      <a:pt x="92" y="71"/>
                    </a:cubicBezTo>
                    <a:cubicBezTo>
                      <a:pt x="92" y="78"/>
                      <a:pt x="91" y="83"/>
                      <a:pt x="88" y="88"/>
                    </a:cubicBezTo>
                    <a:cubicBezTo>
                      <a:pt x="86" y="92"/>
                      <a:pt x="82" y="96"/>
                      <a:pt x="78" y="98"/>
                    </a:cubicBezTo>
                    <a:cubicBezTo>
                      <a:pt x="74" y="101"/>
                      <a:pt x="69" y="103"/>
                      <a:pt x="63" y="104"/>
                    </a:cubicBezTo>
                    <a:cubicBezTo>
                      <a:pt x="58" y="105"/>
                      <a:pt x="52" y="106"/>
                      <a:pt x="47" y="106"/>
                    </a:cubicBezTo>
                    <a:cubicBezTo>
                      <a:pt x="41" y="106"/>
                      <a:pt x="35" y="105"/>
                      <a:pt x="30" y="104"/>
                    </a:cubicBezTo>
                    <a:cubicBezTo>
                      <a:pt x="24" y="103"/>
                      <a:pt x="19" y="101"/>
                      <a:pt x="15" y="98"/>
                    </a:cubicBezTo>
                    <a:cubicBezTo>
                      <a:pt x="10" y="95"/>
                      <a:pt x="7" y="92"/>
                      <a:pt x="4" y="87"/>
                    </a:cubicBezTo>
                    <a:cubicBezTo>
                      <a:pt x="1" y="83"/>
                      <a:pt x="0" y="77"/>
                      <a:pt x="0" y="71"/>
                    </a:cubicBezTo>
                    <a:cubicBezTo>
                      <a:pt x="26" y="71"/>
                      <a:pt x="26" y="71"/>
                      <a:pt x="26" y="71"/>
                    </a:cubicBezTo>
                    <a:cubicBezTo>
                      <a:pt x="26" y="74"/>
                      <a:pt x="26" y="76"/>
                      <a:pt x="27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6" name="Freeform 23"/>
              <p:cNvSpPr>
                <a:spLocks/>
              </p:cNvSpPr>
              <p:nvPr userDrawn="1"/>
            </p:nvSpPr>
            <p:spPr bwMode="auto">
              <a:xfrm>
                <a:off x="1173163" y="4627563"/>
                <a:ext cx="150813" cy="187325"/>
              </a:xfrm>
              <a:custGeom>
                <a:avLst/>
                <a:gdLst>
                  <a:gd name="T0" fmla="*/ 2147483646 w 117"/>
                  <a:gd name="T1" fmla="*/ 2147483646 h 145"/>
                  <a:gd name="T2" fmla="*/ 2147483646 w 117"/>
                  <a:gd name="T3" fmla="*/ 2147483646 h 145"/>
                  <a:gd name="T4" fmla="*/ 2147483646 w 117"/>
                  <a:gd name="T5" fmla="*/ 2147483646 h 145"/>
                  <a:gd name="T6" fmla="*/ 2147483646 w 117"/>
                  <a:gd name="T7" fmla="*/ 2147483646 h 145"/>
                  <a:gd name="T8" fmla="*/ 2147483646 w 117"/>
                  <a:gd name="T9" fmla="*/ 2147483646 h 145"/>
                  <a:gd name="T10" fmla="*/ 2147483646 w 117"/>
                  <a:gd name="T11" fmla="*/ 2147483646 h 145"/>
                  <a:gd name="T12" fmla="*/ 2147483646 w 117"/>
                  <a:gd name="T13" fmla="*/ 2147483646 h 145"/>
                  <a:gd name="T14" fmla="*/ 2147483646 w 117"/>
                  <a:gd name="T15" fmla="*/ 2147483646 h 145"/>
                  <a:gd name="T16" fmla="*/ 2147483646 w 117"/>
                  <a:gd name="T17" fmla="*/ 2147483646 h 145"/>
                  <a:gd name="T18" fmla="*/ 2147483646 w 117"/>
                  <a:gd name="T19" fmla="*/ 2147483646 h 145"/>
                  <a:gd name="T20" fmla="*/ 2147483646 w 117"/>
                  <a:gd name="T21" fmla="*/ 2147483646 h 145"/>
                  <a:gd name="T22" fmla="*/ 2147483646 w 117"/>
                  <a:gd name="T23" fmla="*/ 2147483646 h 145"/>
                  <a:gd name="T24" fmla="*/ 2147483646 w 117"/>
                  <a:gd name="T25" fmla="*/ 2147483646 h 145"/>
                  <a:gd name="T26" fmla="*/ 2147483646 w 117"/>
                  <a:gd name="T27" fmla="*/ 2147483646 h 145"/>
                  <a:gd name="T28" fmla="*/ 2147483646 w 117"/>
                  <a:gd name="T29" fmla="*/ 2147483646 h 145"/>
                  <a:gd name="T30" fmla="*/ 2147483646 w 117"/>
                  <a:gd name="T31" fmla="*/ 2147483646 h 145"/>
                  <a:gd name="T32" fmla="*/ 2147483646 w 117"/>
                  <a:gd name="T33" fmla="*/ 2147483646 h 145"/>
                  <a:gd name="T34" fmla="*/ 2147483646 w 117"/>
                  <a:gd name="T35" fmla="*/ 2147483646 h 145"/>
                  <a:gd name="T36" fmla="*/ 2147483646 w 117"/>
                  <a:gd name="T37" fmla="*/ 2147483646 h 145"/>
                  <a:gd name="T38" fmla="*/ 2147483646 w 117"/>
                  <a:gd name="T39" fmla="*/ 0 h 145"/>
                  <a:gd name="T40" fmla="*/ 2147483646 w 117"/>
                  <a:gd name="T41" fmla="*/ 2147483646 h 145"/>
                  <a:gd name="T42" fmla="*/ 2147483646 w 117"/>
                  <a:gd name="T43" fmla="*/ 2147483646 h 145"/>
                  <a:gd name="T44" fmla="*/ 2147483646 w 117"/>
                  <a:gd name="T45" fmla="*/ 2147483646 h 145"/>
                  <a:gd name="T46" fmla="*/ 2147483646 w 117"/>
                  <a:gd name="T47" fmla="*/ 2147483646 h 145"/>
                  <a:gd name="T48" fmla="*/ 2147483646 w 117"/>
                  <a:gd name="T49" fmla="*/ 2147483646 h 145"/>
                  <a:gd name="T50" fmla="*/ 2147483646 w 117"/>
                  <a:gd name="T51" fmla="*/ 2147483646 h 145"/>
                  <a:gd name="T52" fmla="*/ 2147483646 w 117"/>
                  <a:gd name="T53" fmla="*/ 2147483646 h 145"/>
                  <a:gd name="T54" fmla="*/ 2147483646 w 117"/>
                  <a:gd name="T55" fmla="*/ 2147483646 h 145"/>
                  <a:gd name="T56" fmla="*/ 2147483646 w 117"/>
                  <a:gd name="T57" fmla="*/ 2147483646 h 145"/>
                  <a:gd name="T58" fmla="*/ 2147483646 w 117"/>
                  <a:gd name="T59" fmla="*/ 2147483646 h 145"/>
                  <a:gd name="T60" fmla="*/ 2147483646 w 117"/>
                  <a:gd name="T61" fmla="*/ 2147483646 h 145"/>
                  <a:gd name="T62" fmla="*/ 2147483646 w 117"/>
                  <a:gd name="T63" fmla="*/ 2147483646 h 145"/>
                  <a:gd name="T64" fmla="*/ 2147483646 w 117"/>
                  <a:gd name="T65" fmla="*/ 2147483646 h 145"/>
                  <a:gd name="T66" fmla="*/ 2147483646 w 117"/>
                  <a:gd name="T67" fmla="*/ 2147483646 h 145"/>
                  <a:gd name="T68" fmla="*/ 2147483646 w 117"/>
                  <a:gd name="T69" fmla="*/ 2147483646 h 145"/>
                  <a:gd name="T70" fmla="*/ 2147483646 w 117"/>
                  <a:gd name="T71" fmla="*/ 2147483646 h 145"/>
                  <a:gd name="T72" fmla="*/ 2147483646 w 117"/>
                  <a:gd name="T73" fmla="*/ 2147483646 h 145"/>
                  <a:gd name="T74" fmla="*/ 2147483646 w 117"/>
                  <a:gd name="T75" fmla="*/ 2147483646 h 145"/>
                  <a:gd name="T76" fmla="*/ 2147483646 w 117"/>
                  <a:gd name="T77" fmla="*/ 2147483646 h 145"/>
                  <a:gd name="T78" fmla="*/ 2147483646 w 117"/>
                  <a:gd name="T79" fmla="*/ 2147483646 h 145"/>
                  <a:gd name="T80" fmla="*/ 2147483646 w 117"/>
                  <a:gd name="T81" fmla="*/ 2147483646 h 145"/>
                  <a:gd name="T82" fmla="*/ 2147483646 w 117"/>
                  <a:gd name="T83" fmla="*/ 2147483646 h 145"/>
                  <a:gd name="T84" fmla="*/ 2147483646 w 117"/>
                  <a:gd name="T85" fmla="*/ 2147483646 h 145"/>
                  <a:gd name="T86" fmla="*/ 2147483646 w 117"/>
                  <a:gd name="T87" fmla="*/ 2147483646 h 145"/>
                  <a:gd name="T88" fmla="*/ 2147483646 w 117"/>
                  <a:gd name="T89" fmla="*/ 2147483646 h 145"/>
                  <a:gd name="T90" fmla="*/ 2147483646 w 117"/>
                  <a:gd name="T91" fmla="*/ 2147483646 h 145"/>
                  <a:gd name="T92" fmla="*/ 2147483646 w 117"/>
                  <a:gd name="T93" fmla="*/ 2147483646 h 145"/>
                  <a:gd name="T94" fmla="*/ 2147483646 w 117"/>
                  <a:gd name="T95" fmla="*/ 2147483646 h 145"/>
                  <a:gd name="T96" fmla="*/ 0 w 117"/>
                  <a:gd name="T97" fmla="*/ 2147483646 h 145"/>
                  <a:gd name="T98" fmla="*/ 2147483646 w 117"/>
                  <a:gd name="T99" fmla="*/ 2147483646 h 145"/>
                  <a:gd name="T100" fmla="*/ 2147483646 w 117"/>
                  <a:gd name="T101" fmla="*/ 2147483646 h 14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17" h="145">
                    <a:moveTo>
                      <a:pt x="32" y="108"/>
                    </a:moveTo>
                    <a:cubicBezTo>
                      <a:pt x="34" y="111"/>
                      <a:pt x="36" y="114"/>
                      <a:pt x="39" y="116"/>
                    </a:cubicBezTo>
                    <a:cubicBezTo>
                      <a:pt x="42" y="118"/>
                      <a:pt x="45" y="119"/>
                      <a:pt x="49" y="120"/>
                    </a:cubicBezTo>
                    <a:cubicBezTo>
                      <a:pt x="52" y="121"/>
                      <a:pt x="56" y="122"/>
                      <a:pt x="60" y="122"/>
                    </a:cubicBezTo>
                    <a:cubicBezTo>
                      <a:pt x="63" y="122"/>
                      <a:pt x="66" y="121"/>
                      <a:pt x="69" y="121"/>
                    </a:cubicBezTo>
                    <a:cubicBezTo>
                      <a:pt x="72" y="121"/>
                      <a:pt x="75" y="120"/>
                      <a:pt x="78" y="118"/>
                    </a:cubicBezTo>
                    <a:cubicBezTo>
                      <a:pt x="80" y="117"/>
                      <a:pt x="83" y="115"/>
                      <a:pt x="84" y="113"/>
                    </a:cubicBezTo>
                    <a:cubicBezTo>
                      <a:pt x="86" y="111"/>
                      <a:pt x="87" y="108"/>
                      <a:pt x="87" y="104"/>
                    </a:cubicBezTo>
                    <a:cubicBezTo>
                      <a:pt x="87" y="101"/>
                      <a:pt x="86" y="98"/>
                      <a:pt x="84" y="95"/>
                    </a:cubicBezTo>
                    <a:cubicBezTo>
                      <a:pt x="81" y="93"/>
                      <a:pt x="78" y="91"/>
                      <a:pt x="74" y="90"/>
                    </a:cubicBezTo>
                    <a:cubicBezTo>
                      <a:pt x="70" y="88"/>
                      <a:pt x="66" y="87"/>
                      <a:pt x="61" y="85"/>
                    </a:cubicBezTo>
                    <a:cubicBezTo>
                      <a:pt x="56" y="84"/>
                      <a:pt x="51" y="83"/>
                      <a:pt x="46" y="82"/>
                    </a:cubicBezTo>
                    <a:cubicBezTo>
                      <a:pt x="41" y="80"/>
                      <a:pt x="36" y="79"/>
                      <a:pt x="31" y="77"/>
                    </a:cubicBezTo>
                    <a:cubicBezTo>
                      <a:pt x="26" y="75"/>
                      <a:pt x="22" y="73"/>
                      <a:pt x="18" y="70"/>
                    </a:cubicBezTo>
                    <a:cubicBezTo>
                      <a:pt x="14" y="67"/>
                      <a:pt x="11" y="63"/>
                      <a:pt x="8" y="58"/>
                    </a:cubicBezTo>
                    <a:cubicBezTo>
                      <a:pt x="6" y="54"/>
                      <a:pt x="5" y="49"/>
                      <a:pt x="5" y="42"/>
                    </a:cubicBezTo>
                    <a:cubicBezTo>
                      <a:pt x="5" y="35"/>
                      <a:pt x="6" y="29"/>
                      <a:pt x="9" y="24"/>
                    </a:cubicBezTo>
                    <a:cubicBezTo>
                      <a:pt x="12" y="19"/>
                      <a:pt x="16" y="14"/>
                      <a:pt x="21" y="11"/>
                    </a:cubicBezTo>
                    <a:cubicBezTo>
                      <a:pt x="26" y="7"/>
                      <a:pt x="32" y="5"/>
                      <a:pt x="38" y="3"/>
                    </a:cubicBezTo>
                    <a:cubicBezTo>
                      <a:pt x="44" y="1"/>
                      <a:pt x="50" y="0"/>
                      <a:pt x="56" y="0"/>
                    </a:cubicBezTo>
                    <a:cubicBezTo>
                      <a:pt x="64" y="0"/>
                      <a:pt x="71" y="1"/>
                      <a:pt x="77" y="3"/>
                    </a:cubicBezTo>
                    <a:cubicBezTo>
                      <a:pt x="84" y="4"/>
                      <a:pt x="90" y="7"/>
                      <a:pt x="95" y="11"/>
                    </a:cubicBezTo>
                    <a:cubicBezTo>
                      <a:pt x="100" y="14"/>
                      <a:pt x="104" y="19"/>
                      <a:pt x="107" y="25"/>
                    </a:cubicBezTo>
                    <a:cubicBezTo>
                      <a:pt x="110" y="30"/>
                      <a:pt x="112" y="37"/>
                      <a:pt x="112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1"/>
                      <a:pt x="81" y="37"/>
                      <a:pt x="80" y="35"/>
                    </a:cubicBezTo>
                    <a:cubicBezTo>
                      <a:pt x="78" y="32"/>
                      <a:pt x="76" y="30"/>
                      <a:pt x="74" y="28"/>
                    </a:cubicBezTo>
                    <a:cubicBezTo>
                      <a:pt x="71" y="27"/>
                      <a:pt x="69" y="26"/>
                      <a:pt x="65" y="25"/>
                    </a:cubicBezTo>
                    <a:cubicBezTo>
                      <a:pt x="62" y="24"/>
                      <a:pt x="59" y="24"/>
                      <a:pt x="55" y="24"/>
                    </a:cubicBezTo>
                    <a:cubicBezTo>
                      <a:pt x="53" y="24"/>
                      <a:pt x="50" y="24"/>
                      <a:pt x="48" y="25"/>
                    </a:cubicBezTo>
                    <a:cubicBezTo>
                      <a:pt x="45" y="25"/>
                      <a:pt x="43" y="26"/>
                      <a:pt x="41" y="28"/>
                    </a:cubicBezTo>
                    <a:cubicBezTo>
                      <a:pt x="39" y="29"/>
                      <a:pt x="37" y="30"/>
                      <a:pt x="36" y="32"/>
                    </a:cubicBezTo>
                    <a:cubicBezTo>
                      <a:pt x="35" y="34"/>
                      <a:pt x="34" y="37"/>
                      <a:pt x="34" y="40"/>
                    </a:cubicBezTo>
                    <a:cubicBezTo>
                      <a:pt x="34" y="42"/>
                      <a:pt x="35" y="45"/>
                      <a:pt x="36" y="46"/>
                    </a:cubicBezTo>
                    <a:cubicBezTo>
                      <a:pt x="37" y="48"/>
                      <a:pt x="39" y="50"/>
                      <a:pt x="42" y="51"/>
                    </a:cubicBezTo>
                    <a:cubicBezTo>
                      <a:pt x="45" y="52"/>
                      <a:pt x="49" y="54"/>
                      <a:pt x="54" y="55"/>
                    </a:cubicBezTo>
                    <a:cubicBezTo>
                      <a:pt x="60" y="57"/>
                      <a:pt x="67" y="58"/>
                      <a:pt x="75" y="61"/>
                    </a:cubicBezTo>
                    <a:cubicBezTo>
                      <a:pt x="78" y="61"/>
                      <a:pt x="82" y="62"/>
                      <a:pt x="86" y="63"/>
                    </a:cubicBezTo>
                    <a:cubicBezTo>
                      <a:pt x="91" y="65"/>
                      <a:pt x="95" y="67"/>
                      <a:pt x="100" y="70"/>
                    </a:cubicBezTo>
                    <a:cubicBezTo>
                      <a:pt x="104" y="73"/>
                      <a:pt x="108" y="77"/>
                      <a:pt x="112" y="82"/>
                    </a:cubicBezTo>
                    <a:cubicBezTo>
                      <a:pt x="115" y="87"/>
                      <a:pt x="117" y="93"/>
                      <a:pt x="117" y="101"/>
                    </a:cubicBezTo>
                    <a:cubicBezTo>
                      <a:pt x="117" y="107"/>
                      <a:pt x="115" y="113"/>
                      <a:pt x="113" y="119"/>
                    </a:cubicBezTo>
                    <a:cubicBezTo>
                      <a:pt x="110" y="124"/>
                      <a:pt x="107" y="129"/>
                      <a:pt x="102" y="133"/>
                    </a:cubicBezTo>
                    <a:cubicBezTo>
                      <a:pt x="97" y="137"/>
                      <a:pt x="91" y="140"/>
                      <a:pt x="84" y="142"/>
                    </a:cubicBezTo>
                    <a:cubicBezTo>
                      <a:pt x="77" y="144"/>
                      <a:pt x="68" y="145"/>
                      <a:pt x="59" y="145"/>
                    </a:cubicBezTo>
                    <a:cubicBezTo>
                      <a:pt x="51" y="145"/>
                      <a:pt x="44" y="144"/>
                      <a:pt x="37" y="142"/>
                    </a:cubicBezTo>
                    <a:cubicBezTo>
                      <a:pt x="30" y="140"/>
                      <a:pt x="23" y="138"/>
                      <a:pt x="18" y="134"/>
                    </a:cubicBezTo>
                    <a:cubicBezTo>
                      <a:pt x="12" y="129"/>
                      <a:pt x="8" y="124"/>
                      <a:pt x="5" y="118"/>
                    </a:cubicBezTo>
                    <a:cubicBezTo>
                      <a:pt x="2" y="112"/>
                      <a:pt x="0" y="105"/>
                      <a:pt x="0" y="96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0" y="101"/>
                      <a:pt x="30" y="105"/>
                      <a:pt x="32" y="10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7" name="Freeform 24"/>
              <p:cNvSpPr>
                <a:spLocks noEditPoints="1"/>
              </p:cNvSpPr>
              <p:nvPr userDrawn="1"/>
            </p:nvSpPr>
            <p:spPr bwMode="auto">
              <a:xfrm>
                <a:off x="1333500" y="4678363"/>
                <a:ext cx="128588" cy="136525"/>
              </a:xfrm>
              <a:custGeom>
                <a:avLst/>
                <a:gdLst>
                  <a:gd name="T0" fmla="*/ 2147483646 w 100"/>
                  <a:gd name="T1" fmla="*/ 2147483646 h 106"/>
                  <a:gd name="T2" fmla="*/ 2147483646 w 100"/>
                  <a:gd name="T3" fmla="*/ 2147483646 h 106"/>
                  <a:gd name="T4" fmla="*/ 2147483646 w 100"/>
                  <a:gd name="T5" fmla="*/ 2147483646 h 106"/>
                  <a:gd name="T6" fmla="*/ 2147483646 w 100"/>
                  <a:gd name="T7" fmla="*/ 2147483646 h 106"/>
                  <a:gd name="T8" fmla="*/ 2147483646 w 100"/>
                  <a:gd name="T9" fmla="*/ 2147483646 h 106"/>
                  <a:gd name="T10" fmla="*/ 2147483646 w 100"/>
                  <a:gd name="T11" fmla="*/ 2147483646 h 106"/>
                  <a:gd name="T12" fmla="*/ 2147483646 w 100"/>
                  <a:gd name="T13" fmla="*/ 2147483646 h 106"/>
                  <a:gd name="T14" fmla="*/ 2147483646 w 100"/>
                  <a:gd name="T15" fmla="*/ 2147483646 h 106"/>
                  <a:gd name="T16" fmla="*/ 2147483646 w 100"/>
                  <a:gd name="T17" fmla="*/ 2147483646 h 106"/>
                  <a:gd name="T18" fmla="*/ 2147483646 w 100"/>
                  <a:gd name="T19" fmla="*/ 2147483646 h 106"/>
                  <a:gd name="T20" fmla="*/ 0 w 100"/>
                  <a:gd name="T21" fmla="*/ 2147483646 h 106"/>
                  <a:gd name="T22" fmla="*/ 2147483646 w 100"/>
                  <a:gd name="T23" fmla="*/ 2147483646 h 106"/>
                  <a:gd name="T24" fmla="*/ 2147483646 w 100"/>
                  <a:gd name="T25" fmla="*/ 2147483646 h 106"/>
                  <a:gd name="T26" fmla="*/ 2147483646 w 100"/>
                  <a:gd name="T27" fmla="*/ 2147483646 h 106"/>
                  <a:gd name="T28" fmla="*/ 2147483646 w 100"/>
                  <a:gd name="T29" fmla="*/ 0 h 106"/>
                  <a:gd name="T30" fmla="*/ 2147483646 w 100"/>
                  <a:gd name="T31" fmla="*/ 2147483646 h 106"/>
                  <a:gd name="T32" fmla="*/ 2147483646 w 100"/>
                  <a:gd name="T33" fmla="*/ 2147483646 h 106"/>
                  <a:gd name="T34" fmla="*/ 2147483646 w 100"/>
                  <a:gd name="T35" fmla="*/ 2147483646 h 106"/>
                  <a:gd name="T36" fmla="*/ 2147483646 w 100"/>
                  <a:gd name="T37" fmla="*/ 2147483646 h 106"/>
                  <a:gd name="T38" fmla="*/ 2147483646 w 100"/>
                  <a:gd name="T39" fmla="*/ 2147483646 h 106"/>
                  <a:gd name="T40" fmla="*/ 2147483646 w 100"/>
                  <a:gd name="T41" fmla="*/ 2147483646 h 106"/>
                  <a:gd name="T42" fmla="*/ 2147483646 w 100"/>
                  <a:gd name="T43" fmla="*/ 2147483646 h 106"/>
                  <a:gd name="T44" fmla="*/ 2147483646 w 100"/>
                  <a:gd name="T45" fmla="*/ 2147483646 h 106"/>
                  <a:gd name="T46" fmla="*/ 2147483646 w 100"/>
                  <a:gd name="T47" fmla="*/ 2147483646 h 106"/>
                  <a:gd name="T48" fmla="*/ 2147483646 w 100"/>
                  <a:gd name="T49" fmla="*/ 2147483646 h 106"/>
                  <a:gd name="T50" fmla="*/ 2147483646 w 100"/>
                  <a:gd name="T51" fmla="*/ 2147483646 h 106"/>
                  <a:gd name="T52" fmla="*/ 2147483646 w 100"/>
                  <a:gd name="T53" fmla="*/ 2147483646 h 106"/>
                  <a:gd name="T54" fmla="*/ 2147483646 w 100"/>
                  <a:gd name="T55" fmla="*/ 2147483646 h 106"/>
                  <a:gd name="T56" fmla="*/ 2147483646 w 100"/>
                  <a:gd name="T57" fmla="*/ 2147483646 h 10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0" h="106">
                    <a:moveTo>
                      <a:pt x="34" y="79"/>
                    </a:moveTo>
                    <a:cubicBezTo>
                      <a:pt x="38" y="83"/>
                      <a:pt x="44" y="85"/>
                      <a:pt x="52" y="85"/>
                    </a:cubicBezTo>
                    <a:cubicBezTo>
                      <a:pt x="57" y="85"/>
                      <a:pt x="62" y="84"/>
                      <a:pt x="66" y="81"/>
                    </a:cubicBezTo>
                    <a:cubicBezTo>
                      <a:pt x="70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8" y="93"/>
                      <a:pt x="80" y="98"/>
                    </a:cubicBezTo>
                    <a:cubicBezTo>
                      <a:pt x="72" y="103"/>
                      <a:pt x="62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3" y="99"/>
                      <a:pt x="18" y="96"/>
                      <a:pt x="14" y="91"/>
                    </a:cubicBezTo>
                    <a:cubicBezTo>
                      <a:pt x="9" y="86"/>
                      <a:pt x="6" y="81"/>
                      <a:pt x="3" y="74"/>
                    </a:cubicBezTo>
                    <a:cubicBezTo>
                      <a:pt x="1" y="68"/>
                      <a:pt x="0" y="61"/>
                      <a:pt x="0" y="53"/>
                    </a:cubicBezTo>
                    <a:cubicBezTo>
                      <a:pt x="0" y="46"/>
                      <a:pt x="1" y="39"/>
                      <a:pt x="3" y="32"/>
                    </a:cubicBezTo>
                    <a:cubicBezTo>
                      <a:pt x="6" y="26"/>
                      <a:pt x="9" y="20"/>
                      <a:pt x="14" y="15"/>
                    </a:cubicBezTo>
                    <a:cubicBezTo>
                      <a:pt x="18" y="11"/>
                      <a:pt x="24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9" y="0"/>
                      <a:pt x="67" y="2"/>
                      <a:pt x="73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99" y="44"/>
                      <a:pt x="100" y="52"/>
                      <a:pt x="100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8" y="69"/>
                      <a:pt x="30" y="75"/>
                      <a:pt x="34" y="79"/>
                    </a:cubicBezTo>
                    <a:close/>
                    <a:moveTo>
                      <a:pt x="65" y="26"/>
                    </a:moveTo>
                    <a:cubicBezTo>
                      <a:pt x="62" y="23"/>
                      <a:pt x="57" y="21"/>
                      <a:pt x="50" y="21"/>
                    </a:cubicBezTo>
                    <a:cubicBezTo>
                      <a:pt x="46" y="21"/>
                      <a:pt x="42" y="22"/>
                      <a:pt x="39" y="23"/>
                    </a:cubicBezTo>
                    <a:cubicBezTo>
                      <a:pt x="36" y="25"/>
                      <a:pt x="34" y="26"/>
                      <a:pt x="32" y="29"/>
                    </a:cubicBezTo>
                    <a:cubicBezTo>
                      <a:pt x="31" y="31"/>
                      <a:pt x="29" y="33"/>
                      <a:pt x="29" y="36"/>
                    </a:cubicBezTo>
                    <a:cubicBezTo>
                      <a:pt x="28" y="38"/>
                      <a:pt x="27" y="40"/>
                      <a:pt x="27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1" y="35"/>
                      <a:pt x="68" y="30"/>
                      <a:pt x="65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8" name="Freeform 25"/>
              <p:cNvSpPr>
                <a:spLocks/>
              </p:cNvSpPr>
              <p:nvPr userDrawn="1"/>
            </p:nvSpPr>
            <p:spPr bwMode="auto">
              <a:xfrm>
                <a:off x="1479550" y="4678363"/>
                <a:ext cx="82550" cy="133350"/>
              </a:xfrm>
              <a:custGeom>
                <a:avLst/>
                <a:gdLst>
                  <a:gd name="T0" fmla="*/ 2147483646 w 64"/>
                  <a:gd name="T1" fmla="*/ 2147483646 h 103"/>
                  <a:gd name="T2" fmla="*/ 2147483646 w 64"/>
                  <a:gd name="T3" fmla="*/ 2147483646 h 103"/>
                  <a:gd name="T4" fmla="*/ 2147483646 w 64"/>
                  <a:gd name="T5" fmla="*/ 2147483646 h 103"/>
                  <a:gd name="T6" fmla="*/ 2147483646 w 64"/>
                  <a:gd name="T7" fmla="*/ 2147483646 h 103"/>
                  <a:gd name="T8" fmla="*/ 2147483646 w 64"/>
                  <a:gd name="T9" fmla="*/ 2147483646 h 103"/>
                  <a:gd name="T10" fmla="*/ 2147483646 w 64"/>
                  <a:gd name="T11" fmla="*/ 2147483646 h 103"/>
                  <a:gd name="T12" fmla="*/ 2147483646 w 64"/>
                  <a:gd name="T13" fmla="*/ 0 h 103"/>
                  <a:gd name="T14" fmla="*/ 2147483646 w 64"/>
                  <a:gd name="T15" fmla="*/ 2147483646 h 103"/>
                  <a:gd name="T16" fmla="*/ 2147483646 w 64"/>
                  <a:gd name="T17" fmla="*/ 2147483646 h 103"/>
                  <a:gd name="T18" fmla="*/ 2147483646 w 64"/>
                  <a:gd name="T19" fmla="*/ 2147483646 h 103"/>
                  <a:gd name="T20" fmla="*/ 2147483646 w 64"/>
                  <a:gd name="T21" fmla="*/ 2147483646 h 103"/>
                  <a:gd name="T22" fmla="*/ 2147483646 w 64"/>
                  <a:gd name="T23" fmla="*/ 2147483646 h 103"/>
                  <a:gd name="T24" fmla="*/ 2147483646 w 64"/>
                  <a:gd name="T25" fmla="*/ 2147483646 h 103"/>
                  <a:gd name="T26" fmla="*/ 2147483646 w 64"/>
                  <a:gd name="T27" fmla="*/ 2147483646 h 103"/>
                  <a:gd name="T28" fmla="*/ 2147483646 w 64"/>
                  <a:gd name="T29" fmla="*/ 2147483646 h 103"/>
                  <a:gd name="T30" fmla="*/ 2147483646 w 64"/>
                  <a:gd name="T31" fmla="*/ 2147483646 h 103"/>
                  <a:gd name="T32" fmla="*/ 0 w 64"/>
                  <a:gd name="T33" fmla="*/ 2147483646 h 103"/>
                  <a:gd name="T34" fmla="*/ 0 w 64"/>
                  <a:gd name="T35" fmla="*/ 2147483646 h 103"/>
                  <a:gd name="T36" fmla="*/ 2147483646 w 64"/>
                  <a:gd name="T37" fmla="*/ 2147483646 h 1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4" h="103">
                    <a:moveTo>
                      <a:pt x="26" y="3"/>
                    </a:move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8" y="18"/>
                      <a:pt x="30" y="16"/>
                      <a:pt x="32" y="13"/>
                    </a:cubicBezTo>
                    <a:cubicBezTo>
                      <a:pt x="34" y="10"/>
                      <a:pt x="36" y="8"/>
                      <a:pt x="39" y="6"/>
                    </a:cubicBezTo>
                    <a:cubicBezTo>
                      <a:pt x="42" y="4"/>
                      <a:pt x="45" y="3"/>
                      <a:pt x="48" y="2"/>
                    </a:cubicBezTo>
                    <a:cubicBezTo>
                      <a:pt x="52" y="1"/>
                      <a:pt x="55" y="0"/>
                      <a:pt x="58" y="0"/>
                    </a:cubicBezTo>
                    <a:cubicBezTo>
                      <a:pt x="60" y="0"/>
                      <a:pt x="62" y="1"/>
                      <a:pt x="64" y="1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6"/>
                      <a:pt x="62" y="26"/>
                      <a:pt x="60" y="26"/>
                    </a:cubicBezTo>
                    <a:cubicBezTo>
                      <a:pt x="58" y="26"/>
                      <a:pt x="56" y="26"/>
                      <a:pt x="55" y="26"/>
                    </a:cubicBezTo>
                    <a:cubicBezTo>
                      <a:pt x="50" y="26"/>
                      <a:pt x="45" y="27"/>
                      <a:pt x="42" y="28"/>
                    </a:cubicBezTo>
                    <a:cubicBezTo>
                      <a:pt x="38" y="30"/>
                      <a:pt x="36" y="32"/>
                      <a:pt x="33" y="35"/>
                    </a:cubicBezTo>
                    <a:cubicBezTo>
                      <a:pt x="31" y="38"/>
                      <a:pt x="30" y="41"/>
                      <a:pt x="29" y="45"/>
                    </a:cubicBezTo>
                    <a:cubicBezTo>
                      <a:pt x="28" y="49"/>
                      <a:pt x="27" y="53"/>
                      <a:pt x="27" y="58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2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9" name="Freeform 26"/>
              <p:cNvSpPr>
                <a:spLocks/>
              </p:cNvSpPr>
              <p:nvPr userDrawn="1"/>
            </p:nvSpPr>
            <p:spPr bwMode="auto">
              <a:xfrm>
                <a:off x="1573213" y="4681538"/>
                <a:ext cx="127000" cy="130175"/>
              </a:xfrm>
              <a:custGeom>
                <a:avLst/>
                <a:gdLst>
                  <a:gd name="T0" fmla="*/ 2147483646 w 80"/>
                  <a:gd name="T1" fmla="*/ 2147483646 h 82"/>
                  <a:gd name="T2" fmla="*/ 0 w 80"/>
                  <a:gd name="T3" fmla="*/ 0 h 82"/>
                  <a:gd name="T4" fmla="*/ 2147483646 w 80"/>
                  <a:gd name="T5" fmla="*/ 0 h 82"/>
                  <a:gd name="T6" fmla="*/ 2147483646 w 80"/>
                  <a:gd name="T7" fmla="*/ 2147483646 h 82"/>
                  <a:gd name="T8" fmla="*/ 2147483646 w 80"/>
                  <a:gd name="T9" fmla="*/ 2147483646 h 82"/>
                  <a:gd name="T10" fmla="*/ 2147483646 w 80"/>
                  <a:gd name="T11" fmla="*/ 0 h 82"/>
                  <a:gd name="T12" fmla="*/ 2147483646 w 80"/>
                  <a:gd name="T13" fmla="*/ 0 h 82"/>
                  <a:gd name="T14" fmla="*/ 2147483646 w 80"/>
                  <a:gd name="T15" fmla="*/ 2147483646 h 82"/>
                  <a:gd name="T16" fmla="*/ 2147483646 w 80"/>
                  <a:gd name="T17" fmla="*/ 2147483646 h 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0" h="82">
                    <a:moveTo>
                      <a:pt x="28" y="82"/>
                    </a:moveTo>
                    <a:lnTo>
                      <a:pt x="0" y="0"/>
                    </a:lnTo>
                    <a:lnTo>
                      <a:pt x="24" y="0"/>
                    </a:lnTo>
                    <a:lnTo>
                      <a:pt x="41" y="56"/>
                    </a:lnTo>
                    <a:lnTo>
                      <a:pt x="58" y="0"/>
                    </a:lnTo>
                    <a:lnTo>
                      <a:pt x="80" y="0"/>
                    </a:lnTo>
                    <a:lnTo>
                      <a:pt x="53" y="82"/>
                    </a:lnTo>
                    <a:lnTo>
                      <a:pt x="28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0" name="Freeform 27"/>
              <p:cNvSpPr>
                <a:spLocks noEditPoints="1"/>
              </p:cNvSpPr>
              <p:nvPr userDrawn="1"/>
            </p:nvSpPr>
            <p:spPr bwMode="auto">
              <a:xfrm>
                <a:off x="1712913" y="4632326"/>
                <a:ext cx="34925" cy="179388"/>
              </a:xfrm>
              <a:custGeom>
                <a:avLst/>
                <a:gdLst>
                  <a:gd name="T0" fmla="*/ 0 w 22"/>
                  <a:gd name="T1" fmla="*/ 2147483646 h 113"/>
                  <a:gd name="T2" fmla="*/ 0 w 22"/>
                  <a:gd name="T3" fmla="*/ 0 h 113"/>
                  <a:gd name="T4" fmla="*/ 2147483646 w 22"/>
                  <a:gd name="T5" fmla="*/ 0 h 113"/>
                  <a:gd name="T6" fmla="*/ 2147483646 w 22"/>
                  <a:gd name="T7" fmla="*/ 2147483646 h 113"/>
                  <a:gd name="T8" fmla="*/ 0 w 22"/>
                  <a:gd name="T9" fmla="*/ 2147483646 h 113"/>
                  <a:gd name="T10" fmla="*/ 2147483646 w 22"/>
                  <a:gd name="T11" fmla="*/ 2147483646 h 113"/>
                  <a:gd name="T12" fmla="*/ 2147483646 w 22"/>
                  <a:gd name="T13" fmla="*/ 2147483646 h 113"/>
                  <a:gd name="T14" fmla="*/ 0 w 22"/>
                  <a:gd name="T15" fmla="*/ 2147483646 h 113"/>
                  <a:gd name="T16" fmla="*/ 0 w 22"/>
                  <a:gd name="T17" fmla="*/ 2147483646 h 113"/>
                  <a:gd name="T18" fmla="*/ 2147483646 w 22"/>
                  <a:gd name="T19" fmla="*/ 2147483646 h 1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" h="113">
                    <a:moveTo>
                      <a:pt x="0" y="18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18"/>
                    </a:lnTo>
                    <a:lnTo>
                      <a:pt x="0" y="18"/>
                    </a:lnTo>
                    <a:close/>
                    <a:moveTo>
                      <a:pt x="22" y="31"/>
                    </a:moveTo>
                    <a:lnTo>
                      <a:pt x="22" y="113"/>
                    </a:lnTo>
                    <a:lnTo>
                      <a:pt x="0" y="113"/>
                    </a:lnTo>
                    <a:lnTo>
                      <a:pt x="0" y="31"/>
                    </a:lnTo>
                    <a:lnTo>
                      <a:pt x="22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1" name="Freeform 28"/>
              <p:cNvSpPr>
                <a:spLocks/>
              </p:cNvSpPr>
              <p:nvPr userDrawn="1"/>
            </p:nvSpPr>
            <p:spPr bwMode="auto">
              <a:xfrm>
                <a:off x="1766888" y="4678363"/>
                <a:ext cx="127000" cy="136525"/>
              </a:xfrm>
              <a:custGeom>
                <a:avLst/>
                <a:gdLst>
                  <a:gd name="T0" fmla="*/ 2147483646 w 99"/>
                  <a:gd name="T1" fmla="*/ 2147483646 h 106"/>
                  <a:gd name="T2" fmla="*/ 2147483646 w 99"/>
                  <a:gd name="T3" fmla="*/ 2147483646 h 106"/>
                  <a:gd name="T4" fmla="*/ 2147483646 w 99"/>
                  <a:gd name="T5" fmla="*/ 2147483646 h 106"/>
                  <a:gd name="T6" fmla="*/ 2147483646 w 99"/>
                  <a:gd name="T7" fmla="*/ 2147483646 h 106"/>
                  <a:gd name="T8" fmla="*/ 2147483646 w 99"/>
                  <a:gd name="T9" fmla="*/ 2147483646 h 106"/>
                  <a:gd name="T10" fmla="*/ 2147483646 w 99"/>
                  <a:gd name="T11" fmla="*/ 2147483646 h 106"/>
                  <a:gd name="T12" fmla="*/ 2147483646 w 99"/>
                  <a:gd name="T13" fmla="*/ 2147483646 h 106"/>
                  <a:gd name="T14" fmla="*/ 2147483646 w 99"/>
                  <a:gd name="T15" fmla="*/ 2147483646 h 106"/>
                  <a:gd name="T16" fmla="*/ 2147483646 w 99"/>
                  <a:gd name="T17" fmla="*/ 2147483646 h 106"/>
                  <a:gd name="T18" fmla="*/ 2147483646 w 99"/>
                  <a:gd name="T19" fmla="*/ 2147483646 h 106"/>
                  <a:gd name="T20" fmla="*/ 2147483646 w 99"/>
                  <a:gd name="T21" fmla="*/ 2147483646 h 106"/>
                  <a:gd name="T22" fmla="*/ 2147483646 w 99"/>
                  <a:gd name="T23" fmla="*/ 2147483646 h 106"/>
                  <a:gd name="T24" fmla="*/ 2147483646 w 99"/>
                  <a:gd name="T25" fmla="*/ 2147483646 h 106"/>
                  <a:gd name="T26" fmla="*/ 2147483646 w 99"/>
                  <a:gd name="T27" fmla="*/ 2147483646 h 106"/>
                  <a:gd name="T28" fmla="*/ 2147483646 w 99"/>
                  <a:gd name="T29" fmla="*/ 2147483646 h 106"/>
                  <a:gd name="T30" fmla="*/ 2147483646 w 99"/>
                  <a:gd name="T31" fmla="*/ 2147483646 h 106"/>
                  <a:gd name="T32" fmla="*/ 2147483646 w 99"/>
                  <a:gd name="T33" fmla="*/ 2147483646 h 106"/>
                  <a:gd name="T34" fmla="*/ 0 w 99"/>
                  <a:gd name="T35" fmla="*/ 2147483646 h 106"/>
                  <a:gd name="T36" fmla="*/ 2147483646 w 99"/>
                  <a:gd name="T37" fmla="*/ 2147483646 h 106"/>
                  <a:gd name="T38" fmla="*/ 2147483646 w 99"/>
                  <a:gd name="T39" fmla="*/ 2147483646 h 106"/>
                  <a:gd name="T40" fmla="*/ 2147483646 w 99"/>
                  <a:gd name="T41" fmla="*/ 2147483646 h 106"/>
                  <a:gd name="T42" fmla="*/ 2147483646 w 99"/>
                  <a:gd name="T43" fmla="*/ 0 h 106"/>
                  <a:gd name="T44" fmla="*/ 2147483646 w 99"/>
                  <a:gd name="T45" fmla="*/ 2147483646 h 106"/>
                  <a:gd name="T46" fmla="*/ 2147483646 w 99"/>
                  <a:gd name="T47" fmla="*/ 2147483646 h 106"/>
                  <a:gd name="T48" fmla="*/ 2147483646 w 99"/>
                  <a:gd name="T49" fmla="*/ 2147483646 h 106"/>
                  <a:gd name="T50" fmla="*/ 2147483646 w 99"/>
                  <a:gd name="T51" fmla="*/ 2147483646 h 106"/>
                  <a:gd name="T52" fmla="*/ 2147483646 w 99"/>
                  <a:gd name="T53" fmla="*/ 2147483646 h 106"/>
                  <a:gd name="T54" fmla="*/ 2147483646 w 99"/>
                  <a:gd name="T55" fmla="*/ 2147483646 h 10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99" h="106">
                    <a:moveTo>
                      <a:pt x="51" y="21"/>
                    </a:moveTo>
                    <a:cubicBezTo>
                      <a:pt x="47" y="21"/>
                      <a:pt x="43" y="22"/>
                      <a:pt x="40" y="24"/>
                    </a:cubicBezTo>
                    <a:cubicBezTo>
                      <a:pt x="37" y="26"/>
                      <a:pt x="35" y="28"/>
                      <a:pt x="33" y="32"/>
                    </a:cubicBezTo>
                    <a:cubicBezTo>
                      <a:pt x="31" y="35"/>
                      <a:pt x="30" y="38"/>
                      <a:pt x="29" y="42"/>
                    </a:cubicBezTo>
                    <a:cubicBezTo>
                      <a:pt x="28" y="46"/>
                      <a:pt x="28" y="50"/>
                      <a:pt x="28" y="53"/>
                    </a:cubicBezTo>
                    <a:cubicBezTo>
                      <a:pt x="28" y="57"/>
                      <a:pt x="28" y="61"/>
                      <a:pt x="29" y="64"/>
                    </a:cubicBezTo>
                    <a:cubicBezTo>
                      <a:pt x="30" y="68"/>
                      <a:pt x="31" y="72"/>
                      <a:pt x="33" y="75"/>
                    </a:cubicBezTo>
                    <a:cubicBezTo>
                      <a:pt x="34" y="78"/>
                      <a:pt x="37" y="80"/>
                      <a:pt x="40" y="82"/>
                    </a:cubicBezTo>
                    <a:cubicBezTo>
                      <a:pt x="43" y="84"/>
                      <a:pt x="46" y="85"/>
                      <a:pt x="51" y="85"/>
                    </a:cubicBezTo>
                    <a:cubicBezTo>
                      <a:pt x="57" y="85"/>
                      <a:pt x="62" y="83"/>
                      <a:pt x="66" y="79"/>
                    </a:cubicBezTo>
                    <a:cubicBezTo>
                      <a:pt x="69" y="76"/>
                      <a:pt x="72" y="71"/>
                      <a:pt x="73" y="65"/>
                    </a:cubicBezTo>
                    <a:cubicBezTo>
                      <a:pt x="99" y="65"/>
                      <a:pt x="99" y="65"/>
                      <a:pt x="99" y="65"/>
                    </a:cubicBezTo>
                    <a:cubicBezTo>
                      <a:pt x="97" y="78"/>
                      <a:pt x="92" y="88"/>
                      <a:pt x="84" y="95"/>
                    </a:cubicBezTo>
                    <a:cubicBezTo>
                      <a:pt x="75" y="102"/>
                      <a:pt x="64" y="106"/>
                      <a:pt x="51" y="106"/>
                    </a:cubicBezTo>
                    <a:cubicBezTo>
                      <a:pt x="43" y="106"/>
                      <a:pt x="36" y="104"/>
                      <a:pt x="30" y="102"/>
                    </a:cubicBezTo>
                    <a:cubicBezTo>
                      <a:pt x="24" y="99"/>
                      <a:pt x="19" y="96"/>
                      <a:pt x="14" y="91"/>
                    </a:cubicBezTo>
                    <a:cubicBezTo>
                      <a:pt x="10" y="87"/>
                      <a:pt x="6" y="81"/>
                      <a:pt x="4" y="75"/>
                    </a:cubicBezTo>
                    <a:cubicBezTo>
                      <a:pt x="2" y="69"/>
                      <a:pt x="0" y="62"/>
                      <a:pt x="0" y="54"/>
                    </a:cubicBezTo>
                    <a:cubicBezTo>
                      <a:pt x="0" y="47"/>
                      <a:pt x="1" y="39"/>
                      <a:pt x="4" y="33"/>
                    </a:cubicBezTo>
                    <a:cubicBezTo>
                      <a:pt x="6" y="26"/>
                      <a:pt x="9" y="20"/>
                      <a:pt x="14" y="16"/>
                    </a:cubicBezTo>
                    <a:cubicBezTo>
                      <a:pt x="18" y="11"/>
                      <a:pt x="23" y="7"/>
                      <a:pt x="30" y="4"/>
                    </a:cubicBezTo>
                    <a:cubicBezTo>
                      <a:pt x="36" y="2"/>
                      <a:pt x="43" y="0"/>
                      <a:pt x="51" y="0"/>
                    </a:cubicBezTo>
                    <a:cubicBezTo>
                      <a:pt x="57" y="0"/>
                      <a:pt x="63" y="1"/>
                      <a:pt x="69" y="2"/>
                    </a:cubicBezTo>
                    <a:cubicBezTo>
                      <a:pt x="74" y="4"/>
                      <a:pt x="79" y="6"/>
                      <a:pt x="83" y="10"/>
                    </a:cubicBezTo>
                    <a:cubicBezTo>
                      <a:pt x="88" y="13"/>
                      <a:pt x="91" y="17"/>
                      <a:pt x="94" y="21"/>
                    </a:cubicBezTo>
                    <a:cubicBezTo>
                      <a:pt x="97" y="26"/>
                      <a:pt x="98" y="32"/>
                      <a:pt x="99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0" y="27"/>
                      <a:pt x="63" y="21"/>
                      <a:pt x="51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2" name="Freeform 29"/>
              <p:cNvSpPr>
                <a:spLocks noEditPoints="1"/>
              </p:cNvSpPr>
              <p:nvPr userDrawn="1"/>
            </p:nvSpPr>
            <p:spPr bwMode="auto">
              <a:xfrm>
                <a:off x="1903413" y="4678363"/>
                <a:ext cx="130175" cy="136525"/>
              </a:xfrm>
              <a:custGeom>
                <a:avLst/>
                <a:gdLst>
                  <a:gd name="T0" fmla="*/ 2147483646 w 101"/>
                  <a:gd name="T1" fmla="*/ 2147483646 h 106"/>
                  <a:gd name="T2" fmla="*/ 2147483646 w 101"/>
                  <a:gd name="T3" fmla="*/ 2147483646 h 106"/>
                  <a:gd name="T4" fmla="*/ 2147483646 w 101"/>
                  <a:gd name="T5" fmla="*/ 2147483646 h 106"/>
                  <a:gd name="T6" fmla="*/ 2147483646 w 101"/>
                  <a:gd name="T7" fmla="*/ 2147483646 h 106"/>
                  <a:gd name="T8" fmla="*/ 2147483646 w 101"/>
                  <a:gd name="T9" fmla="*/ 2147483646 h 106"/>
                  <a:gd name="T10" fmla="*/ 2147483646 w 101"/>
                  <a:gd name="T11" fmla="*/ 2147483646 h 106"/>
                  <a:gd name="T12" fmla="*/ 2147483646 w 101"/>
                  <a:gd name="T13" fmla="*/ 2147483646 h 106"/>
                  <a:gd name="T14" fmla="*/ 2147483646 w 101"/>
                  <a:gd name="T15" fmla="*/ 2147483646 h 106"/>
                  <a:gd name="T16" fmla="*/ 2147483646 w 101"/>
                  <a:gd name="T17" fmla="*/ 2147483646 h 106"/>
                  <a:gd name="T18" fmla="*/ 2147483646 w 101"/>
                  <a:gd name="T19" fmla="*/ 2147483646 h 106"/>
                  <a:gd name="T20" fmla="*/ 0 w 101"/>
                  <a:gd name="T21" fmla="*/ 2147483646 h 106"/>
                  <a:gd name="T22" fmla="*/ 2147483646 w 101"/>
                  <a:gd name="T23" fmla="*/ 2147483646 h 106"/>
                  <a:gd name="T24" fmla="*/ 2147483646 w 101"/>
                  <a:gd name="T25" fmla="*/ 2147483646 h 106"/>
                  <a:gd name="T26" fmla="*/ 2147483646 w 101"/>
                  <a:gd name="T27" fmla="*/ 2147483646 h 106"/>
                  <a:gd name="T28" fmla="*/ 2147483646 w 101"/>
                  <a:gd name="T29" fmla="*/ 0 h 106"/>
                  <a:gd name="T30" fmla="*/ 2147483646 w 101"/>
                  <a:gd name="T31" fmla="*/ 2147483646 h 106"/>
                  <a:gd name="T32" fmla="*/ 2147483646 w 101"/>
                  <a:gd name="T33" fmla="*/ 2147483646 h 106"/>
                  <a:gd name="T34" fmla="*/ 2147483646 w 101"/>
                  <a:gd name="T35" fmla="*/ 2147483646 h 106"/>
                  <a:gd name="T36" fmla="*/ 2147483646 w 101"/>
                  <a:gd name="T37" fmla="*/ 2147483646 h 106"/>
                  <a:gd name="T38" fmla="*/ 2147483646 w 101"/>
                  <a:gd name="T39" fmla="*/ 2147483646 h 106"/>
                  <a:gd name="T40" fmla="*/ 2147483646 w 101"/>
                  <a:gd name="T41" fmla="*/ 2147483646 h 106"/>
                  <a:gd name="T42" fmla="*/ 2147483646 w 101"/>
                  <a:gd name="T43" fmla="*/ 2147483646 h 106"/>
                  <a:gd name="T44" fmla="*/ 2147483646 w 101"/>
                  <a:gd name="T45" fmla="*/ 2147483646 h 106"/>
                  <a:gd name="T46" fmla="*/ 2147483646 w 101"/>
                  <a:gd name="T47" fmla="*/ 2147483646 h 106"/>
                  <a:gd name="T48" fmla="*/ 2147483646 w 101"/>
                  <a:gd name="T49" fmla="*/ 2147483646 h 106"/>
                  <a:gd name="T50" fmla="*/ 2147483646 w 101"/>
                  <a:gd name="T51" fmla="*/ 2147483646 h 106"/>
                  <a:gd name="T52" fmla="*/ 2147483646 w 101"/>
                  <a:gd name="T53" fmla="*/ 2147483646 h 106"/>
                  <a:gd name="T54" fmla="*/ 2147483646 w 101"/>
                  <a:gd name="T55" fmla="*/ 2147483646 h 106"/>
                  <a:gd name="T56" fmla="*/ 2147483646 w 101"/>
                  <a:gd name="T57" fmla="*/ 2147483646 h 10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01" h="106">
                    <a:moveTo>
                      <a:pt x="35" y="79"/>
                    </a:moveTo>
                    <a:cubicBezTo>
                      <a:pt x="39" y="83"/>
                      <a:pt x="45" y="85"/>
                      <a:pt x="52" y="85"/>
                    </a:cubicBezTo>
                    <a:cubicBezTo>
                      <a:pt x="58" y="85"/>
                      <a:pt x="63" y="84"/>
                      <a:pt x="67" y="81"/>
                    </a:cubicBezTo>
                    <a:cubicBezTo>
                      <a:pt x="71" y="78"/>
                      <a:pt x="73" y="75"/>
                      <a:pt x="74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4" y="84"/>
                      <a:pt x="89" y="93"/>
                      <a:pt x="81" y="98"/>
                    </a:cubicBezTo>
                    <a:cubicBezTo>
                      <a:pt x="73" y="103"/>
                      <a:pt x="63" y="106"/>
                      <a:pt x="51" y="106"/>
                    </a:cubicBezTo>
                    <a:cubicBezTo>
                      <a:pt x="44" y="106"/>
                      <a:pt x="36" y="104"/>
                      <a:pt x="30" y="102"/>
                    </a:cubicBezTo>
                    <a:cubicBezTo>
                      <a:pt x="24" y="99"/>
                      <a:pt x="18" y="96"/>
                      <a:pt x="14" y="91"/>
                    </a:cubicBezTo>
                    <a:cubicBezTo>
                      <a:pt x="10" y="86"/>
                      <a:pt x="6" y="81"/>
                      <a:pt x="4" y="74"/>
                    </a:cubicBezTo>
                    <a:cubicBezTo>
                      <a:pt x="2" y="68"/>
                      <a:pt x="0" y="61"/>
                      <a:pt x="0" y="53"/>
                    </a:cubicBezTo>
                    <a:cubicBezTo>
                      <a:pt x="0" y="46"/>
                      <a:pt x="2" y="39"/>
                      <a:pt x="4" y="32"/>
                    </a:cubicBezTo>
                    <a:cubicBezTo>
                      <a:pt x="6" y="26"/>
                      <a:pt x="10" y="20"/>
                      <a:pt x="14" y="15"/>
                    </a:cubicBezTo>
                    <a:cubicBezTo>
                      <a:pt x="19" y="11"/>
                      <a:pt x="24" y="7"/>
                      <a:pt x="31" y="4"/>
                    </a:cubicBezTo>
                    <a:cubicBezTo>
                      <a:pt x="37" y="2"/>
                      <a:pt x="44" y="0"/>
                      <a:pt x="51" y="0"/>
                    </a:cubicBezTo>
                    <a:cubicBezTo>
                      <a:pt x="60" y="0"/>
                      <a:pt x="67" y="2"/>
                      <a:pt x="74" y="5"/>
                    </a:cubicBezTo>
                    <a:cubicBezTo>
                      <a:pt x="80" y="8"/>
                      <a:pt x="85" y="13"/>
                      <a:pt x="89" y="18"/>
                    </a:cubicBezTo>
                    <a:cubicBezTo>
                      <a:pt x="93" y="24"/>
                      <a:pt x="96" y="30"/>
                      <a:pt x="98" y="37"/>
                    </a:cubicBezTo>
                    <a:cubicBezTo>
                      <a:pt x="100" y="44"/>
                      <a:pt x="101" y="52"/>
                      <a:pt x="100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8" y="69"/>
                      <a:pt x="30" y="75"/>
                      <a:pt x="35" y="79"/>
                    </a:cubicBezTo>
                    <a:close/>
                    <a:moveTo>
                      <a:pt x="66" y="26"/>
                    </a:moveTo>
                    <a:cubicBezTo>
                      <a:pt x="62" y="23"/>
                      <a:pt x="57" y="21"/>
                      <a:pt x="51" y="21"/>
                    </a:cubicBezTo>
                    <a:cubicBezTo>
                      <a:pt x="46" y="21"/>
                      <a:pt x="43" y="22"/>
                      <a:pt x="40" y="23"/>
                    </a:cubicBezTo>
                    <a:cubicBezTo>
                      <a:pt x="37" y="25"/>
                      <a:pt x="35" y="26"/>
                      <a:pt x="33" y="29"/>
                    </a:cubicBezTo>
                    <a:cubicBezTo>
                      <a:pt x="31" y="31"/>
                      <a:pt x="30" y="33"/>
                      <a:pt x="29" y="36"/>
                    </a:cubicBezTo>
                    <a:cubicBezTo>
                      <a:pt x="28" y="38"/>
                      <a:pt x="28" y="40"/>
                      <a:pt x="28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1" y="35"/>
                      <a:pt x="69" y="30"/>
                      <a:pt x="66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23" name="Freeform 30"/>
              <p:cNvSpPr>
                <a:spLocks/>
              </p:cNvSpPr>
              <p:nvPr userDrawn="1"/>
            </p:nvSpPr>
            <p:spPr bwMode="auto">
              <a:xfrm>
                <a:off x="2043113" y="4678363"/>
                <a:ext cx="119063" cy="136525"/>
              </a:xfrm>
              <a:custGeom>
                <a:avLst/>
                <a:gdLst>
                  <a:gd name="T0" fmla="*/ 2147483646 w 93"/>
                  <a:gd name="T1" fmla="*/ 2147483646 h 106"/>
                  <a:gd name="T2" fmla="*/ 2147483646 w 93"/>
                  <a:gd name="T3" fmla="*/ 2147483646 h 106"/>
                  <a:gd name="T4" fmla="*/ 2147483646 w 93"/>
                  <a:gd name="T5" fmla="*/ 2147483646 h 106"/>
                  <a:gd name="T6" fmla="*/ 2147483646 w 93"/>
                  <a:gd name="T7" fmla="*/ 2147483646 h 106"/>
                  <a:gd name="T8" fmla="*/ 2147483646 w 93"/>
                  <a:gd name="T9" fmla="*/ 2147483646 h 106"/>
                  <a:gd name="T10" fmla="*/ 2147483646 w 93"/>
                  <a:gd name="T11" fmla="*/ 2147483646 h 106"/>
                  <a:gd name="T12" fmla="*/ 2147483646 w 93"/>
                  <a:gd name="T13" fmla="*/ 2147483646 h 106"/>
                  <a:gd name="T14" fmla="*/ 2147483646 w 93"/>
                  <a:gd name="T15" fmla="*/ 2147483646 h 106"/>
                  <a:gd name="T16" fmla="*/ 2147483646 w 93"/>
                  <a:gd name="T17" fmla="*/ 2147483646 h 106"/>
                  <a:gd name="T18" fmla="*/ 2147483646 w 93"/>
                  <a:gd name="T19" fmla="*/ 2147483646 h 106"/>
                  <a:gd name="T20" fmla="*/ 2147483646 w 93"/>
                  <a:gd name="T21" fmla="*/ 2147483646 h 106"/>
                  <a:gd name="T22" fmla="*/ 2147483646 w 93"/>
                  <a:gd name="T23" fmla="*/ 2147483646 h 106"/>
                  <a:gd name="T24" fmla="*/ 2147483646 w 93"/>
                  <a:gd name="T25" fmla="*/ 2147483646 h 106"/>
                  <a:gd name="T26" fmla="*/ 2147483646 w 93"/>
                  <a:gd name="T27" fmla="*/ 2147483646 h 106"/>
                  <a:gd name="T28" fmla="*/ 2147483646 w 93"/>
                  <a:gd name="T29" fmla="*/ 2147483646 h 106"/>
                  <a:gd name="T30" fmla="*/ 2147483646 w 93"/>
                  <a:gd name="T31" fmla="*/ 2147483646 h 106"/>
                  <a:gd name="T32" fmla="*/ 2147483646 w 93"/>
                  <a:gd name="T33" fmla="*/ 2147483646 h 106"/>
                  <a:gd name="T34" fmla="*/ 2147483646 w 93"/>
                  <a:gd name="T35" fmla="*/ 0 h 106"/>
                  <a:gd name="T36" fmla="*/ 2147483646 w 93"/>
                  <a:gd name="T37" fmla="*/ 2147483646 h 106"/>
                  <a:gd name="T38" fmla="*/ 2147483646 w 93"/>
                  <a:gd name="T39" fmla="*/ 2147483646 h 106"/>
                  <a:gd name="T40" fmla="*/ 2147483646 w 93"/>
                  <a:gd name="T41" fmla="*/ 2147483646 h 106"/>
                  <a:gd name="T42" fmla="*/ 2147483646 w 93"/>
                  <a:gd name="T43" fmla="*/ 2147483646 h 106"/>
                  <a:gd name="T44" fmla="*/ 2147483646 w 93"/>
                  <a:gd name="T45" fmla="*/ 2147483646 h 106"/>
                  <a:gd name="T46" fmla="*/ 2147483646 w 93"/>
                  <a:gd name="T47" fmla="*/ 2147483646 h 106"/>
                  <a:gd name="T48" fmla="*/ 2147483646 w 93"/>
                  <a:gd name="T49" fmla="*/ 2147483646 h 106"/>
                  <a:gd name="T50" fmla="*/ 2147483646 w 93"/>
                  <a:gd name="T51" fmla="*/ 2147483646 h 106"/>
                  <a:gd name="T52" fmla="*/ 2147483646 w 93"/>
                  <a:gd name="T53" fmla="*/ 2147483646 h 106"/>
                  <a:gd name="T54" fmla="*/ 2147483646 w 93"/>
                  <a:gd name="T55" fmla="*/ 2147483646 h 106"/>
                  <a:gd name="T56" fmla="*/ 2147483646 w 93"/>
                  <a:gd name="T57" fmla="*/ 2147483646 h 106"/>
                  <a:gd name="T58" fmla="*/ 2147483646 w 93"/>
                  <a:gd name="T59" fmla="*/ 2147483646 h 106"/>
                  <a:gd name="T60" fmla="*/ 2147483646 w 93"/>
                  <a:gd name="T61" fmla="*/ 2147483646 h 106"/>
                  <a:gd name="T62" fmla="*/ 2147483646 w 93"/>
                  <a:gd name="T63" fmla="*/ 2147483646 h 106"/>
                  <a:gd name="T64" fmla="*/ 2147483646 w 93"/>
                  <a:gd name="T65" fmla="*/ 2147483646 h 106"/>
                  <a:gd name="T66" fmla="*/ 2147483646 w 93"/>
                  <a:gd name="T67" fmla="*/ 2147483646 h 106"/>
                  <a:gd name="T68" fmla="*/ 2147483646 w 93"/>
                  <a:gd name="T69" fmla="*/ 2147483646 h 106"/>
                  <a:gd name="T70" fmla="*/ 2147483646 w 93"/>
                  <a:gd name="T71" fmla="*/ 2147483646 h 106"/>
                  <a:gd name="T72" fmla="*/ 2147483646 w 93"/>
                  <a:gd name="T73" fmla="*/ 2147483646 h 106"/>
                  <a:gd name="T74" fmla="*/ 2147483646 w 93"/>
                  <a:gd name="T75" fmla="*/ 2147483646 h 106"/>
                  <a:gd name="T76" fmla="*/ 2147483646 w 93"/>
                  <a:gd name="T77" fmla="*/ 2147483646 h 106"/>
                  <a:gd name="T78" fmla="*/ 2147483646 w 93"/>
                  <a:gd name="T79" fmla="*/ 2147483646 h 106"/>
                  <a:gd name="T80" fmla="*/ 2147483646 w 93"/>
                  <a:gd name="T81" fmla="*/ 2147483646 h 106"/>
                  <a:gd name="T82" fmla="*/ 2147483646 w 93"/>
                  <a:gd name="T83" fmla="*/ 2147483646 h 106"/>
                  <a:gd name="T84" fmla="*/ 2147483646 w 93"/>
                  <a:gd name="T85" fmla="*/ 2147483646 h 106"/>
                  <a:gd name="T86" fmla="*/ 2147483646 w 93"/>
                  <a:gd name="T87" fmla="*/ 2147483646 h 106"/>
                  <a:gd name="T88" fmla="*/ 0 w 93"/>
                  <a:gd name="T89" fmla="*/ 2147483646 h 106"/>
                  <a:gd name="T90" fmla="*/ 2147483646 w 93"/>
                  <a:gd name="T91" fmla="*/ 2147483646 h 106"/>
                  <a:gd name="T92" fmla="*/ 2147483646 w 93"/>
                  <a:gd name="T93" fmla="*/ 2147483646 h 10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3" h="106">
                    <a:moveTo>
                      <a:pt x="28" y="78"/>
                    </a:moveTo>
                    <a:cubicBezTo>
                      <a:pt x="29" y="80"/>
                      <a:pt x="31" y="82"/>
                      <a:pt x="33" y="83"/>
                    </a:cubicBezTo>
                    <a:cubicBezTo>
                      <a:pt x="35" y="85"/>
                      <a:pt x="37" y="86"/>
                      <a:pt x="39" y="86"/>
                    </a:cubicBezTo>
                    <a:cubicBezTo>
                      <a:pt x="42" y="87"/>
                      <a:pt x="45" y="87"/>
                      <a:pt x="47" y="87"/>
                    </a:cubicBezTo>
                    <a:cubicBezTo>
                      <a:pt x="49" y="87"/>
                      <a:pt x="51" y="87"/>
                      <a:pt x="53" y="87"/>
                    </a:cubicBezTo>
                    <a:cubicBezTo>
                      <a:pt x="56" y="86"/>
                      <a:pt x="57" y="85"/>
                      <a:pt x="59" y="85"/>
                    </a:cubicBezTo>
                    <a:cubicBezTo>
                      <a:pt x="61" y="84"/>
                      <a:pt x="62" y="82"/>
                      <a:pt x="64" y="81"/>
                    </a:cubicBezTo>
                    <a:cubicBezTo>
                      <a:pt x="65" y="79"/>
                      <a:pt x="65" y="77"/>
                      <a:pt x="65" y="75"/>
                    </a:cubicBezTo>
                    <a:cubicBezTo>
                      <a:pt x="65" y="70"/>
                      <a:pt x="63" y="67"/>
                      <a:pt x="57" y="65"/>
                    </a:cubicBezTo>
                    <a:cubicBezTo>
                      <a:pt x="52" y="63"/>
                      <a:pt x="44" y="61"/>
                      <a:pt x="34" y="59"/>
                    </a:cubicBezTo>
                    <a:cubicBezTo>
                      <a:pt x="30" y="58"/>
                      <a:pt x="26" y="57"/>
                      <a:pt x="22" y="56"/>
                    </a:cubicBezTo>
                    <a:cubicBezTo>
                      <a:pt x="19" y="55"/>
                      <a:pt x="15" y="53"/>
                      <a:pt x="12" y="51"/>
                    </a:cubicBezTo>
                    <a:cubicBezTo>
                      <a:pt x="9" y="49"/>
                      <a:pt x="7" y="46"/>
                      <a:pt x="5" y="43"/>
                    </a:cubicBezTo>
                    <a:cubicBezTo>
                      <a:pt x="3" y="40"/>
                      <a:pt x="2" y="37"/>
                      <a:pt x="2" y="32"/>
                    </a:cubicBezTo>
                    <a:cubicBezTo>
                      <a:pt x="2" y="26"/>
                      <a:pt x="4" y="21"/>
                      <a:pt x="6" y="16"/>
                    </a:cubicBezTo>
                    <a:cubicBezTo>
                      <a:pt x="9" y="12"/>
                      <a:pt x="12" y="9"/>
                      <a:pt x="16" y="7"/>
                    </a:cubicBezTo>
                    <a:cubicBezTo>
                      <a:pt x="20" y="4"/>
                      <a:pt x="25" y="3"/>
                      <a:pt x="30" y="2"/>
                    </a:cubicBezTo>
                    <a:cubicBezTo>
                      <a:pt x="35" y="1"/>
                      <a:pt x="41" y="0"/>
                      <a:pt x="46" y="0"/>
                    </a:cubicBezTo>
                    <a:cubicBezTo>
                      <a:pt x="51" y="0"/>
                      <a:pt x="57" y="1"/>
                      <a:pt x="62" y="2"/>
                    </a:cubicBezTo>
                    <a:cubicBezTo>
                      <a:pt x="67" y="3"/>
                      <a:pt x="71" y="4"/>
                      <a:pt x="75" y="7"/>
                    </a:cubicBezTo>
                    <a:cubicBezTo>
                      <a:pt x="79" y="9"/>
                      <a:pt x="83" y="13"/>
                      <a:pt x="85" y="17"/>
                    </a:cubicBezTo>
                    <a:cubicBezTo>
                      <a:pt x="88" y="21"/>
                      <a:pt x="90" y="26"/>
                      <a:pt x="90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27"/>
                      <a:pt x="62" y="23"/>
                      <a:pt x="58" y="21"/>
                    </a:cubicBezTo>
                    <a:cubicBezTo>
                      <a:pt x="54" y="20"/>
                      <a:pt x="50" y="19"/>
                      <a:pt x="45" y="19"/>
                    </a:cubicBezTo>
                    <a:cubicBezTo>
                      <a:pt x="44" y="19"/>
                      <a:pt x="42" y="19"/>
                      <a:pt x="40" y="19"/>
                    </a:cubicBezTo>
                    <a:cubicBezTo>
                      <a:pt x="38" y="19"/>
                      <a:pt x="37" y="19"/>
                      <a:pt x="35" y="20"/>
                    </a:cubicBezTo>
                    <a:cubicBezTo>
                      <a:pt x="34" y="21"/>
                      <a:pt x="32" y="22"/>
                      <a:pt x="31" y="23"/>
                    </a:cubicBezTo>
                    <a:cubicBezTo>
                      <a:pt x="30" y="24"/>
                      <a:pt x="30" y="26"/>
                      <a:pt x="30" y="28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4" y="35"/>
                      <a:pt x="37" y="37"/>
                      <a:pt x="40" y="38"/>
                    </a:cubicBezTo>
                    <a:cubicBezTo>
                      <a:pt x="43" y="39"/>
                      <a:pt x="46" y="39"/>
                      <a:pt x="50" y="40"/>
                    </a:cubicBezTo>
                    <a:cubicBezTo>
                      <a:pt x="53" y="41"/>
                      <a:pt x="57" y="42"/>
                      <a:pt x="61" y="43"/>
                    </a:cubicBezTo>
                    <a:cubicBezTo>
                      <a:pt x="65" y="44"/>
                      <a:pt x="69" y="45"/>
                      <a:pt x="73" y="46"/>
                    </a:cubicBezTo>
                    <a:cubicBezTo>
                      <a:pt x="77" y="47"/>
                      <a:pt x="80" y="49"/>
                      <a:pt x="83" y="51"/>
                    </a:cubicBezTo>
                    <a:cubicBezTo>
                      <a:pt x="86" y="53"/>
                      <a:pt x="88" y="56"/>
                      <a:pt x="90" y="59"/>
                    </a:cubicBezTo>
                    <a:cubicBezTo>
                      <a:pt x="92" y="62"/>
                      <a:pt x="93" y="66"/>
                      <a:pt x="93" y="71"/>
                    </a:cubicBezTo>
                    <a:cubicBezTo>
                      <a:pt x="93" y="77"/>
                      <a:pt x="91" y="83"/>
                      <a:pt x="89" y="87"/>
                    </a:cubicBezTo>
                    <a:cubicBezTo>
                      <a:pt x="86" y="92"/>
                      <a:pt x="83" y="95"/>
                      <a:pt x="78" y="98"/>
                    </a:cubicBezTo>
                    <a:cubicBezTo>
                      <a:pt x="74" y="101"/>
                      <a:pt x="69" y="103"/>
                      <a:pt x="64" y="104"/>
                    </a:cubicBezTo>
                    <a:cubicBezTo>
                      <a:pt x="58" y="105"/>
                      <a:pt x="53" y="106"/>
                      <a:pt x="47" y="106"/>
                    </a:cubicBezTo>
                    <a:cubicBezTo>
                      <a:pt x="41" y="106"/>
                      <a:pt x="36" y="105"/>
                      <a:pt x="30" y="104"/>
                    </a:cubicBezTo>
                    <a:cubicBezTo>
                      <a:pt x="25" y="103"/>
                      <a:pt x="20" y="101"/>
                      <a:pt x="15" y="98"/>
                    </a:cubicBezTo>
                    <a:cubicBezTo>
                      <a:pt x="11" y="95"/>
                      <a:pt x="7" y="92"/>
                      <a:pt x="5" y="87"/>
                    </a:cubicBezTo>
                    <a:cubicBezTo>
                      <a:pt x="2" y="83"/>
                      <a:pt x="0" y="77"/>
                      <a:pt x="0" y="70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3"/>
                      <a:pt x="27" y="76"/>
                      <a:pt x="28" y="7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5036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67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75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2968" y="452967"/>
            <a:ext cx="7776633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78334" y="452967"/>
            <a:ext cx="3069167" cy="4614333"/>
          </a:xfrm>
        </p:spPr>
        <p:txBody>
          <a:bodyPr tIns="109728"/>
          <a:lstStyle>
            <a:lvl1pPr>
              <a:spcAft>
                <a:spcPts val="32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32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3904891"/>
      </p:ext>
    </p:extLst>
  </p:cSld>
  <p:clrMapOvr>
    <a:masterClrMapping/>
  </p:clrMapOvr>
  <p:transition spd="med">
    <p:fade/>
  </p:transition>
  <p:hf sldNum="0" hdr="0" ftr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535504" marR="0" indent="-535504" algn="l" defTabSz="68578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4000" kern="1200" dirty="0" smtClean="0">
                <a:solidFill>
                  <a:schemeClr val="tx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3pPr>
            <a:lvl4pPr marL="535504" indent="-535504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4pPr>
            <a:lvl5pPr marL="0" indent="0">
              <a:lnSpc>
                <a:spcPct val="85000"/>
              </a:lnSpc>
              <a:spcAft>
                <a:spcPts val="1067"/>
              </a:spcAft>
              <a:buFont typeface="+mj-lt"/>
              <a:buNone/>
              <a:defRPr sz="4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31703259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4267"/>
              </a:spcAft>
              <a:defRPr sz="7333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3200"/>
              </a:spcAft>
              <a:defRPr sz="1867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1067"/>
              </a:spcAft>
              <a:buNone/>
              <a:defRPr sz="1600"/>
            </a:lvl3pPr>
            <a:lvl4pPr>
              <a:lnSpc>
                <a:spcPct val="85000"/>
              </a:lnSpc>
              <a:spcAft>
                <a:spcPts val="1067"/>
              </a:spcAft>
              <a:defRPr sz="7333"/>
            </a:lvl4pPr>
            <a:lvl5pPr>
              <a:lnSpc>
                <a:spcPct val="85000"/>
              </a:lnSpc>
              <a:spcAft>
                <a:spcPts val="1067"/>
              </a:spcAft>
              <a:defRPr sz="7333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900072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4732"/>
      </p:ext>
    </p:extLst>
  </p:cSld>
  <p:clrMapOvr>
    <a:masterClrMapping/>
  </p:clrMapOvr>
  <p:transition spd="med">
    <p:fade/>
  </p:transition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1739901"/>
            <a:ext cx="11294532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967" y="452966"/>
            <a:ext cx="11294533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667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0011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69" y="452967"/>
            <a:ext cx="11294532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4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1067"/>
              </a:spcAft>
              <a:defRPr sz="1867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8585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826060" y="6332195"/>
            <a:ext cx="65" cy="1642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503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205820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4437" y="356544"/>
            <a:ext cx="10239819" cy="100871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783407-1FB7-4D15-B59A-ECFC957BE2D3}"/>
              </a:ext>
            </a:extLst>
          </p:cNvPr>
          <p:cNvSpPr/>
          <p:nvPr userDrawn="1"/>
        </p:nvSpPr>
        <p:spPr>
          <a:xfrm>
            <a:off x="10745341" y="109297"/>
            <a:ext cx="1346579" cy="1883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9" tIns="45719" rIns="91279" bIns="45719" rtlCol="0" anchor="ctr"/>
          <a:lstStyle/>
          <a:p>
            <a:pPr marL="0" marR="0" lvl="0" indent="0" algn="ctr" defTabSz="273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722235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1411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3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39184" y="6212417"/>
            <a:ext cx="575733" cy="28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503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21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9101" y="356659"/>
            <a:ext cx="10189401" cy="86409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0015951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517738"/>
      </p:ext>
    </p:extLst>
  </p:cSld>
  <p:clrMapOvr>
    <a:masterClrMapping/>
  </p:clrMapOvr>
  <p:transition spd="med"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theme" Target="../theme/theme6.xml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Modifiez le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37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>
    <p:fade/>
  </p:transition>
  <p:hf hdr="0" ftr="0" dt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1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ransition spd="med">
    <p:fade/>
  </p:transition>
  <p:hf hdr="0" ftr="0" dt="0"/>
  <p:txStyles>
    <p:titleStyle>
      <a:lvl1pPr algn="l" defTabSz="685783" rtl="0" fontAlgn="base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fontAlgn="base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fontAlgn="base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D84E-690A-4920-AD47-E755DA83769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31C1-336E-4FC0-BFBF-1B65BA134E2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8A3259-FFE1-4FA7-85BF-0C6E3CFC970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723700" y="6736080"/>
            <a:ext cx="7667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32278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Modifiez le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2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 spd="med">
    <p:fade/>
  </p:transition>
  <p:hf hdr="0" ftr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Modifiez le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  <a:endParaRPr lang="en-GB" altLang="en-US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0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ransition spd="med">
    <p:fade/>
  </p:transition>
  <p:hf hdr="0" ftr="0"/>
  <p:txStyles>
    <p:title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eaLnBrk="1" fontAlgn="base" hangingPunct="1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eaLnBrk="1" fontAlgn="base" hangingPunct="1">
        <a:lnSpc>
          <a:spcPct val="90000"/>
        </a:lnSpc>
        <a:spcBef>
          <a:spcPct val="0"/>
        </a:spcBef>
        <a:spcAft>
          <a:spcPts val="1067"/>
        </a:spcAft>
        <a:buClr>
          <a:schemeClr val="tx1"/>
        </a:buClr>
        <a:buFont typeface="Helvetica 75" panose="020B0804020202020204" pitchFamily="34" charset="0"/>
        <a:buChar char="−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7" y="452966"/>
            <a:ext cx="11294533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8734" y="1739180"/>
            <a:ext cx="11298767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448733" y="5962651"/>
            <a:ext cx="36668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10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91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  <p:sldLayoutId id="2147483758" r:id="rId21"/>
    <p:sldLayoutId id="2147483759" r:id="rId22"/>
    <p:sldLayoutId id="2147483760" r:id="rId23"/>
    <p:sldLayoutId id="2147483761" r:id="rId24"/>
    <p:sldLayoutId id="2147483762" r:id="rId25"/>
    <p:sldLayoutId id="2147483763" r:id="rId26"/>
    <p:sldLayoutId id="2147483764" r:id="rId27"/>
    <p:sldLayoutId id="2147483765" r:id="rId28"/>
    <p:sldLayoutId id="2147483766" r:id="rId29"/>
    <p:sldLayoutId id="2147483767" r:id="rId30"/>
    <p:sldLayoutId id="2147483768" r:id="rId31"/>
    <p:sldLayoutId id="2147483769" r:id="rId32"/>
    <p:sldLayoutId id="2147483770" r:id="rId33"/>
    <p:sldLayoutId id="2147483771" r:id="rId34"/>
  </p:sldLayoutIdLst>
  <p:transition spd="med">
    <p:fade/>
  </p:transition>
  <p:hf hdr="0"/>
  <p:txStyles>
    <p:titleStyle>
      <a:lvl1pPr algn="l" defTabSz="685783" rtl="0" fontAlgn="base">
        <a:lnSpc>
          <a:spcPct val="90000"/>
        </a:lnSpc>
        <a:spcBef>
          <a:spcPct val="0"/>
        </a:spcBef>
        <a:spcAft>
          <a:spcPts val="0"/>
        </a:spcAft>
        <a:defRPr sz="26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609585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1219170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828754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2438339" algn="l" defTabSz="685783" rtl="0" fontAlgn="base">
        <a:lnSpc>
          <a:spcPct val="90000"/>
        </a:lnSpc>
        <a:spcBef>
          <a:spcPct val="0"/>
        </a:spcBef>
        <a:spcAft>
          <a:spcPts val="1600"/>
        </a:spcAft>
        <a:defRPr sz="2133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685783" rtl="0" fontAlgn="base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685783" rtl="0" fontAlgn="base">
        <a:lnSpc>
          <a:spcPct val="90000"/>
        </a:lnSpc>
        <a:spcBef>
          <a:spcPct val="0"/>
        </a:spcBef>
        <a:spcAft>
          <a:spcPts val="1067"/>
        </a:spcAft>
        <a:buFont typeface="Arial" pitchFamily="34" charset="0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77796" indent="-177796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361942" indent="-179913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541853" indent="-179913" algn="l" defTabSz="685783" rtl="0" fontAlgn="base">
        <a:lnSpc>
          <a:spcPct val="90000"/>
        </a:lnSpc>
        <a:spcBef>
          <a:spcPct val="0"/>
        </a:spcBef>
        <a:spcAft>
          <a:spcPts val="1067"/>
        </a:spcAft>
        <a:buClr>
          <a:schemeClr val="bg2"/>
        </a:buClr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8287" y="1609642"/>
            <a:ext cx="9680808" cy="3069165"/>
          </a:xfrm>
        </p:spPr>
        <p:txBody>
          <a:bodyPr/>
          <a:lstStyle/>
          <a:p>
            <a:pPr algn="ctr"/>
            <a:r>
              <a:rPr lang="fr-FR" sz="7300" dirty="0" err="1">
                <a:latin typeface="Helvetica 75 Bold"/>
                <a:ea typeface="ＭＳ Ｐゴシック"/>
              </a:rPr>
              <a:t>ArchiMaster</a:t>
            </a:r>
            <a:r>
              <a:rPr lang="fr-FR" sz="7300" dirty="0">
                <a:latin typeface="Helvetica 75 Bold"/>
                <a:ea typeface="ＭＳ Ｐゴシック"/>
              </a:rPr>
              <a:t> </a:t>
            </a:r>
            <a:r>
              <a:rPr lang="fr-FR" sz="7300" dirty="0"/>
              <a:t/>
            </a:r>
            <a:br>
              <a:rPr lang="fr-FR" sz="7300" dirty="0"/>
            </a:br>
            <a:r>
              <a:rPr lang="fr-FR" sz="6000" dirty="0">
                <a:latin typeface="Helvetica 75 Bold"/>
                <a:ea typeface="ＭＳ Ｐゴシック"/>
              </a:rPr>
              <a:t/>
            </a:r>
            <a:br>
              <a:rPr lang="fr-FR" sz="6000" dirty="0">
                <a:latin typeface="Helvetica 75 Bold"/>
                <a:ea typeface="ＭＳ Ｐゴシック"/>
              </a:rPr>
            </a:br>
            <a:r>
              <a:rPr lang="fr-FR" sz="6000" dirty="0" err="1" smtClean="0">
                <a:solidFill>
                  <a:schemeClr val="bg2"/>
                </a:solidFill>
                <a:latin typeface="Helvetica 75 Bold"/>
                <a:ea typeface="ＭＳ Ｐゴシック"/>
                <a:cs typeface="Segoe UI"/>
              </a:rPr>
              <a:t>Stakeholders</a:t>
            </a:r>
            <a:r>
              <a:rPr lang="fr-FR" sz="6000" dirty="0" smtClean="0">
                <a:solidFill>
                  <a:schemeClr val="bg2"/>
                </a:solidFill>
                <a:latin typeface="Helvetica 75 Bold"/>
                <a:ea typeface="ＭＳ Ｐゴシック"/>
                <a:cs typeface="Segoe UI"/>
              </a:rPr>
              <a:t> Engagement Insights</a:t>
            </a:r>
            <a:endParaRPr lang="fr-FR" sz="6000" dirty="0">
              <a:solidFill>
                <a:schemeClr val="bg2"/>
              </a:solidFill>
              <a:latin typeface="Helvetica 75 Bold"/>
              <a:ea typeface="ＭＳ Ｐゴシック"/>
              <a:cs typeface="Segoe UI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29379" y="5569684"/>
            <a:ext cx="6441580" cy="424112"/>
          </a:xfrm>
        </p:spPr>
        <p:txBody>
          <a:bodyPr/>
          <a:lstStyle/>
          <a:p>
            <a:r>
              <a:rPr lang="en-US" sz="2400" dirty="0" smtClean="0">
                <a:latin typeface="Helvetica 75 Bold"/>
                <a:ea typeface="ＭＳ Ｐゴシック"/>
              </a:rPr>
              <a:t>Oussama KHADHRAOUI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6613236" y="124690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63142" y="1805378"/>
            <a:ext cx="12209063" cy="33603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950360"/>
            <a:r>
              <a:rPr lang="en-US" sz="8000" b="1">
                <a:ea typeface="+mn-lt"/>
                <a:cs typeface="+mn-lt"/>
              </a:rPr>
              <a:t>Comment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972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9D7FB917-97D5-CE76-9B5C-E4058B57F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76" y="2494454"/>
            <a:ext cx="5420785" cy="2317384"/>
          </a:xfrm>
          <a:prstGeom prst="rect">
            <a:avLst/>
          </a:prstGeom>
          <a:noFill/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3D52DD3-8520-72F6-E71F-16F1203670FD}"/>
              </a:ext>
            </a:extLst>
          </p:cNvPr>
          <p:cNvSpPr txBox="1">
            <a:spLocks/>
          </p:cNvSpPr>
          <p:nvPr/>
        </p:nvSpPr>
        <p:spPr bwMode="auto">
          <a:xfrm>
            <a:off x="339327" y="769641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Méthodologie agile : </a:t>
            </a:r>
            <a:r>
              <a:rPr lang="fr-FR" sz="2800" b="1" dirty="0" err="1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Scrum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0248FF-8414-529B-C8EA-BB6C66DC6855}"/>
              </a:ext>
            </a:extLst>
          </p:cNvPr>
          <p:cNvSpPr txBox="1"/>
          <p:nvPr/>
        </p:nvSpPr>
        <p:spPr>
          <a:xfrm>
            <a:off x="339327" y="2059781"/>
            <a:ext cx="5667374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900" dirty="0">
                <a:latin typeface="Helvetica 55 Roman" panose="020B0604020202020204" pitchFamily="34" charset="0"/>
                <a:cs typeface="Arial"/>
              </a:rPr>
              <a:t>Itérations rapides et feedbacks réguliers.</a:t>
            </a:r>
            <a:endParaRPr lang="fr-FR" dirty="0">
              <a:latin typeface="Helvetica 55 Roman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56528"/>
              </p:ext>
            </p:extLst>
          </p:nvPr>
        </p:nvGraphicFramePr>
        <p:xfrm>
          <a:off x="695618" y="2753986"/>
          <a:ext cx="540461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39">
                  <a:extLst>
                    <a:ext uri="{9D8B030D-6E8A-4147-A177-3AD203B41FA5}">
                      <a16:colId xmlns:a16="http://schemas.microsoft.com/office/drawing/2014/main" val="3093893042"/>
                    </a:ext>
                  </a:extLst>
                </a:gridCol>
                <a:gridCol w="3095776">
                  <a:extLst>
                    <a:ext uri="{9D8B030D-6E8A-4147-A177-3AD203B41FA5}">
                      <a16:colId xmlns:a16="http://schemas.microsoft.com/office/drawing/2014/main" val="3460444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0" noProof="0" dirty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Product </a:t>
                      </a:r>
                      <a:r>
                        <a:rPr lang="fr-FR" sz="2000" b="0" noProof="0" dirty="0" err="1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Owner</a:t>
                      </a:r>
                      <a:endParaRPr lang="fr-FR" sz="2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noProof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  <a:ea typeface="ＭＳ Ｐゴシック"/>
                        </a:rPr>
                        <a:t>Hana TEYEB</a:t>
                      </a:r>
                      <a:endParaRPr lang="fr-FR" sz="2000" b="0" noProof="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noProof="0" dirty="0" err="1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Scrum</a:t>
                      </a:r>
                      <a:r>
                        <a:rPr lang="fr-FR" sz="2000" b="0" noProof="0" dirty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 Master</a:t>
                      </a:r>
                      <a:endParaRPr lang="fr-FR" sz="2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noProof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  <a:ea typeface="ＭＳ Ｐゴシック"/>
                        </a:rPr>
                        <a:t>Oussama BEN ALEYA</a:t>
                      </a:r>
                    </a:p>
                    <a:p>
                      <a:endParaRPr lang="fr-FR" sz="2000" b="0" noProof="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0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noProof="0" dirty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Équipe de travail</a:t>
                      </a:r>
                      <a:endParaRPr lang="fr-FR" sz="2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Oussama</a:t>
                      </a:r>
                      <a:r>
                        <a:rPr lang="en-US" sz="2000" b="0" baseline="0" noProof="0" dirty="0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 KHADHRAOUI</a:t>
                      </a:r>
                    </a:p>
                    <a:p>
                      <a:endParaRPr lang="fr-FR" sz="2000" b="0" noProof="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noProof="0" dirty="0" err="1" smtClean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Subject</a:t>
                      </a:r>
                      <a:r>
                        <a:rPr lang="fr-FR" sz="2000" b="0" baseline="0" noProof="0" dirty="0" smtClean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 </a:t>
                      </a:r>
                      <a:r>
                        <a:rPr lang="fr-FR" sz="2000" b="0" baseline="0" noProof="0" dirty="0" err="1" smtClean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Matter</a:t>
                      </a:r>
                      <a:r>
                        <a:rPr lang="fr-FR" sz="2000" b="0" baseline="0" noProof="0" dirty="0" smtClean="0">
                          <a:solidFill>
                            <a:schemeClr val="tx1"/>
                          </a:solidFill>
                          <a:latin typeface="Helvetica 75 Bold"/>
                          <a:ea typeface="ＭＳ Ｐゴシック"/>
                        </a:rPr>
                        <a:t> Experts</a:t>
                      </a:r>
                      <a:endParaRPr lang="fr-FR" sz="20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 err="1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Firas</a:t>
                      </a:r>
                      <a:r>
                        <a:rPr lang="en-US" sz="2000" b="0" baseline="0" noProof="0" dirty="0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 ABIDLI</a:t>
                      </a:r>
                    </a:p>
                    <a:p>
                      <a:r>
                        <a:rPr lang="en-US" sz="2000" b="0" baseline="0" noProof="0" dirty="0" err="1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Motaz</a:t>
                      </a:r>
                      <a:r>
                        <a:rPr lang="en-US" sz="2000" b="0" baseline="0" noProof="0" dirty="0" smtClean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 BOUABSA</a:t>
                      </a:r>
                      <a:endParaRPr lang="fr-FR" sz="2000" b="0" noProof="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96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84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408290" y="2301682"/>
            <a:ext cx="3916737" cy="2352307"/>
            <a:chOff x="778553" y="2384080"/>
            <a:chExt cx="3916737" cy="2352307"/>
          </a:xfrm>
        </p:grpSpPr>
        <p:grpSp>
          <p:nvGrpSpPr>
            <p:cNvPr id="9" name="Groupe 8"/>
            <p:cNvGrpSpPr/>
            <p:nvPr/>
          </p:nvGrpSpPr>
          <p:grpSpPr>
            <a:xfrm>
              <a:off x="778553" y="2384080"/>
              <a:ext cx="3916737" cy="2352307"/>
              <a:chOff x="778553" y="2384080"/>
              <a:chExt cx="3916737" cy="2352307"/>
            </a:xfrm>
          </p:grpSpPr>
          <p:graphicFrame>
            <p:nvGraphicFramePr>
              <p:cNvPr id="5" name="Diagramme 4"/>
              <p:cNvGraphicFramePr/>
              <p:nvPr/>
            </p:nvGraphicFramePr>
            <p:xfrm>
              <a:off x="778553" y="2384080"/>
              <a:ext cx="3916737" cy="23523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aphicFrame>
            <p:nvGraphicFramePr>
              <p:cNvPr id="8" name="Diagramme 7"/>
              <p:cNvGraphicFramePr/>
              <p:nvPr/>
            </p:nvGraphicFramePr>
            <p:xfrm>
              <a:off x="3162157" y="2394354"/>
              <a:ext cx="1533133" cy="472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sp>
          <p:nvSpPr>
            <p:cNvPr id="11" name="ZoneTexte 10"/>
            <p:cNvSpPr txBox="1"/>
            <p:nvPr/>
          </p:nvSpPr>
          <p:spPr>
            <a:xfrm>
              <a:off x="2031616" y="3046422"/>
              <a:ext cx="14106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a typeface="+mn-lt"/>
                  <a:cs typeface="+mn-lt"/>
                </a:rPr>
                <a:t>Implementation des </a:t>
              </a:r>
              <a:r>
                <a:rPr lang="en-US" sz="1400" dirty="0">
                  <a:ea typeface="+mn-lt"/>
                  <a:cs typeface="+mn-lt"/>
                </a:rPr>
                <a:t>5 </a:t>
              </a:r>
            </a:p>
            <a:p>
              <a:pPr algn="ctr"/>
              <a:r>
                <a:rPr lang="en-US" sz="1400" dirty="0">
                  <a:ea typeface="+mn-lt"/>
                  <a:cs typeface="+mn-lt"/>
                </a:rPr>
                <a:t>premières </a:t>
              </a:r>
              <a:r>
                <a:rPr lang="en-US" sz="1400" dirty="0" smtClean="0">
                  <a:ea typeface="+mn-lt"/>
                  <a:cs typeface="+mn-lt"/>
                </a:rPr>
                <a:t>classes </a:t>
              </a:r>
              <a:endParaRPr lang="fr-FR" sz="14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454611" y="2335944"/>
            <a:ext cx="3916737" cy="2352307"/>
            <a:chOff x="778553" y="2384080"/>
            <a:chExt cx="3916737" cy="2352307"/>
          </a:xfrm>
        </p:grpSpPr>
        <p:grpSp>
          <p:nvGrpSpPr>
            <p:cNvPr id="14" name="Groupe 13"/>
            <p:cNvGrpSpPr/>
            <p:nvPr/>
          </p:nvGrpSpPr>
          <p:grpSpPr>
            <a:xfrm>
              <a:off x="778553" y="2384080"/>
              <a:ext cx="3916737" cy="2352307"/>
              <a:chOff x="778553" y="2384080"/>
              <a:chExt cx="3916737" cy="2352307"/>
            </a:xfrm>
          </p:grpSpPr>
          <p:graphicFrame>
            <p:nvGraphicFramePr>
              <p:cNvPr id="16" name="Diagramme 15"/>
              <p:cNvGraphicFramePr/>
              <p:nvPr/>
            </p:nvGraphicFramePr>
            <p:xfrm>
              <a:off x="778553" y="2384080"/>
              <a:ext cx="3916737" cy="23523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graphicFrame>
            <p:nvGraphicFramePr>
              <p:cNvPr id="17" name="Diagramme 16"/>
              <p:cNvGraphicFramePr/>
              <p:nvPr/>
            </p:nvGraphicFramePr>
            <p:xfrm>
              <a:off x="3162157" y="2394354"/>
              <a:ext cx="1533133" cy="472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p:grpSp>
        <p:sp>
          <p:nvSpPr>
            <p:cNvPr id="15" name="ZoneTexte 14"/>
            <p:cNvSpPr txBox="1"/>
            <p:nvPr/>
          </p:nvSpPr>
          <p:spPr>
            <a:xfrm>
              <a:off x="2031616" y="3156640"/>
              <a:ext cx="1410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a typeface="+mn-lt"/>
                  <a:cs typeface="+mn-lt"/>
                </a:rPr>
                <a:t>Implementation du reste des classes</a:t>
              </a:r>
              <a:endParaRPr lang="fr-FR" sz="1400" dirty="0">
                <a:ea typeface="+mn-lt"/>
                <a:cs typeface="+mn-lt"/>
              </a:endParaRP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7666042" y="2335943"/>
            <a:ext cx="3916737" cy="2352307"/>
            <a:chOff x="778553" y="2384080"/>
            <a:chExt cx="3916737" cy="2352307"/>
          </a:xfrm>
        </p:grpSpPr>
        <p:grpSp>
          <p:nvGrpSpPr>
            <p:cNvPr id="19" name="Groupe 18"/>
            <p:cNvGrpSpPr/>
            <p:nvPr/>
          </p:nvGrpSpPr>
          <p:grpSpPr>
            <a:xfrm>
              <a:off x="778553" y="2384080"/>
              <a:ext cx="3916737" cy="2352307"/>
              <a:chOff x="778553" y="2384080"/>
              <a:chExt cx="3916737" cy="2352307"/>
            </a:xfrm>
          </p:grpSpPr>
          <p:graphicFrame>
            <p:nvGraphicFramePr>
              <p:cNvPr id="21" name="Diagramme 20"/>
              <p:cNvGraphicFramePr/>
              <p:nvPr/>
            </p:nvGraphicFramePr>
            <p:xfrm>
              <a:off x="778553" y="2384080"/>
              <a:ext cx="3916737" cy="23523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  <p:graphicFrame>
            <p:nvGraphicFramePr>
              <p:cNvPr id="22" name="Diagramme 21"/>
              <p:cNvGraphicFramePr/>
              <p:nvPr/>
            </p:nvGraphicFramePr>
            <p:xfrm>
              <a:off x="3162157" y="2394354"/>
              <a:ext cx="1533133" cy="472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8" r:lo="rId29" r:qs="rId30" r:cs="rId31"/>
              </a:graphicData>
            </a:graphic>
          </p:graphicFrame>
        </p:grpSp>
        <p:sp>
          <p:nvSpPr>
            <p:cNvPr id="20" name="ZoneTexte 19"/>
            <p:cNvSpPr txBox="1"/>
            <p:nvPr/>
          </p:nvSpPr>
          <p:spPr>
            <a:xfrm>
              <a:off x="2031617" y="3123003"/>
              <a:ext cx="1410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ea typeface="+mn-lt"/>
                  <a:cs typeface="+mn-lt"/>
                </a:rPr>
                <a:t>Tableaux de bord et visualisation </a:t>
              </a:r>
              <a:endParaRPr lang="fr-FR" sz="1400" dirty="0">
                <a:ea typeface="+mn-lt"/>
                <a:cs typeface="+mn-lt"/>
              </a:endParaRPr>
            </a:p>
          </p:txBody>
        </p:sp>
      </p:grp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3751026572"/>
              </p:ext>
            </p:extLst>
          </p:nvPr>
        </p:nvGraphicFramePr>
        <p:xfrm>
          <a:off x="411845" y="4780394"/>
          <a:ext cx="10590358" cy="6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Démarche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573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ERD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47" y="1205345"/>
            <a:ext cx="10755049" cy="535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03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Classes du Sprint 1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49" y="1239981"/>
            <a:ext cx="8089323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5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Classes du Sprint 2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66" y="971037"/>
            <a:ext cx="7620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876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411845" y="2341881"/>
            <a:ext cx="3916737" cy="2352307"/>
            <a:chOff x="778553" y="2384080"/>
            <a:chExt cx="3916737" cy="2352307"/>
          </a:xfrm>
        </p:grpSpPr>
        <p:grpSp>
          <p:nvGrpSpPr>
            <p:cNvPr id="9" name="Groupe 8"/>
            <p:cNvGrpSpPr/>
            <p:nvPr/>
          </p:nvGrpSpPr>
          <p:grpSpPr>
            <a:xfrm>
              <a:off x="778553" y="2384080"/>
              <a:ext cx="3916737" cy="2352307"/>
              <a:chOff x="778553" y="2384080"/>
              <a:chExt cx="3916737" cy="2352307"/>
            </a:xfrm>
          </p:grpSpPr>
          <p:graphicFrame>
            <p:nvGraphicFramePr>
              <p:cNvPr id="5" name="Diagramme 4"/>
              <p:cNvGraphicFramePr/>
              <p:nvPr/>
            </p:nvGraphicFramePr>
            <p:xfrm>
              <a:off x="778553" y="2384080"/>
              <a:ext cx="3916737" cy="23523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aphicFrame>
            <p:nvGraphicFramePr>
              <p:cNvPr id="8" name="Diagramme 7"/>
              <p:cNvGraphicFramePr/>
              <p:nvPr/>
            </p:nvGraphicFramePr>
            <p:xfrm>
              <a:off x="3162157" y="2394354"/>
              <a:ext cx="1533133" cy="472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p:grpSp>
        <p:sp>
          <p:nvSpPr>
            <p:cNvPr id="11" name="ZoneTexte 10"/>
            <p:cNvSpPr txBox="1"/>
            <p:nvPr/>
          </p:nvSpPr>
          <p:spPr>
            <a:xfrm>
              <a:off x="2031616" y="3046422"/>
              <a:ext cx="1410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ea typeface="+mn-lt"/>
                  <a:cs typeface="+mn-lt"/>
                </a:rPr>
                <a:t>Tableaux de bord et visualisation </a:t>
              </a:r>
              <a:endParaRPr lang="fr-FR" sz="1400" dirty="0">
                <a:ea typeface="+mn-lt"/>
                <a:cs typeface="+mn-lt"/>
              </a:endParaRPr>
            </a:p>
          </p:txBody>
        </p:sp>
      </p:grpSp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3879516016"/>
              </p:ext>
            </p:extLst>
          </p:nvPr>
        </p:nvGraphicFramePr>
        <p:xfrm>
          <a:off x="684463" y="4659794"/>
          <a:ext cx="3485755" cy="6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Démarche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581645" y="2588222"/>
            <a:ext cx="5972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Duree</a:t>
            </a:r>
            <a:r>
              <a:rPr lang="en-US" b="1" dirty="0" smtClean="0">
                <a:latin typeface="+mj-lt"/>
              </a:rPr>
              <a:t> du sprint</a:t>
            </a:r>
            <a:r>
              <a:rPr lang="en-US" dirty="0" smtClean="0">
                <a:latin typeface="+mj-lt"/>
              </a:rPr>
              <a:t> : 2 </a:t>
            </a:r>
            <a:r>
              <a:rPr lang="en-US" dirty="0" err="1" smtClean="0">
                <a:latin typeface="+mj-lt"/>
              </a:rPr>
              <a:t>semaines</a:t>
            </a:r>
            <a:endParaRPr lang="en-US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Objectifs</a:t>
            </a:r>
            <a:r>
              <a:rPr lang="en-US" b="1" dirty="0" smtClean="0">
                <a:latin typeface="+mj-lt"/>
              </a:rPr>
              <a:t> du sprint </a:t>
            </a:r>
            <a:r>
              <a:rPr lang="en-US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Realiser</a:t>
            </a:r>
            <a:r>
              <a:rPr lang="fr-FR" dirty="0" smtClean="0">
                <a:latin typeface="+mj-lt"/>
              </a:rPr>
              <a:t> les </a:t>
            </a:r>
            <a:r>
              <a:rPr lang="fr-FR" dirty="0" err="1" smtClean="0">
                <a:latin typeface="+mj-lt"/>
              </a:rPr>
              <a:t>dashboards</a:t>
            </a:r>
            <a:r>
              <a:rPr lang="fr-FR" dirty="0" smtClean="0">
                <a:latin typeface="+mj-lt"/>
              </a:rPr>
              <a:t> visuels</a:t>
            </a:r>
            <a:endParaRPr lang="fr-FR" b="1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Pouvoir</a:t>
            </a:r>
            <a:r>
              <a:rPr lang="en-US" dirty="0" smtClean="0">
                <a:latin typeface="+mj-lt"/>
              </a:rPr>
              <a:t> visualizer un dashboard </a:t>
            </a:r>
            <a:r>
              <a:rPr lang="en-US" dirty="0" err="1" smtClean="0">
                <a:latin typeface="+mj-lt"/>
              </a:rPr>
              <a:t>contenat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plusieurs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chartes</a:t>
            </a:r>
            <a:r>
              <a:rPr lang="en-US" dirty="0" smtClean="0">
                <a:latin typeface="+mj-lt"/>
              </a:rPr>
              <a:t> qui </a:t>
            </a:r>
            <a:r>
              <a:rPr lang="en-US" dirty="0" err="1" smtClean="0">
                <a:latin typeface="+mj-lt"/>
              </a:rPr>
              <a:t>suivent</a:t>
            </a:r>
            <a:r>
              <a:rPr lang="en-US" dirty="0" smtClean="0">
                <a:latin typeface="+mj-lt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La presence par pays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La participation par type de reunion sur </a:t>
            </a:r>
            <a:r>
              <a:rPr lang="en-US" dirty="0" err="1" smtClean="0">
                <a:latin typeface="+mj-lt"/>
              </a:rPr>
              <a:t>une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duree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specifique</a:t>
            </a:r>
            <a:r>
              <a:rPr lang="en-US" dirty="0" smtClean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La presence par affiliation sur </a:t>
            </a:r>
            <a:r>
              <a:rPr lang="en-US" dirty="0" err="1" smtClean="0">
                <a:latin typeface="+mj-lt"/>
              </a:rPr>
              <a:t>une</a:t>
            </a:r>
            <a:r>
              <a:rPr lang="en-US" dirty="0" smtClean="0">
                <a:latin typeface="+mj-lt"/>
              </a:rPr>
              <a:t> reunion </a:t>
            </a:r>
            <a:r>
              <a:rPr lang="en-US" dirty="0" err="1" smtClean="0">
                <a:latin typeface="+mj-lt"/>
              </a:rPr>
              <a:t>specifique</a:t>
            </a:r>
            <a:r>
              <a:rPr lang="en-US" dirty="0" smtClean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999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Architecture </a:t>
            </a:r>
            <a:endParaRPr lang="fr-FR" dirty="0"/>
          </a:p>
        </p:txBody>
      </p:sp>
      <p:pic>
        <p:nvPicPr>
          <p:cNvPr id="4100" name="Picture 4" descr="MVC Overview. MVC is a design patten used to help… | by Joseph Spinelli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12" y="1537229"/>
            <a:ext cx="7409007" cy="493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22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1">
            <a:extLst>
              <a:ext uri="{FF2B5EF4-FFF2-40B4-BE49-F238E27FC236}">
                <a16:creationId xmlns:a16="http://schemas.microsoft.com/office/drawing/2014/main" id="{B0AC3CE8-ED63-6187-10E3-02DC33224910}"/>
              </a:ext>
            </a:extLst>
          </p:cNvPr>
          <p:cNvSpPr txBox="1">
            <a:spLocks/>
          </p:cNvSpPr>
          <p:nvPr/>
        </p:nvSpPr>
        <p:spPr bwMode="auto">
          <a:xfrm>
            <a:off x="411845" y="587922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 dirty="0" err="1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Technlogies</a:t>
            </a:r>
            <a:r>
              <a:rPr lang="fr-FR" sz="2800" b="1" dirty="0" smtClean="0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 </a:t>
            </a:r>
            <a:endParaRPr lang="fr-FR" dirty="0"/>
          </a:p>
        </p:txBody>
      </p:sp>
      <p:pic>
        <p:nvPicPr>
          <p:cNvPr id="2050" name="Picture 2" descr="What is Flask? How To Create The Flask App? - CODERS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46" y="2632860"/>
            <a:ext cx="3290491" cy="14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inja (template engin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25" y="1556035"/>
            <a:ext cx="2692063" cy="1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40" y="4067224"/>
            <a:ext cx="2249236" cy="115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8060" y="1989732"/>
            <a:ext cx="66186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Frontend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dirty="0" err="1" smtClean="0">
                <a:latin typeface="+mj-lt"/>
              </a:rPr>
              <a:t>Jinja</a:t>
            </a:r>
            <a:r>
              <a:rPr lang="en-US" sz="2400" dirty="0" smtClean="0">
                <a:latin typeface="+mj-lt"/>
              </a:rPr>
              <a:t> Template Engine (Flask)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Backend</a:t>
            </a:r>
            <a:r>
              <a:rPr lang="en-US" sz="2400" dirty="0" smtClean="0">
                <a:latin typeface="+mj-lt"/>
              </a:rPr>
              <a:t> : Flask Python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Database</a:t>
            </a:r>
            <a:r>
              <a:rPr lang="en-US" sz="2400" dirty="0" smtClean="0">
                <a:latin typeface="+mj-lt"/>
              </a:rPr>
              <a:t> : </a:t>
            </a:r>
            <a:r>
              <a:rPr lang="en-US" sz="2400" dirty="0" err="1" smtClean="0">
                <a:latin typeface="+mj-lt"/>
              </a:rPr>
              <a:t>MariaDB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/>
            </a:r>
            <a:br>
              <a:rPr lang="en-US" sz="2400" dirty="0" smtClean="0">
                <a:latin typeface="+mj-lt"/>
              </a:rPr>
            </a:br>
            <a:r>
              <a:rPr lang="en-US" sz="2400" b="1" dirty="0" smtClean="0">
                <a:latin typeface="+mj-lt"/>
              </a:rPr>
              <a:t>Design System</a:t>
            </a:r>
            <a:r>
              <a:rPr lang="en-US" sz="2400" dirty="0" smtClean="0">
                <a:latin typeface="+mj-lt"/>
              </a:rPr>
              <a:t> : Boosted Orange</a:t>
            </a:r>
            <a:br>
              <a:rPr lang="en-US" sz="2400" dirty="0" smtClean="0">
                <a:latin typeface="+mj-lt"/>
              </a:rPr>
            </a:br>
            <a:endParaRPr lang="fr-F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767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8BB282-1AEE-87AB-8443-671C1757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19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216BADB-8405-890F-FAE9-223E6FB77051}"/>
              </a:ext>
            </a:extLst>
          </p:cNvPr>
          <p:cNvSpPr txBox="1">
            <a:spLocks/>
          </p:cNvSpPr>
          <p:nvPr/>
        </p:nvSpPr>
        <p:spPr bwMode="auto">
          <a:xfrm>
            <a:off x="441061" y="400547"/>
            <a:ext cx="11294533" cy="38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667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609585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1219170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828754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2438339" algn="l" defTabSz="68578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defRPr sz="2133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fr-FR" sz="2800" b="1">
                <a:solidFill>
                  <a:schemeClr val="accent1"/>
                </a:solidFill>
                <a:latin typeface="Helvetica 75 Bold"/>
                <a:ea typeface="ＭＳ Ｐゴシック"/>
                <a:cs typeface="Calibri Light"/>
              </a:rPr>
              <a:t>Diagramme cas d'utilisation</a:t>
            </a:r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FCB7B7-6307-5882-6E51-8203B2D17066}"/>
              </a:ext>
            </a:extLst>
          </p:cNvPr>
          <p:cNvSpPr txBox="1"/>
          <p:nvPr/>
        </p:nvSpPr>
        <p:spPr>
          <a:xfrm>
            <a:off x="9352115" y="2856535"/>
            <a:ext cx="200168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 smtClean="0">
                <a:latin typeface="Helvetica 75 Bold" panose="020B0804020202020204" pitchFamily="34" charset="0"/>
                <a:cs typeface="Calibri"/>
              </a:rPr>
              <a:t>Autre acteurs :</a:t>
            </a:r>
            <a:r>
              <a:rPr lang="fr-FR" b="1" dirty="0">
                <a:latin typeface="Helvetica 75 Bold" panose="020B0804020202020204" pitchFamily="34" charset="0"/>
                <a:cs typeface="Calibri"/>
              </a:rPr>
              <a:t> </a:t>
            </a:r>
            <a:endParaRPr lang="fr-FR" dirty="0">
              <a:latin typeface="Helvetica 75 Bold" panose="020B0804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latin typeface="Helvetica 55 Roman" panose="020B0604020202020204" pitchFamily="34" charset="0"/>
                <a:cs typeface="Calibri"/>
              </a:rPr>
              <a:t>Architects</a:t>
            </a:r>
            <a:endParaRPr lang="fr-FR" dirty="0">
              <a:latin typeface="Helvetica 55 Roman" panose="020B0604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latin typeface="Helvetica 55 Roman" panose="020B0604020202020204" pitchFamily="34" charset="0"/>
                <a:cs typeface="Calibri"/>
              </a:rPr>
              <a:t>Subject</a:t>
            </a:r>
            <a:r>
              <a:rPr lang="fr-FR" dirty="0" smtClean="0">
                <a:latin typeface="Helvetica 55 Roman" panose="020B0604020202020204" pitchFamily="34" charset="0"/>
                <a:cs typeface="Calibri"/>
              </a:rPr>
              <a:t> </a:t>
            </a:r>
            <a:r>
              <a:rPr lang="fr-FR" dirty="0" err="1" smtClean="0">
                <a:latin typeface="Helvetica 55 Roman" panose="020B0604020202020204" pitchFamily="34" charset="0"/>
                <a:cs typeface="Calibri"/>
              </a:rPr>
              <a:t>Matter</a:t>
            </a:r>
            <a:r>
              <a:rPr lang="fr-FR" dirty="0" smtClean="0">
                <a:latin typeface="Helvetica 55 Roman" panose="020B0604020202020204" pitchFamily="34" charset="0"/>
                <a:cs typeface="Calibri"/>
              </a:rPr>
              <a:t> Experts</a:t>
            </a:r>
            <a:endParaRPr lang="fr-FR" dirty="0">
              <a:latin typeface="Helvetica 55 Roman" panose="020B0604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latin typeface="Helvetica 55 Roman" panose="020B0604020202020204" pitchFamily="34" charset="0"/>
                <a:cs typeface="Calibri"/>
              </a:rPr>
              <a:t>Project Managers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55 Roman" panose="020B0604020202020204" pitchFamily="34" charset="0"/>
                <a:cs typeface="Calibri"/>
              </a:rPr>
              <a:t>Business Representative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Helvetica 55 Roman" panose="020B0604020202020204" pitchFamily="34" charset="0"/>
                <a:cs typeface="Calibri"/>
              </a:rPr>
              <a:t>Domain Experts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055832"/>
            <a:ext cx="7852582" cy="58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 smtClean="0">
                <a:solidFill>
                  <a:srgbClr val="FF7900"/>
                </a:solidFill>
                <a:latin typeface="Helvetica 75 Bold"/>
              </a:rPr>
              <a:t>Presentation</a:t>
            </a:r>
            <a:endParaRPr lang="fr-FR" sz="6000" dirty="0">
              <a:solidFill>
                <a:srgbClr val="FF79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64D8-8CF9-4CA9-A4BE-D432BD677D85}"/>
              </a:ext>
            </a:extLst>
          </p:cNvPr>
          <p:cNvSpPr txBox="1"/>
          <p:nvPr/>
        </p:nvSpPr>
        <p:spPr>
          <a:xfrm>
            <a:off x="759408" y="2125349"/>
            <a:ext cx="10681650" cy="2380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50000"/>
              </a:lnSpc>
              <a:buClr>
                <a:srgbClr val="FF7900"/>
              </a:buClr>
            </a:pPr>
            <a:r>
              <a:rPr lang="en-US" sz="7200" dirty="0" smtClean="0">
                <a:latin typeface="Helvetica 75 "/>
                <a:ea typeface="Calibri"/>
                <a:cs typeface="Calibri" panose="020F0502020204030204"/>
              </a:rPr>
              <a:t>Qui </a:t>
            </a:r>
            <a:r>
              <a:rPr lang="en-US" sz="7200" dirty="0" err="1" smtClean="0">
                <a:latin typeface="Helvetica 75 "/>
                <a:ea typeface="Calibri"/>
                <a:cs typeface="Calibri" panose="020F0502020204030204"/>
              </a:rPr>
              <a:t>suis</a:t>
            </a:r>
            <a:r>
              <a:rPr lang="en-US" sz="7200" dirty="0" smtClean="0">
                <a:latin typeface="Helvetica 75 "/>
                <a:ea typeface="Calibri"/>
                <a:cs typeface="Calibri" panose="020F0502020204030204"/>
              </a:rPr>
              <a:t>-je?</a:t>
            </a:r>
            <a:endParaRPr lang="en-US" sz="7200" dirty="0">
              <a:latin typeface="Helvetica 75 "/>
              <a:ea typeface="Calibri"/>
              <a:cs typeface="Calibri" panose="020F0502020204030204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72D65C-55FC-42B9-734A-759B04AB1F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8377" y="2691290"/>
            <a:ext cx="4032724" cy="14754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950360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Helvetica 75 Bold"/>
              </a:rPr>
              <a:t>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415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06392" y="2576563"/>
            <a:ext cx="8524908" cy="17048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950360" fontAlgn="base">
              <a:spcBef>
                <a:spcPct val="0"/>
              </a:spcBef>
              <a:spcAft>
                <a:spcPct val="0"/>
              </a:spcAft>
            </a:pPr>
            <a:r>
              <a:rPr lang="fr-FR" sz="8800" b="1" dirty="0">
                <a:latin typeface="Helvetica 75 Bold"/>
                <a:ea typeface="ＭＳ Ｐゴシック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429965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28836"/>
            <a:ext cx="12191999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7200" b="1" dirty="0">
                <a:solidFill>
                  <a:schemeClr val="accent1"/>
                </a:solidFill>
                <a:latin typeface="Helvetica 75" panose="020B0804020202020204"/>
              </a:rPr>
              <a:t>Merci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252F56-582E-D9AF-F67E-B676A59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83C19-9DBA-4DA6-B330-DBDA37CD3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8" y="1232452"/>
            <a:ext cx="9707006" cy="6858000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-81023" y="667021"/>
            <a:ext cx="12273023" cy="126447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Helvetica 75 Bold"/>
              </a:rPr>
              <a:t>Q/R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554B6C-3744-2AB2-4D6A-5AFCB00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dirty="0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FF7900"/>
                </a:solidFill>
                <a:latin typeface="Helvetica 75 Bold"/>
              </a:rPr>
              <a:t>Plan</a:t>
            </a:r>
            <a:endParaRPr lang="fr-FR" sz="6000" dirty="0">
              <a:solidFill>
                <a:srgbClr val="FF7900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664D8-8CF9-4CA9-A4BE-D432BD677D85}"/>
              </a:ext>
            </a:extLst>
          </p:cNvPr>
          <p:cNvSpPr txBox="1"/>
          <p:nvPr/>
        </p:nvSpPr>
        <p:spPr>
          <a:xfrm>
            <a:off x="1118556" y="1585023"/>
            <a:ext cx="10681650" cy="35712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250000"/>
              </a:lnSpc>
              <a:buClr>
                <a:srgbClr val="FF7900"/>
              </a:buClr>
              <a:buAutoNum type="arabicPeriod"/>
            </a:pPr>
            <a:r>
              <a:rPr lang="fr-FR" sz="3200">
                <a:solidFill>
                  <a:srgbClr val="000000"/>
                </a:solidFill>
                <a:latin typeface="Helvetica 75 "/>
              </a:rPr>
              <a:t>Pourquoi</a:t>
            </a:r>
            <a:r>
              <a:rPr lang="en-US" sz="3200">
                <a:solidFill>
                  <a:srgbClr val="000000"/>
                </a:solidFill>
                <a:latin typeface="Helvetica 75 "/>
              </a:rPr>
              <a:t> ?</a:t>
            </a:r>
            <a:endParaRPr lang="en-US" sz="3200">
              <a:latin typeface="Helvetica 75 "/>
            </a:endParaRPr>
          </a:p>
          <a:p>
            <a:pPr marL="571500" indent="-571500">
              <a:lnSpc>
                <a:spcPct val="250000"/>
              </a:lnSpc>
              <a:buClr>
                <a:srgbClr val="FF7900"/>
              </a:buClr>
              <a:buAutoNum type="arabicPeriod"/>
            </a:pPr>
            <a:r>
              <a:rPr lang="en-US" sz="3200">
                <a:latin typeface="Helvetica 75 "/>
              </a:rPr>
              <a:t>Comment ?</a:t>
            </a:r>
            <a:endParaRPr lang="en-US" sz="3200">
              <a:latin typeface="Helvetica 75 "/>
              <a:ea typeface="Calibri"/>
              <a:cs typeface="Calibri" panose="020F0502020204030204"/>
            </a:endParaRPr>
          </a:p>
          <a:p>
            <a:pPr marL="571500" indent="-571500">
              <a:lnSpc>
                <a:spcPct val="250000"/>
              </a:lnSpc>
              <a:buClr>
                <a:srgbClr val="FF7900"/>
              </a:buClr>
              <a:buAutoNum type="arabicPeriod"/>
            </a:pPr>
            <a:r>
              <a:rPr lang="en-US" sz="3200">
                <a:latin typeface="Helvetica 75 "/>
                <a:ea typeface="Calibri"/>
                <a:cs typeface="Calibri" panose="020F0502020204030204"/>
              </a:rPr>
              <a:t>Quoi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72D65C-55FC-42B9-734A-759B04AB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131C1-336E-4FC0-BFBF-1B65BA134E2D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12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67648" y="1478090"/>
            <a:ext cx="11585609" cy="33603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950360">
              <a:spcBef>
                <a:spcPct val="0"/>
              </a:spcBef>
              <a:spcAft>
                <a:spcPct val="0"/>
              </a:spcAft>
            </a:pPr>
            <a:r>
              <a:rPr lang="fr-FR" sz="11500" b="1">
                <a:latin typeface="Helvetica 75 Bold"/>
                <a:ea typeface="ＭＳ Ｐゴシック"/>
              </a:rPr>
              <a:t>Pourquoi</a:t>
            </a:r>
            <a:r>
              <a:rPr lang="en-US" sz="11500" b="1">
                <a:latin typeface="Helvetica 75 Bold"/>
                <a:ea typeface="ＭＳ Ｐゴシック"/>
              </a:rPr>
              <a:t>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07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4F25BE4-0C5B-93FA-3681-458293C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50" dirty="0">
                <a:latin typeface="Helvetica 75 Bold"/>
                <a:ea typeface="ＭＳ Ｐゴシック"/>
              </a:rPr>
              <a:t>Le Pourquoi ? </a:t>
            </a:r>
            <a:endParaRPr lang="fr-FR" sz="265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00945" y="2285949"/>
            <a:ext cx="3865418" cy="2119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643004" y="2982115"/>
            <a:ext cx="277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Evenements</a:t>
            </a:r>
            <a:r>
              <a:rPr lang="en-US" sz="3600" dirty="0" smtClean="0"/>
              <a:t> </a:t>
            </a:r>
            <a:endParaRPr lang="fr-FR" sz="3600" dirty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7966362" y="3022656"/>
            <a:ext cx="1427018" cy="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575215" y="293594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Stakeholders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7966362" y="3590465"/>
            <a:ext cx="1427018" cy="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2663536" y="3264928"/>
            <a:ext cx="1427018" cy="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976754" y="32422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Actions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955971" y="26842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Decisions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5860473" y="1596709"/>
            <a:ext cx="3464" cy="68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860473" y="17393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5040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de reunions au sein </a:t>
            </a:r>
            <a:r>
              <a:rPr lang="en-US" dirty="0" smtClean="0"/>
              <a:t>de FEDARC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544291" y="1690254"/>
            <a:ext cx="2590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544291" y="2958085"/>
            <a:ext cx="2590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544291" y="4225916"/>
            <a:ext cx="2590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93673" y="2038988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Federation Board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4793673" y="3306819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Board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793673" y="4574650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Working Groups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822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4F25BE4-0C5B-93FA-3681-458293C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Pourquoi ces types de reunions?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C05BCA-BC4D-9A53-82E4-230EF47FE693}"/>
              </a:ext>
            </a:extLst>
          </p:cNvPr>
          <p:cNvSpPr txBox="1"/>
          <p:nvPr/>
        </p:nvSpPr>
        <p:spPr>
          <a:xfrm>
            <a:off x="840828" y="1536290"/>
            <a:ext cx="9925494" cy="2805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 dirty="0" smtClean="0"/>
              <a:t>Permet des discussions </a:t>
            </a:r>
            <a:r>
              <a:rPr lang="fr-FR" sz="2000" dirty="0"/>
              <a:t>complètes et décisions éclairées grâce à une collaboration efficace dans l'architecture fédérée du </a:t>
            </a:r>
            <a:r>
              <a:rPr lang="fr-FR" sz="2000" dirty="0" smtClean="0"/>
              <a:t>groupe.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 dirty="0" smtClean="0"/>
              <a:t>Une </a:t>
            </a:r>
            <a:r>
              <a:rPr lang="fr-FR" sz="2000" dirty="0"/>
              <a:t>prise de décision informée, alignée avec les aspects stratégiques, techniques et opérationnels pertinents à chaque réunion</a:t>
            </a:r>
            <a:r>
              <a:rPr lang="fr-F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fr-FR" sz="2000" dirty="0" smtClean="0"/>
              <a:t>Une approche </a:t>
            </a:r>
            <a:r>
              <a:rPr lang="fr-FR" sz="2000" dirty="0"/>
              <a:t>collaborative </a:t>
            </a:r>
            <a:r>
              <a:rPr lang="fr-FR" sz="2000" dirty="0" smtClean="0"/>
              <a:t>favorisant </a:t>
            </a:r>
            <a:r>
              <a:rPr lang="fr-FR" sz="2000" dirty="0"/>
              <a:t>la communication </a:t>
            </a:r>
            <a:r>
              <a:rPr lang="fr-FR" sz="2000" dirty="0" smtClean="0"/>
              <a:t>efficace et </a:t>
            </a:r>
            <a:r>
              <a:rPr lang="fr-FR" sz="2000" dirty="0"/>
              <a:t>facilite le partage des </a:t>
            </a:r>
            <a:r>
              <a:rPr lang="fr-FR" sz="2000" dirty="0" smtClean="0"/>
              <a:t>connaissance.</a:t>
            </a:r>
            <a:endParaRPr lang="fr-FR" sz="2000" dirty="0">
              <a:latin typeface="Helvetica 75 "/>
            </a:endParaRPr>
          </a:p>
        </p:txBody>
      </p:sp>
    </p:spTree>
    <p:extLst>
      <p:ext uri="{BB962C8B-B14F-4D97-AF65-F5344CB8AC3E}">
        <p14:creationId xmlns:p14="http://schemas.microsoft.com/office/powerpoint/2010/main" val="104256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4F25BE4-0C5B-93FA-3681-458293C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50" dirty="0" smtClean="0">
                <a:latin typeface="Helvetica 75 Bold"/>
                <a:ea typeface="ＭＳ Ｐゴシック"/>
              </a:rPr>
              <a:t>Objectifs</a:t>
            </a:r>
            <a:endParaRPr lang="fr-FR" sz="265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159C68-FEC8-1EAB-BD1F-1C4614F4A253}"/>
              </a:ext>
            </a:extLst>
          </p:cNvPr>
          <p:cNvSpPr txBox="1"/>
          <p:nvPr/>
        </p:nvSpPr>
        <p:spPr>
          <a:xfrm>
            <a:off x="530141" y="1835587"/>
            <a:ext cx="1121735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+mj-lt"/>
              </a:rPr>
              <a:t>Afin de mesurer </a:t>
            </a:r>
            <a:r>
              <a:rPr lang="fr-FR" sz="2000" dirty="0">
                <a:latin typeface="+mj-lt"/>
              </a:rPr>
              <a:t>l'engagement des parties prenantes, suivre la participation et améliorer la prise de décision au sein de l'architecture fédérée du groupe Orange.</a:t>
            </a:r>
            <a:endParaRPr lang="fr-FR" sz="2000" dirty="0" smtClean="0">
              <a:latin typeface="+mj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+mj-lt"/>
                <a:cs typeface="Arial"/>
              </a:rPr>
              <a:t>Application Web permettant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"/>
              </a:rPr>
              <a:t> De </a:t>
            </a:r>
            <a:r>
              <a:rPr lang="fr-FR" sz="2000" dirty="0">
                <a:latin typeface="+mj-lt"/>
              </a:rPr>
              <a:t>gérer les </a:t>
            </a:r>
            <a:r>
              <a:rPr lang="fr-FR" sz="2000" dirty="0" smtClean="0">
                <a:latin typeface="+mj-lt"/>
              </a:rPr>
              <a:t>données </a:t>
            </a:r>
            <a:r>
              <a:rPr lang="en-US" sz="2000" dirty="0" err="1" smtClean="0">
                <a:latin typeface="+mj-lt"/>
                <a:cs typeface="Arial"/>
              </a:rPr>
              <a:t>en</a:t>
            </a:r>
            <a:r>
              <a:rPr lang="en-US" sz="2000" dirty="0" smtClean="0">
                <a:latin typeface="+mj-lt"/>
                <a:cs typeface="Arial"/>
              </a:rPr>
              <a:t> rapport avec </a:t>
            </a:r>
            <a:r>
              <a:rPr lang="en-US" sz="2000" dirty="0" err="1" smtClean="0">
                <a:latin typeface="+mj-lt"/>
                <a:cs typeface="Arial"/>
              </a:rPr>
              <a:t>l”Attendance</a:t>
            </a:r>
            <a:r>
              <a:rPr lang="en-US" sz="2000" dirty="0" smtClean="0">
                <a:latin typeface="+mj-lt"/>
                <a:cs typeface="Arial"/>
              </a:rPr>
              <a:t>” </a:t>
            </a:r>
            <a:r>
              <a:rPr lang="en-US" sz="2000" dirty="0" err="1" smtClean="0">
                <a:latin typeface="+mj-lt"/>
                <a:cs typeface="Arial"/>
              </a:rPr>
              <a:t>dans</a:t>
            </a:r>
            <a:r>
              <a:rPr lang="en-US" sz="2000" dirty="0" smtClean="0">
                <a:latin typeface="+mj-lt"/>
                <a:cs typeface="Arial"/>
              </a:rPr>
              <a:t> ces </a:t>
            </a:r>
            <a:r>
              <a:rPr lang="en-US" sz="2000" dirty="0">
                <a:latin typeface="+mj-lt"/>
                <a:cs typeface="Arial"/>
              </a:rPr>
              <a:t>r</a:t>
            </a:r>
            <a:r>
              <a:rPr lang="fr-FR" sz="2000" dirty="0">
                <a:latin typeface="+mj-lt"/>
              </a:rPr>
              <a:t>é</a:t>
            </a:r>
            <a:r>
              <a:rPr lang="en-US" sz="2000" dirty="0">
                <a:latin typeface="+mj-lt"/>
                <a:cs typeface="Arial"/>
              </a:rPr>
              <a:t>unions </a:t>
            </a:r>
            <a:r>
              <a:rPr lang="en-US" sz="2000" dirty="0" smtClean="0">
                <a:latin typeface="+mj-lt"/>
                <a:cs typeface="Arial"/>
              </a:rPr>
              <a:t>(</a:t>
            </a:r>
            <a:r>
              <a:rPr lang="fr-FR" sz="2000" dirty="0">
                <a:latin typeface="+mj-lt"/>
              </a:rPr>
              <a:t>Réunions</a:t>
            </a:r>
            <a:r>
              <a:rPr lang="en-US" sz="2000" dirty="0" smtClean="0">
                <a:latin typeface="+mj-lt"/>
                <a:cs typeface="Arial"/>
              </a:rPr>
              <a:t>,</a:t>
            </a:r>
            <a:r>
              <a:rPr lang="en-US" sz="2000" dirty="0" err="1" smtClean="0">
                <a:latin typeface="+mj-lt"/>
                <a:cs typeface="Arial"/>
              </a:rPr>
              <a:t>Personnes,Affiliations,Invitations</a:t>
            </a:r>
            <a:r>
              <a:rPr lang="en-US" sz="2000" dirty="0" smtClean="0">
                <a:latin typeface="+mj-lt"/>
                <a:cs typeface="Arial"/>
              </a:rPr>
              <a:t>…)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cs typeface="Arial"/>
              </a:rPr>
              <a:t>De </a:t>
            </a:r>
            <a:r>
              <a:rPr lang="fr-FR" sz="2000" dirty="0" smtClean="0">
                <a:latin typeface="+mj-lt"/>
              </a:rPr>
              <a:t>générer</a:t>
            </a:r>
            <a:r>
              <a:rPr lang="en-US" sz="2000" dirty="0" smtClean="0">
                <a:latin typeface="+mj-lt"/>
                <a:cs typeface="Arial"/>
              </a:rPr>
              <a:t> des insights via un dashboard sur la participation des </a:t>
            </a:r>
            <a:r>
              <a:rPr lang="en-US" sz="2000" dirty="0" err="1" smtClean="0">
                <a:latin typeface="+mj-lt"/>
                <a:cs typeface="Arial"/>
              </a:rPr>
              <a:t>acteurs</a:t>
            </a:r>
            <a:r>
              <a:rPr lang="en-US" sz="2000" dirty="0" smtClean="0">
                <a:latin typeface="+mj-lt"/>
                <a:cs typeface="Arial"/>
              </a:rPr>
              <a:t> d’Orange Group </a:t>
            </a:r>
            <a:r>
              <a:rPr lang="en-US" sz="2000" dirty="0" err="1" smtClean="0">
                <a:latin typeface="+mj-lt"/>
                <a:cs typeface="Arial"/>
              </a:rPr>
              <a:t>dans</a:t>
            </a:r>
            <a:r>
              <a:rPr lang="en-US" sz="2000" dirty="0" smtClean="0">
                <a:latin typeface="+mj-lt"/>
                <a:cs typeface="Arial"/>
              </a:rPr>
              <a:t> ces r</a:t>
            </a:r>
            <a:r>
              <a:rPr lang="fr-FR" sz="2000" dirty="0">
                <a:latin typeface="+mj-lt"/>
              </a:rPr>
              <a:t>é</a:t>
            </a:r>
            <a:r>
              <a:rPr lang="en-US" sz="2000" dirty="0" smtClean="0">
                <a:latin typeface="+mj-lt"/>
                <a:cs typeface="Arial"/>
              </a:rPr>
              <a:t>unions sur </a:t>
            </a:r>
            <a:r>
              <a:rPr lang="en-US" sz="2000" dirty="0" err="1" smtClean="0">
                <a:latin typeface="+mj-lt"/>
                <a:cs typeface="Arial"/>
              </a:rPr>
              <a:t>une</a:t>
            </a:r>
            <a:r>
              <a:rPr lang="en-US" sz="2000" dirty="0" smtClean="0">
                <a:latin typeface="+mj-lt"/>
                <a:cs typeface="Arial"/>
              </a:rPr>
              <a:t> </a:t>
            </a:r>
            <a:r>
              <a:rPr lang="fr-FR" sz="2000" dirty="0">
                <a:latin typeface="+mj-lt"/>
              </a:rPr>
              <a:t>période déterminée</a:t>
            </a:r>
            <a:endParaRPr lang="en-US" sz="2000" dirty="0" smtClean="0">
              <a:latin typeface="+mj-lt"/>
              <a:cs typeface="Arial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latin typeface="+mj-lt"/>
              <a:cs typeface="Arial"/>
            </a:endParaRPr>
          </a:p>
          <a:p>
            <a:pPr>
              <a:lnSpc>
                <a:spcPct val="150000"/>
              </a:lnSpc>
            </a:pPr>
            <a:endParaRPr lang="fr-FR" sz="2800" dirty="0">
              <a:latin typeface="Helvetica 75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391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4F25BE4-0C5B-93FA-3681-458293C9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650" dirty="0" smtClean="0">
                <a:latin typeface="Helvetica 75 Bold"/>
                <a:ea typeface="ＭＳ Ｐゴシック"/>
              </a:rPr>
              <a:t>Objectifs</a:t>
            </a:r>
            <a:endParaRPr lang="fr-FR" sz="265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10" y="1062037"/>
            <a:ext cx="8924925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796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1_Orange Business Services 2015 White">
  <a:themeElements>
    <a:clrScheme name="Orange 2015 Black BG">
      <a:dk1>
        <a:srgbClr val="FFFFFF"/>
      </a:dk1>
      <a:lt1>
        <a:srgbClr val="000000"/>
      </a:lt1>
      <a:dk2>
        <a:srgbClr val="FF7900"/>
      </a:dk2>
      <a:lt2>
        <a:srgbClr val="595959"/>
      </a:lt2>
      <a:accent1>
        <a:srgbClr val="4BB4E6"/>
      </a:accent1>
      <a:accent2>
        <a:srgbClr val="A885D8"/>
      </a:accent2>
      <a:accent3>
        <a:srgbClr val="50BE87"/>
      </a:accent3>
      <a:accent4>
        <a:srgbClr val="FFB4E6"/>
      </a:accent4>
      <a:accent5>
        <a:srgbClr val="FFD200"/>
      </a:accent5>
      <a:accent6>
        <a:srgbClr val="8F8F8F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2.xml><?xml version="1.0" encoding="utf-8"?>
<a:theme xmlns:a="http://schemas.openxmlformats.org/drawingml/2006/main" name="Orange Business Services 2015 - Black">
  <a:themeElements>
    <a:clrScheme name="Orange 2015 White BG">
      <a:dk1>
        <a:srgbClr val="FFFFFF"/>
      </a:dk1>
      <a:lt1>
        <a:srgbClr val="000000"/>
      </a:lt1>
      <a:dk2>
        <a:srgbClr val="595959"/>
      </a:dk2>
      <a:lt2>
        <a:srgbClr val="FF7900"/>
      </a:lt2>
      <a:accent1>
        <a:srgbClr val="4BB4E6"/>
      </a:accent1>
      <a:accent2>
        <a:srgbClr val="A885D8"/>
      </a:accent2>
      <a:accent3>
        <a:srgbClr val="50BE87"/>
      </a:accent3>
      <a:accent4>
        <a:srgbClr val="FFB4E6"/>
      </a:accent4>
      <a:accent5>
        <a:srgbClr val="FFD200"/>
      </a:accent5>
      <a:accent6>
        <a:srgbClr val="8F8F8F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Thème Office">
  <a:themeElements>
    <a:clrScheme name="OAB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FF7900"/>
      </a:accent1>
      <a:accent2>
        <a:srgbClr val="4BB4E6"/>
      </a:accent2>
      <a:accent3>
        <a:srgbClr val="9164CD"/>
      </a:accent3>
      <a:accent4>
        <a:srgbClr val="50BE87"/>
      </a:accent4>
      <a:accent5>
        <a:srgbClr val="FFB4E6"/>
      </a:accent5>
      <a:accent6>
        <a:srgbClr val="FFDC00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range_presentationbasique">
  <a:themeElements>
    <a:clrScheme name="OAB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FF6600"/>
      </a:accent1>
      <a:accent2>
        <a:srgbClr val="4BB4E6"/>
      </a:accent2>
      <a:accent3>
        <a:srgbClr val="9164CD"/>
      </a:accent3>
      <a:accent4>
        <a:srgbClr val="50BE87"/>
      </a:accent4>
      <a:accent5>
        <a:srgbClr val="FFB4E6"/>
      </a:accent5>
      <a:accent6>
        <a:srgbClr val="FFDC00"/>
      </a:accent6>
      <a:hlink>
        <a:srgbClr val="5F5F5F"/>
      </a:hlink>
      <a:folHlink>
        <a:srgbClr val="919191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5.xml><?xml version="1.0" encoding="utf-8"?>
<a:theme xmlns:a="http://schemas.openxmlformats.org/drawingml/2006/main" name="orange_presentationbasique">
  <a:themeElements>
    <a:clrScheme name="OAB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FF6600"/>
      </a:accent1>
      <a:accent2>
        <a:srgbClr val="4BB4E6"/>
      </a:accent2>
      <a:accent3>
        <a:srgbClr val="9164CD"/>
      </a:accent3>
      <a:accent4>
        <a:srgbClr val="50BE87"/>
      </a:accent4>
      <a:accent5>
        <a:srgbClr val="FFB4E6"/>
      </a:accent5>
      <a:accent6>
        <a:srgbClr val="FFDC00"/>
      </a:accent6>
      <a:hlink>
        <a:srgbClr val="5F5F5F"/>
      </a:hlink>
      <a:folHlink>
        <a:srgbClr val="919191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6.xml><?xml version="1.0" encoding="utf-8"?>
<a:theme xmlns:a="http://schemas.openxmlformats.org/drawingml/2006/main" name="1_Orange Business Services 2015 - Black">
  <a:themeElements>
    <a:clrScheme name="Orange 2015 White BG">
      <a:dk1>
        <a:srgbClr val="FFFFFF"/>
      </a:dk1>
      <a:lt1>
        <a:srgbClr val="000000"/>
      </a:lt1>
      <a:dk2>
        <a:srgbClr val="595959"/>
      </a:dk2>
      <a:lt2>
        <a:srgbClr val="FF7900"/>
      </a:lt2>
      <a:accent1>
        <a:srgbClr val="4BB4E6"/>
      </a:accent1>
      <a:accent2>
        <a:srgbClr val="A885D8"/>
      </a:accent2>
      <a:accent3>
        <a:srgbClr val="50BE87"/>
      </a:accent3>
      <a:accent4>
        <a:srgbClr val="FFB4E6"/>
      </a:accent4>
      <a:accent5>
        <a:srgbClr val="FFD200"/>
      </a:accent5>
      <a:accent6>
        <a:srgbClr val="8F8F8F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ange_PPTTemplate_v3.potx" id="{7EFB1CC4-B630-4DC5-B88F-B33ED10FA70B}" vid="{E661C32F-4836-4DD1-B604-E27281C607A6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360</Words>
  <Application>Microsoft Office PowerPoint</Application>
  <PresentationFormat>Grand écran</PresentationFormat>
  <Paragraphs>134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23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Helvetica 55 Roman</vt:lpstr>
      <vt:lpstr>Helvetica 75</vt:lpstr>
      <vt:lpstr>Helvetica 75 </vt:lpstr>
      <vt:lpstr>Helvetica 75 Bold</vt:lpstr>
      <vt:lpstr>Segoe UI</vt:lpstr>
      <vt:lpstr>Wingdings</vt:lpstr>
      <vt:lpstr>1_Orange Business Services 2015 White</vt:lpstr>
      <vt:lpstr>Orange Business Services 2015 - Black</vt:lpstr>
      <vt:lpstr>Thème Office</vt:lpstr>
      <vt:lpstr>orange_presentationbasique</vt:lpstr>
      <vt:lpstr>orange_presentationbasique</vt:lpstr>
      <vt:lpstr>1_Orange Business Services 2015 - Black</vt:lpstr>
      <vt:lpstr>ArchiMaster   Stakeholders Engagement Insights</vt:lpstr>
      <vt:lpstr>Presentation</vt:lpstr>
      <vt:lpstr>Plan</vt:lpstr>
      <vt:lpstr>Présentation PowerPoint</vt:lpstr>
      <vt:lpstr>Le Pourquoi ? </vt:lpstr>
      <vt:lpstr>Types de reunions au sein de FEDARC </vt:lpstr>
      <vt:lpstr>Pourquoi ces types de reunions?</vt:lpstr>
      <vt:lpstr>Objectifs</vt:lpstr>
      <vt:lpstr>Objectifs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Q/R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Infra</dc:title>
  <dc:creator>Oussama BEN ALEYA</dc:creator>
  <cp:lastModifiedBy>Oussama KHADHRAOUI</cp:lastModifiedBy>
  <cp:revision>62</cp:revision>
  <dcterms:created xsi:type="dcterms:W3CDTF">2021-08-22T20:07:02Z</dcterms:created>
  <dcterms:modified xsi:type="dcterms:W3CDTF">2023-08-31T14:16:43Z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2023-02-27T15:35:34Z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8a866306-5728-4e79-9e2a-70606fce8668</vt:lpwstr>
  </property>
  <property fmtid="{D5CDD505-2E9C-101B-9397-08002B2CF9AE}" pid="8" name="MSIP_Label_e6c818a6-e1a0-4a6e-a969-20d857c5dc62_ContentBits">
    <vt:lpwstr>2</vt:lpwstr>
  </property>
  <property fmtid="{D5CDD505-2E9C-101B-9397-08002B2CF9AE}" pid="9" name="ClassificationContentMarkingFooterLocations">
    <vt:lpwstr>1_Orange Business Services 2015 White:3\Orange Business Services 2015 White:3\Orange Business Services 2015 - Black:3\Thème Office:8\orange_presentationbasique:3\1_orange_presentationbasique:3</vt:lpwstr>
  </property>
  <property fmtid="{D5CDD505-2E9C-101B-9397-08002B2CF9AE}" pid="10" name="ClassificationContentMarkingFooterText">
    <vt:lpwstr>Orange Restricted</vt:lpwstr>
  </property>
</Properties>
</file>