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e361c0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e361c0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e361c0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9e361c0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e361c0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e361c0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9e361c0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9e361c0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2525" y="345250"/>
            <a:ext cx="8520600" cy="46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