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545" autoAdjust="0"/>
  </p:normalViewPr>
  <p:slideViewPr>
    <p:cSldViewPr>
      <p:cViewPr varScale="1">
        <p:scale>
          <a:sx n="66" d="100"/>
          <a:sy n="66" d="100"/>
        </p:scale>
        <p:origin x="-193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786CA-A82A-4A27-9483-10A824740CBE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87D3A-9A95-4F58-A50C-7E6F7FC8E763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moment user enter this an address in the browser and you hit ENTER, a lot of different things happen: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URL gets resolved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Request is sent to the server of the website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response of the server is parsed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page is rendered and displayed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87D3A-9A95-4F58-A50C-7E6F7FC8E763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762C-2495-4273-BDDB-D13156F3E86C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534D-E89F-4C49-AAC1-10F7335520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762C-2495-4273-BDDB-D13156F3E86C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534D-E89F-4C49-AAC1-10F7335520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762C-2495-4273-BDDB-D13156F3E86C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534D-E89F-4C49-AAC1-10F7335520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762C-2495-4273-BDDB-D13156F3E86C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534D-E89F-4C49-AAC1-10F7335520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762C-2495-4273-BDDB-D13156F3E86C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534D-E89F-4C49-AAC1-10F7335520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762C-2495-4273-BDDB-D13156F3E86C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534D-E89F-4C49-AAC1-10F7335520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762C-2495-4273-BDDB-D13156F3E86C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534D-E89F-4C49-AAC1-10F7335520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762C-2495-4273-BDDB-D13156F3E86C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534D-E89F-4C49-AAC1-10F7335520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762C-2495-4273-BDDB-D13156F3E86C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534D-E89F-4C49-AAC1-10F7335520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762C-2495-4273-BDDB-D13156F3E86C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534D-E89F-4C49-AAC1-10F7335520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762C-2495-4273-BDDB-D13156F3E86C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534D-E89F-4C49-AAC1-10F7335520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E762C-2495-4273-BDDB-D13156F3E86C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2534D-E89F-4C49-AAC1-10F7335520AF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1470025"/>
          </a:xfrm>
        </p:spPr>
        <p:txBody>
          <a:bodyPr/>
          <a:lstStyle/>
          <a:p>
            <a:r>
              <a:rPr lang="en-US" i="1" dirty="0"/>
              <a:t>How does the web work</a:t>
            </a:r>
            <a:r>
              <a:rPr lang="en-US" dirty="0"/>
              <a:t>?</a:t>
            </a:r>
            <a:br>
              <a:rPr lang="en-US" dirty="0"/>
            </a:br>
            <a:endParaRPr lang="fr-FR" dirty="0"/>
          </a:p>
        </p:txBody>
      </p:sp>
      <p:pic>
        <p:nvPicPr>
          <p:cNvPr id="1028" name="Picture 4" descr="C:\Users\Oussema\Desktop\Sans tit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1477963"/>
            <a:ext cx="6767513" cy="3902075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2771800" y="263691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http//:www.example.com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What </a:t>
            </a:r>
            <a:r>
              <a:rPr lang="en-US" dirty="0"/>
              <a:t>do you need</a:t>
            </a:r>
            <a:r>
              <a:rPr lang="en-US" i="1" dirty="0"/>
              <a:t> to be a web developer</a:t>
            </a:r>
            <a:r>
              <a:rPr lang="en-US" i="1" dirty="0" smtClean="0"/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>
              <a:buNone/>
            </a:pPr>
            <a:r>
              <a:rPr lang="en-US" b="1" dirty="0"/>
              <a:t>Ten skills required for web developers (Updated 2021)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b="1" dirty="0"/>
              <a:t>HTML</a:t>
            </a:r>
            <a:endParaRPr lang="en-US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b="1" dirty="0" smtClean="0"/>
              <a:t>CSS</a:t>
            </a:r>
            <a:endParaRPr lang="en-US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b="1" dirty="0" err="1" smtClean="0"/>
              <a:t>Javascript</a:t>
            </a:r>
            <a:endParaRPr lang="en-US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b="1" dirty="0" err="1" smtClean="0"/>
              <a:t>Git</a:t>
            </a:r>
            <a:r>
              <a:rPr lang="en-US" b="1" dirty="0" smtClean="0"/>
              <a:t> </a:t>
            </a:r>
            <a:r>
              <a:rPr lang="en-US" b="1" dirty="0"/>
              <a:t>and </a:t>
            </a:r>
            <a:r>
              <a:rPr lang="en-US" b="1" dirty="0" err="1"/>
              <a:t>Github</a:t>
            </a:r>
            <a:endParaRPr lang="en-US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b="1" dirty="0" smtClean="0"/>
              <a:t>At </a:t>
            </a:r>
            <a:r>
              <a:rPr lang="en-US" b="1" dirty="0"/>
              <a:t>least one JS library</a:t>
            </a:r>
            <a:endParaRPr lang="en-US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b="1" dirty="0" smtClean="0"/>
              <a:t>Knowledge </a:t>
            </a:r>
            <a:r>
              <a:rPr lang="en-US" b="1" dirty="0"/>
              <a:t>of </a:t>
            </a:r>
            <a:r>
              <a:rPr lang="en-US" b="1" dirty="0" err="1"/>
              <a:t>BrowserDev</a:t>
            </a:r>
            <a:r>
              <a:rPr lang="en-US" b="1" dirty="0"/>
              <a:t> tools</a:t>
            </a:r>
            <a:endParaRPr lang="en-US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b="1" dirty="0" smtClean="0"/>
              <a:t>Different </a:t>
            </a:r>
            <a:r>
              <a:rPr lang="en-US" b="1" dirty="0"/>
              <a:t>Types of APIs</a:t>
            </a:r>
            <a:endParaRPr lang="en-US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b="1" dirty="0" smtClean="0"/>
              <a:t>Backend </a:t>
            </a:r>
            <a:r>
              <a:rPr lang="en-US" b="1" dirty="0"/>
              <a:t>Tech</a:t>
            </a:r>
            <a:endParaRPr lang="en-US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b="1" dirty="0" smtClean="0"/>
              <a:t>Problem-solving </a:t>
            </a:r>
            <a:r>
              <a:rPr lang="en-US" b="1" dirty="0"/>
              <a:t>And Logical Reasoning Skills</a:t>
            </a:r>
            <a:endParaRPr lang="en-US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b="1" dirty="0" smtClean="0"/>
              <a:t>Project </a:t>
            </a:r>
            <a:r>
              <a:rPr lang="en-US" b="1" dirty="0"/>
              <a:t>Management Tools</a:t>
            </a:r>
            <a:endParaRPr lang="en-US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What is the role of a web </a:t>
            </a:r>
            <a:r>
              <a:rPr lang="en-US" i="1" dirty="0" smtClean="0"/>
              <a:t>developer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 fontAlgn="base">
              <a:buNone/>
            </a:pPr>
            <a:r>
              <a:rPr lang="en-US" sz="4000" b="1" dirty="0"/>
              <a:t>Web Developer Responsibilities</a:t>
            </a:r>
            <a:r>
              <a:rPr lang="en-US" sz="4000" b="1" dirty="0" smtClean="0"/>
              <a:t>:</a:t>
            </a:r>
          </a:p>
          <a:p>
            <a:pPr marL="514350" indent="-514350" fontAlgn="base">
              <a:buNone/>
            </a:pPr>
            <a:endParaRPr lang="en-US" sz="4000" b="1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4000" b="1" dirty="0"/>
              <a:t>Website and software application designing, building, or maintaining.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4000" b="1" dirty="0"/>
              <a:t>Using scripting or authoring languages, management tools, content creation tools, applications, and digital media.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4000" b="1" dirty="0"/>
              <a:t>Conferring with teams to resolve conflicts, prioritize needs, develop content criteria, or choose solutions.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4000" b="1" dirty="0"/>
              <a:t>Directing or performing Website updates.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4000" b="1" dirty="0"/>
              <a:t>Developing or validating test routines and schedules to ensure that test cases mimic external interfaces and address all browser and device types.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4000" b="1" dirty="0"/>
              <a:t>Editing, writing, or designing Website content, and directing team members who produce content.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19261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514350" indent="-514350" fontAlgn="base">
              <a:buFont typeface="+mj-lt"/>
              <a:buAutoNum type="arabicPeriod" startAt="7"/>
            </a:pPr>
            <a:r>
              <a:rPr lang="en-US" sz="3100" b="1" dirty="0"/>
              <a:t>Maintaining an understanding of the latest Web applications and programming practices through education, study, and participation in conferences, workshops, and groups.</a:t>
            </a:r>
          </a:p>
          <a:p>
            <a:pPr marL="514350" indent="-514350" fontAlgn="base">
              <a:buFont typeface="+mj-lt"/>
              <a:buAutoNum type="arabicPeriod" startAt="7"/>
            </a:pPr>
            <a:r>
              <a:rPr lang="en-US" sz="3100" b="1" dirty="0"/>
              <a:t>Back up files from Web sites to local directories for recovery.</a:t>
            </a:r>
          </a:p>
          <a:p>
            <a:pPr marL="514350" indent="-514350" fontAlgn="base">
              <a:buFont typeface="+mj-lt"/>
              <a:buAutoNum type="arabicPeriod" startAt="7"/>
            </a:pPr>
            <a:r>
              <a:rPr lang="en-US" sz="3100" b="1" dirty="0"/>
              <a:t>Identifying problems uncovered by customer feedback and testing, and correcting or referring problems to appropriate personnel for correction.</a:t>
            </a:r>
          </a:p>
          <a:p>
            <a:pPr marL="514350" indent="-514350" fontAlgn="base">
              <a:buFont typeface="+mj-lt"/>
              <a:buAutoNum type="arabicPeriod" startAt="7"/>
            </a:pPr>
            <a:r>
              <a:rPr lang="en-US" sz="3100" b="1" dirty="0"/>
              <a:t>Evaluating code to ensure it meets industry standards, is valid, is properly structured, and is compatible with browsers, devices, or operating systems.</a:t>
            </a:r>
          </a:p>
          <a:p>
            <a:pPr marL="514350" indent="-514350" fontAlgn="base">
              <a:buFont typeface="+mj-lt"/>
              <a:buAutoNum type="arabicPeriod" startAt="7"/>
            </a:pPr>
            <a:r>
              <a:rPr lang="en-US" sz="3100" b="1" dirty="0"/>
              <a:t>Determining user needs by analyzing technical requirements.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300</Words>
  <Application>Microsoft Office PowerPoint</Application>
  <PresentationFormat>Affichage à l'écran (4:3)</PresentationFormat>
  <Paragraphs>34</Paragraphs>
  <Slides>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How does the web work? </vt:lpstr>
      <vt:lpstr>What do you need to be a web developer?</vt:lpstr>
      <vt:lpstr>What is the role of a web developer ?</vt:lpstr>
      <vt:lpstr>Diapositive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the web work? </dc:title>
  <dc:creator>Oussema</dc:creator>
  <cp:lastModifiedBy>Oussema</cp:lastModifiedBy>
  <cp:revision>1</cp:revision>
  <dcterms:created xsi:type="dcterms:W3CDTF">2021-06-02T08:34:53Z</dcterms:created>
  <dcterms:modified xsi:type="dcterms:W3CDTF">2021-06-02T09:59:09Z</dcterms:modified>
</cp:coreProperties>
</file>