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F55F7-2F41-AEDA-3C44-85A6A31E1785}" v="283" dt="2025-04-11T03:36:32.804"/>
    <p1510:client id="{C066C6A1-FA2E-EED4-C6F0-0B0418718325}" v="12" dt="2025-04-11T04:10:01.390"/>
    <p1510:client id="{E3B09C53-37A6-2B1C-D6EA-84956CEED2B8}" v="329" dt="2025-04-11T04:02:19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D6070-0138-43AD-9E7D-F840D2C3C9E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BFBAED-C445-44E4-9338-0BAEA45A8BE1}">
      <dgm:prSet phldr="0"/>
      <dgm:spPr/>
      <dgm:t>
        <a:bodyPr/>
        <a:lstStyle/>
        <a:p>
          <a:r>
            <a:rPr lang="en-US" dirty="0">
              <a:latin typeface="Calibri"/>
            </a:rPr>
            <a:t>Conception de </a:t>
          </a:r>
          <a:r>
            <a:rPr lang="en-US" dirty="0" err="1">
              <a:latin typeface="Calibri"/>
            </a:rPr>
            <a:t>l'IA</a:t>
          </a:r>
          <a:r>
            <a:rPr lang="en-US" dirty="0">
              <a:latin typeface="Calibri"/>
            </a:rPr>
            <a:t> par </a:t>
          </a:r>
          <a:r>
            <a:rPr lang="en-US" dirty="0" err="1">
              <a:latin typeface="Calibri"/>
            </a:rPr>
            <a:t>analyse</a:t>
          </a:r>
          <a:r>
            <a:rPr lang="en-US" dirty="0">
              <a:latin typeface="Calibri"/>
            </a:rPr>
            <a:t> </a:t>
          </a:r>
          <a:r>
            <a:rPr lang="en-US" dirty="0" err="1">
              <a:latin typeface="Calibri"/>
            </a:rPr>
            <a:t>complète</a:t>
          </a:r>
          <a:r>
            <a:rPr lang="en-US" dirty="0">
              <a:latin typeface="Calibri"/>
            </a:rPr>
            <a:t> des états du je</a:t>
          </a:r>
          <a:endParaRPr lang="en-US" dirty="0"/>
        </a:p>
      </dgm:t>
    </dgm:pt>
    <dgm:pt modelId="{9D8E676B-E350-4626-9B89-A55FA18053C2}" type="parTrans" cxnId="{45CF8450-BF7B-46DF-82EA-3E6C8797773C}">
      <dgm:prSet/>
      <dgm:spPr/>
      <dgm:t>
        <a:bodyPr/>
        <a:lstStyle/>
        <a:p>
          <a:endParaRPr lang="en-US"/>
        </a:p>
      </dgm:t>
    </dgm:pt>
    <dgm:pt modelId="{EED68590-812B-4569-8290-93D9ED2F380C}" type="sibTrans" cxnId="{45CF8450-BF7B-46DF-82EA-3E6C8797773C}">
      <dgm:prSet/>
      <dgm:spPr/>
      <dgm:t>
        <a:bodyPr/>
        <a:lstStyle/>
        <a:p>
          <a:endParaRPr lang="en-US"/>
        </a:p>
      </dgm:t>
    </dgm:pt>
    <dgm:pt modelId="{46FDD947-7C83-44D0-8B51-69FBA7F1F8C1}">
      <dgm:prSet/>
      <dgm:spPr/>
      <dgm:t>
        <a:bodyPr/>
        <a:lstStyle/>
        <a:p>
          <a:r>
            <a:rPr lang="en-US" dirty="0" err="1"/>
            <a:t>Encodage</a:t>
          </a:r>
          <a:r>
            <a:rPr lang="en-US" dirty="0"/>
            <a:t>, exploration, </a:t>
          </a:r>
          <a:r>
            <a:rPr lang="en-US" dirty="0" err="1"/>
            <a:t>génération</a:t>
          </a:r>
          <a:r>
            <a:rPr lang="en-US" dirty="0"/>
            <a:t> de solutions</a:t>
          </a:r>
        </a:p>
      </dgm:t>
    </dgm:pt>
    <dgm:pt modelId="{6FC32B48-A241-44E3-9A60-DD73116A83F1}" type="parTrans" cxnId="{C4B09672-0DE3-4E56-9FF2-02E930B073B5}">
      <dgm:prSet/>
      <dgm:spPr/>
      <dgm:t>
        <a:bodyPr/>
        <a:lstStyle/>
        <a:p>
          <a:endParaRPr lang="en-US"/>
        </a:p>
      </dgm:t>
    </dgm:pt>
    <dgm:pt modelId="{385E3F26-AAA4-45DB-987F-3206CAE890D5}" type="sibTrans" cxnId="{C4B09672-0DE3-4E56-9FF2-02E930B073B5}">
      <dgm:prSet/>
      <dgm:spPr/>
      <dgm:t>
        <a:bodyPr/>
        <a:lstStyle/>
        <a:p>
          <a:endParaRPr lang="en-US"/>
        </a:p>
      </dgm:t>
    </dgm:pt>
    <dgm:pt modelId="{09C85E0E-B56F-4A39-B13E-6401EF1A5673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Structure du projet</a:t>
          </a:r>
          <a:endParaRPr lang="en-US" dirty="0"/>
        </a:p>
      </dgm:t>
    </dgm:pt>
    <dgm:pt modelId="{447F4A02-623B-455F-BAEE-C69FDA949391}" type="parTrans" cxnId="{65EA62E0-8E69-4A2B-9E70-54A7ED8EEFA3}">
      <dgm:prSet/>
      <dgm:spPr/>
    </dgm:pt>
    <dgm:pt modelId="{3F4988CD-B9C0-45FE-BDFC-7DC9D62CEF63}" type="sibTrans" cxnId="{65EA62E0-8E69-4A2B-9E70-54A7ED8EEFA3}">
      <dgm:prSet/>
      <dgm:spPr/>
    </dgm:pt>
    <dgm:pt modelId="{0999C5B0-4F3E-430B-A22E-BA548B13C111}" type="pres">
      <dgm:prSet presAssocID="{31FD6070-0138-43AD-9E7D-F840D2C3C9E3}" presName="linear" presStyleCnt="0">
        <dgm:presLayoutVars>
          <dgm:animLvl val="lvl"/>
          <dgm:resizeHandles val="exact"/>
        </dgm:presLayoutVars>
      </dgm:prSet>
      <dgm:spPr/>
    </dgm:pt>
    <dgm:pt modelId="{C4DB0FB8-8FA3-419B-9C02-CDB66DF8C593}" type="pres">
      <dgm:prSet presAssocID="{09C85E0E-B56F-4A39-B13E-6401EF1A56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EA546B-15F2-4CE6-A0BB-8B9ECF6F0507}" type="pres">
      <dgm:prSet presAssocID="{3F4988CD-B9C0-45FE-BDFC-7DC9D62CEF63}" presName="spacer" presStyleCnt="0"/>
      <dgm:spPr/>
    </dgm:pt>
    <dgm:pt modelId="{65F0E480-E870-41B4-9933-C27C01858E07}" type="pres">
      <dgm:prSet presAssocID="{6CBFBAED-C445-44E4-9338-0BAEA45A8B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A10FDF-9E4B-4A4D-A7FA-77676601A2A5}" type="pres">
      <dgm:prSet presAssocID="{EED68590-812B-4569-8290-93D9ED2F380C}" presName="spacer" presStyleCnt="0"/>
      <dgm:spPr/>
    </dgm:pt>
    <dgm:pt modelId="{42A4041C-4D93-4A4E-B873-86D3829F2215}" type="pres">
      <dgm:prSet presAssocID="{46FDD947-7C83-44D0-8B51-69FBA7F1F8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CF8450-BF7B-46DF-82EA-3E6C8797773C}" srcId="{31FD6070-0138-43AD-9E7D-F840D2C3C9E3}" destId="{6CBFBAED-C445-44E4-9338-0BAEA45A8BE1}" srcOrd="1" destOrd="0" parTransId="{9D8E676B-E350-4626-9B89-A55FA18053C2}" sibTransId="{EED68590-812B-4569-8290-93D9ED2F380C}"/>
    <dgm:cxn modelId="{C4B09672-0DE3-4E56-9FF2-02E930B073B5}" srcId="{31FD6070-0138-43AD-9E7D-F840D2C3C9E3}" destId="{46FDD947-7C83-44D0-8B51-69FBA7F1F8C1}" srcOrd="2" destOrd="0" parTransId="{6FC32B48-A241-44E3-9A60-DD73116A83F1}" sibTransId="{385E3F26-AAA4-45DB-987F-3206CAE890D5}"/>
    <dgm:cxn modelId="{EA73C173-3867-4F69-BF9B-10B7A8A3CBFE}" type="presOf" srcId="{46FDD947-7C83-44D0-8B51-69FBA7F1F8C1}" destId="{42A4041C-4D93-4A4E-B873-86D3829F2215}" srcOrd="0" destOrd="0" presId="urn:microsoft.com/office/officeart/2005/8/layout/vList2"/>
    <dgm:cxn modelId="{90B84EA2-5095-49EF-8E98-F917C8EE97B7}" type="presOf" srcId="{31FD6070-0138-43AD-9E7D-F840D2C3C9E3}" destId="{0999C5B0-4F3E-430B-A22E-BA548B13C111}" srcOrd="0" destOrd="0" presId="urn:microsoft.com/office/officeart/2005/8/layout/vList2"/>
    <dgm:cxn modelId="{F16487A7-02CA-4D8B-90F1-435609654965}" type="presOf" srcId="{6CBFBAED-C445-44E4-9338-0BAEA45A8BE1}" destId="{65F0E480-E870-41B4-9933-C27C01858E07}" srcOrd="0" destOrd="0" presId="urn:microsoft.com/office/officeart/2005/8/layout/vList2"/>
    <dgm:cxn modelId="{65EA62E0-8E69-4A2B-9E70-54A7ED8EEFA3}" srcId="{31FD6070-0138-43AD-9E7D-F840D2C3C9E3}" destId="{09C85E0E-B56F-4A39-B13E-6401EF1A5673}" srcOrd="0" destOrd="0" parTransId="{447F4A02-623B-455F-BAEE-C69FDA949391}" sibTransId="{3F4988CD-B9C0-45FE-BDFC-7DC9D62CEF63}"/>
    <dgm:cxn modelId="{D4DBCBF4-296C-4B4F-952C-D7C549BCDD16}" type="presOf" srcId="{09C85E0E-B56F-4A39-B13E-6401EF1A5673}" destId="{C4DB0FB8-8FA3-419B-9C02-CDB66DF8C593}" srcOrd="0" destOrd="0" presId="urn:microsoft.com/office/officeart/2005/8/layout/vList2"/>
    <dgm:cxn modelId="{EA5F9F94-8A91-4494-B82B-126984375EFB}" type="presParOf" srcId="{0999C5B0-4F3E-430B-A22E-BA548B13C111}" destId="{C4DB0FB8-8FA3-419B-9C02-CDB66DF8C593}" srcOrd="0" destOrd="0" presId="urn:microsoft.com/office/officeart/2005/8/layout/vList2"/>
    <dgm:cxn modelId="{911D1619-1D58-498B-B752-77E1A25B76C7}" type="presParOf" srcId="{0999C5B0-4F3E-430B-A22E-BA548B13C111}" destId="{B8EA546B-15F2-4CE6-A0BB-8B9ECF6F0507}" srcOrd="1" destOrd="0" presId="urn:microsoft.com/office/officeart/2005/8/layout/vList2"/>
    <dgm:cxn modelId="{019A3A98-9724-4BBE-9C82-E76D552ED662}" type="presParOf" srcId="{0999C5B0-4F3E-430B-A22E-BA548B13C111}" destId="{65F0E480-E870-41B4-9933-C27C01858E07}" srcOrd="2" destOrd="0" presId="urn:microsoft.com/office/officeart/2005/8/layout/vList2"/>
    <dgm:cxn modelId="{A19ECA74-763B-4C98-821C-409D7285B933}" type="presParOf" srcId="{0999C5B0-4F3E-430B-A22E-BA548B13C111}" destId="{3EA10FDF-9E4B-4A4D-A7FA-77676601A2A5}" srcOrd="3" destOrd="0" presId="urn:microsoft.com/office/officeart/2005/8/layout/vList2"/>
    <dgm:cxn modelId="{BFAA5D13-E644-4821-9362-F1DB18FD02B4}" type="presParOf" srcId="{0999C5B0-4F3E-430B-A22E-BA548B13C111}" destId="{42A4041C-4D93-4A4E-B873-86D3829F22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A1277-E67C-43F9-847E-DE57506DF4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43F626F-E398-44DE-B975-D0FE29D36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 </a:t>
          </a:r>
          <a:r>
            <a:rPr lang="en-US" dirty="0" err="1"/>
            <a:t>en</a:t>
          </a:r>
          <a:r>
            <a:rPr lang="en-US" dirty="0"/>
            <a:t> JAVA: Language </a:t>
          </a:r>
          <a:r>
            <a:rPr lang="en-US" dirty="0" err="1"/>
            <a:t>efficace</a:t>
          </a:r>
          <a:r>
            <a:rPr lang="en-US" dirty="0"/>
            <a:t> pour </a:t>
          </a:r>
          <a:r>
            <a:rPr lang="en-US" dirty="0">
              <a:latin typeface="Calibri"/>
            </a:rPr>
            <a:t>du back-end</a:t>
          </a:r>
        </a:p>
      </dgm:t>
    </dgm:pt>
    <dgm:pt modelId="{F9CACDB9-E234-46D6-A721-1EA6BE51FC9B}" type="parTrans" cxnId="{FC209FE2-C107-4C7E-B42E-386A5EC220E1}">
      <dgm:prSet/>
      <dgm:spPr/>
      <dgm:t>
        <a:bodyPr/>
        <a:lstStyle/>
        <a:p>
          <a:endParaRPr lang="en-US"/>
        </a:p>
      </dgm:t>
    </dgm:pt>
    <dgm:pt modelId="{A8CE2052-20A7-416D-A522-7619CE366305}" type="sibTrans" cxnId="{FC209FE2-C107-4C7E-B42E-386A5EC220E1}">
      <dgm:prSet/>
      <dgm:spPr/>
      <dgm:t>
        <a:bodyPr/>
        <a:lstStyle/>
        <a:p>
          <a:endParaRPr lang="en-US"/>
        </a:p>
      </dgm:t>
    </dgm:pt>
    <dgm:pt modelId="{60EB1516-4048-46A3-914A-390CDD98EA2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/>
            </a:rPr>
            <a:t>Front-end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HTML/CSS/JS </a:t>
          </a:r>
          <a:r>
            <a:rPr lang="en-US" dirty="0" err="1"/>
            <a:t>natif</a:t>
          </a:r>
          <a:r>
            <a:rPr lang="en-US" dirty="0"/>
            <a:t>: Pour </a:t>
          </a:r>
          <a:r>
            <a:rPr lang="en-US" dirty="0" err="1"/>
            <a:t>pouvoir</a:t>
          </a:r>
          <a:r>
            <a:rPr lang="en-US" dirty="0"/>
            <a:t> </a:t>
          </a:r>
          <a:r>
            <a:rPr lang="en-US" dirty="0" err="1"/>
            <a:t>vous</a:t>
          </a:r>
          <a:r>
            <a:rPr lang="en-US" dirty="0"/>
            <a:t> le </a:t>
          </a:r>
          <a:r>
            <a:rPr lang="en-US" dirty="0" err="1"/>
            <a:t>montrer</a:t>
          </a:r>
          <a:endParaRPr lang="en-US" dirty="0">
            <a:latin typeface="Calibri"/>
          </a:endParaRPr>
        </a:p>
      </dgm:t>
    </dgm:pt>
    <dgm:pt modelId="{6EDFF3D6-57CE-472F-8E6C-DD5A2D2FC360}" type="parTrans" cxnId="{F54E3C13-9CA3-4ACB-8E11-E46EA3B60A23}">
      <dgm:prSet/>
      <dgm:spPr/>
    </dgm:pt>
    <dgm:pt modelId="{52FA8E84-C711-4214-9EFC-BE21057F6D60}" type="sibTrans" cxnId="{F54E3C13-9CA3-4ACB-8E11-E46EA3B60A23}">
      <dgm:prSet/>
      <dgm:spPr/>
      <dgm:t>
        <a:bodyPr/>
        <a:lstStyle/>
        <a:p>
          <a:endParaRPr lang="en-US"/>
        </a:p>
      </dgm:t>
    </dgm:pt>
    <dgm:pt modelId="{C9D0CC32-A8EC-415D-A1F9-CE2968448B56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"/>
            </a:rPr>
            <a:t>AI </a:t>
          </a:r>
          <a:r>
            <a:rPr lang="en-US" dirty="0" err="1">
              <a:latin typeface="Calibri"/>
            </a:rPr>
            <a:t>en</a:t>
          </a:r>
          <a:r>
            <a:rPr lang="en-US" dirty="0">
              <a:latin typeface="Calibri"/>
            </a:rPr>
            <a:t> C: Pour </a:t>
          </a:r>
          <a:r>
            <a:rPr lang="en-US" dirty="0" err="1">
              <a:latin typeface="Calibri"/>
            </a:rPr>
            <a:t>sa</a:t>
          </a:r>
          <a:r>
            <a:rPr lang="en-US" dirty="0">
              <a:latin typeface="Calibri"/>
            </a:rPr>
            <a:t> puissance et le </a:t>
          </a:r>
          <a:r>
            <a:rPr lang="en-US" dirty="0" err="1"/>
            <a:t>contrôle</a:t>
          </a:r>
          <a:r>
            <a:rPr lang="en-US" dirty="0">
              <a:latin typeface="Calibri"/>
            </a:rPr>
            <a:t> des </a:t>
          </a:r>
          <a:r>
            <a:rPr lang="en-US" dirty="0" err="1">
              <a:latin typeface="Calibri"/>
            </a:rPr>
            <a:t>ressources</a:t>
          </a:r>
          <a:endParaRPr lang="en-US" dirty="0"/>
        </a:p>
      </dgm:t>
    </dgm:pt>
    <dgm:pt modelId="{BD36DFA2-AAAC-46A7-B6E9-4FB635144E54}" type="parTrans" cxnId="{D1D46099-AFC0-4642-9423-3384975EED78}">
      <dgm:prSet/>
      <dgm:spPr/>
    </dgm:pt>
    <dgm:pt modelId="{026EF6D7-03E2-4D0B-B2B8-50699C9B8BB3}" type="sibTrans" cxnId="{D1D46099-AFC0-4642-9423-3384975EED78}">
      <dgm:prSet/>
      <dgm:spPr/>
    </dgm:pt>
    <dgm:pt modelId="{22E4FB9C-22B6-4688-BC71-BBFF40974D0A}" type="pres">
      <dgm:prSet presAssocID="{2FDA1277-E67C-43F9-847E-DE57506DF4E4}" presName="root" presStyleCnt="0">
        <dgm:presLayoutVars>
          <dgm:dir/>
          <dgm:resizeHandles val="exact"/>
        </dgm:presLayoutVars>
      </dgm:prSet>
      <dgm:spPr/>
    </dgm:pt>
    <dgm:pt modelId="{99D0535B-B07B-41E1-8E2A-ECD08D8CEBBE}" type="pres">
      <dgm:prSet presAssocID="{C43F626F-E398-44DE-B975-D0FE29D369FA}" presName="compNode" presStyleCnt="0"/>
      <dgm:spPr/>
    </dgm:pt>
    <dgm:pt modelId="{374BE6FD-34A5-45FD-9437-4E3292D53596}" type="pres">
      <dgm:prSet presAssocID="{C43F626F-E398-44DE-B975-D0FE29D369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744A208-E60F-422A-9013-79388F15E6AF}" type="pres">
      <dgm:prSet presAssocID="{C43F626F-E398-44DE-B975-D0FE29D369FA}" presName="spaceRect" presStyleCnt="0"/>
      <dgm:spPr/>
    </dgm:pt>
    <dgm:pt modelId="{62EBCBDE-8D5A-45CB-B86B-DB3017D2F309}" type="pres">
      <dgm:prSet presAssocID="{C43F626F-E398-44DE-B975-D0FE29D369FA}" presName="textRect" presStyleLbl="revTx" presStyleIdx="0" presStyleCnt="3">
        <dgm:presLayoutVars>
          <dgm:chMax val="1"/>
          <dgm:chPref val="1"/>
        </dgm:presLayoutVars>
      </dgm:prSet>
      <dgm:spPr/>
    </dgm:pt>
    <dgm:pt modelId="{E102DC33-5FE4-4FB8-8D41-F5F01CA8930B}" type="pres">
      <dgm:prSet presAssocID="{A8CE2052-20A7-416D-A522-7619CE366305}" presName="sibTrans" presStyleCnt="0"/>
      <dgm:spPr/>
    </dgm:pt>
    <dgm:pt modelId="{57B91041-D3C9-4745-B9D7-FEE89E8273C5}" type="pres">
      <dgm:prSet presAssocID="{60EB1516-4048-46A3-914A-390CDD98EA22}" presName="compNode" presStyleCnt="0"/>
      <dgm:spPr/>
    </dgm:pt>
    <dgm:pt modelId="{0AB4BD82-81AB-45DF-A52C-2DCE0DDB79D1}" type="pres">
      <dgm:prSet presAssocID="{60EB1516-4048-46A3-914A-390CDD98EA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16DC088-48C2-45A8-A683-57CFF0E3CFEE}" type="pres">
      <dgm:prSet presAssocID="{60EB1516-4048-46A3-914A-390CDD98EA22}" presName="spaceRect" presStyleCnt="0"/>
      <dgm:spPr/>
    </dgm:pt>
    <dgm:pt modelId="{8BB165B9-78FF-4CA4-856B-3F28EF78368B}" type="pres">
      <dgm:prSet presAssocID="{60EB1516-4048-46A3-914A-390CDD98EA22}" presName="textRect" presStyleLbl="revTx" presStyleIdx="1" presStyleCnt="3">
        <dgm:presLayoutVars>
          <dgm:chMax val="1"/>
          <dgm:chPref val="1"/>
        </dgm:presLayoutVars>
      </dgm:prSet>
      <dgm:spPr/>
    </dgm:pt>
    <dgm:pt modelId="{8A25A8DA-3919-4F20-BCB3-0C1574C1522D}" type="pres">
      <dgm:prSet presAssocID="{52FA8E84-C711-4214-9EFC-BE21057F6D60}" presName="sibTrans" presStyleCnt="0"/>
      <dgm:spPr/>
    </dgm:pt>
    <dgm:pt modelId="{33662D09-CCED-46B3-AA40-206E9323EF72}" type="pres">
      <dgm:prSet presAssocID="{C9D0CC32-A8EC-415D-A1F9-CE2968448B56}" presName="compNode" presStyleCnt="0"/>
      <dgm:spPr/>
    </dgm:pt>
    <dgm:pt modelId="{1AC11765-8852-41DE-BF69-CC097E4DAD8B}" type="pres">
      <dgm:prSet presAssocID="{C9D0CC32-A8EC-415D-A1F9-CE2968448B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10964E-E34C-4506-A5DF-2E9C39D7E277}" type="pres">
      <dgm:prSet presAssocID="{C9D0CC32-A8EC-415D-A1F9-CE2968448B56}" presName="spaceRect" presStyleCnt="0"/>
      <dgm:spPr/>
    </dgm:pt>
    <dgm:pt modelId="{D3B79EE7-2030-45E4-98B1-C07F8B7EC928}" type="pres">
      <dgm:prSet presAssocID="{C9D0CC32-A8EC-415D-A1F9-CE2968448B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4D6606-1C8A-4D0D-9CE2-11C101B5B1ED}" type="presOf" srcId="{C43F626F-E398-44DE-B975-D0FE29D369FA}" destId="{62EBCBDE-8D5A-45CB-B86B-DB3017D2F309}" srcOrd="0" destOrd="0" presId="urn:microsoft.com/office/officeart/2018/2/layout/IconLabelList"/>
    <dgm:cxn modelId="{F54E3C13-9CA3-4ACB-8E11-E46EA3B60A23}" srcId="{2FDA1277-E67C-43F9-847E-DE57506DF4E4}" destId="{60EB1516-4048-46A3-914A-390CDD98EA22}" srcOrd="1" destOrd="0" parTransId="{6EDFF3D6-57CE-472F-8E6C-DD5A2D2FC360}" sibTransId="{52FA8E84-C711-4214-9EFC-BE21057F6D60}"/>
    <dgm:cxn modelId="{246F5C59-BAAC-4E16-BC56-128C2EF2B927}" type="presOf" srcId="{2FDA1277-E67C-43F9-847E-DE57506DF4E4}" destId="{22E4FB9C-22B6-4688-BC71-BBFF40974D0A}" srcOrd="0" destOrd="0" presId="urn:microsoft.com/office/officeart/2018/2/layout/IconLabelList"/>
    <dgm:cxn modelId="{D1D46099-AFC0-4642-9423-3384975EED78}" srcId="{2FDA1277-E67C-43F9-847E-DE57506DF4E4}" destId="{C9D0CC32-A8EC-415D-A1F9-CE2968448B56}" srcOrd="2" destOrd="0" parTransId="{BD36DFA2-AAAC-46A7-B6E9-4FB635144E54}" sibTransId="{026EF6D7-03E2-4D0B-B2B8-50699C9B8BB3}"/>
    <dgm:cxn modelId="{E9EB4DA2-FF26-40AC-B112-A324C2A68A9D}" type="presOf" srcId="{60EB1516-4048-46A3-914A-390CDD98EA22}" destId="{8BB165B9-78FF-4CA4-856B-3F28EF78368B}" srcOrd="0" destOrd="0" presId="urn:microsoft.com/office/officeart/2018/2/layout/IconLabelList"/>
    <dgm:cxn modelId="{04A942A5-EC64-4A06-9FB3-8D8A7538BF34}" type="presOf" srcId="{C9D0CC32-A8EC-415D-A1F9-CE2968448B56}" destId="{D3B79EE7-2030-45E4-98B1-C07F8B7EC928}" srcOrd="0" destOrd="0" presId="urn:microsoft.com/office/officeart/2018/2/layout/IconLabelList"/>
    <dgm:cxn modelId="{FC209FE2-C107-4C7E-B42E-386A5EC220E1}" srcId="{2FDA1277-E67C-43F9-847E-DE57506DF4E4}" destId="{C43F626F-E398-44DE-B975-D0FE29D369FA}" srcOrd="0" destOrd="0" parTransId="{F9CACDB9-E234-46D6-A721-1EA6BE51FC9B}" sibTransId="{A8CE2052-20A7-416D-A522-7619CE366305}"/>
    <dgm:cxn modelId="{1FEDD23E-6BFA-4A14-8CCD-F69F944AB091}" type="presParOf" srcId="{22E4FB9C-22B6-4688-BC71-BBFF40974D0A}" destId="{99D0535B-B07B-41E1-8E2A-ECD08D8CEBBE}" srcOrd="0" destOrd="0" presId="urn:microsoft.com/office/officeart/2018/2/layout/IconLabelList"/>
    <dgm:cxn modelId="{8B03E3D2-45E4-43C1-ADF8-7699107FB313}" type="presParOf" srcId="{99D0535B-B07B-41E1-8E2A-ECD08D8CEBBE}" destId="{374BE6FD-34A5-45FD-9437-4E3292D53596}" srcOrd="0" destOrd="0" presId="urn:microsoft.com/office/officeart/2018/2/layout/IconLabelList"/>
    <dgm:cxn modelId="{9E4D9EA9-37BA-46D3-AAAC-896E5DF0289A}" type="presParOf" srcId="{99D0535B-B07B-41E1-8E2A-ECD08D8CEBBE}" destId="{4744A208-E60F-422A-9013-79388F15E6AF}" srcOrd="1" destOrd="0" presId="urn:microsoft.com/office/officeart/2018/2/layout/IconLabelList"/>
    <dgm:cxn modelId="{0357A12F-1A14-4731-AF63-D5EAA2E1A65C}" type="presParOf" srcId="{99D0535B-B07B-41E1-8E2A-ECD08D8CEBBE}" destId="{62EBCBDE-8D5A-45CB-B86B-DB3017D2F309}" srcOrd="2" destOrd="0" presId="urn:microsoft.com/office/officeart/2018/2/layout/IconLabelList"/>
    <dgm:cxn modelId="{94EBC9E3-68DD-4AE0-9855-4C123F4CFE8E}" type="presParOf" srcId="{22E4FB9C-22B6-4688-BC71-BBFF40974D0A}" destId="{E102DC33-5FE4-4FB8-8D41-F5F01CA8930B}" srcOrd="1" destOrd="0" presId="urn:microsoft.com/office/officeart/2018/2/layout/IconLabelList"/>
    <dgm:cxn modelId="{21DF4146-22A9-485F-B412-E20AAA3F19E5}" type="presParOf" srcId="{22E4FB9C-22B6-4688-BC71-BBFF40974D0A}" destId="{57B91041-D3C9-4745-B9D7-FEE89E8273C5}" srcOrd="2" destOrd="0" presId="urn:microsoft.com/office/officeart/2018/2/layout/IconLabelList"/>
    <dgm:cxn modelId="{02A10360-E842-431D-BCDC-EEC8C7D4F236}" type="presParOf" srcId="{57B91041-D3C9-4745-B9D7-FEE89E8273C5}" destId="{0AB4BD82-81AB-45DF-A52C-2DCE0DDB79D1}" srcOrd="0" destOrd="0" presId="urn:microsoft.com/office/officeart/2018/2/layout/IconLabelList"/>
    <dgm:cxn modelId="{F4F552FA-E12B-4265-9EBE-F4CA6E461935}" type="presParOf" srcId="{57B91041-D3C9-4745-B9D7-FEE89E8273C5}" destId="{E16DC088-48C2-45A8-A683-57CFF0E3CFEE}" srcOrd="1" destOrd="0" presId="urn:microsoft.com/office/officeart/2018/2/layout/IconLabelList"/>
    <dgm:cxn modelId="{51D39F0E-0DDD-451C-AD7D-26D238F3488B}" type="presParOf" srcId="{57B91041-D3C9-4745-B9D7-FEE89E8273C5}" destId="{8BB165B9-78FF-4CA4-856B-3F28EF78368B}" srcOrd="2" destOrd="0" presId="urn:microsoft.com/office/officeart/2018/2/layout/IconLabelList"/>
    <dgm:cxn modelId="{AE4A10E6-6214-48B0-B6D6-3DA7541AE12D}" type="presParOf" srcId="{22E4FB9C-22B6-4688-BC71-BBFF40974D0A}" destId="{8A25A8DA-3919-4F20-BCB3-0C1574C1522D}" srcOrd="3" destOrd="0" presId="urn:microsoft.com/office/officeart/2018/2/layout/IconLabelList"/>
    <dgm:cxn modelId="{A5111AAA-D1EC-4CFA-B45D-9FF4D14FFFC5}" type="presParOf" srcId="{22E4FB9C-22B6-4688-BC71-BBFF40974D0A}" destId="{33662D09-CCED-46B3-AA40-206E9323EF72}" srcOrd="4" destOrd="0" presId="urn:microsoft.com/office/officeart/2018/2/layout/IconLabelList"/>
    <dgm:cxn modelId="{89D0EF16-F897-4380-86D3-41EE2FBA4F6F}" type="presParOf" srcId="{33662D09-CCED-46B3-AA40-206E9323EF72}" destId="{1AC11765-8852-41DE-BF69-CC097E4DAD8B}" srcOrd="0" destOrd="0" presId="urn:microsoft.com/office/officeart/2018/2/layout/IconLabelList"/>
    <dgm:cxn modelId="{044BF878-2710-4602-8A21-62ECD1C8B847}" type="presParOf" srcId="{33662D09-CCED-46B3-AA40-206E9323EF72}" destId="{E210964E-E34C-4506-A5DF-2E9C39D7E277}" srcOrd="1" destOrd="0" presId="urn:microsoft.com/office/officeart/2018/2/layout/IconLabelList"/>
    <dgm:cxn modelId="{1D12D753-9D12-48D2-BEB7-3A415D2F0A94}" type="presParOf" srcId="{33662D09-CCED-46B3-AA40-206E9323EF72}" destId="{D3B79EE7-2030-45E4-98B1-C07F8B7EC9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4A3504-F7AB-4B7E-B52C-80D52DFF88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4E34856-C634-4CF0-9A29-4D6F01AEE27E}">
      <dgm:prSet/>
      <dgm:spPr/>
      <dgm:t>
        <a:bodyPr/>
        <a:lstStyle/>
        <a:p>
          <a:r>
            <a:rPr lang="en-US"/>
            <a:t>Exploration de chaqu'une des positions</a:t>
          </a:r>
        </a:p>
      </dgm:t>
    </dgm:pt>
    <dgm:pt modelId="{CD555BCC-5588-48D1-9D2D-E74E0A9251FA}" type="parTrans" cxnId="{5CAB7495-AE31-4447-AE52-FDA050954365}">
      <dgm:prSet/>
      <dgm:spPr/>
      <dgm:t>
        <a:bodyPr/>
        <a:lstStyle/>
        <a:p>
          <a:endParaRPr lang="en-US"/>
        </a:p>
      </dgm:t>
    </dgm:pt>
    <dgm:pt modelId="{9CAAC452-16BF-4FD8-B2CD-14F1675019A7}" type="sibTrans" cxnId="{5CAB7495-AE31-4447-AE52-FDA050954365}">
      <dgm:prSet/>
      <dgm:spPr/>
      <dgm:t>
        <a:bodyPr/>
        <a:lstStyle/>
        <a:p>
          <a:endParaRPr lang="en-US"/>
        </a:p>
      </dgm:t>
    </dgm:pt>
    <dgm:pt modelId="{AEF07C0C-5B5B-415C-BA8F-5EF7B7471D63}">
      <dgm:prSet/>
      <dgm:spPr/>
      <dgm:t>
        <a:bodyPr/>
        <a:lstStyle/>
        <a:p>
          <a:r>
            <a:rPr lang="en-US"/>
            <a:t>Calcule de la solution optimale</a:t>
          </a:r>
        </a:p>
      </dgm:t>
    </dgm:pt>
    <dgm:pt modelId="{B0102DEC-2997-4A9D-9775-BDA3404AA6CA}" type="parTrans" cxnId="{F5DC0F25-08F7-4669-88B8-4379871E6CF0}">
      <dgm:prSet/>
      <dgm:spPr/>
      <dgm:t>
        <a:bodyPr/>
        <a:lstStyle/>
        <a:p>
          <a:endParaRPr lang="en-US"/>
        </a:p>
      </dgm:t>
    </dgm:pt>
    <dgm:pt modelId="{A85E7DF5-E6F7-4268-99B8-14B04EBDFB94}" type="sibTrans" cxnId="{F5DC0F25-08F7-4669-88B8-4379871E6CF0}">
      <dgm:prSet/>
      <dgm:spPr/>
      <dgm:t>
        <a:bodyPr/>
        <a:lstStyle/>
        <a:p>
          <a:endParaRPr lang="en-US"/>
        </a:p>
      </dgm:t>
    </dgm:pt>
    <dgm:pt modelId="{B9DBD824-E0E1-4B64-866C-6A114BF5D201}">
      <dgm:prSet/>
      <dgm:spPr/>
      <dgm:t>
        <a:bodyPr/>
        <a:lstStyle/>
        <a:p>
          <a:r>
            <a:rPr lang="en-US"/>
            <a:t>Ecriture des solutions dans un fichier</a:t>
          </a:r>
        </a:p>
      </dgm:t>
    </dgm:pt>
    <dgm:pt modelId="{7CA9E2A7-41EC-4EC6-B252-DC0318F7A547}" type="parTrans" cxnId="{B4783CBD-3042-456E-A1C7-55546FA262CD}">
      <dgm:prSet/>
      <dgm:spPr/>
      <dgm:t>
        <a:bodyPr/>
        <a:lstStyle/>
        <a:p>
          <a:endParaRPr lang="en-US"/>
        </a:p>
      </dgm:t>
    </dgm:pt>
    <dgm:pt modelId="{261A91F9-345E-4A09-8F75-6C0AFAA2B840}" type="sibTrans" cxnId="{B4783CBD-3042-456E-A1C7-55546FA262CD}">
      <dgm:prSet/>
      <dgm:spPr/>
      <dgm:t>
        <a:bodyPr/>
        <a:lstStyle/>
        <a:p>
          <a:endParaRPr lang="en-US"/>
        </a:p>
      </dgm:t>
    </dgm:pt>
    <dgm:pt modelId="{266B2050-5199-466B-9AB9-FEB3031F225C}" type="pres">
      <dgm:prSet presAssocID="{284A3504-F7AB-4B7E-B52C-80D52DFF8845}" presName="root" presStyleCnt="0">
        <dgm:presLayoutVars>
          <dgm:dir/>
          <dgm:resizeHandles val="exact"/>
        </dgm:presLayoutVars>
      </dgm:prSet>
      <dgm:spPr/>
    </dgm:pt>
    <dgm:pt modelId="{0B2386C8-DC5A-4354-B4CB-E74DEFB4214C}" type="pres">
      <dgm:prSet presAssocID="{F4E34856-C634-4CF0-9A29-4D6F01AEE27E}" presName="compNode" presStyleCnt="0"/>
      <dgm:spPr/>
    </dgm:pt>
    <dgm:pt modelId="{465995D0-B62F-4C1D-B7A1-A9B7CAECEFBB}" type="pres">
      <dgm:prSet presAssocID="{F4E34856-C634-4CF0-9A29-4D6F01AEE27E}" presName="bgRect" presStyleLbl="bgShp" presStyleIdx="0" presStyleCnt="3"/>
      <dgm:spPr/>
    </dgm:pt>
    <dgm:pt modelId="{1F3C6307-9113-4369-93BF-E8BE9D53F37A}" type="pres">
      <dgm:prSet presAssocID="{F4E34856-C634-4CF0-9A29-4D6F01AEE2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FE55CDA-FB84-4CC7-B040-FB834D9AAC4E}" type="pres">
      <dgm:prSet presAssocID="{F4E34856-C634-4CF0-9A29-4D6F01AEE27E}" presName="spaceRect" presStyleCnt="0"/>
      <dgm:spPr/>
    </dgm:pt>
    <dgm:pt modelId="{7E5F9CC8-E608-4E1E-BB66-8654463CABC0}" type="pres">
      <dgm:prSet presAssocID="{F4E34856-C634-4CF0-9A29-4D6F01AEE27E}" presName="parTx" presStyleLbl="revTx" presStyleIdx="0" presStyleCnt="3">
        <dgm:presLayoutVars>
          <dgm:chMax val="0"/>
          <dgm:chPref val="0"/>
        </dgm:presLayoutVars>
      </dgm:prSet>
      <dgm:spPr/>
    </dgm:pt>
    <dgm:pt modelId="{FFD951FB-B86A-4BBA-AC37-F1FD6BFF6777}" type="pres">
      <dgm:prSet presAssocID="{9CAAC452-16BF-4FD8-B2CD-14F1675019A7}" presName="sibTrans" presStyleCnt="0"/>
      <dgm:spPr/>
    </dgm:pt>
    <dgm:pt modelId="{C23CE628-2FA4-41D4-BFF4-0EBD2AF6B07B}" type="pres">
      <dgm:prSet presAssocID="{AEF07C0C-5B5B-415C-BA8F-5EF7B7471D63}" presName="compNode" presStyleCnt="0"/>
      <dgm:spPr/>
    </dgm:pt>
    <dgm:pt modelId="{37CDDB7A-5C96-4ADD-9E07-97C8A9469FEB}" type="pres">
      <dgm:prSet presAssocID="{AEF07C0C-5B5B-415C-BA8F-5EF7B7471D63}" presName="bgRect" presStyleLbl="bgShp" presStyleIdx="1" presStyleCnt="3"/>
      <dgm:spPr/>
    </dgm:pt>
    <dgm:pt modelId="{8CD5E2F9-9C14-4A4D-9E71-8109E250FE89}" type="pres">
      <dgm:prSet presAssocID="{AEF07C0C-5B5B-415C-BA8F-5EF7B7471D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11EC16-F51F-41D3-BD84-2F4A9EADA069}" type="pres">
      <dgm:prSet presAssocID="{AEF07C0C-5B5B-415C-BA8F-5EF7B7471D63}" presName="spaceRect" presStyleCnt="0"/>
      <dgm:spPr/>
    </dgm:pt>
    <dgm:pt modelId="{AE6873AA-9566-4002-9BEC-B4F868B162E7}" type="pres">
      <dgm:prSet presAssocID="{AEF07C0C-5B5B-415C-BA8F-5EF7B7471D63}" presName="parTx" presStyleLbl="revTx" presStyleIdx="1" presStyleCnt="3">
        <dgm:presLayoutVars>
          <dgm:chMax val="0"/>
          <dgm:chPref val="0"/>
        </dgm:presLayoutVars>
      </dgm:prSet>
      <dgm:spPr/>
    </dgm:pt>
    <dgm:pt modelId="{13CF6284-901A-424D-9E84-2B26371A1617}" type="pres">
      <dgm:prSet presAssocID="{A85E7DF5-E6F7-4268-99B8-14B04EBDFB94}" presName="sibTrans" presStyleCnt="0"/>
      <dgm:spPr/>
    </dgm:pt>
    <dgm:pt modelId="{7D68214D-B1A3-4385-88D6-2D88885C6117}" type="pres">
      <dgm:prSet presAssocID="{B9DBD824-E0E1-4B64-866C-6A114BF5D201}" presName="compNode" presStyleCnt="0"/>
      <dgm:spPr/>
    </dgm:pt>
    <dgm:pt modelId="{4FC8D9C2-A044-4F2D-9F9D-4934F1FC33C8}" type="pres">
      <dgm:prSet presAssocID="{B9DBD824-E0E1-4B64-866C-6A114BF5D201}" presName="bgRect" presStyleLbl="bgShp" presStyleIdx="2" presStyleCnt="3"/>
      <dgm:spPr/>
    </dgm:pt>
    <dgm:pt modelId="{36B58B48-CFD0-480B-8166-2159E4E5F17B}" type="pres">
      <dgm:prSet presAssocID="{B9DBD824-E0E1-4B64-866C-6A114BF5D2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4969E8F-CD50-47DD-85B9-BD8B78D4D1FC}" type="pres">
      <dgm:prSet presAssocID="{B9DBD824-E0E1-4B64-866C-6A114BF5D201}" presName="spaceRect" presStyleCnt="0"/>
      <dgm:spPr/>
    </dgm:pt>
    <dgm:pt modelId="{679955F6-5062-4553-8EFF-BF2D1ACE8338}" type="pres">
      <dgm:prSet presAssocID="{B9DBD824-E0E1-4B64-866C-6A114BF5D2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DC0F25-08F7-4669-88B8-4379871E6CF0}" srcId="{284A3504-F7AB-4B7E-B52C-80D52DFF8845}" destId="{AEF07C0C-5B5B-415C-BA8F-5EF7B7471D63}" srcOrd="1" destOrd="0" parTransId="{B0102DEC-2997-4A9D-9775-BDA3404AA6CA}" sibTransId="{A85E7DF5-E6F7-4268-99B8-14B04EBDFB94}"/>
    <dgm:cxn modelId="{02C5EC66-CFEA-4A90-93AA-9B94013F2E97}" type="presOf" srcId="{B9DBD824-E0E1-4B64-866C-6A114BF5D201}" destId="{679955F6-5062-4553-8EFF-BF2D1ACE8338}" srcOrd="0" destOrd="0" presId="urn:microsoft.com/office/officeart/2018/2/layout/IconVerticalSolidList"/>
    <dgm:cxn modelId="{5EA83973-EF99-4256-A882-B04D7CB81EA2}" type="presOf" srcId="{F4E34856-C634-4CF0-9A29-4D6F01AEE27E}" destId="{7E5F9CC8-E608-4E1E-BB66-8654463CABC0}" srcOrd="0" destOrd="0" presId="urn:microsoft.com/office/officeart/2018/2/layout/IconVerticalSolidList"/>
    <dgm:cxn modelId="{7905EC53-2980-4732-8F3F-0D5657C60466}" type="presOf" srcId="{284A3504-F7AB-4B7E-B52C-80D52DFF8845}" destId="{266B2050-5199-466B-9AB9-FEB3031F225C}" srcOrd="0" destOrd="0" presId="urn:microsoft.com/office/officeart/2018/2/layout/IconVerticalSolidList"/>
    <dgm:cxn modelId="{5CAB7495-AE31-4447-AE52-FDA050954365}" srcId="{284A3504-F7AB-4B7E-B52C-80D52DFF8845}" destId="{F4E34856-C634-4CF0-9A29-4D6F01AEE27E}" srcOrd="0" destOrd="0" parTransId="{CD555BCC-5588-48D1-9D2D-E74E0A9251FA}" sibTransId="{9CAAC452-16BF-4FD8-B2CD-14F1675019A7}"/>
    <dgm:cxn modelId="{B4783CBD-3042-456E-A1C7-55546FA262CD}" srcId="{284A3504-F7AB-4B7E-B52C-80D52DFF8845}" destId="{B9DBD824-E0E1-4B64-866C-6A114BF5D201}" srcOrd="2" destOrd="0" parTransId="{7CA9E2A7-41EC-4EC6-B252-DC0318F7A547}" sibTransId="{261A91F9-345E-4A09-8F75-6C0AFAA2B840}"/>
    <dgm:cxn modelId="{4BCDFFCA-CB7F-4A48-A1C9-04E9DA120D6D}" type="presOf" srcId="{AEF07C0C-5B5B-415C-BA8F-5EF7B7471D63}" destId="{AE6873AA-9566-4002-9BEC-B4F868B162E7}" srcOrd="0" destOrd="0" presId="urn:microsoft.com/office/officeart/2018/2/layout/IconVerticalSolidList"/>
    <dgm:cxn modelId="{568C1CC2-9333-4243-9CBF-82F6BF995BDB}" type="presParOf" srcId="{266B2050-5199-466B-9AB9-FEB3031F225C}" destId="{0B2386C8-DC5A-4354-B4CB-E74DEFB4214C}" srcOrd="0" destOrd="0" presId="urn:microsoft.com/office/officeart/2018/2/layout/IconVerticalSolidList"/>
    <dgm:cxn modelId="{CBAFD353-3E2F-4E4A-B597-D73DB88219CC}" type="presParOf" srcId="{0B2386C8-DC5A-4354-B4CB-E74DEFB4214C}" destId="{465995D0-B62F-4C1D-B7A1-A9B7CAECEFBB}" srcOrd="0" destOrd="0" presId="urn:microsoft.com/office/officeart/2018/2/layout/IconVerticalSolidList"/>
    <dgm:cxn modelId="{65D776E4-AA98-4901-A1C9-CDE407FAE126}" type="presParOf" srcId="{0B2386C8-DC5A-4354-B4CB-E74DEFB4214C}" destId="{1F3C6307-9113-4369-93BF-E8BE9D53F37A}" srcOrd="1" destOrd="0" presId="urn:microsoft.com/office/officeart/2018/2/layout/IconVerticalSolidList"/>
    <dgm:cxn modelId="{EBFAE4BF-B5DD-4FF2-AE7F-7C5F8608E79E}" type="presParOf" srcId="{0B2386C8-DC5A-4354-B4CB-E74DEFB4214C}" destId="{EFE55CDA-FB84-4CC7-B040-FB834D9AAC4E}" srcOrd="2" destOrd="0" presId="urn:microsoft.com/office/officeart/2018/2/layout/IconVerticalSolidList"/>
    <dgm:cxn modelId="{20F90A56-11F3-40D9-B903-E459C9544D30}" type="presParOf" srcId="{0B2386C8-DC5A-4354-B4CB-E74DEFB4214C}" destId="{7E5F9CC8-E608-4E1E-BB66-8654463CABC0}" srcOrd="3" destOrd="0" presId="urn:microsoft.com/office/officeart/2018/2/layout/IconVerticalSolidList"/>
    <dgm:cxn modelId="{F7A21D63-032D-4C2A-87D6-EB9265B45D06}" type="presParOf" srcId="{266B2050-5199-466B-9AB9-FEB3031F225C}" destId="{FFD951FB-B86A-4BBA-AC37-F1FD6BFF6777}" srcOrd="1" destOrd="0" presId="urn:microsoft.com/office/officeart/2018/2/layout/IconVerticalSolidList"/>
    <dgm:cxn modelId="{5440EC00-445A-4C7D-9654-A0C1AAB7A641}" type="presParOf" srcId="{266B2050-5199-466B-9AB9-FEB3031F225C}" destId="{C23CE628-2FA4-41D4-BFF4-0EBD2AF6B07B}" srcOrd="2" destOrd="0" presId="urn:microsoft.com/office/officeart/2018/2/layout/IconVerticalSolidList"/>
    <dgm:cxn modelId="{BF3FF39F-88D3-4480-87DC-675B6C5C5677}" type="presParOf" srcId="{C23CE628-2FA4-41D4-BFF4-0EBD2AF6B07B}" destId="{37CDDB7A-5C96-4ADD-9E07-97C8A9469FEB}" srcOrd="0" destOrd="0" presId="urn:microsoft.com/office/officeart/2018/2/layout/IconVerticalSolidList"/>
    <dgm:cxn modelId="{A44F6E60-7C9A-4693-9DA2-A31F602D95A0}" type="presParOf" srcId="{C23CE628-2FA4-41D4-BFF4-0EBD2AF6B07B}" destId="{8CD5E2F9-9C14-4A4D-9E71-8109E250FE89}" srcOrd="1" destOrd="0" presId="urn:microsoft.com/office/officeart/2018/2/layout/IconVerticalSolidList"/>
    <dgm:cxn modelId="{3B74FB34-2132-4D04-A8F4-CFDBA84CBDD5}" type="presParOf" srcId="{C23CE628-2FA4-41D4-BFF4-0EBD2AF6B07B}" destId="{8B11EC16-F51F-41D3-BD84-2F4A9EADA069}" srcOrd="2" destOrd="0" presId="urn:microsoft.com/office/officeart/2018/2/layout/IconVerticalSolidList"/>
    <dgm:cxn modelId="{22726318-1A66-4563-9102-899C4FE9FEEC}" type="presParOf" srcId="{C23CE628-2FA4-41D4-BFF4-0EBD2AF6B07B}" destId="{AE6873AA-9566-4002-9BEC-B4F868B162E7}" srcOrd="3" destOrd="0" presId="urn:microsoft.com/office/officeart/2018/2/layout/IconVerticalSolidList"/>
    <dgm:cxn modelId="{48ED3764-267E-4579-83C7-295F74BE1F80}" type="presParOf" srcId="{266B2050-5199-466B-9AB9-FEB3031F225C}" destId="{13CF6284-901A-424D-9E84-2B26371A1617}" srcOrd="3" destOrd="0" presId="urn:microsoft.com/office/officeart/2018/2/layout/IconVerticalSolidList"/>
    <dgm:cxn modelId="{B06C173F-24DD-46FD-972C-D0215F155EF7}" type="presParOf" srcId="{266B2050-5199-466B-9AB9-FEB3031F225C}" destId="{7D68214D-B1A3-4385-88D6-2D88885C6117}" srcOrd="4" destOrd="0" presId="urn:microsoft.com/office/officeart/2018/2/layout/IconVerticalSolidList"/>
    <dgm:cxn modelId="{7783BD62-69A5-47AD-9A18-157E13E0ABD4}" type="presParOf" srcId="{7D68214D-B1A3-4385-88D6-2D88885C6117}" destId="{4FC8D9C2-A044-4F2D-9F9D-4934F1FC33C8}" srcOrd="0" destOrd="0" presId="urn:microsoft.com/office/officeart/2018/2/layout/IconVerticalSolidList"/>
    <dgm:cxn modelId="{1D561A35-A823-46C1-B73F-4086BBFD6738}" type="presParOf" srcId="{7D68214D-B1A3-4385-88D6-2D88885C6117}" destId="{36B58B48-CFD0-480B-8166-2159E4E5F17B}" srcOrd="1" destOrd="0" presId="urn:microsoft.com/office/officeart/2018/2/layout/IconVerticalSolidList"/>
    <dgm:cxn modelId="{75775AFB-8978-42AD-8AB7-60CE8775A376}" type="presParOf" srcId="{7D68214D-B1A3-4385-88D6-2D88885C6117}" destId="{D4969E8F-CD50-47DD-85B9-BD8B78D4D1FC}" srcOrd="2" destOrd="0" presId="urn:microsoft.com/office/officeart/2018/2/layout/IconVerticalSolidList"/>
    <dgm:cxn modelId="{BE6B020F-DEE9-476A-9EAE-D6F69A2559A5}" type="presParOf" srcId="{7D68214D-B1A3-4385-88D6-2D88885C6117}" destId="{679955F6-5062-4553-8EFF-BF2D1ACE83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9C40F0-791F-4F53-93C4-C2E58F9AFCE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56BFF7-8B59-4957-ADFF-9C9CAB7FB2F6}">
      <dgm:prSet/>
      <dgm:spPr/>
      <dgm:t>
        <a:bodyPr/>
        <a:lstStyle/>
        <a:p>
          <a:r>
            <a:rPr lang="en-US" dirty="0">
              <a:solidFill>
                <a:srgbClr val="000000"/>
              </a:solidFill>
              <a:latin typeface="Calibri"/>
            </a:rPr>
            <a:t>Problème</a:t>
          </a:r>
          <a:r>
            <a:rPr lang="en-US" dirty="0"/>
            <a:t> de </a:t>
          </a:r>
          <a:r>
            <a:rPr lang="fr" dirty="0"/>
            <a:t>mémoire</a:t>
          </a:r>
        </a:p>
      </dgm:t>
    </dgm:pt>
    <dgm:pt modelId="{17EFE567-9C30-43AD-8E50-19B855E3A314}" type="parTrans" cxnId="{6A6E68C7-C6D1-44C0-8C34-E734B2F15B55}">
      <dgm:prSet/>
      <dgm:spPr/>
      <dgm:t>
        <a:bodyPr/>
        <a:lstStyle/>
        <a:p>
          <a:endParaRPr lang="en-US"/>
        </a:p>
      </dgm:t>
    </dgm:pt>
    <dgm:pt modelId="{EAFF6F5F-973A-4622-8C77-9689ED52B892}" type="sibTrans" cxnId="{6A6E68C7-C6D1-44C0-8C34-E734B2F15B55}">
      <dgm:prSet/>
      <dgm:spPr/>
      <dgm:t>
        <a:bodyPr/>
        <a:lstStyle/>
        <a:p>
          <a:endParaRPr lang="en-US"/>
        </a:p>
      </dgm:t>
    </dgm:pt>
    <dgm:pt modelId="{2BAF3FA8-9F23-432F-97D0-AF8263F635EF}">
      <dgm:prSet/>
      <dgm:spPr/>
      <dgm:t>
        <a:bodyPr/>
        <a:lstStyle/>
        <a:p>
          <a:r>
            <a:rPr lang="en-US" dirty="0" err="1">
              <a:solidFill>
                <a:srgbClr val="000000"/>
              </a:solidFill>
              <a:latin typeface="Calibri"/>
            </a:rPr>
            <a:t>Problème</a:t>
          </a:r>
          <a:r>
            <a:rPr lang="en-US" dirty="0"/>
            <a:t> de </a:t>
          </a:r>
          <a:r>
            <a:rPr lang="en-US" dirty="0" err="1">
              <a:latin typeface="Calibri"/>
            </a:rPr>
            <a:t>compl</a:t>
          </a:r>
          <a:r>
            <a:rPr lang="fr" dirty="0">
              <a:latin typeface="Calibri"/>
            </a:rPr>
            <a:t>é</a:t>
          </a:r>
          <a:r>
            <a:rPr lang="en-US" dirty="0" err="1">
              <a:latin typeface="Calibri"/>
            </a:rPr>
            <a:t>xite</a:t>
          </a:r>
          <a:endParaRPr lang="en-US" dirty="0" err="1"/>
        </a:p>
      </dgm:t>
    </dgm:pt>
    <dgm:pt modelId="{D62C373C-2975-4A72-AF48-521F3420F787}" type="parTrans" cxnId="{5EAA0918-2714-4147-A45A-1FCBA98FDFE0}">
      <dgm:prSet/>
      <dgm:spPr/>
      <dgm:t>
        <a:bodyPr/>
        <a:lstStyle/>
        <a:p>
          <a:endParaRPr lang="en-US"/>
        </a:p>
      </dgm:t>
    </dgm:pt>
    <dgm:pt modelId="{929DBC67-2450-44CD-B514-9163A6A1479A}" type="sibTrans" cxnId="{5EAA0918-2714-4147-A45A-1FCBA98FDFE0}">
      <dgm:prSet/>
      <dgm:spPr/>
      <dgm:t>
        <a:bodyPr/>
        <a:lstStyle/>
        <a:p>
          <a:endParaRPr lang="en-US"/>
        </a:p>
      </dgm:t>
    </dgm:pt>
    <dgm:pt modelId="{8C20C987-7AE0-47DF-81BC-EDB5A37A6249}" type="pres">
      <dgm:prSet presAssocID="{239C40F0-791F-4F53-93C4-C2E58F9AFCE4}" presName="cycle" presStyleCnt="0">
        <dgm:presLayoutVars>
          <dgm:dir/>
          <dgm:resizeHandles val="exact"/>
        </dgm:presLayoutVars>
      </dgm:prSet>
      <dgm:spPr/>
    </dgm:pt>
    <dgm:pt modelId="{8ABE46D6-8C12-4398-BB17-FCA1EA6610C2}" type="pres">
      <dgm:prSet presAssocID="{ED56BFF7-8B59-4957-ADFF-9C9CAB7FB2F6}" presName="dummy" presStyleCnt="0"/>
      <dgm:spPr/>
    </dgm:pt>
    <dgm:pt modelId="{246EF834-BBFB-411B-B581-95179EC96241}" type="pres">
      <dgm:prSet presAssocID="{ED56BFF7-8B59-4957-ADFF-9C9CAB7FB2F6}" presName="node" presStyleLbl="revTx" presStyleIdx="0" presStyleCnt="2">
        <dgm:presLayoutVars>
          <dgm:bulletEnabled val="1"/>
        </dgm:presLayoutVars>
      </dgm:prSet>
      <dgm:spPr/>
    </dgm:pt>
    <dgm:pt modelId="{F00AF3B3-F1CA-4320-9AB1-D54EF5397B4F}" type="pres">
      <dgm:prSet presAssocID="{EAFF6F5F-973A-4622-8C77-9689ED52B892}" presName="sibTrans" presStyleLbl="node1" presStyleIdx="0" presStyleCnt="2"/>
      <dgm:spPr/>
    </dgm:pt>
    <dgm:pt modelId="{A1DD5EA6-F823-4EEA-90D4-2FBB2F39659F}" type="pres">
      <dgm:prSet presAssocID="{2BAF3FA8-9F23-432F-97D0-AF8263F635EF}" presName="dummy" presStyleCnt="0"/>
      <dgm:spPr/>
    </dgm:pt>
    <dgm:pt modelId="{8DC4670D-4B9B-47AD-87C3-03590A21F698}" type="pres">
      <dgm:prSet presAssocID="{2BAF3FA8-9F23-432F-97D0-AF8263F635EF}" presName="node" presStyleLbl="revTx" presStyleIdx="1" presStyleCnt="2">
        <dgm:presLayoutVars>
          <dgm:bulletEnabled val="1"/>
        </dgm:presLayoutVars>
      </dgm:prSet>
      <dgm:spPr/>
    </dgm:pt>
    <dgm:pt modelId="{08D6666F-A746-4C5E-B3F6-616475D8432E}" type="pres">
      <dgm:prSet presAssocID="{929DBC67-2450-44CD-B514-9163A6A1479A}" presName="sibTrans" presStyleLbl="node1" presStyleIdx="1" presStyleCnt="2"/>
      <dgm:spPr/>
    </dgm:pt>
  </dgm:ptLst>
  <dgm:cxnLst>
    <dgm:cxn modelId="{5EAA0918-2714-4147-A45A-1FCBA98FDFE0}" srcId="{239C40F0-791F-4F53-93C4-C2E58F9AFCE4}" destId="{2BAF3FA8-9F23-432F-97D0-AF8263F635EF}" srcOrd="1" destOrd="0" parTransId="{D62C373C-2975-4A72-AF48-521F3420F787}" sibTransId="{929DBC67-2450-44CD-B514-9163A6A1479A}"/>
    <dgm:cxn modelId="{2368E731-EDF3-4C39-9455-F424E83CA4AC}" type="presOf" srcId="{239C40F0-791F-4F53-93C4-C2E58F9AFCE4}" destId="{8C20C987-7AE0-47DF-81BC-EDB5A37A6249}" srcOrd="0" destOrd="0" presId="urn:microsoft.com/office/officeart/2005/8/layout/cycle1"/>
    <dgm:cxn modelId="{7D9C874C-39AD-4321-9068-3748C5310A87}" type="presOf" srcId="{EAFF6F5F-973A-4622-8C77-9689ED52B892}" destId="{F00AF3B3-F1CA-4320-9AB1-D54EF5397B4F}" srcOrd="0" destOrd="0" presId="urn:microsoft.com/office/officeart/2005/8/layout/cycle1"/>
    <dgm:cxn modelId="{DE60C879-7257-44FE-89D4-4E7CB519C706}" type="presOf" srcId="{929DBC67-2450-44CD-B514-9163A6A1479A}" destId="{08D6666F-A746-4C5E-B3F6-616475D8432E}" srcOrd="0" destOrd="0" presId="urn:microsoft.com/office/officeart/2005/8/layout/cycle1"/>
    <dgm:cxn modelId="{E303C3BF-B44C-4CBE-B342-9CED244ACED8}" type="presOf" srcId="{ED56BFF7-8B59-4957-ADFF-9C9CAB7FB2F6}" destId="{246EF834-BBFB-411B-B581-95179EC96241}" srcOrd="0" destOrd="0" presId="urn:microsoft.com/office/officeart/2005/8/layout/cycle1"/>
    <dgm:cxn modelId="{6A6E68C7-C6D1-44C0-8C34-E734B2F15B55}" srcId="{239C40F0-791F-4F53-93C4-C2E58F9AFCE4}" destId="{ED56BFF7-8B59-4957-ADFF-9C9CAB7FB2F6}" srcOrd="0" destOrd="0" parTransId="{17EFE567-9C30-43AD-8E50-19B855E3A314}" sibTransId="{EAFF6F5F-973A-4622-8C77-9689ED52B892}"/>
    <dgm:cxn modelId="{F110A4FD-668B-4B85-BEAD-1E1D44649897}" type="presOf" srcId="{2BAF3FA8-9F23-432F-97D0-AF8263F635EF}" destId="{8DC4670D-4B9B-47AD-87C3-03590A21F698}" srcOrd="0" destOrd="0" presId="urn:microsoft.com/office/officeart/2005/8/layout/cycle1"/>
    <dgm:cxn modelId="{F3E7B11C-C27C-454D-BE7F-975C0E8A6860}" type="presParOf" srcId="{8C20C987-7AE0-47DF-81BC-EDB5A37A6249}" destId="{8ABE46D6-8C12-4398-BB17-FCA1EA6610C2}" srcOrd="0" destOrd="0" presId="urn:microsoft.com/office/officeart/2005/8/layout/cycle1"/>
    <dgm:cxn modelId="{5597D93C-1AF2-47E4-B133-92B25196E15E}" type="presParOf" srcId="{8C20C987-7AE0-47DF-81BC-EDB5A37A6249}" destId="{246EF834-BBFB-411B-B581-95179EC96241}" srcOrd="1" destOrd="0" presId="urn:microsoft.com/office/officeart/2005/8/layout/cycle1"/>
    <dgm:cxn modelId="{F9CDE276-2852-4806-9278-1E3609B4566B}" type="presParOf" srcId="{8C20C987-7AE0-47DF-81BC-EDB5A37A6249}" destId="{F00AF3B3-F1CA-4320-9AB1-D54EF5397B4F}" srcOrd="2" destOrd="0" presId="urn:microsoft.com/office/officeart/2005/8/layout/cycle1"/>
    <dgm:cxn modelId="{BDA69D96-862F-40A0-A2E3-D65125DDC816}" type="presParOf" srcId="{8C20C987-7AE0-47DF-81BC-EDB5A37A6249}" destId="{A1DD5EA6-F823-4EEA-90D4-2FBB2F39659F}" srcOrd="3" destOrd="0" presId="urn:microsoft.com/office/officeart/2005/8/layout/cycle1"/>
    <dgm:cxn modelId="{CFDC575E-33BE-4CD3-87BD-BFBC5757FB31}" type="presParOf" srcId="{8C20C987-7AE0-47DF-81BC-EDB5A37A6249}" destId="{8DC4670D-4B9B-47AD-87C3-03590A21F698}" srcOrd="4" destOrd="0" presId="urn:microsoft.com/office/officeart/2005/8/layout/cycle1"/>
    <dgm:cxn modelId="{7A012431-6213-4B72-8EFD-89D5E9115ABD}" type="presParOf" srcId="{8C20C987-7AE0-47DF-81BC-EDB5A37A6249}" destId="{08D6666F-A746-4C5E-B3F6-616475D8432E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1E3E1E-C87D-43D1-9052-F9A0EC25D6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420D2B-3AF6-4783-9F3F-0E71BA8FB5AB}">
      <dgm:prSet/>
      <dgm:spPr/>
      <dgm:t>
        <a:bodyPr/>
        <a:lstStyle/>
        <a:p>
          <a:pPr rtl="0"/>
          <a:r>
            <a:rPr lang="en-US" dirty="0">
              <a:latin typeface="Calibri"/>
            </a:rPr>
            <a:t>Choix du language</a:t>
          </a:r>
        </a:p>
      </dgm:t>
    </dgm:pt>
    <dgm:pt modelId="{6C6AC6BA-9F38-4646-8062-3D54B3ECD174}" type="parTrans" cxnId="{55EAE529-D54B-4E1B-B5C5-77E4A23C2328}">
      <dgm:prSet/>
      <dgm:spPr/>
      <dgm:t>
        <a:bodyPr/>
        <a:lstStyle/>
        <a:p>
          <a:endParaRPr lang="en-US"/>
        </a:p>
      </dgm:t>
    </dgm:pt>
    <dgm:pt modelId="{38DEECA8-9116-4C33-B8D6-7B1AAF739A9C}" type="sibTrans" cxnId="{55EAE529-D54B-4E1B-B5C5-77E4A23C2328}">
      <dgm:prSet/>
      <dgm:spPr/>
      <dgm:t>
        <a:bodyPr/>
        <a:lstStyle/>
        <a:p>
          <a:endParaRPr lang="en-US"/>
        </a:p>
      </dgm:t>
    </dgm:pt>
    <dgm:pt modelId="{3E610715-A4F3-4711-84F3-0DF78F602E3C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Multi-Theading</a:t>
          </a:r>
          <a:endParaRPr lang="en-US" dirty="0"/>
        </a:p>
      </dgm:t>
    </dgm:pt>
    <dgm:pt modelId="{51721F9B-0A6A-4FA7-830D-2D45D5624621}" type="parTrans" cxnId="{46A6C001-6A8B-4637-BC3D-D9E13DEB4EE1}">
      <dgm:prSet/>
      <dgm:spPr/>
      <dgm:t>
        <a:bodyPr/>
        <a:lstStyle/>
        <a:p>
          <a:endParaRPr lang="en-US"/>
        </a:p>
      </dgm:t>
    </dgm:pt>
    <dgm:pt modelId="{DCAF8DE3-FF05-498C-A321-4B32452875F2}" type="sibTrans" cxnId="{46A6C001-6A8B-4637-BC3D-D9E13DEB4EE1}">
      <dgm:prSet/>
      <dgm:spPr/>
      <dgm:t>
        <a:bodyPr/>
        <a:lstStyle/>
        <a:p>
          <a:endParaRPr lang="en-US"/>
        </a:p>
      </dgm:t>
    </dgm:pt>
    <dgm:pt modelId="{CC7247BB-FB34-4F70-9C57-F347801B06C6}">
      <dgm:prSet phldr="0"/>
      <dgm:spPr/>
      <dgm:t>
        <a:bodyPr/>
        <a:lstStyle/>
        <a:p>
          <a:r>
            <a:rPr lang="en-US" dirty="0">
              <a:latin typeface="Calibri"/>
            </a:rPr>
            <a:t>Calcul </a:t>
          </a:r>
          <a:r>
            <a:rPr lang="en-US" dirty="0"/>
            <a:t>par </a:t>
          </a:r>
          <a:r>
            <a:rPr lang="en-US" dirty="0">
              <a:latin typeface="Calibri"/>
            </a:rPr>
            <a:t>couche</a:t>
          </a:r>
          <a:endParaRPr lang="en-US" dirty="0"/>
        </a:p>
      </dgm:t>
    </dgm:pt>
    <dgm:pt modelId="{8A8C35B7-DD50-41E3-B6CF-93264EEBD602}" type="parTrans" cxnId="{9B43FF15-D8CC-49B8-8876-59608F95CBF7}">
      <dgm:prSet/>
      <dgm:spPr/>
    </dgm:pt>
    <dgm:pt modelId="{0774ECC3-174F-45A5-BE8A-08E7A77A3CFC}" type="sibTrans" cxnId="{9B43FF15-D8CC-49B8-8876-59608F95CBF7}">
      <dgm:prSet/>
      <dgm:spPr/>
    </dgm:pt>
    <dgm:pt modelId="{3279310E-C0D7-47D9-BC3A-814551CD0DE2}" type="pres">
      <dgm:prSet presAssocID="{6B1E3E1E-C87D-43D1-9052-F9A0EC25D6B5}" presName="linear" presStyleCnt="0">
        <dgm:presLayoutVars>
          <dgm:animLvl val="lvl"/>
          <dgm:resizeHandles val="exact"/>
        </dgm:presLayoutVars>
      </dgm:prSet>
      <dgm:spPr/>
    </dgm:pt>
    <dgm:pt modelId="{1C5E1EF1-4FD8-46E8-A95B-25147D7D1291}" type="pres">
      <dgm:prSet presAssocID="{45420D2B-3AF6-4783-9F3F-0E71BA8FB5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C34BE1-C365-43D4-8462-D94BD1FE9C7E}" type="pres">
      <dgm:prSet presAssocID="{38DEECA8-9116-4C33-B8D6-7B1AAF739A9C}" presName="spacer" presStyleCnt="0"/>
      <dgm:spPr/>
    </dgm:pt>
    <dgm:pt modelId="{1A81D82A-51F2-4686-95A7-8978B21D809B}" type="pres">
      <dgm:prSet presAssocID="{CC7247BB-FB34-4F70-9C57-F347801B06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BC187E-2536-49BE-8A6F-68E0F04F6EB3}" type="pres">
      <dgm:prSet presAssocID="{0774ECC3-174F-45A5-BE8A-08E7A77A3CFC}" presName="spacer" presStyleCnt="0"/>
      <dgm:spPr/>
    </dgm:pt>
    <dgm:pt modelId="{7622D938-8259-4F3F-BBDF-6661A341F6D5}" type="pres">
      <dgm:prSet presAssocID="{3E610715-A4F3-4711-84F3-0DF78F602E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A6C001-6A8B-4637-BC3D-D9E13DEB4EE1}" srcId="{6B1E3E1E-C87D-43D1-9052-F9A0EC25D6B5}" destId="{3E610715-A4F3-4711-84F3-0DF78F602E3C}" srcOrd="2" destOrd="0" parTransId="{51721F9B-0A6A-4FA7-830D-2D45D5624621}" sibTransId="{DCAF8DE3-FF05-498C-A321-4B32452875F2}"/>
    <dgm:cxn modelId="{9B43FF15-D8CC-49B8-8876-59608F95CBF7}" srcId="{6B1E3E1E-C87D-43D1-9052-F9A0EC25D6B5}" destId="{CC7247BB-FB34-4F70-9C57-F347801B06C6}" srcOrd="1" destOrd="0" parTransId="{8A8C35B7-DD50-41E3-B6CF-93264EEBD602}" sibTransId="{0774ECC3-174F-45A5-BE8A-08E7A77A3CFC}"/>
    <dgm:cxn modelId="{55EAE529-D54B-4E1B-B5C5-77E4A23C2328}" srcId="{6B1E3E1E-C87D-43D1-9052-F9A0EC25D6B5}" destId="{45420D2B-3AF6-4783-9F3F-0E71BA8FB5AB}" srcOrd="0" destOrd="0" parTransId="{6C6AC6BA-9F38-4646-8062-3D54B3ECD174}" sibTransId="{38DEECA8-9116-4C33-B8D6-7B1AAF739A9C}"/>
    <dgm:cxn modelId="{BE1DA374-EDA5-4CE4-9EF3-004FB8BB23CD}" type="presOf" srcId="{3E610715-A4F3-4711-84F3-0DF78F602E3C}" destId="{7622D938-8259-4F3F-BBDF-6661A341F6D5}" srcOrd="0" destOrd="0" presId="urn:microsoft.com/office/officeart/2005/8/layout/vList2"/>
    <dgm:cxn modelId="{F4BA68A6-2209-4FDD-850E-F3111DAEB46C}" type="presOf" srcId="{6B1E3E1E-C87D-43D1-9052-F9A0EC25D6B5}" destId="{3279310E-C0D7-47D9-BC3A-814551CD0DE2}" srcOrd="0" destOrd="0" presId="urn:microsoft.com/office/officeart/2005/8/layout/vList2"/>
    <dgm:cxn modelId="{5678ACA8-BD55-486B-B0C9-E50381CFC47F}" type="presOf" srcId="{45420D2B-3AF6-4783-9F3F-0E71BA8FB5AB}" destId="{1C5E1EF1-4FD8-46E8-A95B-25147D7D1291}" srcOrd="0" destOrd="0" presId="urn:microsoft.com/office/officeart/2005/8/layout/vList2"/>
    <dgm:cxn modelId="{1829B7DA-63B9-47A5-A6DE-2C4BF82C2E89}" type="presOf" srcId="{CC7247BB-FB34-4F70-9C57-F347801B06C6}" destId="{1A81D82A-51F2-4686-95A7-8978B21D809B}" srcOrd="0" destOrd="0" presId="urn:microsoft.com/office/officeart/2005/8/layout/vList2"/>
    <dgm:cxn modelId="{A1A25B9A-1429-4B5F-803E-0126DC3D3E7B}" type="presParOf" srcId="{3279310E-C0D7-47D9-BC3A-814551CD0DE2}" destId="{1C5E1EF1-4FD8-46E8-A95B-25147D7D1291}" srcOrd="0" destOrd="0" presId="urn:microsoft.com/office/officeart/2005/8/layout/vList2"/>
    <dgm:cxn modelId="{08545CED-56D1-47F5-A907-3FE1FB5427A2}" type="presParOf" srcId="{3279310E-C0D7-47D9-BC3A-814551CD0DE2}" destId="{E9C34BE1-C365-43D4-8462-D94BD1FE9C7E}" srcOrd="1" destOrd="0" presId="urn:microsoft.com/office/officeart/2005/8/layout/vList2"/>
    <dgm:cxn modelId="{9F12FC71-458C-4DAD-ACC6-B547DAFCCDDE}" type="presParOf" srcId="{3279310E-C0D7-47D9-BC3A-814551CD0DE2}" destId="{1A81D82A-51F2-4686-95A7-8978B21D809B}" srcOrd="2" destOrd="0" presId="urn:microsoft.com/office/officeart/2005/8/layout/vList2"/>
    <dgm:cxn modelId="{CA9D17EE-A9FC-4F33-8B5F-39358F767BED}" type="presParOf" srcId="{3279310E-C0D7-47D9-BC3A-814551CD0DE2}" destId="{C6BC187E-2536-49BE-8A6F-68E0F04F6EB3}" srcOrd="3" destOrd="0" presId="urn:microsoft.com/office/officeart/2005/8/layout/vList2"/>
    <dgm:cxn modelId="{FC6E8A32-64ED-4DD2-9C1F-36822BD08E53}" type="presParOf" srcId="{3279310E-C0D7-47D9-BC3A-814551CD0DE2}" destId="{7622D938-8259-4F3F-BBDF-6661A341F6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1E3E1E-C87D-43D1-9052-F9A0EC25D6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BD7C1A-9111-4BCB-87D0-A65D1B3723DF}">
      <dgm:prSet/>
      <dgm:spPr/>
      <dgm:t>
        <a:bodyPr/>
        <a:lstStyle/>
        <a:p>
          <a:pPr rtl="0"/>
          <a:r>
            <a:rPr lang="en-US" dirty="0">
              <a:latin typeface="Calibri"/>
            </a:rPr>
            <a:t>Compression de la data</a:t>
          </a:r>
          <a:endParaRPr lang="en-US" dirty="0"/>
        </a:p>
      </dgm:t>
    </dgm:pt>
    <dgm:pt modelId="{8AEF0AF4-C3D4-4BA3-AD2B-578C65E4EB38}" type="parTrans" cxnId="{C9B244EB-0811-4BC0-A1BD-B0D2D4B8F3E2}">
      <dgm:prSet/>
      <dgm:spPr/>
      <dgm:t>
        <a:bodyPr/>
        <a:lstStyle/>
        <a:p>
          <a:endParaRPr lang="en-US"/>
        </a:p>
      </dgm:t>
    </dgm:pt>
    <dgm:pt modelId="{406CEDAE-411B-49A2-AD5E-90A5E0C97190}" type="sibTrans" cxnId="{C9B244EB-0811-4BC0-A1BD-B0D2D4B8F3E2}">
      <dgm:prSet/>
      <dgm:spPr/>
      <dgm:t>
        <a:bodyPr/>
        <a:lstStyle/>
        <a:p>
          <a:endParaRPr lang="en-US"/>
        </a:p>
      </dgm:t>
    </dgm:pt>
    <dgm:pt modelId="{45420D2B-3AF6-4783-9F3F-0E71BA8FB5AB}">
      <dgm:prSet/>
      <dgm:spPr/>
      <dgm:t>
        <a:bodyPr/>
        <a:lstStyle/>
        <a:p>
          <a:pPr rtl="0"/>
          <a:r>
            <a:rPr lang="en-US" dirty="0">
              <a:latin typeface="Calibri"/>
            </a:rPr>
            <a:t>Calcule </a:t>
          </a:r>
          <a:r>
            <a:rPr lang="en-US" dirty="0"/>
            <a:t>par couche</a:t>
          </a:r>
        </a:p>
      </dgm:t>
    </dgm:pt>
    <dgm:pt modelId="{6C6AC6BA-9F38-4646-8062-3D54B3ECD174}" type="parTrans" cxnId="{55EAE529-D54B-4E1B-B5C5-77E4A23C2328}">
      <dgm:prSet/>
      <dgm:spPr/>
      <dgm:t>
        <a:bodyPr/>
        <a:lstStyle/>
        <a:p>
          <a:endParaRPr lang="en-US"/>
        </a:p>
      </dgm:t>
    </dgm:pt>
    <dgm:pt modelId="{38DEECA8-9116-4C33-B8D6-7B1AAF739A9C}" type="sibTrans" cxnId="{55EAE529-D54B-4E1B-B5C5-77E4A23C2328}">
      <dgm:prSet/>
      <dgm:spPr/>
      <dgm:t>
        <a:bodyPr/>
        <a:lstStyle/>
        <a:p>
          <a:endParaRPr lang="en-US"/>
        </a:p>
      </dgm:t>
    </dgm:pt>
    <dgm:pt modelId="{3E610715-A4F3-4711-84F3-0DF78F602E3C}">
      <dgm:prSet/>
      <dgm:spPr/>
      <dgm:t>
        <a:bodyPr/>
        <a:lstStyle/>
        <a:p>
          <a:pPr rtl="0"/>
          <a:r>
            <a:rPr lang="en-US" dirty="0" err="1">
              <a:latin typeface="Calibri"/>
            </a:rPr>
            <a:t>Utilisation</a:t>
          </a:r>
          <a:r>
            <a:rPr lang="en-US" dirty="0">
              <a:latin typeface="Calibri"/>
            </a:rPr>
            <a:t> de </a:t>
          </a:r>
          <a:r>
            <a:rPr lang="en-US" dirty="0" err="1">
              <a:latin typeface="Calibri"/>
            </a:rPr>
            <a:t>fichier</a:t>
          </a:r>
          <a:r>
            <a:rPr lang="en-US" dirty="0">
              <a:latin typeface="Calibri"/>
            </a:rPr>
            <a:t> temporaire</a:t>
          </a:r>
          <a:endParaRPr lang="en-US" dirty="0"/>
        </a:p>
      </dgm:t>
    </dgm:pt>
    <dgm:pt modelId="{51721F9B-0A6A-4FA7-830D-2D45D5624621}" type="parTrans" cxnId="{46A6C001-6A8B-4637-BC3D-D9E13DEB4EE1}">
      <dgm:prSet/>
      <dgm:spPr/>
      <dgm:t>
        <a:bodyPr/>
        <a:lstStyle/>
        <a:p>
          <a:endParaRPr lang="en-US"/>
        </a:p>
      </dgm:t>
    </dgm:pt>
    <dgm:pt modelId="{DCAF8DE3-FF05-498C-A321-4B32452875F2}" type="sibTrans" cxnId="{46A6C001-6A8B-4637-BC3D-D9E13DEB4EE1}">
      <dgm:prSet/>
      <dgm:spPr/>
      <dgm:t>
        <a:bodyPr/>
        <a:lstStyle/>
        <a:p>
          <a:endParaRPr lang="en-US"/>
        </a:p>
      </dgm:t>
    </dgm:pt>
    <dgm:pt modelId="{3279310E-C0D7-47D9-BC3A-814551CD0DE2}" type="pres">
      <dgm:prSet presAssocID="{6B1E3E1E-C87D-43D1-9052-F9A0EC25D6B5}" presName="linear" presStyleCnt="0">
        <dgm:presLayoutVars>
          <dgm:animLvl val="lvl"/>
          <dgm:resizeHandles val="exact"/>
        </dgm:presLayoutVars>
      </dgm:prSet>
      <dgm:spPr/>
    </dgm:pt>
    <dgm:pt modelId="{76EAFECE-B973-4C2A-BE63-4026EEBEC145}" type="pres">
      <dgm:prSet presAssocID="{FFBD7C1A-9111-4BCB-87D0-A65D1B3723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875806-0773-4E02-8465-D794A181B608}" type="pres">
      <dgm:prSet presAssocID="{406CEDAE-411B-49A2-AD5E-90A5E0C97190}" presName="spacer" presStyleCnt="0"/>
      <dgm:spPr/>
    </dgm:pt>
    <dgm:pt modelId="{1C5E1EF1-4FD8-46E8-A95B-25147D7D1291}" type="pres">
      <dgm:prSet presAssocID="{45420D2B-3AF6-4783-9F3F-0E71BA8FB5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C34BE1-C365-43D4-8462-D94BD1FE9C7E}" type="pres">
      <dgm:prSet presAssocID="{38DEECA8-9116-4C33-B8D6-7B1AAF739A9C}" presName="spacer" presStyleCnt="0"/>
      <dgm:spPr/>
    </dgm:pt>
    <dgm:pt modelId="{7622D938-8259-4F3F-BBDF-6661A341F6D5}" type="pres">
      <dgm:prSet presAssocID="{3E610715-A4F3-4711-84F3-0DF78F602E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A6C001-6A8B-4637-BC3D-D9E13DEB4EE1}" srcId="{6B1E3E1E-C87D-43D1-9052-F9A0EC25D6B5}" destId="{3E610715-A4F3-4711-84F3-0DF78F602E3C}" srcOrd="2" destOrd="0" parTransId="{51721F9B-0A6A-4FA7-830D-2D45D5624621}" sibTransId="{DCAF8DE3-FF05-498C-A321-4B32452875F2}"/>
    <dgm:cxn modelId="{55EAE529-D54B-4E1B-B5C5-77E4A23C2328}" srcId="{6B1E3E1E-C87D-43D1-9052-F9A0EC25D6B5}" destId="{45420D2B-3AF6-4783-9F3F-0E71BA8FB5AB}" srcOrd="1" destOrd="0" parTransId="{6C6AC6BA-9F38-4646-8062-3D54B3ECD174}" sibTransId="{38DEECA8-9116-4C33-B8D6-7B1AAF739A9C}"/>
    <dgm:cxn modelId="{E8DA8D58-EAF7-400D-AB5A-8DF322C0AED4}" type="presOf" srcId="{45420D2B-3AF6-4783-9F3F-0E71BA8FB5AB}" destId="{1C5E1EF1-4FD8-46E8-A95B-25147D7D1291}" srcOrd="0" destOrd="0" presId="urn:microsoft.com/office/officeart/2005/8/layout/vList2"/>
    <dgm:cxn modelId="{5FD5B0A5-B534-441B-9352-83E9BDDCE6A3}" type="presOf" srcId="{FFBD7C1A-9111-4BCB-87D0-A65D1B3723DF}" destId="{76EAFECE-B973-4C2A-BE63-4026EEBEC145}" srcOrd="0" destOrd="0" presId="urn:microsoft.com/office/officeart/2005/8/layout/vList2"/>
    <dgm:cxn modelId="{F4BA68A6-2209-4FDD-850E-F3111DAEB46C}" type="presOf" srcId="{6B1E3E1E-C87D-43D1-9052-F9A0EC25D6B5}" destId="{3279310E-C0D7-47D9-BC3A-814551CD0DE2}" srcOrd="0" destOrd="0" presId="urn:microsoft.com/office/officeart/2005/8/layout/vList2"/>
    <dgm:cxn modelId="{C9B244EB-0811-4BC0-A1BD-B0D2D4B8F3E2}" srcId="{6B1E3E1E-C87D-43D1-9052-F9A0EC25D6B5}" destId="{FFBD7C1A-9111-4BCB-87D0-A65D1B3723DF}" srcOrd="0" destOrd="0" parTransId="{8AEF0AF4-C3D4-4BA3-AD2B-578C65E4EB38}" sibTransId="{406CEDAE-411B-49A2-AD5E-90A5E0C97190}"/>
    <dgm:cxn modelId="{A708EFF3-E57A-46A5-AEC0-7F7C22C31309}" type="presOf" srcId="{3E610715-A4F3-4711-84F3-0DF78F602E3C}" destId="{7622D938-8259-4F3F-BBDF-6661A341F6D5}" srcOrd="0" destOrd="0" presId="urn:microsoft.com/office/officeart/2005/8/layout/vList2"/>
    <dgm:cxn modelId="{04D2C648-A303-4CC0-8431-45C4448EA77A}" type="presParOf" srcId="{3279310E-C0D7-47D9-BC3A-814551CD0DE2}" destId="{76EAFECE-B973-4C2A-BE63-4026EEBEC145}" srcOrd="0" destOrd="0" presId="urn:microsoft.com/office/officeart/2005/8/layout/vList2"/>
    <dgm:cxn modelId="{7CB35377-9525-48BB-9DEB-8D788440B40F}" type="presParOf" srcId="{3279310E-C0D7-47D9-BC3A-814551CD0DE2}" destId="{2F875806-0773-4E02-8465-D794A181B608}" srcOrd="1" destOrd="0" presId="urn:microsoft.com/office/officeart/2005/8/layout/vList2"/>
    <dgm:cxn modelId="{7CEB2D46-A61A-4430-B8BB-67127AF0D5AD}" type="presParOf" srcId="{3279310E-C0D7-47D9-BC3A-814551CD0DE2}" destId="{1C5E1EF1-4FD8-46E8-A95B-25147D7D1291}" srcOrd="2" destOrd="0" presId="urn:microsoft.com/office/officeart/2005/8/layout/vList2"/>
    <dgm:cxn modelId="{300E703D-2C06-466C-B7BD-8D7F04ED9424}" type="presParOf" srcId="{3279310E-C0D7-47D9-BC3A-814551CD0DE2}" destId="{E9C34BE1-C365-43D4-8462-D94BD1FE9C7E}" srcOrd="3" destOrd="0" presId="urn:microsoft.com/office/officeart/2005/8/layout/vList2"/>
    <dgm:cxn modelId="{F5054403-4423-4DD4-ADD3-2DD282A2A6B2}" type="presParOf" srcId="{3279310E-C0D7-47D9-BC3A-814551CD0DE2}" destId="{7622D938-8259-4F3F-BBDF-6661A341F6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03A4EA-4E41-4186-9CE1-C6AF164A42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2D46B0-2DC7-4F62-8C19-F1129B0CBF5B}">
      <dgm:prSet/>
      <dgm:spPr/>
      <dgm:t>
        <a:bodyPr/>
        <a:lstStyle/>
        <a:p>
          <a:r>
            <a:rPr lang="en-US"/>
            <a:t>Épreuve d’optimisation</a:t>
          </a:r>
        </a:p>
      </dgm:t>
    </dgm:pt>
    <dgm:pt modelId="{F6AA1A1B-9E4E-46A3-BFA1-E5EA626DED86}" type="parTrans" cxnId="{E24B0AC0-B581-4EA9-B818-6C89187C2EC4}">
      <dgm:prSet/>
      <dgm:spPr/>
      <dgm:t>
        <a:bodyPr/>
        <a:lstStyle/>
        <a:p>
          <a:endParaRPr lang="en-US"/>
        </a:p>
      </dgm:t>
    </dgm:pt>
    <dgm:pt modelId="{670A4245-6975-4991-818E-702993D3FD0C}" type="sibTrans" cxnId="{E24B0AC0-B581-4EA9-B818-6C89187C2EC4}">
      <dgm:prSet/>
      <dgm:spPr/>
      <dgm:t>
        <a:bodyPr/>
        <a:lstStyle/>
        <a:p>
          <a:endParaRPr lang="en-US"/>
        </a:p>
      </dgm:t>
    </dgm:pt>
    <dgm:pt modelId="{A4897C4D-8FE3-4F9F-9806-E9821E4766EF}">
      <dgm:prSet/>
      <dgm:spPr/>
      <dgm:t>
        <a:bodyPr/>
        <a:lstStyle/>
        <a:p>
          <a:r>
            <a:rPr lang="en-US"/>
            <a:t>Meilleur résultat possible une fois calculé</a:t>
          </a:r>
        </a:p>
      </dgm:t>
    </dgm:pt>
    <dgm:pt modelId="{7E4D3756-F655-48AD-B38E-74E8868DA365}" type="parTrans" cxnId="{C02D29F3-139F-4B03-912B-6599F9A0299C}">
      <dgm:prSet/>
      <dgm:spPr/>
      <dgm:t>
        <a:bodyPr/>
        <a:lstStyle/>
        <a:p>
          <a:endParaRPr lang="en-US"/>
        </a:p>
      </dgm:t>
    </dgm:pt>
    <dgm:pt modelId="{D3C97AAB-F658-479A-B03F-05A1C7050AB2}" type="sibTrans" cxnId="{C02D29F3-139F-4B03-912B-6599F9A0299C}">
      <dgm:prSet/>
      <dgm:spPr/>
      <dgm:t>
        <a:bodyPr/>
        <a:lstStyle/>
        <a:p>
          <a:endParaRPr lang="en-US"/>
        </a:p>
      </dgm:t>
    </dgm:pt>
    <dgm:pt modelId="{D8A52340-6C17-4F68-A331-7B4E36CDFC88}">
      <dgm:prSet/>
      <dgm:spPr/>
      <dgm:t>
        <a:bodyPr/>
        <a:lstStyle/>
        <a:p>
          <a:r>
            <a:rPr lang="en-US"/>
            <a:t>Très vite limité à cause du caractère exponentiel du jeu</a:t>
          </a:r>
        </a:p>
      </dgm:t>
    </dgm:pt>
    <dgm:pt modelId="{D83249CB-49DD-49D3-90B0-BD2CAB262DC3}" type="parTrans" cxnId="{BAB51917-C3DF-47E6-BFAA-1DCB3A5786E9}">
      <dgm:prSet/>
      <dgm:spPr/>
      <dgm:t>
        <a:bodyPr/>
        <a:lstStyle/>
        <a:p>
          <a:endParaRPr lang="en-US"/>
        </a:p>
      </dgm:t>
    </dgm:pt>
    <dgm:pt modelId="{599B5025-B46B-413C-AD8D-D518482022A3}" type="sibTrans" cxnId="{BAB51917-C3DF-47E6-BFAA-1DCB3A5786E9}">
      <dgm:prSet/>
      <dgm:spPr/>
      <dgm:t>
        <a:bodyPr/>
        <a:lstStyle/>
        <a:p>
          <a:endParaRPr lang="en-US"/>
        </a:p>
      </dgm:t>
    </dgm:pt>
    <dgm:pt modelId="{913FA518-8D16-4E22-8FDB-69654C799BD7}" type="pres">
      <dgm:prSet presAssocID="{F003A4EA-4E41-4186-9CE1-C6AF164A423F}" presName="linear" presStyleCnt="0">
        <dgm:presLayoutVars>
          <dgm:animLvl val="lvl"/>
          <dgm:resizeHandles val="exact"/>
        </dgm:presLayoutVars>
      </dgm:prSet>
      <dgm:spPr/>
    </dgm:pt>
    <dgm:pt modelId="{FAC27E42-FCE7-4EB7-BE61-9B5D2463819B}" type="pres">
      <dgm:prSet presAssocID="{332D46B0-2DC7-4F62-8C19-F1129B0CBF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6F6ABC-8A8C-416F-986C-A13E3C862CCB}" type="pres">
      <dgm:prSet presAssocID="{670A4245-6975-4991-818E-702993D3FD0C}" presName="spacer" presStyleCnt="0"/>
      <dgm:spPr/>
    </dgm:pt>
    <dgm:pt modelId="{3500D47C-2991-40D2-82FE-2E2344EE98C6}" type="pres">
      <dgm:prSet presAssocID="{A4897C4D-8FE3-4F9F-9806-E9821E4766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298538-0AC4-4C50-84ED-C92038D4961B}" type="pres">
      <dgm:prSet presAssocID="{D3C97AAB-F658-479A-B03F-05A1C7050AB2}" presName="spacer" presStyleCnt="0"/>
      <dgm:spPr/>
    </dgm:pt>
    <dgm:pt modelId="{268703F7-8BF5-4744-99F6-8C3D014AE8DA}" type="pres">
      <dgm:prSet presAssocID="{D8A52340-6C17-4F68-A331-7B4E36CDFC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C50A03-1154-4317-8DB4-B319E6EEB84F}" type="presOf" srcId="{332D46B0-2DC7-4F62-8C19-F1129B0CBF5B}" destId="{FAC27E42-FCE7-4EB7-BE61-9B5D2463819B}" srcOrd="0" destOrd="0" presId="urn:microsoft.com/office/officeart/2005/8/layout/vList2"/>
    <dgm:cxn modelId="{BAB51917-C3DF-47E6-BFAA-1DCB3A5786E9}" srcId="{F003A4EA-4E41-4186-9CE1-C6AF164A423F}" destId="{D8A52340-6C17-4F68-A331-7B4E36CDFC88}" srcOrd="2" destOrd="0" parTransId="{D83249CB-49DD-49D3-90B0-BD2CAB262DC3}" sibTransId="{599B5025-B46B-413C-AD8D-D518482022A3}"/>
    <dgm:cxn modelId="{E24B0AC0-B581-4EA9-B818-6C89187C2EC4}" srcId="{F003A4EA-4E41-4186-9CE1-C6AF164A423F}" destId="{332D46B0-2DC7-4F62-8C19-F1129B0CBF5B}" srcOrd="0" destOrd="0" parTransId="{F6AA1A1B-9E4E-46A3-BFA1-E5EA626DED86}" sibTransId="{670A4245-6975-4991-818E-702993D3FD0C}"/>
    <dgm:cxn modelId="{698D5ACD-C1E9-466A-B4C1-FFED78695D1F}" type="presOf" srcId="{A4897C4D-8FE3-4F9F-9806-E9821E4766EF}" destId="{3500D47C-2991-40D2-82FE-2E2344EE98C6}" srcOrd="0" destOrd="0" presId="urn:microsoft.com/office/officeart/2005/8/layout/vList2"/>
    <dgm:cxn modelId="{61DA6FD7-600C-46C0-915B-E5B3B0C1B32A}" type="presOf" srcId="{D8A52340-6C17-4F68-A331-7B4E36CDFC88}" destId="{268703F7-8BF5-4744-99F6-8C3D014AE8DA}" srcOrd="0" destOrd="0" presId="urn:microsoft.com/office/officeart/2005/8/layout/vList2"/>
    <dgm:cxn modelId="{C02D29F3-139F-4B03-912B-6599F9A0299C}" srcId="{F003A4EA-4E41-4186-9CE1-C6AF164A423F}" destId="{A4897C4D-8FE3-4F9F-9806-E9821E4766EF}" srcOrd="1" destOrd="0" parTransId="{7E4D3756-F655-48AD-B38E-74E8868DA365}" sibTransId="{D3C97AAB-F658-479A-B03F-05A1C7050AB2}"/>
    <dgm:cxn modelId="{1DC20DFF-FE86-400A-A090-29C6C79333DE}" type="presOf" srcId="{F003A4EA-4E41-4186-9CE1-C6AF164A423F}" destId="{913FA518-8D16-4E22-8FDB-69654C799BD7}" srcOrd="0" destOrd="0" presId="urn:microsoft.com/office/officeart/2005/8/layout/vList2"/>
    <dgm:cxn modelId="{320C2D15-FFC9-480C-AB9B-1092E84C7588}" type="presParOf" srcId="{913FA518-8D16-4E22-8FDB-69654C799BD7}" destId="{FAC27E42-FCE7-4EB7-BE61-9B5D2463819B}" srcOrd="0" destOrd="0" presId="urn:microsoft.com/office/officeart/2005/8/layout/vList2"/>
    <dgm:cxn modelId="{3D55A3CD-915E-4335-81DE-7243783175B7}" type="presParOf" srcId="{913FA518-8D16-4E22-8FDB-69654C799BD7}" destId="{7A6F6ABC-8A8C-416F-986C-A13E3C862CCB}" srcOrd="1" destOrd="0" presId="urn:microsoft.com/office/officeart/2005/8/layout/vList2"/>
    <dgm:cxn modelId="{A2324505-F2F4-4DFD-9674-FA2DE430CEF5}" type="presParOf" srcId="{913FA518-8D16-4E22-8FDB-69654C799BD7}" destId="{3500D47C-2991-40D2-82FE-2E2344EE98C6}" srcOrd="2" destOrd="0" presId="urn:microsoft.com/office/officeart/2005/8/layout/vList2"/>
    <dgm:cxn modelId="{836A45D5-1181-47C8-9832-40C928B96E21}" type="presParOf" srcId="{913FA518-8D16-4E22-8FDB-69654C799BD7}" destId="{F5298538-0AC4-4C50-84ED-C92038D4961B}" srcOrd="3" destOrd="0" presId="urn:microsoft.com/office/officeart/2005/8/layout/vList2"/>
    <dgm:cxn modelId="{118BDE44-602D-4099-AAF9-DC3646D0EA91}" type="presParOf" srcId="{913FA518-8D16-4E22-8FDB-69654C799BD7}" destId="{268703F7-8BF5-4744-99F6-8C3D014AE8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B0FB8-8FA3-419B-9C02-CDB66DF8C593}">
      <dsp:nvSpPr>
        <dsp:cNvPr id="0" name=""/>
        <dsp:cNvSpPr/>
      </dsp:nvSpPr>
      <dsp:spPr>
        <a:xfrm>
          <a:off x="0" y="58542"/>
          <a:ext cx="5000124" cy="17194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/>
            </a:rPr>
            <a:t>Structure du projet</a:t>
          </a:r>
          <a:endParaRPr lang="en-US" sz="3100" kern="1200" dirty="0"/>
        </a:p>
      </dsp:txBody>
      <dsp:txXfrm>
        <a:off x="83935" y="142477"/>
        <a:ext cx="4832254" cy="1551554"/>
      </dsp:txXfrm>
    </dsp:sp>
    <dsp:sp modelId="{65F0E480-E870-41B4-9933-C27C01858E07}">
      <dsp:nvSpPr>
        <dsp:cNvPr id="0" name=""/>
        <dsp:cNvSpPr/>
      </dsp:nvSpPr>
      <dsp:spPr>
        <a:xfrm>
          <a:off x="0" y="1867247"/>
          <a:ext cx="5000124" cy="1719424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/>
            </a:rPr>
            <a:t>Conception de </a:t>
          </a:r>
          <a:r>
            <a:rPr lang="en-US" sz="3100" kern="1200" dirty="0" err="1">
              <a:latin typeface="Calibri"/>
            </a:rPr>
            <a:t>l'IA</a:t>
          </a:r>
          <a:r>
            <a:rPr lang="en-US" sz="3100" kern="1200" dirty="0">
              <a:latin typeface="Calibri"/>
            </a:rPr>
            <a:t> par </a:t>
          </a:r>
          <a:r>
            <a:rPr lang="en-US" sz="3100" kern="1200" dirty="0" err="1">
              <a:latin typeface="Calibri"/>
            </a:rPr>
            <a:t>analyse</a:t>
          </a:r>
          <a:r>
            <a:rPr lang="en-US" sz="3100" kern="1200" dirty="0">
              <a:latin typeface="Calibri"/>
            </a:rPr>
            <a:t> </a:t>
          </a:r>
          <a:r>
            <a:rPr lang="en-US" sz="3100" kern="1200" dirty="0" err="1">
              <a:latin typeface="Calibri"/>
            </a:rPr>
            <a:t>complète</a:t>
          </a:r>
          <a:r>
            <a:rPr lang="en-US" sz="3100" kern="1200" dirty="0">
              <a:latin typeface="Calibri"/>
            </a:rPr>
            <a:t> des états du je</a:t>
          </a:r>
          <a:endParaRPr lang="en-US" sz="3100" kern="1200" dirty="0"/>
        </a:p>
      </dsp:txBody>
      <dsp:txXfrm>
        <a:off x="83935" y="1951182"/>
        <a:ext cx="4832254" cy="1551554"/>
      </dsp:txXfrm>
    </dsp:sp>
    <dsp:sp modelId="{42A4041C-4D93-4A4E-B873-86D3829F2215}">
      <dsp:nvSpPr>
        <dsp:cNvPr id="0" name=""/>
        <dsp:cNvSpPr/>
      </dsp:nvSpPr>
      <dsp:spPr>
        <a:xfrm>
          <a:off x="0" y="3675952"/>
          <a:ext cx="5000124" cy="171942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Encodage</a:t>
          </a:r>
          <a:r>
            <a:rPr lang="en-US" sz="3100" kern="1200" dirty="0"/>
            <a:t>, exploration, </a:t>
          </a:r>
          <a:r>
            <a:rPr lang="en-US" sz="3100" kern="1200" dirty="0" err="1"/>
            <a:t>génération</a:t>
          </a:r>
          <a:r>
            <a:rPr lang="en-US" sz="3100" kern="1200" dirty="0"/>
            <a:t> de solutions</a:t>
          </a:r>
        </a:p>
      </dsp:txBody>
      <dsp:txXfrm>
        <a:off x="83935" y="3759887"/>
        <a:ext cx="4832254" cy="1551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BE6FD-34A5-45FD-9437-4E3292D53596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BCBDE-8D5A-45CB-B86B-DB3017D2F309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Backend </a:t>
          </a:r>
          <a:r>
            <a:rPr lang="en-US" sz="1500" kern="1200" dirty="0" err="1"/>
            <a:t>en</a:t>
          </a:r>
          <a:r>
            <a:rPr lang="en-US" sz="1500" kern="1200" dirty="0"/>
            <a:t> JAVA: Language </a:t>
          </a:r>
          <a:r>
            <a:rPr lang="en-US" sz="1500" kern="1200" dirty="0" err="1"/>
            <a:t>efficace</a:t>
          </a:r>
          <a:r>
            <a:rPr lang="en-US" sz="1500" kern="1200" dirty="0"/>
            <a:t> pour </a:t>
          </a:r>
          <a:r>
            <a:rPr lang="en-US" sz="1500" kern="1200" dirty="0">
              <a:latin typeface="Calibri"/>
            </a:rPr>
            <a:t>du back-end</a:t>
          </a:r>
        </a:p>
      </dsp:txBody>
      <dsp:txXfrm>
        <a:off x="78583" y="2435142"/>
        <a:ext cx="2399612" cy="720000"/>
      </dsp:txXfrm>
    </dsp:sp>
    <dsp:sp modelId="{0AB4BD82-81AB-45DF-A52C-2DCE0DDB79D1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165B9-78FF-4CA4-856B-3F28EF78368B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/>
            </a:rPr>
            <a:t>Front-end</a:t>
          </a:r>
          <a:r>
            <a:rPr lang="en-US" sz="1500" kern="1200" dirty="0"/>
            <a:t> </a:t>
          </a:r>
          <a:r>
            <a:rPr lang="en-US" sz="1500" kern="1200" dirty="0" err="1"/>
            <a:t>en</a:t>
          </a:r>
          <a:r>
            <a:rPr lang="en-US" sz="1500" kern="1200" dirty="0"/>
            <a:t> HTML/CSS/JS </a:t>
          </a:r>
          <a:r>
            <a:rPr lang="en-US" sz="1500" kern="1200" dirty="0" err="1"/>
            <a:t>natif</a:t>
          </a:r>
          <a:r>
            <a:rPr lang="en-US" sz="1500" kern="1200" dirty="0"/>
            <a:t>: Pour </a:t>
          </a:r>
          <a:r>
            <a:rPr lang="en-US" sz="1500" kern="1200" dirty="0" err="1"/>
            <a:t>pouvoir</a:t>
          </a:r>
          <a:r>
            <a:rPr lang="en-US" sz="1500" kern="1200" dirty="0"/>
            <a:t> </a:t>
          </a:r>
          <a:r>
            <a:rPr lang="en-US" sz="1500" kern="1200" dirty="0" err="1"/>
            <a:t>vous</a:t>
          </a:r>
          <a:r>
            <a:rPr lang="en-US" sz="1500" kern="1200" dirty="0"/>
            <a:t> le </a:t>
          </a:r>
          <a:r>
            <a:rPr lang="en-US" sz="1500" kern="1200" dirty="0" err="1"/>
            <a:t>montrer</a:t>
          </a:r>
          <a:endParaRPr lang="en-US" sz="1500" kern="1200" dirty="0">
            <a:latin typeface="Calibri"/>
          </a:endParaRPr>
        </a:p>
      </dsp:txBody>
      <dsp:txXfrm>
        <a:off x="2898129" y="2435142"/>
        <a:ext cx="2399612" cy="720000"/>
      </dsp:txXfrm>
    </dsp:sp>
    <dsp:sp modelId="{1AC11765-8852-41DE-BF69-CC097E4DAD8B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79EE7-2030-45E4-98B1-C07F8B7EC928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/>
            </a:rPr>
            <a:t>AI </a:t>
          </a:r>
          <a:r>
            <a:rPr lang="en-US" sz="1500" kern="1200" dirty="0" err="1">
              <a:latin typeface="Calibri"/>
            </a:rPr>
            <a:t>en</a:t>
          </a:r>
          <a:r>
            <a:rPr lang="en-US" sz="1500" kern="1200" dirty="0">
              <a:latin typeface="Calibri"/>
            </a:rPr>
            <a:t> C: Pour </a:t>
          </a:r>
          <a:r>
            <a:rPr lang="en-US" sz="1500" kern="1200" dirty="0" err="1">
              <a:latin typeface="Calibri"/>
            </a:rPr>
            <a:t>sa</a:t>
          </a:r>
          <a:r>
            <a:rPr lang="en-US" sz="1500" kern="1200" dirty="0">
              <a:latin typeface="Calibri"/>
            </a:rPr>
            <a:t> puissance et le </a:t>
          </a:r>
          <a:r>
            <a:rPr lang="en-US" sz="1500" kern="1200" dirty="0" err="1"/>
            <a:t>contrôle</a:t>
          </a:r>
          <a:r>
            <a:rPr lang="en-US" sz="1500" kern="1200" dirty="0">
              <a:latin typeface="Calibri"/>
            </a:rPr>
            <a:t> des </a:t>
          </a:r>
          <a:r>
            <a:rPr lang="en-US" sz="1500" kern="1200" dirty="0" err="1">
              <a:latin typeface="Calibri"/>
            </a:rPr>
            <a:t>ressources</a:t>
          </a:r>
          <a:endParaRPr lang="en-US" sz="1500" kern="1200" dirty="0"/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995D0-B62F-4C1D-B7A1-A9B7CAECEFBB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C6307-9113-4369-93BF-E8BE9D53F37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F9CC8-E608-4E1E-BB66-8654463CABC0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Exploration de chaqu'une des positions</a:t>
          </a:r>
        </a:p>
      </dsp:txBody>
      <dsp:txXfrm>
        <a:off x="1844034" y="682"/>
        <a:ext cx="2839914" cy="1596566"/>
      </dsp:txXfrm>
    </dsp:sp>
    <dsp:sp modelId="{37CDDB7A-5C96-4ADD-9E07-97C8A9469FEB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5E2F9-9C14-4A4D-9E71-8109E250FE89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873AA-9566-4002-9BEC-B4F868B162E7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Calcule de la solution optimale</a:t>
          </a:r>
        </a:p>
      </dsp:txBody>
      <dsp:txXfrm>
        <a:off x="1844034" y="1996390"/>
        <a:ext cx="2839914" cy="1596566"/>
      </dsp:txXfrm>
    </dsp:sp>
    <dsp:sp modelId="{4FC8D9C2-A044-4F2D-9F9D-4934F1FC33C8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58B48-CFD0-480B-8166-2159E4E5F17B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955F6-5062-4553-8EFF-BF2D1ACE8338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Ecriture des solutions dans un fichier</a:t>
          </a:r>
        </a:p>
      </dsp:txBody>
      <dsp:txXfrm>
        <a:off x="1844034" y="3992098"/>
        <a:ext cx="2839914" cy="1596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EF834-BBFB-411B-B581-95179EC96241}">
      <dsp:nvSpPr>
        <dsp:cNvPr id="0" name=""/>
        <dsp:cNvSpPr/>
      </dsp:nvSpPr>
      <dsp:spPr>
        <a:xfrm>
          <a:off x="4813276" y="1161951"/>
          <a:ext cx="2202060" cy="220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rgbClr val="000000"/>
              </a:solidFill>
              <a:latin typeface="Calibri"/>
            </a:rPr>
            <a:t>Problème</a:t>
          </a:r>
          <a:r>
            <a:rPr lang="en-US" sz="3700" kern="1200" dirty="0"/>
            <a:t> de </a:t>
          </a:r>
          <a:r>
            <a:rPr lang="fr" sz="3700" kern="1200" dirty="0"/>
            <a:t>mémoire</a:t>
          </a:r>
        </a:p>
      </dsp:txBody>
      <dsp:txXfrm>
        <a:off x="4813276" y="1161951"/>
        <a:ext cx="2202060" cy="2202060"/>
      </dsp:txXfrm>
    </dsp:sp>
    <dsp:sp modelId="{F00AF3B3-F1CA-4320-9AB1-D54EF5397B4F}">
      <dsp:nvSpPr>
        <dsp:cNvPr id="0" name=""/>
        <dsp:cNvSpPr/>
      </dsp:nvSpPr>
      <dsp:spPr>
        <a:xfrm>
          <a:off x="1850107" y="-1710"/>
          <a:ext cx="4529384" cy="4529384"/>
        </a:xfrm>
        <a:prstGeom prst="circularArrow">
          <a:avLst>
            <a:gd name="adj1" fmla="val 9480"/>
            <a:gd name="adj2" fmla="val 684733"/>
            <a:gd name="adj3" fmla="val 7851859"/>
            <a:gd name="adj4" fmla="val 2263409"/>
            <a:gd name="adj5" fmla="val 11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4670D-4B9B-47AD-87C3-03590A21F698}">
      <dsp:nvSpPr>
        <dsp:cNvPr id="0" name=""/>
        <dsp:cNvSpPr/>
      </dsp:nvSpPr>
      <dsp:spPr>
        <a:xfrm>
          <a:off x="1214262" y="1161951"/>
          <a:ext cx="2202060" cy="220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solidFill>
                <a:srgbClr val="000000"/>
              </a:solidFill>
              <a:latin typeface="Calibri"/>
            </a:rPr>
            <a:t>Problème</a:t>
          </a:r>
          <a:r>
            <a:rPr lang="en-US" sz="3700" kern="1200" dirty="0"/>
            <a:t> de </a:t>
          </a:r>
          <a:r>
            <a:rPr lang="en-US" sz="3700" kern="1200" dirty="0" err="1">
              <a:latin typeface="Calibri"/>
            </a:rPr>
            <a:t>compl</a:t>
          </a:r>
          <a:r>
            <a:rPr lang="fr" sz="3700" kern="1200" dirty="0">
              <a:latin typeface="Calibri"/>
            </a:rPr>
            <a:t>é</a:t>
          </a:r>
          <a:r>
            <a:rPr lang="en-US" sz="3700" kern="1200" dirty="0" err="1">
              <a:latin typeface="Calibri"/>
            </a:rPr>
            <a:t>xite</a:t>
          </a:r>
          <a:endParaRPr lang="en-US" sz="3700" kern="1200" dirty="0" err="1"/>
        </a:p>
      </dsp:txBody>
      <dsp:txXfrm>
        <a:off x="1214262" y="1161951"/>
        <a:ext cx="2202060" cy="2202060"/>
      </dsp:txXfrm>
    </dsp:sp>
    <dsp:sp modelId="{08D6666F-A746-4C5E-B3F6-616475D8432E}">
      <dsp:nvSpPr>
        <dsp:cNvPr id="0" name=""/>
        <dsp:cNvSpPr/>
      </dsp:nvSpPr>
      <dsp:spPr>
        <a:xfrm>
          <a:off x="1850107" y="-1710"/>
          <a:ext cx="4529384" cy="4529384"/>
        </a:xfrm>
        <a:prstGeom prst="circularArrow">
          <a:avLst>
            <a:gd name="adj1" fmla="val 9480"/>
            <a:gd name="adj2" fmla="val 684733"/>
            <a:gd name="adj3" fmla="val 18651859"/>
            <a:gd name="adj4" fmla="val 13063409"/>
            <a:gd name="adj5" fmla="val 11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E1EF1-4FD8-46E8-A95B-25147D7D1291}">
      <dsp:nvSpPr>
        <dsp:cNvPr id="0" name=""/>
        <dsp:cNvSpPr/>
      </dsp:nvSpPr>
      <dsp:spPr>
        <a:xfrm>
          <a:off x="0" y="864053"/>
          <a:ext cx="5175384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Calibri"/>
            </a:rPr>
            <a:t>Choix du language</a:t>
          </a:r>
        </a:p>
      </dsp:txBody>
      <dsp:txXfrm>
        <a:off x="57372" y="921425"/>
        <a:ext cx="5060640" cy="1060520"/>
      </dsp:txXfrm>
    </dsp:sp>
    <dsp:sp modelId="{1A81D82A-51F2-4686-95A7-8978B21D809B}">
      <dsp:nvSpPr>
        <dsp:cNvPr id="0" name=""/>
        <dsp:cNvSpPr/>
      </dsp:nvSpPr>
      <dsp:spPr>
        <a:xfrm>
          <a:off x="0" y="2180438"/>
          <a:ext cx="5175384" cy="117526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Calibri"/>
            </a:rPr>
            <a:t>Calcul </a:t>
          </a:r>
          <a:r>
            <a:rPr lang="en-US" sz="4900" kern="1200" dirty="0"/>
            <a:t>par </a:t>
          </a:r>
          <a:r>
            <a:rPr lang="en-US" sz="4900" kern="1200" dirty="0">
              <a:latin typeface="Calibri"/>
            </a:rPr>
            <a:t>couche</a:t>
          </a:r>
          <a:endParaRPr lang="en-US" sz="4900" kern="1200" dirty="0"/>
        </a:p>
      </dsp:txBody>
      <dsp:txXfrm>
        <a:off x="57372" y="2237810"/>
        <a:ext cx="5060640" cy="1060520"/>
      </dsp:txXfrm>
    </dsp:sp>
    <dsp:sp modelId="{7622D938-8259-4F3F-BBDF-6661A341F6D5}">
      <dsp:nvSpPr>
        <dsp:cNvPr id="0" name=""/>
        <dsp:cNvSpPr/>
      </dsp:nvSpPr>
      <dsp:spPr>
        <a:xfrm>
          <a:off x="0" y="3496823"/>
          <a:ext cx="5175384" cy="117526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Calibri"/>
            </a:rPr>
            <a:t>Multi-Theading</a:t>
          </a:r>
          <a:endParaRPr lang="en-US" sz="4900" kern="1200" dirty="0"/>
        </a:p>
      </dsp:txBody>
      <dsp:txXfrm>
        <a:off x="57372" y="3554195"/>
        <a:ext cx="5060640" cy="1060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AFECE-B973-4C2A-BE63-4026EEBEC145}">
      <dsp:nvSpPr>
        <dsp:cNvPr id="0" name=""/>
        <dsp:cNvSpPr/>
      </dsp:nvSpPr>
      <dsp:spPr>
        <a:xfrm>
          <a:off x="0" y="15870"/>
          <a:ext cx="5175384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Calibri"/>
            </a:rPr>
            <a:t>Compression de la data</a:t>
          </a:r>
          <a:endParaRPr lang="en-US" sz="4400" kern="1200" dirty="0"/>
        </a:p>
      </dsp:txBody>
      <dsp:txXfrm>
        <a:off x="85444" y="101314"/>
        <a:ext cx="5004496" cy="1579432"/>
      </dsp:txXfrm>
    </dsp:sp>
    <dsp:sp modelId="{1C5E1EF1-4FD8-46E8-A95B-25147D7D1291}">
      <dsp:nvSpPr>
        <dsp:cNvPr id="0" name=""/>
        <dsp:cNvSpPr/>
      </dsp:nvSpPr>
      <dsp:spPr>
        <a:xfrm>
          <a:off x="0" y="1892910"/>
          <a:ext cx="5175384" cy="17503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Calibri"/>
            </a:rPr>
            <a:t>Calcule </a:t>
          </a:r>
          <a:r>
            <a:rPr lang="en-US" sz="4400" kern="1200" dirty="0"/>
            <a:t>par couche</a:t>
          </a:r>
        </a:p>
      </dsp:txBody>
      <dsp:txXfrm>
        <a:off x="85444" y="1978354"/>
        <a:ext cx="5004496" cy="1579432"/>
      </dsp:txXfrm>
    </dsp:sp>
    <dsp:sp modelId="{7622D938-8259-4F3F-BBDF-6661A341F6D5}">
      <dsp:nvSpPr>
        <dsp:cNvPr id="0" name=""/>
        <dsp:cNvSpPr/>
      </dsp:nvSpPr>
      <dsp:spPr>
        <a:xfrm>
          <a:off x="0" y="3769950"/>
          <a:ext cx="5175384" cy="17503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Calibri"/>
            </a:rPr>
            <a:t>Utilisation</a:t>
          </a:r>
          <a:r>
            <a:rPr lang="en-US" sz="4400" kern="1200" dirty="0">
              <a:latin typeface="Calibri"/>
            </a:rPr>
            <a:t> de </a:t>
          </a:r>
          <a:r>
            <a:rPr lang="en-US" sz="4400" kern="1200" dirty="0" err="1">
              <a:latin typeface="Calibri"/>
            </a:rPr>
            <a:t>fichier</a:t>
          </a:r>
          <a:r>
            <a:rPr lang="en-US" sz="4400" kern="1200" dirty="0">
              <a:latin typeface="Calibri"/>
            </a:rPr>
            <a:t> temporaire</a:t>
          </a:r>
          <a:endParaRPr lang="en-US" sz="4400" kern="1200" dirty="0"/>
        </a:p>
      </dsp:txBody>
      <dsp:txXfrm>
        <a:off x="85444" y="3855394"/>
        <a:ext cx="5004496" cy="1579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27E42-FCE7-4EB7-BE61-9B5D2463819B}">
      <dsp:nvSpPr>
        <dsp:cNvPr id="0" name=""/>
        <dsp:cNvSpPr/>
      </dsp:nvSpPr>
      <dsp:spPr>
        <a:xfrm>
          <a:off x="0" y="732882"/>
          <a:ext cx="4988440" cy="12314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Épreuve d’optimisation</a:t>
          </a:r>
        </a:p>
      </dsp:txBody>
      <dsp:txXfrm>
        <a:off x="60116" y="792998"/>
        <a:ext cx="4868208" cy="1111247"/>
      </dsp:txXfrm>
    </dsp:sp>
    <dsp:sp modelId="{3500D47C-2991-40D2-82FE-2E2344EE98C6}">
      <dsp:nvSpPr>
        <dsp:cNvPr id="0" name=""/>
        <dsp:cNvSpPr/>
      </dsp:nvSpPr>
      <dsp:spPr>
        <a:xfrm>
          <a:off x="0" y="2053642"/>
          <a:ext cx="4988440" cy="123147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Meilleur résultat possible une fois calculé</a:t>
          </a:r>
        </a:p>
      </dsp:txBody>
      <dsp:txXfrm>
        <a:off x="60116" y="2113758"/>
        <a:ext cx="4868208" cy="1111247"/>
      </dsp:txXfrm>
    </dsp:sp>
    <dsp:sp modelId="{268703F7-8BF5-4744-99F6-8C3D014AE8DA}">
      <dsp:nvSpPr>
        <dsp:cNvPr id="0" name=""/>
        <dsp:cNvSpPr/>
      </dsp:nvSpPr>
      <dsp:spPr>
        <a:xfrm>
          <a:off x="0" y="3374401"/>
          <a:ext cx="4988440" cy="12314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Très vite limité à cause du caractère exponentiel du jeu</a:t>
          </a:r>
        </a:p>
      </dsp:txBody>
      <dsp:txXfrm>
        <a:off x="60116" y="3434517"/>
        <a:ext cx="4868208" cy="111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Projet Quoridor – Présentation de la partie AI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2618FC6-431E-4BB0-4B22-754C5C48C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94020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66FE4-6D6E-8DA1-2EF4-31AB1566E28A}"/>
              </a:ext>
            </a:extLst>
          </p:cNvPr>
          <p:cNvSpPr txBox="1"/>
          <p:nvPr/>
        </p:nvSpPr>
        <p:spPr>
          <a:xfrm>
            <a:off x="1035281" y="4823339"/>
            <a:ext cx="17414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FOULIARD Matthieu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Structure du projet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7E893C-4CA8-DAF1-4F6B-4A76F0201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0207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Plan pour la creation de l'IA</a:t>
            </a:r>
            <a:endParaRPr lang="en-US" sz="6000">
              <a:ea typeface="Calibri"/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7BF033-9B85-0196-1BFC-1335B22FF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14202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935DB0-36D0-5C2E-7342-262D35382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55514" y="2344729"/>
            <a:ext cx="6861971" cy="21645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lumMod val="60000"/>
                  <a:lumOff val="40000"/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31893-BB06-4F90-7CCA-0A7A2694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43039" y="2647828"/>
            <a:ext cx="6858001" cy="1567013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8ABF93-7FE7-6D3B-6AD7-C3921745C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33413" y="2763688"/>
            <a:ext cx="3022133" cy="40966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C4FB21-0C2C-3F62-3EC5-DD378DBD3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88220" y="-2595037"/>
            <a:ext cx="3140765" cy="8330843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accent5">
                  <a:lumMod val="60000"/>
                  <a:lumOff val="40000"/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Problème</a:t>
            </a:r>
            <a:r>
              <a:rPr lang="en-US" dirty="0"/>
              <a:t> de </a:t>
            </a:r>
            <a:r>
              <a:rPr lang="en-US" dirty="0" err="1"/>
              <a:t>ressources</a:t>
            </a:r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A5FF3-52B1-1DDF-9308-8871A4E8C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80423"/>
              </p:ext>
            </p:extLst>
          </p:nvPr>
        </p:nvGraphicFramePr>
        <p:xfrm>
          <a:off x="457200" y="16061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9B892-60DC-35E6-AAF3-497DE640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2900" dirty="0" err="1">
                <a:ea typeface="Calibri"/>
                <a:cs typeface="Calibri"/>
              </a:rPr>
              <a:t>Exemple</a:t>
            </a:r>
            <a:r>
              <a:rPr lang="en-US" sz="2900" dirty="0">
                <a:ea typeface="Calibri"/>
                <a:cs typeface="Calibri"/>
              </a:rPr>
              <a:t> </a:t>
            </a:r>
            <a:r>
              <a:rPr lang="en-US" sz="2900" dirty="0" err="1">
                <a:ea typeface="Calibri"/>
                <a:cs typeface="Calibri"/>
              </a:rPr>
              <a:t>d'optimisation</a:t>
            </a:r>
            <a:r>
              <a:rPr lang="en-US" sz="2900" dirty="0">
                <a:ea typeface="Calibri"/>
                <a:cs typeface="Calibri"/>
              </a:rPr>
              <a:t> de temps</a:t>
            </a:r>
            <a:endParaRPr lang="en-US" sz="29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C90719-2552-23F2-75DE-A6000B729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93986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26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3F770D-639B-6675-1852-6F9E61BE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B67FF-6C15-8AB7-E16C-19273FDDC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7B795-9B84-61B1-E1B3-CACDE6C5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2900">
                <a:ea typeface="Calibri"/>
                <a:cs typeface="Calibri"/>
              </a:rPr>
              <a:t>Exemple d'optimisation d'espace</a:t>
            </a:r>
            <a:endParaRPr lang="en-US" sz="29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43AC6B4-441A-A35D-704B-859016D50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839092-D7AB-FB5E-59DB-4BF4243A10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29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1935DB0-36D0-5C2E-7342-262D35382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55514" y="2344729"/>
            <a:ext cx="6861971" cy="21645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lumMod val="60000"/>
                  <a:lumOff val="40000"/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31893-BB06-4F90-7CCA-0A7A2694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43039" y="2647828"/>
            <a:ext cx="6858001" cy="1567013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8ABF93-7FE7-6D3B-6AD7-C3921745C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33413" y="2763688"/>
            <a:ext cx="3022133" cy="40966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C4FB21-0C2C-3F62-3EC5-DD378DBD3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88220" y="-2595037"/>
            <a:ext cx="3140765" cy="8330843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accent5">
                  <a:lumMod val="60000"/>
                  <a:lumOff val="40000"/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US" sz="4100"/>
              <a:t>Conclusion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74133AA-1A8E-7CC8-DE06-82E69DB3B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72281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Projet Quoridor – Présentation de la partie AI</vt:lpstr>
      <vt:lpstr>Structure du projet</vt:lpstr>
      <vt:lpstr>Plan pour la creation de l'IA</vt:lpstr>
      <vt:lpstr>Problème de ressources</vt:lpstr>
      <vt:lpstr>Exemple d'optimisation de temps</vt:lpstr>
      <vt:lpstr>Exemple d'optimisation d'espace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202</cp:revision>
  <dcterms:created xsi:type="dcterms:W3CDTF">2013-01-27T09:14:16Z</dcterms:created>
  <dcterms:modified xsi:type="dcterms:W3CDTF">2025-04-11T04:11:07Z</dcterms:modified>
  <cp:category/>
</cp:coreProperties>
</file>