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57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7" d="100"/>
          <a:sy n="87" d="100"/>
        </p:scale>
        <p:origin x="51" y="1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A6698-C03B-48B9-A65A-0557DE25D6BC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C4EE3-7C0C-4B86-A387-A973A2123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179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A6698-C03B-48B9-A65A-0557DE25D6BC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C4EE3-7C0C-4B86-A387-A973A2123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412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A6698-C03B-48B9-A65A-0557DE25D6BC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C4EE3-7C0C-4B86-A387-A973A2123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538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A6698-C03B-48B9-A65A-0557DE25D6BC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C4EE3-7C0C-4B86-A387-A973A2123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835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A6698-C03B-48B9-A65A-0557DE25D6BC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C4EE3-7C0C-4B86-A387-A973A2123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76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A6698-C03B-48B9-A65A-0557DE25D6BC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C4EE3-7C0C-4B86-A387-A973A2123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735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A6698-C03B-48B9-A65A-0557DE25D6BC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C4EE3-7C0C-4B86-A387-A973A2123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612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A6698-C03B-48B9-A65A-0557DE25D6BC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C4EE3-7C0C-4B86-A387-A973A2123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804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A6698-C03B-48B9-A65A-0557DE25D6BC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C4EE3-7C0C-4B86-A387-A973A2123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773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A6698-C03B-48B9-A65A-0557DE25D6BC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C4EE3-7C0C-4B86-A387-A973A2123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451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A6698-C03B-48B9-A65A-0557DE25D6BC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C4EE3-7C0C-4B86-A387-A973A2123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49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A6698-C03B-48B9-A65A-0557DE25D6BC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C4EE3-7C0C-4B86-A387-A973A2123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773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551266"/>
            <a:ext cx="7071360" cy="654079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我的</a:t>
            </a:r>
            <a:r>
              <a:rPr lang="en-US" altLang="zh-CN" sz="3200" b="1" dirty="0"/>
              <a:t>project</a:t>
            </a:r>
            <a:endParaRPr lang="zh-CN" altLang="en-US" sz="32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2471651" y="1982276"/>
            <a:ext cx="7331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1.</a:t>
            </a:r>
            <a:r>
              <a:rPr lang="zh-CN" altLang="en-US" sz="2400" b="1" dirty="0"/>
              <a:t> 实现思路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471651" y="2990039"/>
            <a:ext cx="7514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2. </a:t>
            </a:r>
            <a:r>
              <a:rPr lang="zh-CN" altLang="en-US" sz="2400" b="1" dirty="0"/>
              <a:t>扩展功能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471651" y="3997802"/>
            <a:ext cx="7331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3.</a:t>
            </a:r>
            <a:r>
              <a:rPr lang="zh-CN" altLang="en-US" sz="2400" b="1" dirty="0"/>
              <a:t> 异常处理</a:t>
            </a:r>
          </a:p>
        </p:txBody>
      </p:sp>
    </p:spTree>
    <p:extLst>
      <p:ext uri="{BB962C8B-B14F-4D97-AF65-F5344CB8AC3E}">
        <p14:creationId xmlns:p14="http://schemas.microsoft.com/office/powerpoint/2010/main" val="2662863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2014" y="332510"/>
            <a:ext cx="493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1.</a:t>
            </a:r>
            <a:r>
              <a:rPr lang="zh-CN" altLang="en-US" sz="2400" b="1" dirty="0"/>
              <a:t>关于实现思路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26793" y="1626208"/>
            <a:ext cx="89468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我的</a:t>
            </a:r>
            <a:r>
              <a:rPr lang="en-US" altLang="zh-CN" dirty="0"/>
              <a:t>project</a:t>
            </a:r>
            <a:r>
              <a:rPr lang="zh-CN" altLang="zh-CN" dirty="0"/>
              <a:t>是使用</a:t>
            </a:r>
            <a:r>
              <a:rPr lang="en-US" altLang="zh-CN" dirty="0"/>
              <a:t>map</a:t>
            </a:r>
            <a:r>
              <a:rPr lang="zh-CN" altLang="zh-CN" dirty="0"/>
              <a:t>容器实现的</a:t>
            </a:r>
          </a:p>
          <a:p>
            <a:r>
              <a:rPr lang="zh-CN" altLang="zh-CN" dirty="0"/>
              <a:t>一、</a:t>
            </a:r>
          </a:p>
          <a:p>
            <a:r>
              <a:rPr lang="zh-CN" altLang="zh-CN" dirty="0"/>
              <a:t>首先是一个全局的</a:t>
            </a:r>
            <a:r>
              <a:rPr lang="en-US" altLang="zh-CN" dirty="0"/>
              <a:t>map</a:t>
            </a:r>
            <a:r>
              <a:rPr lang="zh-CN" altLang="zh-CN" dirty="0"/>
              <a:t>变量，用来存储所有的多项式（该</a:t>
            </a:r>
            <a:r>
              <a:rPr lang="en-US" altLang="zh-CN" dirty="0"/>
              <a:t>map</a:t>
            </a:r>
            <a:r>
              <a:rPr lang="zh-CN" altLang="zh-CN" dirty="0"/>
              <a:t>的每一个变量就是一个多项式），它的</a:t>
            </a:r>
            <a:r>
              <a:rPr lang="en-US" altLang="zh-CN" dirty="0"/>
              <a:t>key</a:t>
            </a:r>
            <a:r>
              <a:rPr lang="zh-CN" altLang="zh-CN" dirty="0"/>
              <a:t>是每一个多项式变量的名字，它的</a:t>
            </a:r>
            <a:r>
              <a:rPr lang="en-US" altLang="zh-CN" dirty="0"/>
              <a:t>value</a:t>
            </a:r>
            <a:r>
              <a:rPr lang="zh-CN" altLang="zh-CN" dirty="0"/>
              <a:t>是一个多项式类；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dirty="0"/>
              <a:t>二、</a:t>
            </a:r>
          </a:p>
          <a:p>
            <a:r>
              <a:rPr lang="zh-CN" altLang="zh-CN" dirty="0"/>
              <a:t>多项式类的数据是一个</a:t>
            </a:r>
            <a:r>
              <a:rPr lang="en-US" altLang="zh-CN" dirty="0"/>
              <a:t>map</a:t>
            </a:r>
            <a:r>
              <a:rPr lang="zh-CN" altLang="zh-CN" dirty="0"/>
              <a:t>，这个</a:t>
            </a:r>
            <a:r>
              <a:rPr lang="en-US" altLang="zh-CN" dirty="0"/>
              <a:t>map</a:t>
            </a:r>
            <a:r>
              <a:rPr lang="zh-CN" altLang="zh-CN" dirty="0"/>
              <a:t>的一个元素是多项式的一项，</a:t>
            </a:r>
            <a:r>
              <a:rPr lang="en-US" altLang="zh-CN" dirty="0"/>
              <a:t>key</a:t>
            </a:r>
            <a:r>
              <a:rPr lang="zh-CN" altLang="zh-CN" dirty="0"/>
              <a:t>是这一项的指数位的值</a:t>
            </a:r>
            <a:r>
              <a:rPr lang="zh-CN" altLang="en-US" dirty="0"/>
              <a:t>，</a:t>
            </a:r>
            <a:r>
              <a:rPr lang="en-US" altLang="zh-CN" dirty="0"/>
              <a:t>value</a:t>
            </a:r>
            <a:r>
              <a:rPr lang="zh-CN" altLang="zh-CN" dirty="0"/>
              <a:t>是这一项的系数的值（这样就可以很方便的</a:t>
            </a:r>
            <a:r>
              <a:rPr lang="zh-CN" altLang="zh-CN" b="1" dirty="0"/>
              <a:t>通过作为</a:t>
            </a:r>
            <a:r>
              <a:rPr lang="en-US" altLang="zh-CN" b="1" dirty="0"/>
              <a:t>key</a:t>
            </a:r>
            <a:r>
              <a:rPr lang="zh-CN" altLang="zh-CN" b="1" dirty="0"/>
              <a:t>的指数</a:t>
            </a:r>
            <a:r>
              <a:rPr lang="zh-CN" altLang="zh-CN" dirty="0"/>
              <a:t>得到</a:t>
            </a:r>
            <a:r>
              <a:rPr lang="zh-CN" altLang="zh-CN" b="1" dirty="0"/>
              <a:t>指数相等的项</a:t>
            </a:r>
            <a:r>
              <a:rPr lang="zh-CN" altLang="zh-CN" dirty="0"/>
              <a:t>进行</a:t>
            </a:r>
            <a:r>
              <a:rPr lang="zh-CN" altLang="zh-CN" b="1" dirty="0"/>
              <a:t>系数相加，</a:t>
            </a:r>
            <a:r>
              <a:rPr lang="zh-CN" altLang="zh-CN" dirty="0"/>
              <a:t>从而</a:t>
            </a:r>
            <a:r>
              <a:rPr lang="zh-CN" altLang="zh-CN" b="1" dirty="0"/>
              <a:t>实现加减</a:t>
            </a:r>
            <a:r>
              <a:rPr lang="zh-CN" altLang="zh-CN" dirty="0"/>
              <a:t>和</a:t>
            </a:r>
            <a:r>
              <a:rPr lang="zh-CN" altLang="zh-CN" b="1" dirty="0"/>
              <a:t>合并同类项</a:t>
            </a:r>
            <a:r>
              <a:rPr lang="zh-CN" altLang="zh-CN" dirty="0"/>
              <a:t>）</a:t>
            </a:r>
          </a:p>
          <a:p>
            <a:r>
              <a:rPr lang="zh-CN" altLang="zh-CN" dirty="0"/>
              <a:t>多项式类的一系列函数</a:t>
            </a:r>
            <a:r>
              <a:rPr lang="zh-CN" altLang="en-US" dirty="0"/>
              <a:t>成员</a:t>
            </a:r>
            <a:r>
              <a:rPr lang="zh-CN" altLang="zh-CN" dirty="0"/>
              <a:t>则实现了几乎所有功能。</a:t>
            </a:r>
            <a:r>
              <a:rPr lang="zh-CN" altLang="en-US" dirty="0"/>
              <a:t>（这是由于</a:t>
            </a:r>
            <a:r>
              <a:rPr lang="en-US" altLang="zh-CN" dirty="0"/>
              <a:t>map</a:t>
            </a:r>
            <a:r>
              <a:rPr lang="zh-CN" altLang="en-US" dirty="0"/>
              <a:t>可以通过</a:t>
            </a:r>
            <a:r>
              <a:rPr lang="en-US" altLang="zh-CN" dirty="0"/>
              <a:t>key</a:t>
            </a:r>
            <a:r>
              <a:rPr lang="zh-CN" altLang="en-US" dirty="0"/>
              <a:t>作为下标方便地访问</a:t>
            </a:r>
            <a:r>
              <a:rPr lang="en-US" altLang="zh-CN"/>
              <a:t>value</a:t>
            </a:r>
            <a:r>
              <a:rPr lang="zh-CN" altLang="en-US"/>
              <a:t>）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5823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76365" y="498266"/>
            <a:ext cx="1066617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zh-CN" dirty="0"/>
              <a:t>所有函数的具体实现方式：</a:t>
            </a:r>
          </a:p>
          <a:p>
            <a:r>
              <a:rPr lang="zh-CN" altLang="zh-CN" dirty="0"/>
              <a:t>功能</a:t>
            </a:r>
            <a:r>
              <a:rPr lang="en-US" altLang="zh-CN" dirty="0"/>
              <a:t>1</a:t>
            </a:r>
            <a:r>
              <a:rPr lang="zh-CN" altLang="zh-CN" dirty="0"/>
              <a:t>：用户输入一个多项式（以“</a:t>
            </a:r>
            <a:r>
              <a:rPr lang="en-US" altLang="zh-CN" dirty="0"/>
              <a:t>name = </a:t>
            </a:r>
            <a:r>
              <a:rPr lang="zh-CN" altLang="zh-CN" dirty="0"/>
              <a:t>（</a:t>
            </a:r>
            <a:r>
              <a:rPr lang="en-US" altLang="zh-CN" dirty="0"/>
              <a:t>1,2</a:t>
            </a:r>
            <a:r>
              <a:rPr lang="zh-CN" altLang="zh-CN" dirty="0"/>
              <a:t>）（</a:t>
            </a:r>
            <a:r>
              <a:rPr lang="en-US" altLang="zh-CN" dirty="0"/>
              <a:t>2,1</a:t>
            </a:r>
            <a:r>
              <a:rPr lang="zh-CN" altLang="zh-CN" dirty="0"/>
              <a:t>）”的形式）</a:t>
            </a:r>
          </a:p>
          <a:p>
            <a:r>
              <a:rPr lang="zh-CN" altLang="zh-CN" dirty="0"/>
              <a:t>函数解析出</a:t>
            </a:r>
            <a:r>
              <a:rPr lang="en-US" altLang="zh-CN" dirty="0"/>
              <a:t>name</a:t>
            </a:r>
            <a:r>
              <a:rPr lang="zh-CN" altLang="zh-CN" dirty="0"/>
              <a:t>部分，使用</a:t>
            </a:r>
            <a:r>
              <a:rPr lang="en-US" altLang="zh-CN" dirty="0" err="1"/>
              <a:t>map.find</a:t>
            </a:r>
            <a:r>
              <a:rPr lang="en-US" altLang="zh-CN" dirty="0"/>
              <a:t>(name)</a:t>
            </a:r>
            <a:r>
              <a:rPr lang="zh-CN" altLang="zh-CN" dirty="0"/>
              <a:t>，如果没有找到，直接使用</a:t>
            </a:r>
            <a:r>
              <a:rPr lang="en-US" altLang="zh-CN" dirty="0"/>
              <a:t>map</a:t>
            </a:r>
            <a:r>
              <a:rPr lang="zh-CN" altLang="zh-CN" dirty="0"/>
              <a:t>【</a:t>
            </a:r>
            <a:r>
              <a:rPr lang="en-US" altLang="zh-CN" dirty="0"/>
              <a:t>name</a:t>
            </a:r>
            <a:r>
              <a:rPr lang="zh-CN" altLang="zh-CN" dirty="0"/>
              <a:t>】</a:t>
            </a:r>
            <a:r>
              <a:rPr lang="en-US" altLang="zh-CN" dirty="0"/>
              <a:t> = </a:t>
            </a:r>
            <a:r>
              <a:rPr lang="zh-CN" altLang="zh-CN" dirty="0"/>
              <a:t>（</a:t>
            </a:r>
            <a:r>
              <a:rPr lang="en-US" altLang="zh-CN" dirty="0"/>
              <a:t>1,2</a:t>
            </a:r>
            <a:r>
              <a:rPr lang="zh-CN" altLang="zh-CN" dirty="0"/>
              <a:t>）（</a:t>
            </a:r>
            <a:r>
              <a:rPr lang="en-US" altLang="zh-CN" dirty="0"/>
              <a:t>2,1</a:t>
            </a:r>
            <a:r>
              <a:rPr lang="zh-CN" altLang="zh-CN" dirty="0"/>
              <a:t>）插入；如果找到，说明之前已经有这个多项式了，询问是否覆盖，若是，则覆盖，否则要求重新输入</a:t>
            </a:r>
          </a:p>
          <a:p>
            <a:r>
              <a:rPr lang="zh-CN" altLang="zh-CN" dirty="0"/>
              <a:t>功能</a:t>
            </a:r>
            <a:r>
              <a:rPr lang="en-US" altLang="zh-CN" dirty="0"/>
              <a:t>2</a:t>
            </a:r>
            <a:r>
              <a:rPr lang="zh-CN" altLang="zh-CN" dirty="0"/>
              <a:t>：用户要输入两个多项式，函数解析得到具体多项式以后使用</a:t>
            </a:r>
          </a:p>
          <a:p>
            <a:r>
              <a:rPr lang="en-US" altLang="zh-CN" dirty="0" err="1"/>
              <a:t>newmap</a:t>
            </a:r>
            <a:r>
              <a:rPr lang="zh-CN" altLang="zh-CN" dirty="0"/>
              <a:t>【</a:t>
            </a:r>
            <a:r>
              <a:rPr lang="en-US" altLang="zh-CN" dirty="0"/>
              <a:t>i1.first</a:t>
            </a:r>
            <a:r>
              <a:rPr lang="zh-CN" altLang="zh-CN" dirty="0"/>
              <a:t>】</a:t>
            </a:r>
            <a:r>
              <a:rPr lang="en-US" altLang="zh-CN" dirty="0"/>
              <a:t>+= i1.second; </a:t>
            </a:r>
            <a:r>
              <a:rPr lang="en-US" altLang="zh-CN" dirty="0" err="1"/>
              <a:t>newmap</a:t>
            </a:r>
            <a:r>
              <a:rPr lang="zh-CN" altLang="zh-CN" dirty="0"/>
              <a:t>【</a:t>
            </a:r>
            <a:r>
              <a:rPr lang="en-US" altLang="zh-CN" dirty="0"/>
              <a:t>i2.first</a:t>
            </a:r>
            <a:r>
              <a:rPr lang="zh-CN" altLang="zh-CN" dirty="0"/>
              <a:t>】</a:t>
            </a:r>
            <a:r>
              <a:rPr lang="en-US" altLang="zh-CN" dirty="0"/>
              <a:t>+= i2.second</a:t>
            </a:r>
            <a:r>
              <a:rPr lang="zh-CN" altLang="zh-CN" dirty="0"/>
              <a:t>（</a:t>
            </a:r>
            <a:r>
              <a:rPr lang="en-US" altLang="zh-CN" dirty="0"/>
              <a:t>i1</a:t>
            </a:r>
            <a:r>
              <a:rPr lang="zh-CN" altLang="zh-CN" dirty="0"/>
              <a:t>，</a:t>
            </a:r>
            <a:r>
              <a:rPr lang="en-US" altLang="zh-CN" dirty="0"/>
              <a:t>i2</a:t>
            </a:r>
            <a:r>
              <a:rPr lang="zh-CN" altLang="zh-CN" dirty="0"/>
              <a:t>分别是第一个和第二个多项式的每一个元素）</a:t>
            </a:r>
          </a:p>
          <a:p>
            <a:r>
              <a:rPr lang="zh-CN" altLang="zh-CN" dirty="0"/>
              <a:t>来实现把这两个多项式的每一项都加入到</a:t>
            </a:r>
            <a:r>
              <a:rPr lang="en-US" altLang="zh-CN" dirty="0" err="1"/>
              <a:t>newmap</a:t>
            </a:r>
            <a:endParaRPr lang="zh-CN" altLang="zh-CN" dirty="0"/>
          </a:p>
          <a:p>
            <a:r>
              <a:rPr lang="zh-CN" altLang="zh-CN" dirty="0"/>
              <a:t>功能</a:t>
            </a:r>
            <a:r>
              <a:rPr lang="en-US" altLang="zh-CN" dirty="0"/>
              <a:t>3</a:t>
            </a:r>
            <a:r>
              <a:rPr lang="zh-CN" altLang="zh-CN" dirty="0"/>
              <a:t>：类似功能</a:t>
            </a:r>
            <a:r>
              <a:rPr lang="en-US" altLang="zh-CN" dirty="0"/>
              <a:t>2</a:t>
            </a:r>
            <a:r>
              <a:rPr lang="zh-CN" altLang="zh-CN" dirty="0"/>
              <a:t>，用户要输入两个多项式，函数解析得到具体多项式以后使用</a:t>
            </a:r>
          </a:p>
          <a:p>
            <a:r>
              <a:rPr lang="en-US" altLang="zh-CN" dirty="0" err="1"/>
              <a:t>newmap</a:t>
            </a:r>
            <a:r>
              <a:rPr lang="zh-CN" altLang="zh-CN" dirty="0"/>
              <a:t>【</a:t>
            </a:r>
            <a:r>
              <a:rPr lang="en-US" altLang="zh-CN" dirty="0"/>
              <a:t>i1.first</a:t>
            </a:r>
            <a:r>
              <a:rPr lang="zh-CN" altLang="zh-CN" dirty="0"/>
              <a:t>】</a:t>
            </a:r>
            <a:r>
              <a:rPr lang="en-US" altLang="zh-CN" dirty="0"/>
              <a:t>+= i1.second; </a:t>
            </a:r>
            <a:r>
              <a:rPr lang="en-US" altLang="zh-CN" dirty="0" err="1"/>
              <a:t>newmap</a:t>
            </a:r>
            <a:r>
              <a:rPr lang="zh-CN" altLang="zh-CN" dirty="0"/>
              <a:t>【</a:t>
            </a:r>
            <a:r>
              <a:rPr lang="en-US" altLang="zh-CN" dirty="0"/>
              <a:t>i2.first</a:t>
            </a:r>
            <a:r>
              <a:rPr lang="zh-CN" altLang="zh-CN" dirty="0"/>
              <a:t>】</a:t>
            </a:r>
            <a:r>
              <a:rPr lang="en-US" altLang="zh-CN" dirty="0"/>
              <a:t>-= i2.second</a:t>
            </a:r>
            <a:r>
              <a:rPr lang="zh-CN" altLang="zh-CN" dirty="0"/>
              <a:t>（</a:t>
            </a:r>
            <a:r>
              <a:rPr lang="en-US" altLang="zh-CN" dirty="0"/>
              <a:t>i1</a:t>
            </a:r>
            <a:r>
              <a:rPr lang="zh-CN" altLang="zh-CN" dirty="0"/>
              <a:t>，</a:t>
            </a:r>
            <a:r>
              <a:rPr lang="en-US" altLang="zh-CN" dirty="0"/>
              <a:t>i2</a:t>
            </a:r>
            <a:r>
              <a:rPr lang="zh-CN" altLang="zh-CN" dirty="0"/>
              <a:t>分别是第一个和第二个多项式的每一个元素）</a:t>
            </a:r>
          </a:p>
          <a:p>
            <a:r>
              <a:rPr lang="zh-CN" altLang="zh-CN" dirty="0"/>
              <a:t>先把第一个多项式的每一项加入到</a:t>
            </a:r>
            <a:r>
              <a:rPr lang="en-US" altLang="zh-CN" dirty="0" err="1"/>
              <a:t>newmap</a:t>
            </a:r>
            <a:r>
              <a:rPr lang="zh-CN" altLang="zh-CN" dirty="0"/>
              <a:t>，然后减去第二个多项式的每一项</a:t>
            </a:r>
          </a:p>
          <a:p>
            <a:r>
              <a:rPr lang="zh-CN" altLang="zh-CN" dirty="0"/>
              <a:t>功能</a:t>
            </a:r>
            <a:r>
              <a:rPr lang="en-US" altLang="zh-CN" dirty="0"/>
              <a:t>4</a:t>
            </a:r>
            <a:r>
              <a:rPr lang="zh-CN" altLang="zh-CN" dirty="0"/>
              <a:t>：类似</a:t>
            </a:r>
            <a:r>
              <a:rPr lang="en-US" altLang="zh-CN" dirty="0"/>
              <a:t>2</a:t>
            </a:r>
            <a:r>
              <a:rPr lang="zh-CN" altLang="zh-CN" dirty="0"/>
              <a:t>，</a:t>
            </a:r>
            <a:r>
              <a:rPr lang="en-US" altLang="zh-CN" dirty="0"/>
              <a:t>3</a:t>
            </a:r>
            <a:r>
              <a:rPr lang="zh-CN" altLang="zh-CN" dirty="0"/>
              <a:t>：用户要输入两个多项式，函数解析得到具体多项式以后</a:t>
            </a:r>
          </a:p>
          <a:p>
            <a:r>
              <a:rPr lang="zh-CN" altLang="zh-CN" dirty="0"/>
              <a:t>运用一个二层的遍历，把两个多项式的每一项相乘然后相加</a:t>
            </a:r>
          </a:p>
          <a:p>
            <a:r>
              <a:rPr lang="zh-CN" altLang="zh-CN" dirty="0"/>
              <a:t>功能</a:t>
            </a:r>
            <a:r>
              <a:rPr lang="en-US" altLang="zh-CN" dirty="0"/>
              <a:t>5</a:t>
            </a:r>
            <a:r>
              <a:rPr lang="zh-CN" altLang="zh-CN" dirty="0"/>
              <a:t>：就是用户要输入多项式，函数解析得到具体多项式以后直接每一项分别做求导计算就</a:t>
            </a:r>
            <a:r>
              <a:rPr lang="en-US" altLang="zh-CN" dirty="0"/>
              <a:t>OK</a:t>
            </a:r>
            <a:r>
              <a:rPr lang="zh-CN" altLang="zh-CN" dirty="0"/>
              <a:t>了</a:t>
            </a:r>
          </a:p>
          <a:p>
            <a:r>
              <a:rPr lang="zh-CN" altLang="zh-CN" dirty="0"/>
              <a:t>功能</a:t>
            </a:r>
            <a:r>
              <a:rPr lang="en-US" altLang="zh-CN" dirty="0"/>
              <a:t>6</a:t>
            </a:r>
            <a:r>
              <a:rPr lang="zh-CN" altLang="zh-CN" dirty="0"/>
              <a:t>：就是就是用户要输入多项式和一个值，把值带入到多项式进行计算就好了</a:t>
            </a:r>
          </a:p>
          <a:p>
            <a:r>
              <a:rPr lang="zh-CN" altLang="zh-CN" dirty="0"/>
              <a:t>功能</a:t>
            </a:r>
            <a:r>
              <a:rPr lang="en-US" altLang="zh-CN" dirty="0"/>
              <a:t>7</a:t>
            </a:r>
            <a:r>
              <a:rPr lang="zh-CN" altLang="zh-CN" dirty="0"/>
              <a:t>：用户要输入两个多项式，两个多项式的每一项的系数，指数都进行比较，若都相等则打印“</a:t>
            </a:r>
            <a:r>
              <a:rPr lang="en-US" altLang="zh-CN" dirty="0"/>
              <a:t>equal</a:t>
            </a:r>
            <a:r>
              <a:rPr lang="zh-CN" altLang="zh-CN" dirty="0"/>
              <a:t>”，否则不</a:t>
            </a:r>
          </a:p>
          <a:p>
            <a:r>
              <a:rPr lang="zh-CN" altLang="zh-CN" dirty="0"/>
              <a:t>功能</a:t>
            </a:r>
            <a:r>
              <a:rPr lang="en-US" altLang="zh-CN" dirty="0"/>
              <a:t>8</a:t>
            </a:r>
            <a:r>
              <a:rPr lang="zh-CN" altLang="zh-CN" dirty="0"/>
              <a:t>：可以输入</a:t>
            </a:r>
            <a:r>
              <a:rPr lang="en-US" altLang="zh-CN" dirty="0"/>
              <a:t>-1</a:t>
            </a:r>
            <a:r>
              <a:rPr lang="zh-CN" altLang="zh-CN" dirty="0"/>
              <a:t>，然后就遍历全局</a:t>
            </a:r>
            <a:r>
              <a:rPr lang="en-US" altLang="zh-CN" dirty="0"/>
              <a:t>map</a:t>
            </a:r>
            <a:r>
              <a:rPr lang="zh-CN" altLang="zh-CN" dirty="0"/>
              <a:t>打印所有存储的多项式，</a:t>
            </a:r>
          </a:p>
          <a:p>
            <a:r>
              <a:rPr lang="zh-CN" altLang="zh-CN" dirty="0"/>
              <a:t>也可以输入数字，然后输入</a:t>
            </a:r>
            <a:r>
              <a:rPr lang="en-US" altLang="zh-CN" dirty="0"/>
              <a:t>n</a:t>
            </a:r>
            <a:r>
              <a:rPr lang="zh-CN" altLang="zh-CN" dirty="0"/>
              <a:t>个变量的名字查找对应的多项式（使用</a:t>
            </a:r>
            <a:r>
              <a:rPr lang="en-US" altLang="zh-CN" dirty="0" err="1"/>
              <a:t>map.find</a:t>
            </a:r>
            <a:r>
              <a:rPr lang="zh-CN" altLang="zh-CN" dirty="0"/>
              <a:t>（</a:t>
            </a:r>
            <a:r>
              <a:rPr lang="en-US" altLang="zh-CN" dirty="0"/>
              <a:t>name</a:t>
            </a:r>
            <a:r>
              <a:rPr lang="zh-CN" altLang="zh-CN" dirty="0"/>
              <a:t>））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6871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31519" y="556953"/>
            <a:ext cx="6342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2.</a:t>
            </a:r>
            <a:r>
              <a:rPr lang="zh-CN" altLang="en-US" sz="2400" b="1" dirty="0"/>
              <a:t>关于扩展功能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461945" y="1516699"/>
            <a:ext cx="86293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感觉其实扩展的功能不多，求导，判断和相乘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求导</a:t>
            </a:r>
            <a:endParaRPr lang="en-US" altLang="zh-CN" dirty="0"/>
          </a:p>
          <a:p>
            <a:r>
              <a:rPr lang="zh-CN" altLang="en-US" dirty="0"/>
              <a:t>写出成员函数</a:t>
            </a:r>
            <a:r>
              <a:rPr lang="en-US" altLang="zh-CN" dirty="0"/>
              <a:t>derivative</a:t>
            </a:r>
            <a:r>
              <a:rPr lang="zh-CN" altLang="en-US" dirty="0"/>
              <a:t>，将每一项的系数与指数相乘，然后指数减一即可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判断</a:t>
            </a:r>
            <a:endParaRPr lang="en-US" altLang="zh-CN" dirty="0"/>
          </a:p>
          <a:p>
            <a:r>
              <a:rPr lang="zh-CN" altLang="en-US" dirty="0"/>
              <a:t>重载</a:t>
            </a:r>
            <a:r>
              <a:rPr lang="en-US" altLang="zh-CN" dirty="0"/>
              <a:t>==</a:t>
            </a:r>
            <a:r>
              <a:rPr lang="zh-CN" altLang="en-US" dirty="0"/>
              <a:t>运算符，比较</a:t>
            </a:r>
            <a:r>
              <a:rPr lang="en-US" altLang="zh-CN" dirty="0"/>
              <a:t>==</a:t>
            </a:r>
            <a:r>
              <a:rPr lang="zh-CN" altLang="en-US" dirty="0"/>
              <a:t>两侧的多项式的每一项的系数和指数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相乘</a:t>
            </a:r>
            <a:endParaRPr lang="en-US" altLang="zh-CN" dirty="0"/>
          </a:p>
          <a:p>
            <a:r>
              <a:rPr lang="zh-CN" altLang="en-US" dirty="0"/>
              <a:t>重载*运算符，取出*左侧多项式的每一项，与右侧整个多项式相乘（即把右侧多项式每一项分别与之相乘，再将所有结果相加），然后将所有相乘的结果相加，然后合并同类项（把所有指数相同的项系数相加）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69580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06829" y="299258"/>
            <a:ext cx="9966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3.</a:t>
            </a:r>
            <a:r>
              <a:rPr lang="zh-CN" altLang="en-US" sz="2400" b="1" dirty="0"/>
              <a:t>关于异常处理（在这之前先将一下我的返回主菜单的实现）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06829" y="876073"/>
            <a:ext cx="970891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我的程序对于所有输入都是使用一个</a:t>
            </a:r>
            <a:r>
              <a:rPr lang="en-US" altLang="zh-CN" dirty="0"/>
              <a:t>string input_and_check</a:t>
            </a:r>
            <a:r>
              <a:rPr lang="zh-CN" altLang="en-US" dirty="0"/>
              <a:t>（</a:t>
            </a:r>
            <a:r>
              <a:rPr lang="en-US" altLang="zh-CN" b="1" dirty="0"/>
              <a:t>int </a:t>
            </a:r>
            <a:r>
              <a:rPr lang="en-US" altLang="zh-CN" dirty="0"/>
              <a:t>num</a:t>
            </a:r>
            <a:r>
              <a:rPr lang="zh-CN" altLang="en-US" dirty="0"/>
              <a:t>）函数进行处理，</a:t>
            </a:r>
            <a:r>
              <a:rPr lang="en-US" altLang="zh-CN" dirty="0"/>
              <a:t>num</a:t>
            </a:r>
            <a:r>
              <a:rPr lang="zh-CN" altLang="en-US" dirty="0"/>
              <a:t>表示需要检查的输入类型，返回的</a:t>
            </a:r>
            <a:r>
              <a:rPr lang="en-US" altLang="zh-CN" dirty="0"/>
              <a:t>string</a:t>
            </a:r>
            <a:r>
              <a:rPr lang="zh-CN" altLang="en-US" dirty="0"/>
              <a:t>中含有输入</a:t>
            </a:r>
            <a:r>
              <a:rPr lang="zh-CN" altLang="en-US" u="sng" dirty="0"/>
              <a:t>是否正确</a:t>
            </a:r>
            <a:r>
              <a:rPr lang="en-US" altLang="zh-CN" dirty="0"/>
              <a:t>/</a:t>
            </a:r>
            <a:r>
              <a:rPr lang="zh-CN" altLang="en-US" u="sng" dirty="0"/>
              <a:t>是否输入返回键</a:t>
            </a:r>
            <a:r>
              <a:rPr lang="zh-CN" altLang="en-US" dirty="0"/>
              <a:t>的信息；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string input_and_check</a:t>
            </a:r>
            <a:r>
              <a:rPr lang="zh-CN" altLang="en-US" dirty="0"/>
              <a:t>（</a:t>
            </a:r>
            <a:r>
              <a:rPr lang="en-US" altLang="zh-CN" b="1" dirty="0"/>
              <a:t>int </a:t>
            </a:r>
            <a:r>
              <a:rPr lang="en-US" altLang="zh-CN" dirty="0"/>
              <a:t>num</a:t>
            </a:r>
            <a:r>
              <a:rPr lang="zh-CN" altLang="en-US" dirty="0"/>
              <a:t>）会要求用户进行任意输入，然后解析用户输入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解析过程：</a:t>
            </a:r>
            <a:endParaRPr lang="en-US" altLang="zh-CN" b="1" dirty="0"/>
          </a:p>
          <a:p>
            <a:r>
              <a:rPr lang="zh-CN" altLang="en-US" dirty="0"/>
              <a:t>（一）在进行判断输入是否正确之前先判断输入是不是返回键（我设置的返回键是</a:t>
            </a:r>
            <a:r>
              <a:rPr lang="en-US" altLang="zh-CN" dirty="0"/>
              <a:t>Q</a:t>
            </a:r>
            <a:r>
              <a:rPr lang="zh-CN" altLang="en-US" dirty="0"/>
              <a:t>），如果     </a:t>
            </a:r>
            <a:r>
              <a:rPr lang="en-US" altLang="zh-CN" dirty="0"/>
              <a:t>	</a:t>
            </a:r>
            <a:r>
              <a:rPr lang="zh-CN" altLang="en-US" dirty="0"/>
              <a:t>输入是</a:t>
            </a:r>
            <a:r>
              <a:rPr lang="en-US" altLang="zh-CN" dirty="0"/>
              <a:t>Q</a:t>
            </a:r>
            <a:r>
              <a:rPr lang="zh-CN" altLang="en-US" dirty="0"/>
              <a:t>，返回</a:t>
            </a:r>
            <a:r>
              <a:rPr lang="en-US" altLang="zh-CN" dirty="0"/>
              <a:t>string s = </a:t>
            </a:r>
            <a:r>
              <a:rPr lang="zh-CN" altLang="en-US" dirty="0"/>
              <a:t>“</a:t>
            </a:r>
            <a:r>
              <a:rPr lang="en-US" altLang="zh-CN" dirty="0"/>
              <a:t>Q</a:t>
            </a:r>
            <a:r>
              <a:rPr lang="zh-CN" altLang="en-US" dirty="0"/>
              <a:t>”，调用</a:t>
            </a:r>
            <a:r>
              <a:rPr lang="en-US" altLang="zh-CN" dirty="0"/>
              <a:t>input_and_check</a:t>
            </a:r>
            <a:r>
              <a:rPr lang="zh-CN" altLang="en-US" dirty="0"/>
              <a:t>的地方得到返回的</a:t>
            </a:r>
            <a:r>
              <a:rPr lang="en-US" altLang="zh-CN" dirty="0"/>
              <a:t>s</a:t>
            </a:r>
            <a:r>
              <a:rPr lang="zh-CN" altLang="en-US" dirty="0"/>
              <a:t>，如果</a:t>
            </a:r>
            <a:r>
              <a:rPr lang="en-US" altLang="zh-CN" dirty="0"/>
              <a:t>s</a:t>
            </a:r>
            <a:r>
              <a:rPr lang="zh-CN" altLang="en-US" dirty="0"/>
              <a:t>是</a:t>
            </a:r>
            <a:r>
              <a:rPr lang="en-US" altLang="zh-CN" dirty="0"/>
              <a:t>Q</a:t>
            </a:r>
            <a:r>
              <a:rPr lang="zh-CN" altLang="en-US" dirty="0"/>
              <a:t>，</a:t>
            </a:r>
            <a:r>
              <a:rPr lang="en-US" altLang="zh-CN" dirty="0"/>
              <a:t>	</a:t>
            </a:r>
            <a:r>
              <a:rPr lang="zh-CN" altLang="en-US" dirty="0"/>
              <a:t>则返回主菜单。</a:t>
            </a:r>
            <a:endParaRPr lang="en-US" altLang="zh-CN" dirty="0"/>
          </a:p>
          <a:p>
            <a:r>
              <a:rPr lang="zh-CN" altLang="en-US" dirty="0"/>
              <a:t>（二）判断这一步完成以后再检查输入是否正确。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293997" y="3635699"/>
            <a:ext cx="9903297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具体步骤：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）根据</a:t>
            </a:r>
            <a:r>
              <a:rPr lang="en-US" altLang="zh-CN" dirty="0"/>
              <a:t>num</a:t>
            </a:r>
            <a:r>
              <a:rPr lang="zh-CN" altLang="en-US" dirty="0"/>
              <a:t>选择对应的情况（</a:t>
            </a:r>
            <a:r>
              <a:rPr lang="en-US" altLang="zh-CN" dirty="0"/>
              <a:t>num=1</a:t>
            </a:r>
            <a:r>
              <a:rPr lang="zh-CN" altLang="en-US" dirty="0"/>
              <a:t>就执行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num=2</a:t>
            </a:r>
            <a:r>
              <a:rPr lang="zh-CN" altLang="en-US" dirty="0"/>
              <a:t>就执行</a:t>
            </a:r>
            <a:r>
              <a:rPr lang="en-US" altLang="zh-CN" dirty="0"/>
              <a:t>2</a:t>
            </a:r>
            <a:r>
              <a:rPr lang="zh-CN" altLang="en-US" dirty="0"/>
              <a:t>，以此类推），大致分为：</a:t>
            </a:r>
            <a:endParaRPr lang="en-US" altLang="zh-CN" dirty="0"/>
          </a:p>
          <a:p>
            <a:r>
              <a:rPr lang="en-US" altLang="zh-CN" sz="1600" dirty="0"/>
              <a:t>	&lt;1&gt;</a:t>
            </a:r>
            <a:r>
              <a:rPr lang="zh-CN" altLang="en-US" sz="1600" dirty="0"/>
              <a:t>要求输入</a:t>
            </a:r>
            <a:r>
              <a:rPr lang="en-US" altLang="zh-CN" sz="1600" dirty="0"/>
              <a:t>y/n</a:t>
            </a:r>
            <a:r>
              <a:rPr lang="zh-CN" altLang="en-US" sz="1600" dirty="0"/>
              <a:t>的地方</a:t>
            </a:r>
            <a:endParaRPr lang="en-US" altLang="zh-CN" sz="1600" dirty="0"/>
          </a:p>
          <a:p>
            <a:r>
              <a:rPr lang="en-US" altLang="zh-CN" sz="1600" dirty="0"/>
              <a:t>	&lt;2&gt;</a:t>
            </a:r>
            <a:r>
              <a:rPr lang="zh-CN" altLang="en-US" sz="1600" dirty="0"/>
              <a:t>要求输入数字</a:t>
            </a:r>
            <a:r>
              <a:rPr lang="en-US" altLang="zh-CN" sz="1600" dirty="0"/>
              <a:t>number</a:t>
            </a:r>
            <a:r>
              <a:rPr lang="zh-CN" altLang="en-US" sz="1600" dirty="0"/>
              <a:t>的地方</a:t>
            </a:r>
            <a:endParaRPr lang="en-US" altLang="zh-CN" sz="1600" dirty="0"/>
          </a:p>
          <a:p>
            <a:r>
              <a:rPr lang="en-US" altLang="zh-CN" sz="1600" dirty="0"/>
              <a:t>	&lt;3&gt;</a:t>
            </a:r>
            <a:r>
              <a:rPr lang="zh-CN" altLang="en-US" sz="1600" dirty="0"/>
              <a:t>要求输入多项式</a:t>
            </a:r>
            <a:endParaRPr lang="en-US" altLang="zh-CN" sz="1600" dirty="0"/>
          </a:p>
          <a:p>
            <a:r>
              <a:rPr lang="en-US" altLang="zh-CN" sz="1600" dirty="0"/>
              <a:t>	&lt;4&gt;</a:t>
            </a:r>
            <a:r>
              <a:rPr lang="zh-CN" altLang="en-US" sz="1600" dirty="0"/>
              <a:t>要求输入多项式名称</a:t>
            </a:r>
            <a:endParaRPr lang="en-US" altLang="zh-CN" sz="1600" dirty="0"/>
          </a:p>
          <a:p>
            <a:r>
              <a:rPr lang="en-US" altLang="zh-CN" sz="1600" dirty="0"/>
              <a:t>	&lt;5&gt;</a:t>
            </a:r>
            <a:r>
              <a:rPr lang="zh-CN" altLang="en-US" sz="1600" dirty="0"/>
              <a:t>其它</a:t>
            </a:r>
            <a:endParaRPr lang="en-US" altLang="zh-CN" sz="1600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）选择以后，使用</a:t>
            </a:r>
            <a:r>
              <a:rPr lang="en-US" altLang="zh-CN" dirty="0"/>
              <a:t>getline</a:t>
            </a:r>
            <a:r>
              <a:rPr lang="zh-CN" altLang="en-US" dirty="0"/>
              <a:t>（</a:t>
            </a:r>
            <a:r>
              <a:rPr lang="en-US" altLang="zh-CN" dirty="0"/>
              <a:t>cin</a:t>
            </a:r>
            <a:r>
              <a:rPr lang="zh-CN" altLang="en-US" dirty="0"/>
              <a:t>，</a:t>
            </a:r>
            <a:r>
              <a:rPr lang="en-US" altLang="zh-CN" dirty="0"/>
              <a:t>s</a:t>
            </a:r>
            <a:r>
              <a:rPr lang="zh-CN" altLang="en-US" dirty="0"/>
              <a:t>）读入输入的一行到</a:t>
            </a:r>
            <a:r>
              <a:rPr lang="en-US" altLang="zh-CN" dirty="0"/>
              <a:t>string</a:t>
            </a:r>
            <a:r>
              <a:rPr lang="zh-CN" altLang="en-US" dirty="0"/>
              <a:t>类的</a:t>
            </a:r>
            <a:r>
              <a:rPr lang="en-US" altLang="zh-CN" dirty="0"/>
              <a:t>s</a:t>
            </a:r>
            <a:r>
              <a:rPr lang="zh-CN" altLang="en-US" dirty="0"/>
              <a:t>变量；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）把变量把变量写到</a:t>
            </a:r>
            <a:r>
              <a:rPr lang="en-US" altLang="zh-CN" dirty="0"/>
              <a:t>stringstream</a:t>
            </a:r>
            <a:r>
              <a:rPr lang="zh-CN" altLang="en-US" dirty="0"/>
              <a:t>类的</a:t>
            </a:r>
            <a:r>
              <a:rPr lang="en-US" altLang="zh-CN" dirty="0"/>
              <a:t>ss</a:t>
            </a:r>
            <a:r>
              <a:rPr lang="zh-CN" altLang="en-US" dirty="0"/>
              <a:t>变量；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）从</a:t>
            </a:r>
            <a:r>
              <a:rPr lang="en-US" altLang="zh-CN" dirty="0"/>
              <a:t>ss</a:t>
            </a:r>
            <a:r>
              <a:rPr lang="zh-CN" altLang="en-US" dirty="0"/>
              <a:t>中逐个读出输入的内容，判断内容是否合法，合法则继续操作，否则一律报错，提示应该怎样输入，再跳回之前输入的地方重新输入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28104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753</Words>
  <Application>Microsoft Office PowerPoint</Application>
  <PresentationFormat>宽屏</PresentationFormat>
  <Paragraphs>54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欧穗新</dc:creator>
  <cp:lastModifiedBy>ou suixin</cp:lastModifiedBy>
  <cp:revision>14</cp:revision>
  <dcterms:created xsi:type="dcterms:W3CDTF">2017-03-26T15:00:15Z</dcterms:created>
  <dcterms:modified xsi:type="dcterms:W3CDTF">2017-04-23T16:28:17Z</dcterms:modified>
</cp:coreProperties>
</file>