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DA9A-5AAF-A44D-B5B5-27C65BC7CB38}" type="datetimeFigureOut">
              <a:rPr lang="it-IT" smtClean="0"/>
              <a:t>06/12/13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5788-8B53-9D48-8977-989FD12C3E9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2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DA9A-5AAF-A44D-B5B5-27C65BC7CB38}" type="datetimeFigureOut">
              <a:rPr lang="it-IT" smtClean="0"/>
              <a:t>06/12/13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5788-8B53-9D48-8977-989FD12C3E9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68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DA9A-5AAF-A44D-B5B5-27C65BC7CB38}" type="datetimeFigureOut">
              <a:rPr lang="it-IT" smtClean="0"/>
              <a:t>06/12/13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5788-8B53-9D48-8977-989FD12C3E9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63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DA9A-5AAF-A44D-B5B5-27C65BC7CB38}" type="datetimeFigureOut">
              <a:rPr lang="it-IT" smtClean="0"/>
              <a:t>06/12/13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5788-8B53-9D48-8977-989FD12C3E9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36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DA9A-5AAF-A44D-B5B5-27C65BC7CB38}" type="datetimeFigureOut">
              <a:rPr lang="it-IT" smtClean="0"/>
              <a:t>06/12/13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5788-8B53-9D48-8977-989FD12C3E9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8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DA9A-5AAF-A44D-B5B5-27C65BC7CB38}" type="datetimeFigureOut">
              <a:rPr lang="it-IT" smtClean="0"/>
              <a:t>06/12/13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5788-8B53-9D48-8977-989FD12C3E9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04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DA9A-5AAF-A44D-B5B5-27C65BC7CB38}" type="datetimeFigureOut">
              <a:rPr lang="it-IT" smtClean="0"/>
              <a:t>06/12/13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5788-8B53-9D48-8977-989FD12C3E9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89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DA9A-5AAF-A44D-B5B5-27C65BC7CB38}" type="datetimeFigureOut">
              <a:rPr lang="it-IT" smtClean="0"/>
              <a:t>06/12/13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5788-8B53-9D48-8977-989FD12C3E9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86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DA9A-5AAF-A44D-B5B5-27C65BC7CB38}" type="datetimeFigureOut">
              <a:rPr lang="it-IT" smtClean="0"/>
              <a:t>06/12/13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5788-8B53-9D48-8977-989FD12C3E9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97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DA9A-5AAF-A44D-B5B5-27C65BC7CB38}" type="datetimeFigureOut">
              <a:rPr lang="it-IT" smtClean="0"/>
              <a:t>06/12/13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5788-8B53-9D48-8977-989FD12C3E9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3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DA9A-5AAF-A44D-B5B5-27C65BC7CB38}" type="datetimeFigureOut">
              <a:rPr lang="it-IT" smtClean="0"/>
              <a:t>06/12/13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5788-8B53-9D48-8977-989FD12C3E9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1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A9A-5AAF-A44D-B5B5-27C65BC7CB38}" type="datetimeFigureOut">
              <a:rPr lang="it-IT" smtClean="0"/>
              <a:t>06/12/13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5788-8B53-9D48-8977-989FD12C3E9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28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0"/>
            <a:ext cx="6911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1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9144000" cy="40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4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776658" y="666956"/>
            <a:ext cx="7985866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STORAGE SERVICE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REST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 smtClean="0"/>
              <a:t>Adapter part: </a:t>
            </a:r>
            <a:r>
              <a:rPr lang="it-IT" dirty="0" err="1" smtClean="0"/>
              <a:t>CrUd</a:t>
            </a:r>
            <a:r>
              <a:rPr lang="it-IT" dirty="0" smtClean="0"/>
              <a:t> (</a:t>
            </a:r>
            <a:r>
              <a:rPr lang="it-IT" dirty="0" err="1" smtClean="0"/>
              <a:t>creation</a:t>
            </a:r>
            <a:r>
              <a:rPr lang="it-IT" dirty="0" smtClean="0"/>
              <a:t> and update over </a:t>
            </a:r>
            <a:r>
              <a:rPr lang="it-IT" dirty="0" err="1" smtClean="0"/>
              <a:t>entities</a:t>
            </a:r>
            <a:r>
              <a:rPr lang="it-IT" dirty="0" smtClean="0"/>
              <a:t> of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)</a:t>
            </a:r>
          </a:p>
          <a:p>
            <a:r>
              <a:rPr lang="it-IT" dirty="0" smtClean="0"/>
              <a:t>Data service: CRUD on </a:t>
            </a:r>
            <a:r>
              <a:rPr lang="it-IT" dirty="0" err="1" smtClean="0"/>
              <a:t>internal</a:t>
            </a:r>
            <a:r>
              <a:rPr lang="it-IT" dirty="0" smtClean="0"/>
              <a:t> model (</a:t>
            </a:r>
            <a:r>
              <a:rPr lang="it-IT" dirty="0" err="1" smtClean="0"/>
              <a:t>not</a:t>
            </a:r>
            <a:r>
              <a:rPr lang="it-IT" dirty="0" smtClean="0"/>
              <a:t> the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entities</a:t>
            </a:r>
            <a:r>
              <a:rPr lang="it-IT" dirty="0" smtClean="0"/>
              <a:t>) </a:t>
            </a:r>
          </a:p>
          <a:p>
            <a:endParaRPr lang="it-IT" dirty="0"/>
          </a:p>
          <a:p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exposed</a:t>
            </a:r>
            <a:r>
              <a:rPr lang="it-IT" dirty="0" smtClean="0"/>
              <a:t> via </a:t>
            </a:r>
            <a:r>
              <a:rPr lang="it-IT" dirty="0" err="1" smtClean="0"/>
              <a:t>logic</a:t>
            </a:r>
            <a:r>
              <a:rPr lang="it-IT" dirty="0" smtClean="0"/>
              <a:t> in a </a:t>
            </a:r>
            <a:r>
              <a:rPr lang="it-IT" dirty="0" err="1" smtClean="0"/>
              <a:t>trasparent</a:t>
            </a:r>
            <a:r>
              <a:rPr lang="it-IT" dirty="0" smtClean="0"/>
              <a:t> way</a:t>
            </a:r>
          </a:p>
          <a:p>
            <a:r>
              <a:rPr lang="it-IT" dirty="0" smtClean="0"/>
              <a:t>For API </a:t>
            </a:r>
            <a:r>
              <a:rPr lang="it-IT" dirty="0" err="1" smtClean="0"/>
              <a:t>selling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GET </a:t>
            </a:r>
            <a:r>
              <a:rPr lang="it-IT" dirty="0" err="1" smtClean="0"/>
              <a:t>methods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>
                <a:solidFill>
                  <a:srgbClr val="FF0000"/>
                </a:solidFill>
              </a:rPr>
              <a:t>LOGIC SERVICE</a:t>
            </a:r>
          </a:p>
          <a:p>
            <a:r>
              <a:rPr lang="it-IT" dirty="0" smtClean="0"/>
              <a:t>REASONING:</a:t>
            </a:r>
          </a:p>
          <a:p>
            <a:r>
              <a:rPr lang="it-IT" dirty="0" err="1" smtClean="0"/>
              <a:t>Keep</a:t>
            </a:r>
            <a:r>
              <a:rPr lang="it-IT" dirty="0" smtClean="0"/>
              <a:t> </a:t>
            </a:r>
            <a:r>
              <a:rPr lang="it-IT" dirty="0" err="1" smtClean="0"/>
              <a:t>constrains</a:t>
            </a:r>
            <a:r>
              <a:rPr lang="it-IT" dirty="0" smtClean="0"/>
              <a:t> by the processing </a:t>
            </a:r>
            <a:r>
              <a:rPr lang="it-IT" dirty="0" err="1" smtClean="0"/>
              <a:t>centric</a:t>
            </a:r>
            <a:r>
              <a:rPr lang="it-IT" dirty="0" smtClean="0"/>
              <a:t> service, </a:t>
            </a:r>
            <a:r>
              <a:rPr lang="it-IT" dirty="0" err="1" smtClean="0"/>
              <a:t>expose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filtering</a:t>
            </a:r>
            <a:r>
              <a:rPr lang="it-IT" dirty="0" smtClean="0"/>
              <a:t>, </a:t>
            </a:r>
            <a:r>
              <a:rPr lang="it-IT" dirty="0" err="1" smtClean="0"/>
              <a:t>matching</a:t>
            </a:r>
            <a:r>
              <a:rPr lang="it-IT" dirty="0" smtClean="0"/>
              <a:t>, </a:t>
            </a:r>
            <a:r>
              <a:rPr lang="it-IT" dirty="0" err="1" smtClean="0"/>
              <a:t>exceptions</a:t>
            </a:r>
            <a:r>
              <a:rPr lang="it-IT" dirty="0" smtClean="0"/>
              <a:t>..</a:t>
            </a:r>
          </a:p>
          <a:p>
            <a:endParaRPr lang="it-IT" dirty="0"/>
          </a:p>
          <a:p>
            <a:r>
              <a:rPr lang="it-IT" dirty="0" smtClean="0"/>
              <a:t>FARE CALCULATION:</a:t>
            </a:r>
          </a:p>
          <a:p>
            <a:r>
              <a:rPr lang="it-IT" dirty="0" err="1" smtClean="0"/>
              <a:t>Expose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for </a:t>
            </a:r>
            <a:r>
              <a:rPr lang="it-IT" dirty="0" err="1" smtClean="0"/>
              <a:t>getting</a:t>
            </a:r>
            <a:r>
              <a:rPr lang="it-IT" dirty="0" smtClean="0"/>
              <a:t> the fare </a:t>
            </a:r>
            <a:r>
              <a:rPr lang="it-IT" dirty="0" err="1" smtClean="0"/>
              <a:t>given</a:t>
            </a:r>
            <a:r>
              <a:rPr lang="it-IT" dirty="0" smtClean="0"/>
              <a:t> a </a:t>
            </a:r>
            <a:r>
              <a:rPr lang="it-IT" dirty="0" err="1" smtClean="0"/>
              <a:t>certain</a:t>
            </a:r>
            <a:r>
              <a:rPr lang="it-IT" dirty="0" smtClean="0"/>
              <a:t> </a:t>
            </a:r>
            <a:r>
              <a:rPr lang="it-IT" dirty="0" err="1" smtClean="0"/>
              <a:t>amount</a:t>
            </a:r>
            <a:r>
              <a:rPr lang="it-IT" dirty="0" smtClean="0"/>
              <a:t> of </a:t>
            </a:r>
            <a:r>
              <a:rPr lang="it-IT" dirty="0" err="1" smtClean="0"/>
              <a:t>constrains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>
                <a:solidFill>
                  <a:srgbClr val="FF0000"/>
                </a:solidFill>
              </a:rPr>
              <a:t>PROCESS CENTRIC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SOAP</a:t>
            </a:r>
          </a:p>
          <a:p>
            <a:r>
              <a:rPr lang="it-IT" dirty="0" err="1" smtClean="0">
                <a:solidFill>
                  <a:srgbClr val="000000"/>
                </a:solidFill>
              </a:rPr>
              <a:t>Main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exposed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services</a:t>
            </a:r>
            <a:r>
              <a:rPr lang="it-IT" dirty="0" smtClean="0">
                <a:solidFill>
                  <a:srgbClr val="000000"/>
                </a:solidFill>
              </a:rPr>
              <a:t>: from- to , #</a:t>
            </a:r>
            <a:r>
              <a:rPr lang="it-IT" dirty="0" err="1" smtClean="0">
                <a:solidFill>
                  <a:srgbClr val="000000"/>
                </a:solidFill>
              </a:rPr>
              <a:t>stops</a:t>
            </a:r>
            <a:r>
              <a:rPr lang="it-IT" dirty="0" smtClean="0">
                <a:solidFill>
                  <a:srgbClr val="000000"/>
                </a:solidFill>
              </a:rPr>
              <a:t>, maximum </a:t>
            </a:r>
            <a:r>
              <a:rPr lang="it-IT" dirty="0" err="1" smtClean="0">
                <a:solidFill>
                  <a:srgbClr val="000000"/>
                </a:solidFill>
              </a:rPr>
              <a:t>price</a:t>
            </a:r>
            <a:r>
              <a:rPr lang="it-IT" dirty="0" smtClean="0">
                <a:solidFill>
                  <a:srgbClr val="000000"/>
                </a:solidFill>
              </a:rPr>
              <a:t>, extra </a:t>
            </a:r>
            <a:r>
              <a:rPr lang="it-IT" dirty="0" err="1" smtClean="0">
                <a:solidFill>
                  <a:srgbClr val="000000"/>
                </a:solidFill>
              </a:rPr>
              <a:t>features</a:t>
            </a:r>
            <a:r>
              <a:rPr lang="it-IT" dirty="0" smtClean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flexible</a:t>
            </a:r>
            <a:endParaRPr lang="it-IT" dirty="0">
              <a:solidFill>
                <a:srgbClr val="0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308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105</Words>
  <Application>Microsoft Macintosh PowerPoint</Application>
  <PresentationFormat>Presentazione su schermo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Lorenzo</dc:creator>
  <cp:lastModifiedBy>Lorenzo</cp:lastModifiedBy>
  <cp:revision>4</cp:revision>
  <dcterms:created xsi:type="dcterms:W3CDTF">2013-12-06T10:16:09Z</dcterms:created>
  <dcterms:modified xsi:type="dcterms:W3CDTF">2013-12-06T10:55:29Z</dcterms:modified>
</cp:coreProperties>
</file>