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6" r:id="rId3"/>
    <p:sldId id="273" r:id="rId4"/>
    <p:sldId id="267" r:id="rId5"/>
    <p:sldId id="268" r:id="rId6"/>
    <p:sldId id="272" r:id="rId7"/>
    <p:sldId id="274" r:id="rId8"/>
    <p:sldId id="275" r:id="rId9"/>
    <p:sldId id="293" r:id="rId10"/>
    <p:sldId id="294" r:id="rId11"/>
    <p:sldId id="295" r:id="rId12"/>
    <p:sldId id="296" r:id="rId13"/>
    <p:sldId id="297" r:id="rId14"/>
    <p:sldId id="280" r:id="rId15"/>
    <p:sldId id="281" r:id="rId16"/>
    <p:sldId id="283" r:id="rId17"/>
    <p:sldId id="298" r:id="rId18"/>
    <p:sldId id="299" r:id="rId19"/>
    <p:sldId id="300" r:id="rId20"/>
    <p:sldId id="301" r:id="rId21"/>
    <p:sldId id="302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F8FD4-AC06-4AAD-B60E-C8DDB14CEE36}" type="datetimeFigureOut">
              <a:rPr lang="ru-RU" smtClean="0"/>
              <a:pPr/>
              <a:t>27.04.2020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62B71-C532-48A5-9601-617D4788E37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47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24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4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70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80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34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46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24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18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106E36-FD25-4E2D-B0AA-010F637433A0}" type="datetimeFigureOut">
              <a:rPr lang="ru-RU" smtClean="0"/>
              <a:pPr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53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23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1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Производственная практика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br>
              <a:rPr lang="ru-RU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ПМ.03 Участие в интеграции программных модулей профессионального цикла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”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Специальность 09.02.03 Программирование в компьютерных системах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07904" y="4500570"/>
            <a:ext cx="5136066" cy="1500198"/>
          </a:xfrm>
        </p:spPr>
        <p:txBody>
          <a:bodyPr>
            <a:no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студент 33 группы Шустов Н.М.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 производственной практики: Касаткин К.А.</a:t>
            </a:r>
          </a:p>
          <a:p>
            <a:endParaRPr lang="ru-RU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52736" y="980728"/>
            <a:ext cx="82296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Таблица</a:t>
            </a:r>
            <a:r>
              <a:rPr kumimoji="0" lang="ru-RU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“</a:t>
            </a:r>
            <a:r>
              <a:rPr lang="en-US" sz="3200" dirty="0">
                <a:latin typeface="Times New Roman" pitchFamily="18" charset="0"/>
                <a:ea typeface="+mj-ea"/>
                <a:cs typeface="Times New Roman" pitchFamily="18" charset="0"/>
              </a:rPr>
              <a:t>Category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”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4B4FE3-7AD6-4017-9F0F-AF397BB21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7" y="2348880"/>
            <a:ext cx="9099537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1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52736" y="980728"/>
            <a:ext cx="82296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Таблица</a:t>
            </a:r>
            <a:r>
              <a:rPr kumimoji="0" lang="ru-RU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“</a:t>
            </a:r>
            <a:r>
              <a:rPr lang="en-US" sz="3200" dirty="0">
                <a:latin typeface="Times New Roman" pitchFamily="18" charset="0"/>
                <a:ea typeface="+mj-ea"/>
                <a:cs typeface="Times New Roman" pitchFamily="18" charset="0"/>
              </a:rPr>
              <a:t>Comment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”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FA9B3E5-6A83-4A1D-A56B-AF3BA651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60848"/>
            <a:ext cx="9036496" cy="198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9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52736" y="980728"/>
            <a:ext cx="82296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Таблица</a:t>
            </a:r>
            <a:r>
              <a:rPr kumimoji="0" lang="ru-RU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“</a:t>
            </a:r>
            <a:r>
              <a:rPr lang="en-US" sz="3200" dirty="0">
                <a:latin typeface="Times New Roman" pitchFamily="18" charset="0"/>
                <a:ea typeface="+mj-ea"/>
                <a:cs typeface="Times New Roman" pitchFamily="18" charset="0"/>
              </a:rPr>
              <a:t>Tag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”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23432C-7E49-4C4D-9C94-A8D0A5F62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" y="2060848"/>
            <a:ext cx="8748576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9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52736" y="980728"/>
            <a:ext cx="82296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Таблица</a:t>
            </a:r>
            <a:r>
              <a:rPr kumimoji="0" lang="ru-RU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“</a:t>
            </a:r>
            <a:r>
              <a:rPr lang="en-US" sz="3200" dirty="0">
                <a:latin typeface="Times New Roman" pitchFamily="18" charset="0"/>
                <a:ea typeface="+mj-ea"/>
                <a:cs typeface="Times New Roman" pitchFamily="18" charset="0"/>
              </a:rPr>
              <a:t>User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”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339477-FB97-4F6C-968C-CAEA58E83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060848"/>
            <a:ext cx="9131630" cy="209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3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781" y="1052736"/>
            <a:ext cx="8229600" cy="576064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Средства разработки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003232" cy="435334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Платформа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OpenServer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Язык программирования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Среда разработки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(IDE) Notepad++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Операционная система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Windows 10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1404664" y="980728"/>
            <a:ext cx="82296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>
                <a:latin typeface="Times New Roman" pitchFamily="18" charset="0"/>
                <a:ea typeface="+mj-ea"/>
                <a:cs typeface="Times New Roman" pitchFamily="18" charset="0"/>
              </a:rPr>
              <a:t>Приложение </a:t>
            </a:r>
            <a:r>
              <a:rPr lang="en-US" sz="3200" dirty="0" err="1">
                <a:latin typeface="Times New Roman" pitchFamily="18" charset="0"/>
                <a:ea typeface="+mj-ea"/>
                <a:cs typeface="Times New Roman" pitchFamily="18" charset="0"/>
              </a:rPr>
              <a:t>OpenServer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D13EFDE-BA3A-4C12-A111-78EB7B5FE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852" y="1988840"/>
            <a:ext cx="2664296" cy="4047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27584" y="908720"/>
            <a:ext cx="82296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Главная страница блога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02305A1-F0C3-4016-9788-8C6F3CAB0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16832"/>
            <a:ext cx="6516216" cy="46835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27584" y="908720"/>
            <a:ext cx="82296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Страница авторизации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65552E-4AF1-4DF4-9611-25CFDAE1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20888"/>
            <a:ext cx="7916923" cy="278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97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27584" y="908720"/>
            <a:ext cx="82296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Страница регистрации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4ACD50-86D9-4688-9141-98E6336F6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32856"/>
            <a:ext cx="8001347" cy="352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2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27584" y="908720"/>
            <a:ext cx="82296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Страница </a:t>
            </a:r>
            <a:r>
              <a:rPr lang="ru-RU" sz="3200" dirty="0">
                <a:latin typeface="Times New Roman" pitchFamily="18" charset="0"/>
                <a:ea typeface="+mj-ea"/>
                <a:cs typeface="Times New Roman" pitchFamily="18" charset="0"/>
              </a:rPr>
              <a:t>статьи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7F42B5-0A50-43C2-8487-50ABE6F13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44824"/>
            <a:ext cx="5877185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6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Задачи и требования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Аналоги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База данных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Средства разработки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Приложение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OpenServer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Сайт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27584" y="908720"/>
            <a:ext cx="82296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Страница категорий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3693EC-505D-4108-8109-582564FA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72" y="1844824"/>
            <a:ext cx="6876256" cy="481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3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27584" y="908720"/>
            <a:ext cx="82296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Страница администратора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2E01ED-4838-4B55-BF16-F7F2DB474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02" y="1916832"/>
            <a:ext cx="6240196" cy="481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0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143000"/>
          </a:xfrm>
        </p:spPr>
        <p:txBody>
          <a:bodyPr/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57158" y="908720"/>
            <a:ext cx="8229600" cy="714356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Задачи и требования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357158" y="1844824"/>
            <a:ext cx="8229600" cy="446449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Задача: Написать на фреймворке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yii2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новостной блог, где кураторы(администраторы) могут выкладывать статьи, модерировать комментарии.</a:t>
            </a:r>
          </a:p>
          <a:p>
            <a:pPr algn="just">
              <a:lnSpc>
                <a:spcPct val="170000"/>
              </a:lnSpc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Требования: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Функции администратора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Регистрация и авторизация пользователей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Фиксируется кол-во просмотров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Работа с базой данных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Возможность комментирования зарегистрированным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пользователями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3790" y="836712"/>
            <a:ext cx="8229600" cy="714356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Аналоги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844824"/>
            <a:ext cx="8229600" cy="4768865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Blogger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WIX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ru-RU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8579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Blogger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5A6BE07-02D3-4BF4-ABF5-2436E14FF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16832"/>
            <a:ext cx="4438786" cy="4359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915584"/>
            <a:ext cx="8229600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WIX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6" name="Picture 2" descr="Новый блог Wix | Центр Поддержки | Wix.com">
            <a:extLst>
              <a:ext uri="{FF2B5EF4-FFF2-40B4-BE49-F238E27FC236}">
                <a16:creationId xmlns:a16="http://schemas.microsoft.com/office/drawing/2014/main" id="{1DD8A261-0171-40DE-91DE-38C73EF6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72816"/>
            <a:ext cx="4705159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772816" y="980728"/>
            <a:ext cx="82296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>
                <a:latin typeface="Times New Roman" pitchFamily="18" charset="0"/>
                <a:ea typeface="+mj-ea"/>
                <a:cs typeface="Times New Roman" pitchFamily="18" charset="0"/>
              </a:rPr>
              <a:t>База данных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251520" y="1844824"/>
            <a:ext cx="8229600" cy="35283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Таблицы: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Article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ArticleTag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Comment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Tag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User</a:t>
            </a:r>
          </a:p>
          <a:p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52736" y="980728"/>
            <a:ext cx="82296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Таблица</a:t>
            </a:r>
            <a:r>
              <a:rPr kumimoji="0" lang="ru-RU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“</a:t>
            </a:r>
            <a:r>
              <a:rPr lang="en-US" sz="3200" dirty="0">
                <a:latin typeface="Times New Roman" pitchFamily="18" charset="0"/>
                <a:ea typeface="+mj-ea"/>
                <a:cs typeface="Times New Roman" pitchFamily="18" charset="0"/>
              </a:rPr>
              <a:t>Article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”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F0C25E-40FD-4713-9BFC-59A0EDF9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896"/>
            <a:ext cx="8839368" cy="30243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52736" y="980728"/>
            <a:ext cx="82296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Таблица</a:t>
            </a:r>
            <a:r>
              <a:rPr kumimoji="0" lang="ru-RU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“</a:t>
            </a:r>
            <a:r>
              <a:rPr lang="en-US" sz="3200" dirty="0" err="1">
                <a:latin typeface="Times New Roman" pitchFamily="18" charset="0"/>
                <a:ea typeface="+mj-ea"/>
                <a:cs typeface="Times New Roman" pitchFamily="18" charset="0"/>
              </a:rPr>
              <a:t>ArticleTag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”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DAB88A5-DC6B-495B-A117-853E32D5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600524"/>
            <a:ext cx="8532440" cy="129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1264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303</TotalTime>
  <Words>174</Words>
  <Application>Microsoft Office PowerPoint</Application>
  <PresentationFormat>Экран (4:3)</PresentationFormat>
  <Paragraphs>53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Ретро</vt:lpstr>
      <vt:lpstr>Производственная практика  “ПМ.03 Участие в интеграции программных модулей профессионального цикла”  Специальность 09.02.03 Программирование в компьютерных системах</vt:lpstr>
      <vt:lpstr>Содержание</vt:lpstr>
      <vt:lpstr>Задачи и требования</vt:lpstr>
      <vt:lpstr>Аналоги</vt:lpstr>
      <vt:lpstr>Blogger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Средства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“Программа мониторинга метеоданных на дачном участке”</dc:title>
  <dc:creator>Студент</dc:creator>
  <cp:lastModifiedBy>Nikita Shustov</cp:lastModifiedBy>
  <cp:revision>36</cp:revision>
  <dcterms:modified xsi:type="dcterms:W3CDTF">2020-04-27T12:46:48Z</dcterms:modified>
</cp:coreProperties>
</file>