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12/30/2014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2532670"/>
          </a:xfrm>
        </p:spPr>
        <p:txBody>
          <a:bodyPr>
            <a:normAutofit/>
          </a:bodyPr>
          <a:lstStyle/>
          <a:p>
            <a:pPr algn="ctr"/>
            <a:r>
              <a:rPr b="1" smtClean="0">
                <a:latin typeface="Bodoni MT" pitchFamily="18" charset="0"/>
              </a:rPr>
              <a:t>Corruption control through Budget maintenance </a:t>
            </a:r>
            <a:r>
              <a:rPr smtClean="0"/>
              <a:t/>
            </a:r>
            <a:br>
              <a:rPr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772400" cy="5410200"/>
          </a:xfrm>
        </p:spPr>
        <p:txBody>
          <a:bodyPr/>
          <a:lstStyle/>
          <a:p>
            <a:pPr lvl="0">
              <a:buNone/>
            </a:pPr>
            <a:r>
              <a:rPr lang="en-US" dirty="0" smtClean="0"/>
              <a:t>4.Contractors </a:t>
            </a:r>
            <a:r>
              <a:rPr lang="en-US" dirty="0" smtClean="0"/>
              <a:t>:</a:t>
            </a:r>
          </a:p>
          <a:p>
            <a:pPr algn="just">
              <a:buNone/>
            </a:pPr>
            <a:r>
              <a:rPr lang="en-US" dirty="0" smtClean="0"/>
              <a:t>     </a:t>
            </a:r>
            <a:r>
              <a:rPr lang="en-US" dirty="0" smtClean="0"/>
              <a:t>Contractors can view work details, make request to get money. And make transaction using transactions password. Contractor can enter work details. They can update their work details with current status also. Contractors also can send queries to budget officer.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562600"/>
          </a:xfrm>
        </p:spPr>
        <p:txBody>
          <a:bodyPr/>
          <a:lstStyle/>
          <a:p>
            <a:pPr lvl="0" algn="just">
              <a:buNone/>
            </a:pPr>
            <a:r>
              <a:rPr lang="en-US" dirty="0" smtClean="0"/>
              <a:t>5.Citizen</a:t>
            </a:r>
            <a:r>
              <a:rPr lang="en-US" dirty="0" smtClean="0"/>
              <a:t>:  </a:t>
            </a:r>
          </a:p>
          <a:p>
            <a:pPr algn="just"/>
            <a:r>
              <a:rPr lang="en-US" dirty="0" smtClean="0"/>
              <a:t>          Citizen can view state budget each and every department wise and district budget. Citizen can view work details of particular department and districts wise also. Citizen can send queries to officer regards to works. Citizens have facilities to give feedback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Operating System	</a:t>
            </a:r>
            <a:r>
              <a:rPr lang="en-US" dirty="0" smtClean="0"/>
              <a:t>         :</a:t>
            </a:r>
            <a:r>
              <a:rPr lang="en-US" dirty="0" smtClean="0"/>
              <a:t>	</a:t>
            </a:r>
            <a:r>
              <a:rPr lang="en-US" dirty="0" smtClean="0"/>
              <a:t>           Windows </a:t>
            </a:r>
            <a:r>
              <a:rPr lang="en-US" dirty="0" smtClean="0"/>
              <a:t>XP/2003 or Linux/Solaris</a:t>
            </a:r>
          </a:p>
          <a:p>
            <a:r>
              <a:rPr lang="en-US" dirty="0" smtClean="0"/>
              <a:t>User Interface	</a:t>
            </a:r>
            <a:r>
              <a:rPr lang="en-US" dirty="0" smtClean="0"/>
              <a:t>  	:</a:t>
            </a:r>
            <a:r>
              <a:rPr lang="en-US" dirty="0" smtClean="0"/>
              <a:t>	HTML, CSS</a:t>
            </a:r>
          </a:p>
          <a:p>
            <a:r>
              <a:rPr lang="en-US" dirty="0" smtClean="0"/>
              <a:t>Client-side Scripting		:	JavaScript</a:t>
            </a:r>
          </a:p>
          <a:p>
            <a:r>
              <a:rPr lang="en-US" dirty="0" smtClean="0"/>
              <a:t>Programming Language	</a:t>
            </a:r>
            <a:r>
              <a:rPr lang="en-US" dirty="0" smtClean="0"/>
              <a:t>:</a:t>
            </a:r>
            <a:r>
              <a:rPr lang="en-US" dirty="0" smtClean="0"/>
              <a:t>	Java</a:t>
            </a:r>
          </a:p>
          <a:p>
            <a:r>
              <a:rPr lang="en-US" dirty="0" smtClean="0"/>
              <a:t>Web Applications		</a:t>
            </a:r>
            <a:r>
              <a:rPr lang="en-US" dirty="0" smtClean="0"/>
              <a:t>:</a:t>
            </a:r>
            <a:r>
              <a:rPr lang="en-US" dirty="0" smtClean="0"/>
              <a:t>	JDBC, </a:t>
            </a:r>
            <a:r>
              <a:rPr lang="en-US" dirty="0" err="1" smtClean="0"/>
              <a:t>Servlets</a:t>
            </a:r>
            <a:r>
              <a:rPr lang="en-US" dirty="0" smtClean="0"/>
              <a:t>, JSP</a:t>
            </a:r>
          </a:p>
          <a:p>
            <a:r>
              <a:rPr lang="en-US" dirty="0" smtClean="0"/>
              <a:t>IDE/Workbench		</a:t>
            </a:r>
            <a:r>
              <a:rPr lang="en-US" dirty="0" smtClean="0"/>
              <a:t>:</a:t>
            </a:r>
            <a:r>
              <a:rPr lang="en-US" dirty="0" smtClean="0"/>
              <a:t>	 My Eclipse 8.x</a:t>
            </a:r>
          </a:p>
          <a:p>
            <a:r>
              <a:rPr lang="en-US" dirty="0" smtClean="0"/>
              <a:t>Database			</a:t>
            </a:r>
            <a:r>
              <a:rPr lang="en-US" dirty="0" smtClean="0"/>
              <a:t>:</a:t>
            </a:r>
            <a:r>
              <a:rPr lang="en-US" dirty="0" smtClean="0"/>
              <a:t>	Oracle 10g</a:t>
            </a:r>
          </a:p>
          <a:p>
            <a:r>
              <a:rPr lang="en-US" dirty="0" smtClean="0"/>
              <a:t>Server Deployment		:	Tomcat 6.x</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Processor		</a:t>
            </a:r>
            <a:r>
              <a:rPr lang="en-US" dirty="0" smtClean="0"/>
              <a:t>:</a:t>
            </a:r>
            <a:r>
              <a:rPr lang="en-US" dirty="0" smtClean="0"/>
              <a:t>		Pentium IV</a:t>
            </a:r>
          </a:p>
          <a:p>
            <a:r>
              <a:rPr lang="en-US" dirty="0" smtClean="0"/>
              <a:t>Hard Disk		</a:t>
            </a:r>
            <a:r>
              <a:rPr lang="en-US" dirty="0" smtClean="0"/>
              <a:t>:</a:t>
            </a:r>
            <a:r>
              <a:rPr lang="en-US" dirty="0" smtClean="0"/>
              <a:t>		40GB</a:t>
            </a:r>
          </a:p>
          <a:p>
            <a:r>
              <a:rPr lang="en-US" dirty="0" smtClean="0"/>
              <a:t>RAM			</a:t>
            </a:r>
            <a:r>
              <a:rPr lang="en-US" dirty="0" smtClean="0"/>
              <a:t>:</a:t>
            </a:r>
            <a:r>
              <a:rPr lang="en-US" dirty="0" smtClean="0"/>
              <a:t>		1GB or more</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 Main aim of this project is to maintain the flow of the money released by the state government of a particular financial year and intern control corruption. It provides the whole information about the money released to a department, accordingly department wise and work wise. It also provides the information about utilization of the allotted money in detail.</a:t>
            </a:r>
          </a:p>
          <a:p>
            <a:pPr algn="just"/>
            <a:r>
              <a:rPr lang="en-US" dirty="0" smtClean="0"/>
              <a:t>             The motto of this project is information transparency(clarity). Because of this, a common citizen can also play a vital role in controlling the corruption.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a:xfrm>
            <a:off x="990600" y="1219200"/>
            <a:ext cx="7772400" cy="5410200"/>
          </a:xfrm>
        </p:spPr>
        <p:txBody>
          <a:bodyPr>
            <a:normAutofit fontScale="47500" lnSpcReduction="20000"/>
          </a:bodyPr>
          <a:lstStyle/>
          <a:p>
            <a:pPr lvl="0" algn="just"/>
            <a:r>
              <a:rPr lang="en-US" sz="4200" dirty="0" smtClean="0"/>
              <a:t>In this existing system the whole information about the budget is stored in the form of records which are maintained manually. </a:t>
            </a:r>
          </a:p>
          <a:p>
            <a:pPr lvl="0" algn="just"/>
            <a:r>
              <a:rPr lang="en-US" sz="4200" dirty="0" smtClean="0"/>
              <a:t>Because of this reason, a common citizen cannot know how the process is going on exactly from the starting level to the ending level regarding budget utilization. </a:t>
            </a:r>
          </a:p>
          <a:p>
            <a:pPr lvl="0" algn="just"/>
            <a:r>
              <a:rPr lang="en-US" sz="4200" dirty="0" smtClean="0"/>
              <a:t>Knowing level by level information is very difficult for a common man in this system.</a:t>
            </a:r>
          </a:p>
          <a:p>
            <a:pPr lvl="0" algn="just"/>
            <a:r>
              <a:rPr lang="en-US" sz="4200" dirty="0" smtClean="0"/>
              <a:t>So it leads people to negligence in knowing the information about budget utilization.   </a:t>
            </a:r>
          </a:p>
          <a:p>
            <a:pPr lvl="0" algn="just"/>
            <a:r>
              <a:rPr lang="en-US" sz="4200" dirty="0" smtClean="0"/>
              <a:t>This manual system gives us very less security for saving data and some data may be lost due to mismanagement.</a:t>
            </a:r>
          </a:p>
          <a:p>
            <a:pPr lvl="0" algn="just"/>
            <a:r>
              <a:rPr lang="en-US" sz="4200" dirty="0" smtClean="0"/>
              <a:t>The system doesn’t provide facility to track all the information of funds and funds related works.</a:t>
            </a:r>
          </a:p>
          <a:p>
            <a:pPr lvl="0" algn="just"/>
            <a:r>
              <a:rPr lang="en-US" sz="4200" dirty="0" smtClean="0"/>
              <a:t>The system doesn’t provide any facility to involve people to give their   feedbacks and opinions directly. </a:t>
            </a:r>
          </a:p>
          <a:p>
            <a:pPr lvl="0" algn="just"/>
            <a:r>
              <a:rPr lang="en-US" sz="4200" dirty="0" smtClean="0"/>
              <a:t>The system doesn’t provide any user friendly environment for people to interact with official body of our budget administration.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8839200" cy="5486400"/>
          </a:xfrm>
        </p:spPr>
        <p:txBody>
          <a:bodyPr>
            <a:normAutofit fontScale="92500" lnSpcReduction="20000"/>
          </a:bodyPr>
          <a:lstStyle/>
          <a:p>
            <a:pPr algn="just"/>
            <a:r>
              <a:rPr lang="en-US" dirty="0" smtClean="0"/>
              <a:t>The development of this new system contains the following activities, which try to automate the entire process and aware the people to control corruption.</a:t>
            </a:r>
          </a:p>
          <a:p>
            <a:pPr lvl="0" algn="just"/>
            <a:r>
              <a:rPr lang="en-US" dirty="0" smtClean="0"/>
              <a:t>This system provides department and sub department wise budget information in detail.</a:t>
            </a:r>
          </a:p>
          <a:p>
            <a:pPr lvl="0" algn="just"/>
            <a:r>
              <a:rPr lang="en-US" dirty="0" smtClean="0"/>
              <a:t>This system provides money utilization information of each and every district wise and allotted work wise also. </a:t>
            </a:r>
          </a:p>
          <a:p>
            <a:pPr lvl="0" algn="just"/>
            <a:r>
              <a:rPr lang="en-US" dirty="0" smtClean="0"/>
              <a:t>It provides work progress and contractors information of each and every level.</a:t>
            </a:r>
          </a:p>
          <a:p>
            <a:pPr lvl="0" algn="just"/>
            <a:r>
              <a:rPr lang="en-US" dirty="0" smtClean="0"/>
              <a:t>System provides updated work information including photographs of the work from the contractors</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4860925"/>
          </a:xfrm>
        </p:spPr>
        <p:txBody>
          <a:bodyPr>
            <a:normAutofit fontScale="77500" lnSpcReduction="20000"/>
          </a:bodyPr>
          <a:lstStyle/>
          <a:p>
            <a:pPr lvl="0" algn="just"/>
            <a:r>
              <a:rPr lang="en-US" dirty="0" smtClean="0"/>
              <a:t>This system maintains level by level budget transaction information.</a:t>
            </a:r>
          </a:p>
          <a:p>
            <a:pPr lvl="0" algn="just"/>
            <a:r>
              <a:rPr lang="en-US" dirty="0" smtClean="0"/>
              <a:t>User friendliness is provided in the application with various controls provided by system rich user interface.</a:t>
            </a:r>
          </a:p>
          <a:p>
            <a:pPr lvl="0" algn="just"/>
            <a:r>
              <a:rPr lang="en-US" dirty="0" smtClean="0"/>
              <a:t>Authentication is provided for this application only registered users can access.</a:t>
            </a:r>
          </a:p>
          <a:p>
            <a:pPr lvl="0" algn="just"/>
            <a:r>
              <a:rPr lang="en-US" dirty="0" smtClean="0"/>
              <a:t>Report generation features is provided using to generate different kind of reports which are helpful to knowing information. </a:t>
            </a:r>
          </a:p>
          <a:p>
            <a:pPr lvl="0" algn="just"/>
            <a:r>
              <a:rPr lang="en-US" dirty="0" smtClean="0"/>
              <a:t> The system provides facilities to track the all activities regarding budget utilization.</a:t>
            </a:r>
          </a:p>
          <a:p>
            <a:pPr lvl="0" algn="just"/>
            <a:r>
              <a:rPr lang="en-US" dirty="0" smtClean="0"/>
              <a:t>System also provides feedback facilities from citizens.</a:t>
            </a:r>
          </a:p>
          <a:p>
            <a:pPr lvl="0" algn="just"/>
            <a:r>
              <a:rPr lang="en-US" dirty="0" smtClean="0"/>
              <a:t>System provides chance to a common man to interact with administration body at any level.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Number Of Modules: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system after careful analysis has been identified to be presented with the following modules:</a:t>
            </a:r>
          </a:p>
          <a:p>
            <a:pPr lvl="0" algn="just">
              <a:buNone/>
            </a:pPr>
            <a:r>
              <a:rPr lang="en-US" dirty="0" smtClean="0"/>
              <a:t>1.Budget </a:t>
            </a:r>
            <a:r>
              <a:rPr lang="en-US" dirty="0" smtClean="0"/>
              <a:t>Officer (Administrator)</a:t>
            </a:r>
          </a:p>
          <a:p>
            <a:pPr algn="just">
              <a:buNone/>
            </a:pPr>
            <a:r>
              <a:rPr lang="en-US" b="1" dirty="0" smtClean="0"/>
              <a:t> </a:t>
            </a:r>
            <a:r>
              <a:rPr lang="en-US" dirty="0" smtClean="0"/>
              <a:t>2. Department Budget Officer</a:t>
            </a:r>
          </a:p>
          <a:p>
            <a:pPr algn="just">
              <a:buNone/>
            </a:pPr>
            <a:r>
              <a:rPr lang="en-US" dirty="0" smtClean="0"/>
              <a:t>3. District Budget Officer</a:t>
            </a:r>
          </a:p>
          <a:p>
            <a:pPr algn="just">
              <a:buNone/>
            </a:pPr>
            <a:r>
              <a:rPr lang="en-US" dirty="0" smtClean="0"/>
              <a:t>4. Contractor</a:t>
            </a:r>
          </a:p>
          <a:p>
            <a:pPr algn="just">
              <a:buNone/>
            </a:pPr>
            <a:r>
              <a:rPr lang="en-US" dirty="0" smtClean="0"/>
              <a:t>5. Citizen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 Description: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Budget </a:t>
            </a:r>
            <a:r>
              <a:rPr lang="en-US" dirty="0" smtClean="0"/>
              <a:t>Officer</a:t>
            </a:r>
            <a:r>
              <a:rPr lang="en-US" dirty="0" smtClean="0"/>
              <a:t>:</a:t>
            </a:r>
          </a:p>
          <a:p>
            <a:pPr marL="514350" indent="-514350" algn="just">
              <a:buNone/>
            </a:pPr>
            <a:r>
              <a:rPr lang="en-US" dirty="0" smtClean="0"/>
              <a:t>            </a:t>
            </a:r>
            <a:r>
              <a:rPr lang="en-US" dirty="0" smtClean="0"/>
              <a:t>Budget Officer (Administrator) can add new departments and add sub departments under departments. Administrator can add department Officers, district Officers and view department and district officers list, and can delete officer also. Budget Officer can enter state budget of a particular financial year at department level and sub department level and can modify, delete as per requirement. Administrator also gives replies to queries.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5715000"/>
          </a:xfrm>
        </p:spPr>
        <p:txBody>
          <a:bodyPr>
            <a:normAutofit lnSpcReduction="10000"/>
          </a:bodyPr>
          <a:lstStyle/>
          <a:p>
            <a:pPr>
              <a:buNone/>
            </a:pPr>
            <a:r>
              <a:rPr lang="en-US" dirty="0" smtClean="0"/>
              <a:t>2. Department Budget Officer:</a:t>
            </a:r>
          </a:p>
          <a:p>
            <a:pPr algn="just">
              <a:buNone/>
            </a:pPr>
            <a:r>
              <a:rPr lang="en-US" dirty="0" smtClean="0"/>
              <a:t>          </a:t>
            </a:r>
            <a:r>
              <a:rPr lang="en-US" dirty="0" smtClean="0"/>
              <a:t>Department Officer can view department wise budget details of our state budget. Department officer can make request to officer to get fund of particular department. Department officer can make transactions through secure transaction id. Then Department officer can distributed fund to districts under concern departments. Can view distributed Budget and send queries to administrator.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772400" cy="5334000"/>
          </a:xfrm>
        </p:spPr>
        <p:txBody>
          <a:bodyPr>
            <a:normAutofit lnSpcReduction="10000"/>
          </a:bodyPr>
          <a:lstStyle/>
          <a:p>
            <a:pPr lvl="0">
              <a:buNone/>
            </a:pPr>
            <a:r>
              <a:rPr lang="en-US" dirty="0" smtClean="0"/>
              <a:t>3.District </a:t>
            </a:r>
            <a:r>
              <a:rPr lang="en-US" dirty="0" smtClean="0"/>
              <a:t>Budget Officer:                                                                                                     </a:t>
            </a:r>
          </a:p>
          <a:p>
            <a:pPr algn="just">
              <a:buNone/>
            </a:pPr>
            <a:r>
              <a:rPr lang="en-US" dirty="0" smtClean="0"/>
              <a:t>             District </a:t>
            </a:r>
            <a:r>
              <a:rPr lang="en-US" dirty="0" smtClean="0"/>
              <a:t>Budget officer can make request to Department officer to get fund of particular department. District officer can make transactions through secure transaction id. Then District Officer can able to distributed fund to different works at districts level under concern departments. And District officers can select contractors for particular works also.</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TotalTime>
  <Words>787</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Corruption control through Budget maintenance  </vt:lpstr>
      <vt:lpstr>Objective: </vt:lpstr>
      <vt:lpstr>Existing System: </vt:lpstr>
      <vt:lpstr>Proposed System: </vt:lpstr>
      <vt:lpstr>Slide 5</vt:lpstr>
      <vt:lpstr>Number Of Modules: </vt:lpstr>
      <vt:lpstr>Module Description: </vt:lpstr>
      <vt:lpstr>Slide 8</vt:lpstr>
      <vt:lpstr>Slide 9</vt:lpstr>
      <vt:lpstr>Slide 10</vt:lpstr>
      <vt:lpstr>Slide 11</vt:lpstr>
      <vt:lpstr>  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Corruption control through Budget maintenance  </dc:title>
  <dc:creator/>
  <cp:lastModifiedBy>nit</cp:lastModifiedBy>
  <cp:revision>2</cp:revision>
  <dcterms:created xsi:type="dcterms:W3CDTF">2006-08-16T00:00:00Z</dcterms:created>
  <dcterms:modified xsi:type="dcterms:W3CDTF">2014-12-30T09:53:52Z</dcterms:modified>
</cp:coreProperties>
</file>