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Free Football Data APIs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Free APIs for Football Data Projects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Football-Data.org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66CC"/>
                </a:solidFill>
              </a:defRPr>
            </a:pPr>
          </a:p>
          <a:p>
            <a:pPr>
              <a:defRPr sz="1800">
                <a:solidFill>
                  <a:srgbClr val="00994C"/>
                </a:solidFill>
              </a:defRPr>
            </a:pPr>
            <a:r>
              <a:t>Website: https://www.football-data.org</a:t>
            </a:r>
            <a:br/>
            <a:r>
              <a:t>Data Provided: Matches, leagues, teams, standings, players</a:t>
            </a:r>
            <a:br/>
            <a:r>
              <a:t>Rate Limits: Free tier with limited endpoints and rate limits</a:t>
            </a:r>
            <a:br/>
            <a:r>
              <a:t>Pros: Extensive data on major leagues</a:t>
            </a:r>
            <a:br/>
            <a:r>
              <a:t>Cons: Limited data for free users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API-Football (RapidAPI)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66CC"/>
                </a:solidFill>
              </a:defRPr>
            </a:pPr>
          </a:p>
          <a:p>
            <a:pPr>
              <a:defRPr sz="1800">
                <a:solidFill>
                  <a:srgbClr val="00994C"/>
                </a:solidFill>
              </a:defRPr>
            </a:pPr>
            <a:r>
              <a:t>Website: https://rapidapi.com/api-sports/api/api-football/</a:t>
            </a:r>
            <a:br/>
            <a:r>
              <a:t>Data Provided: Scores, fixtures, standings, statistics, team information</a:t>
            </a:r>
            <a:br/>
            <a:r>
              <a:t>Rate Limits: Free tier with 100 requests per day</a:t>
            </a:r>
            <a:br/>
            <a:r>
              <a:t>Pros: Comprehensive football data across multiple leagues</a:t>
            </a:r>
            <a:br/>
            <a:r>
              <a:t>Cons: Limited requests for free tier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Football-API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66CC"/>
                </a:solidFill>
              </a:defRPr>
            </a:pPr>
          </a:p>
          <a:p>
            <a:pPr>
              <a:defRPr sz="1800">
                <a:solidFill>
                  <a:srgbClr val="00994C"/>
                </a:solidFill>
              </a:defRPr>
            </a:pPr>
            <a:r>
              <a:t>Website: https://football-api.com/</a:t>
            </a:r>
            <a:br/>
            <a:r>
              <a:t>Data Provided: Live scores, schedules, results, standings for leagues</a:t>
            </a:r>
            <a:br/>
            <a:r>
              <a:t>Rate Limits: Free tier with 50 requests per day</a:t>
            </a:r>
            <a:br/>
            <a:r>
              <a:t>Pros: Covers a variety of global leagues</a:t>
            </a:r>
            <a:br/>
            <a:r>
              <a:t>Cons: Lower priority for live data in free tier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Sportmonks Football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66CC"/>
                </a:solidFill>
              </a:defRPr>
            </a:pPr>
          </a:p>
          <a:p>
            <a:pPr>
              <a:defRPr sz="1800">
                <a:solidFill>
                  <a:srgbClr val="00994C"/>
                </a:solidFill>
              </a:defRPr>
            </a:pPr>
            <a:r>
              <a:t>Website: https://www.sportmonks.com/</a:t>
            </a:r>
            <a:br/>
            <a:r>
              <a:t>Data Provided: Live scores, player stats, team stats, league data</a:t>
            </a:r>
            <a:br/>
            <a:r>
              <a:t>Rate Limits: Limited access on free tier</a:t>
            </a:r>
            <a:br/>
            <a:r>
              <a:t>Pros: Rich data with well-documented API</a:t>
            </a:r>
            <a:br/>
            <a:r>
              <a:t>Cons: Limited data in free tier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Football Prediction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66CC"/>
                </a:solidFill>
              </a:defRPr>
            </a:pPr>
          </a:p>
          <a:p>
            <a:pPr>
              <a:defRPr sz="1800">
                <a:solidFill>
                  <a:srgbClr val="00994C"/>
                </a:solidFill>
              </a:defRPr>
            </a:pPr>
            <a:r>
              <a:t>Website: https://football-prediction-api.com/</a:t>
            </a:r>
            <a:br/>
            <a:r>
              <a:t>Data Provided: Match predictions, team strength, standings</a:t>
            </a:r>
            <a:br/>
            <a:r>
              <a:t>Rate Limits: Limited predictions in free tier</a:t>
            </a:r>
            <a:br/>
            <a:r>
              <a:t>Pros: Unique prediction data</a:t>
            </a:r>
            <a:br/>
            <a:r>
              <a:t>Cons: Focuses more on predictions than raw stats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SportsDB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66CC"/>
                </a:solidFill>
              </a:defRPr>
            </a:pPr>
          </a:p>
          <a:p>
            <a:pPr>
              <a:defRPr sz="1800">
                <a:solidFill>
                  <a:srgbClr val="00994C"/>
                </a:solidFill>
              </a:defRPr>
            </a:pPr>
            <a:r>
              <a:t>Website: https://www.thesportsdb.com/api.php</a:t>
            </a:r>
            <a:br/>
            <a:r>
              <a:t>Data Provided: Players, teams, events, leagues, stats</a:t>
            </a:r>
            <a:br/>
            <a:r>
              <a:t>Rate Limits: Free access, with contributions increasing access</a:t>
            </a:r>
            <a:br/>
            <a:r>
              <a:t>Pros: Covers multiple sports, including football</a:t>
            </a:r>
            <a:br/>
            <a:r>
              <a:t>Cons: Less real-time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Football-Data.co.uk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66CC"/>
                </a:solidFill>
              </a:defRPr>
            </a:pPr>
          </a:p>
          <a:p>
            <a:pPr>
              <a:defRPr sz="1800">
                <a:solidFill>
                  <a:srgbClr val="00994C"/>
                </a:solidFill>
              </a:defRPr>
            </a:pPr>
            <a:r>
              <a:t>Website: http://www.football-data.co.uk/</a:t>
            </a:r>
            <a:br/>
            <a:r>
              <a:t>Data Provided: Historical data like match scores, odds, standings</a:t>
            </a:r>
            <a:br/>
            <a:r>
              <a:t>Rate Limits: No API; only downloadable CSV files</a:t>
            </a:r>
            <a:br/>
            <a:r>
              <a:t>Pros: Excellent for historical data analytics</a:t>
            </a:r>
            <a:br/>
            <a:r>
              <a:t>Cons: No API; requires manual download of CSV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OpenLigaDB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66CC"/>
                </a:solidFill>
              </a:defRPr>
            </a:pPr>
          </a:p>
          <a:p>
            <a:pPr>
              <a:defRPr sz="1800">
                <a:solidFill>
                  <a:srgbClr val="00994C"/>
                </a:solidFill>
              </a:defRPr>
            </a:pPr>
            <a:r>
              <a:t>Website: https://www.openligadb.de/</a:t>
            </a:r>
            <a:br/>
            <a:r>
              <a:t>Data Provided: German league data, scores, schedules</a:t>
            </a:r>
            <a:br/>
            <a:r>
              <a:t>Rate Limits: Free access</a:t>
            </a:r>
            <a:br/>
            <a:r>
              <a:t>Pros: Good for German leagues, open source</a:t>
            </a:r>
            <a:br/>
            <a:r>
              <a:t>Cons: Primarily focused on German leagues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