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3" r:id="rId2"/>
    <p:sldId id="384" r:id="rId3"/>
    <p:sldId id="329" r:id="rId4"/>
    <p:sldId id="385" r:id="rId5"/>
    <p:sldId id="362" r:id="rId6"/>
    <p:sldId id="386" r:id="rId7"/>
    <p:sldId id="390" r:id="rId8"/>
    <p:sldId id="391" r:id="rId9"/>
    <p:sldId id="387" r:id="rId10"/>
    <p:sldId id="388" r:id="rId11"/>
    <p:sldId id="389" r:id="rId12"/>
    <p:sldId id="396" r:id="rId13"/>
    <p:sldId id="397" r:id="rId14"/>
    <p:sldId id="398" r:id="rId15"/>
    <p:sldId id="381" r:id="rId1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84"/>
            <p14:sldId id="329"/>
            <p14:sldId id="385"/>
            <p14:sldId id="362"/>
            <p14:sldId id="386"/>
            <p14:sldId id="390"/>
            <p14:sldId id="391"/>
            <p14:sldId id="387"/>
            <p14:sldId id="388"/>
            <p14:sldId id="389"/>
            <p14:sldId id="396"/>
            <p14:sldId id="397"/>
            <p14:sldId id="398"/>
            <p14:sldId id="381"/>
            <p14:sldId id="331"/>
            <p14:sldId id="341"/>
            <p14:sldId id="352"/>
            <p14:sldId id="361"/>
            <p14:sldId id="354"/>
            <p14:sldId id="356"/>
            <p14:sldId id="363"/>
            <p14:sldId id="394"/>
            <p14:sldId id="395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09" autoAdjust="0"/>
    <p:restoredTop sz="84972" autoAdjust="0"/>
  </p:normalViewPr>
  <p:slideViewPr>
    <p:cSldViewPr snapToGrid="0">
      <p:cViewPr>
        <p:scale>
          <a:sx n="71" d="100"/>
          <a:sy n="71" d="100"/>
        </p:scale>
        <p:origin x="-49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AA5A8-5CD2-4AD1-9E03-B0D7017DFA96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37DFB19B-F65C-4526-BFE8-E16DCFD21887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50000"/>
                </a:schemeClr>
              </a:solidFill>
            </a:rPr>
            <a:t>Minimax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10BDCFF0-7A49-4DDC-8712-77AB2347E61C}" type="parTrans" cxnId="{006FD171-3944-442E-8B66-6919BE3504BD}">
      <dgm:prSet/>
      <dgm:spPr/>
      <dgm:t>
        <a:bodyPr/>
        <a:lstStyle/>
        <a:p>
          <a:endParaRPr lang="fr-FR"/>
        </a:p>
      </dgm:t>
    </dgm:pt>
    <dgm:pt modelId="{136801B3-EE30-47FA-81CC-D17B4ED636BE}" type="sibTrans" cxnId="{006FD171-3944-442E-8B66-6919BE3504BD}">
      <dgm:prSet/>
      <dgm:spPr/>
      <dgm:t>
        <a:bodyPr/>
        <a:lstStyle/>
        <a:p>
          <a:endParaRPr lang="fr-FR"/>
        </a:p>
      </dgm:t>
    </dgm:pt>
    <dgm:pt modelId="{50078D0E-382B-4617-A4E2-37B1E4C232B9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50000"/>
                </a:schemeClr>
              </a:solidFill>
            </a:rPr>
            <a:t>Minimaxphase1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F8419772-40B8-4E19-897D-5DD188D7D93A}" type="parTrans" cxnId="{BB5EAB88-F61D-4BD7-87A1-75C9AD7B178B}">
      <dgm:prSet/>
      <dgm:spPr/>
      <dgm:t>
        <a:bodyPr/>
        <a:lstStyle/>
        <a:p>
          <a:endParaRPr lang="fr-FR"/>
        </a:p>
      </dgm:t>
    </dgm:pt>
    <dgm:pt modelId="{0FC824DF-F852-4139-93F1-BA0205A1C823}" type="sibTrans" cxnId="{BB5EAB88-F61D-4BD7-87A1-75C9AD7B178B}">
      <dgm:prSet/>
      <dgm:spPr/>
      <dgm:t>
        <a:bodyPr/>
        <a:lstStyle/>
        <a:p>
          <a:endParaRPr lang="fr-FR"/>
        </a:p>
      </dgm:t>
    </dgm:pt>
    <dgm:pt modelId="{4D135631-C8EF-46C0-80BC-72E47CFF9AA1}">
      <dgm:prSet phldrT="[Texte]"/>
      <dgm:spPr/>
      <dgm:t>
        <a:bodyPr/>
        <a:lstStyle/>
        <a:p>
          <a:r>
            <a:rPr lang="fr-FR" dirty="0" smtClean="0">
              <a:solidFill>
                <a:schemeClr val="accent2">
                  <a:lumMod val="50000"/>
                </a:schemeClr>
              </a:solidFill>
            </a:rPr>
            <a:t>Minimaxphase2</a:t>
          </a:r>
          <a:endParaRPr lang="fr-FR" dirty="0">
            <a:solidFill>
              <a:schemeClr val="accent2">
                <a:lumMod val="50000"/>
              </a:schemeClr>
            </a:solidFill>
          </a:endParaRPr>
        </a:p>
      </dgm:t>
    </dgm:pt>
    <dgm:pt modelId="{50A5481C-7058-4C6E-8FAD-E8E22FBC8755}" type="parTrans" cxnId="{73F64469-514A-4AE2-81EE-6C472E874F24}">
      <dgm:prSet/>
      <dgm:spPr/>
      <dgm:t>
        <a:bodyPr/>
        <a:lstStyle/>
        <a:p>
          <a:endParaRPr lang="fr-FR"/>
        </a:p>
      </dgm:t>
    </dgm:pt>
    <dgm:pt modelId="{C96C2304-F19D-46AC-A949-6FF98C26259B}" type="sibTrans" cxnId="{73F64469-514A-4AE2-81EE-6C472E874F24}">
      <dgm:prSet/>
      <dgm:spPr/>
      <dgm:t>
        <a:bodyPr/>
        <a:lstStyle/>
        <a:p>
          <a:endParaRPr lang="fr-FR"/>
        </a:p>
      </dgm:t>
    </dgm:pt>
    <dgm:pt modelId="{0A460770-C2FB-420B-90F5-9393FB6F0DB5}">
      <dgm:prSet phldrT="[Texte]"/>
      <dgm:spPr/>
      <dgm:t>
        <a:bodyPr/>
        <a:lstStyle/>
        <a:p>
          <a:r>
            <a:rPr lang="fr-FR" dirty="0" smtClean="0">
              <a:solidFill>
                <a:schemeClr val="accent2">
                  <a:lumMod val="50000"/>
                </a:schemeClr>
              </a:solidFill>
            </a:rPr>
            <a:t>Minimaxphase3</a:t>
          </a:r>
          <a:endParaRPr lang="fr-FR" dirty="0">
            <a:solidFill>
              <a:schemeClr val="accent2">
                <a:lumMod val="50000"/>
              </a:schemeClr>
            </a:solidFill>
          </a:endParaRPr>
        </a:p>
      </dgm:t>
    </dgm:pt>
    <dgm:pt modelId="{3B6C2228-B717-4756-8212-7BF06DBEEC13}" type="parTrans" cxnId="{C6537B61-166B-4B8A-A61B-A6CC77B90C05}">
      <dgm:prSet/>
      <dgm:spPr/>
      <dgm:t>
        <a:bodyPr/>
        <a:lstStyle/>
        <a:p>
          <a:endParaRPr lang="fr-FR"/>
        </a:p>
      </dgm:t>
    </dgm:pt>
    <dgm:pt modelId="{F84D41D8-F038-48D9-AA0E-000A0A4C5D13}" type="sibTrans" cxnId="{C6537B61-166B-4B8A-A61B-A6CC77B90C05}">
      <dgm:prSet/>
      <dgm:spPr/>
      <dgm:t>
        <a:bodyPr/>
        <a:lstStyle/>
        <a:p>
          <a:endParaRPr lang="fr-FR"/>
        </a:p>
      </dgm:t>
    </dgm:pt>
    <dgm:pt modelId="{49BBEEA3-D91D-4F6A-8EE4-73715CBF90AC}" type="pres">
      <dgm:prSet presAssocID="{D31AA5A8-5CD2-4AD1-9E03-B0D7017DFA9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A2F522B-14B0-4CBA-BEDA-0AD6CDB0EBCF}" type="pres">
      <dgm:prSet presAssocID="{37DFB19B-F65C-4526-BFE8-E16DCFD21887}" presName="root1" presStyleCnt="0"/>
      <dgm:spPr/>
    </dgm:pt>
    <dgm:pt modelId="{F63BBBE9-D5EA-450E-8FF6-9B5613203BDD}" type="pres">
      <dgm:prSet presAssocID="{37DFB19B-F65C-4526-BFE8-E16DCFD2188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21EC36-7D1A-49BA-971D-2E342C6DFEF0}" type="pres">
      <dgm:prSet presAssocID="{37DFB19B-F65C-4526-BFE8-E16DCFD21887}" presName="level2hierChild" presStyleCnt="0"/>
      <dgm:spPr/>
    </dgm:pt>
    <dgm:pt modelId="{0A35E3EE-95CE-4A57-91FA-71BC64AB32FA}" type="pres">
      <dgm:prSet presAssocID="{F8419772-40B8-4E19-897D-5DD188D7D93A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0D0CDA1D-7228-4F87-93A7-E4CF008B13E4}" type="pres">
      <dgm:prSet presAssocID="{F8419772-40B8-4E19-897D-5DD188D7D93A}" presName="connTx" presStyleLbl="parChTrans1D2" presStyleIdx="0" presStyleCnt="3"/>
      <dgm:spPr/>
      <dgm:t>
        <a:bodyPr/>
        <a:lstStyle/>
        <a:p>
          <a:endParaRPr lang="fr-FR"/>
        </a:p>
      </dgm:t>
    </dgm:pt>
    <dgm:pt modelId="{461ACA63-D2D6-4018-891C-802EC64EA22A}" type="pres">
      <dgm:prSet presAssocID="{50078D0E-382B-4617-A4E2-37B1E4C232B9}" presName="root2" presStyleCnt="0"/>
      <dgm:spPr/>
    </dgm:pt>
    <dgm:pt modelId="{1CAA4122-336F-4517-91CE-394C0AA6DB85}" type="pres">
      <dgm:prSet presAssocID="{50078D0E-382B-4617-A4E2-37B1E4C232B9}" presName="LevelTwoTextNode" presStyleLbl="node2" presStyleIdx="0" presStyleCnt="3" custScaleX="18271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79B536-D2A5-471F-99FD-D9BA44D21769}" type="pres">
      <dgm:prSet presAssocID="{50078D0E-382B-4617-A4E2-37B1E4C232B9}" presName="level3hierChild" presStyleCnt="0"/>
      <dgm:spPr/>
    </dgm:pt>
    <dgm:pt modelId="{8476414E-F67A-4EC1-A4C1-1B8EF93A6E37}" type="pres">
      <dgm:prSet presAssocID="{50A5481C-7058-4C6E-8FAD-E8E22FBC8755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93D9DA64-585A-4B6E-84D5-40B60A20DBA7}" type="pres">
      <dgm:prSet presAssocID="{50A5481C-7058-4C6E-8FAD-E8E22FBC8755}" presName="connTx" presStyleLbl="parChTrans1D2" presStyleIdx="1" presStyleCnt="3"/>
      <dgm:spPr/>
      <dgm:t>
        <a:bodyPr/>
        <a:lstStyle/>
        <a:p>
          <a:endParaRPr lang="fr-FR"/>
        </a:p>
      </dgm:t>
    </dgm:pt>
    <dgm:pt modelId="{81332B3D-FE1E-4DD7-AC5C-D1812E00F808}" type="pres">
      <dgm:prSet presAssocID="{4D135631-C8EF-46C0-80BC-72E47CFF9AA1}" presName="root2" presStyleCnt="0"/>
      <dgm:spPr/>
    </dgm:pt>
    <dgm:pt modelId="{CCF3E20E-EAEF-4420-AE4F-0A0BDC42C57F}" type="pres">
      <dgm:prSet presAssocID="{4D135631-C8EF-46C0-80BC-72E47CFF9AA1}" presName="LevelTwoTextNode" presStyleLbl="node2" presStyleIdx="1" presStyleCnt="3" custScaleX="18271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643F33-A92C-40D0-A80D-5D2BFC420371}" type="pres">
      <dgm:prSet presAssocID="{4D135631-C8EF-46C0-80BC-72E47CFF9AA1}" presName="level3hierChild" presStyleCnt="0"/>
      <dgm:spPr/>
    </dgm:pt>
    <dgm:pt modelId="{6DC49BFD-E7C2-40D9-B6F5-E450D6A43D1E}" type="pres">
      <dgm:prSet presAssocID="{3B6C2228-B717-4756-8212-7BF06DBEEC13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1C188868-3763-491E-9682-17B80CE1A779}" type="pres">
      <dgm:prSet presAssocID="{3B6C2228-B717-4756-8212-7BF06DBEEC13}" presName="connTx" presStyleLbl="parChTrans1D2" presStyleIdx="2" presStyleCnt="3"/>
      <dgm:spPr/>
      <dgm:t>
        <a:bodyPr/>
        <a:lstStyle/>
        <a:p>
          <a:endParaRPr lang="fr-FR"/>
        </a:p>
      </dgm:t>
    </dgm:pt>
    <dgm:pt modelId="{313FEAB5-D2C2-4264-82A6-48B40E62FAF7}" type="pres">
      <dgm:prSet presAssocID="{0A460770-C2FB-420B-90F5-9393FB6F0DB5}" presName="root2" presStyleCnt="0"/>
      <dgm:spPr/>
    </dgm:pt>
    <dgm:pt modelId="{545D54B2-10D6-474D-B6F0-7FE41332D3E6}" type="pres">
      <dgm:prSet presAssocID="{0A460770-C2FB-420B-90F5-9393FB6F0DB5}" presName="LevelTwoTextNode" presStyleLbl="node2" presStyleIdx="2" presStyleCnt="3" custScaleX="18367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D3B598-A46C-4EAB-8DE9-E8DCEC8A45EB}" type="pres">
      <dgm:prSet presAssocID="{0A460770-C2FB-420B-90F5-9393FB6F0DB5}" presName="level3hierChild" presStyleCnt="0"/>
      <dgm:spPr/>
    </dgm:pt>
  </dgm:ptLst>
  <dgm:cxnLst>
    <dgm:cxn modelId="{73F64469-514A-4AE2-81EE-6C472E874F24}" srcId="{37DFB19B-F65C-4526-BFE8-E16DCFD21887}" destId="{4D135631-C8EF-46C0-80BC-72E47CFF9AA1}" srcOrd="1" destOrd="0" parTransId="{50A5481C-7058-4C6E-8FAD-E8E22FBC8755}" sibTransId="{C96C2304-F19D-46AC-A949-6FF98C26259B}"/>
    <dgm:cxn modelId="{75A33406-A3B8-40EA-B7F7-6B466403BFAE}" type="presOf" srcId="{D31AA5A8-5CD2-4AD1-9E03-B0D7017DFA96}" destId="{49BBEEA3-D91D-4F6A-8EE4-73715CBF90AC}" srcOrd="0" destOrd="0" presId="urn:microsoft.com/office/officeart/2008/layout/HorizontalMultiLevelHierarchy"/>
    <dgm:cxn modelId="{C6537B61-166B-4B8A-A61B-A6CC77B90C05}" srcId="{37DFB19B-F65C-4526-BFE8-E16DCFD21887}" destId="{0A460770-C2FB-420B-90F5-9393FB6F0DB5}" srcOrd="2" destOrd="0" parTransId="{3B6C2228-B717-4756-8212-7BF06DBEEC13}" sibTransId="{F84D41D8-F038-48D9-AA0E-000A0A4C5D13}"/>
    <dgm:cxn modelId="{78D3D612-F5F5-4591-A366-5D7D6A6E58CC}" type="presOf" srcId="{4D135631-C8EF-46C0-80BC-72E47CFF9AA1}" destId="{CCF3E20E-EAEF-4420-AE4F-0A0BDC42C57F}" srcOrd="0" destOrd="0" presId="urn:microsoft.com/office/officeart/2008/layout/HorizontalMultiLevelHierarchy"/>
    <dgm:cxn modelId="{B2E919B3-CB15-4D0F-9AB4-47038F2B2364}" type="presOf" srcId="{37DFB19B-F65C-4526-BFE8-E16DCFD21887}" destId="{F63BBBE9-D5EA-450E-8FF6-9B5613203BDD}" srcOrd="0" destOrd="0" presId="urn:microsoft.com/office/officeart/2008/layout/HorizontalMultiLevelHierarchy"/>
    <dgm:cxn modelId="{BB5EAB88-F61D-4BD7-87A1-75C9AD7B178B}" srcId="{37DFB19B-F65C-4526-BFE8-E16DCFD21887}" destId="{50078D0E-382B-4617-A4E2-37B1E4C232B9}" srcOrd="0" destOrd="0" parTransId="{F8419772-40B8-4E19-897D-5DD188D7D93A}" sibTransId="{0FC824DF-F852-4139-93F1-BA0205A1C823}"/>
    <dgm:cxn modelId="{F6973EC7-0B1C-4D08-81F4-BC64C0EB0147}" type="presOf" srcId="{F8419772-40B8-4E19-897D-5DD188D7D93A}" destId="{0A35E3EE-95CE-4A57-91FA-71BC64AB32FA}" srcOrd="0" destOrd="0" presId="urn:microsoft.com/office/officeart/2008/layout/HorizontalMultiLevelHierarchy"/>
    <dgm:cxn modelId="{C741D585-79D2-400C-BA25-BB9B582BF66E}" type="presOf" srcId="{3B6C2228-B717-4756-8212-7BF06DBEEC13}" destId="{6DC49BFD-E7C2-40D9-B6F5-E450D6A43D1E}" srcOrd="0" destOrd="0" presId="urn:microsoft.com/office/officeart/2008/layout/HorizontalMultiLevelHierarchy"/>
    <dgm:cxn modelId="{5E75A48C-8034-4ED5-BD18-513A9C5846A2}" type="presOf" srcId="{50078D0E-382B-4617-A4E2-37B1E4C232B9}" destId="{1CAA4122-336F-4517-91CE-394C0AA6DB85}" srcOrd="0" destOrd="0" presId="urn:microsoft.com/office/officeart/2008/layout/HorizontalMultiLevelHierarchy"/>
    <dgm:cxn modelId="{006FD171-3944-442E-8B66-6919BE3504BD}" srcId="{D31AA5A8-5CD2-4AD1-9E03-B0D7017DFA96}" destId="{37DFB19B-F65C-4526-BFE8-E16DCFD21887}" srcOrd="0" destOrd="0" parTransId="{10BDCFF0-7A49-4DDC-8712-77AB2347E61C}" sibTransId="{136801B3-EE30-47FA-81CC-D17B4ED636BE}"/>
    <dgm:cxn modelId="{D3AC9442-D068-4826-AE39-318095A028D6}" type="presOf" srcId="{50A5481C-7058-4C6E-8FAD-E8E22FBC8755}" destId="{93D9DA64-585A-4B6E-84D5-40B60A20DBA7}" srcOrd="1" destOrd="0" presId="urn:microsoft.com/office/officeart/2008/layout/HorizontalMultiLevelHierarchy"/>
    <dgm:cxn modelId="{124689B5-1BD5-467B-9434-D1DEAADB5758}" type="presOf" srcId="{50A5481C-7058-4C6E-8FAD-E8E22FBC8755}" destId="{8476414E-F67A-4EC1-A4C1-1B8EF93A6E37}" srcOrd="0" destOrd="0" presId="urn:microsoft.com/office/officeart/2008/layout/HorizontalMultiLevelHierarchy"/>
    <dgm:cxn modelId="{5AB2AA9E-6D09-4C9C-BD95-58A0028A48DB}" type="presOf" srcId="{3B6C2228-B717-4756-8212-7BF06DBEEC13}" destId="{1C188868-3763-491E-9682-17B80CE1A779}" srcOrd="1" destOrd="0" presId="urn:microsoft.com/office/officeart/2008/layout/HorizontalMultiLevelHierarchy"/>
    <dgm:cxn modelId="{4EF747DE-8351-4967-87AD-58ACEC717B1F}" type="presOf" srcId="{F8419772-40B8-4E19-897D-5DD188D7D93A}" destId="{0D0CDA1D-7228-4F87-93A7-E4CF008B13E4}" srcOrd="1" destOrd="0" presId="urn:microsoft.com/office/officeart/2008/layout/HorizontalMultiLevelHierarchy"/>
    <dgm:cxn modelId="{D604E5EA-B93D-4D6D-AB5A-578B974AF598}" type="presOf" srcId="{0A460770-C2FB-420B-90F5-9393FB6F0DB5}" destId="{545D54B2-10D6-474D-B6F0-7FE41332D3E6}" srcOrd="0" destOrd="0" presId="urn:microsoft.com/office/officeart/2008/layout/HorizontalMultiLevelHierarchy"/>
    <dgm:cxn modelId="{D5AF378D-4603-4B1C-9DF6-465C965F806C}" type="presParOf" srcId="{49BBEEA3-D91D-4F6A-8EE4-73715CBF90AC}" destId="{4A2F522B-14B0-4CBA-BEDA-0AD6CDB0EBCF}" srcOrd="0" destOrd="0" presId="urn:microsoft.com/office/officeart/2008/layout/HorizontalMultiLevelHierarchy"/>
    <dgm:cxn modelId="{E17FB0B8-8965-445B-9AB1-27075D64553E}" type="presParOf" srcId="{4A2F522B-14B0-4CBA-BEDA-0AD6CDB0EBCF}" destId="{F63BBBE9-D5EA-450E-8FF6-9B5613203BDD}" srcOrd="0" destOrd="0" presId="urn:microsoft.com/office/officeart/2008/layout/HorizontalMultiLevelHierarchy"/>
    <dgm:cxn modelId="{691C2FB7-D692-4E1C-99DA-99BE3B5EF446}" type="presParOf" srcId="{4A2F522B-14B0-4CBA-BEDA-0AD6CDB0EBCF}" destId="{0621EC36-7D1A-49BA-971D-2E342C6DFEF0}" srcOrd="1" destOrd="0" presId="urn:microsoft.com/office/officeart/2008/layout/HorizontalMultiLevelHierarchy"/>
    <dgm:cxn modelId="{4EE5C9B2-C20D-4D5A-AFCB-AE621C29EF0E}" type="presParOf" srcId="{0621EC36-7D1A-49BA-971D-2E342C6DFEF0}" destId="{0A35E3EE-95CE-4A57-91FA-71BC64AB32FA}" srcOrd="0" destOrd="0" presId="urn:microsoft.com/office/officeart/2008/layout/HorizontalMultiLevelHierarchy"/>
    <dgm:cxn modelId="{A1D94F0E-A5AA-4B63-84E8-E4F344F9BC8E}" type="presParOf" srcId="{0A35E3EE-95CE-4A57-91FA-71BC64AB32FA}" destId="{0D0CDA1D-7228-4F87-93A7-E4CF008B13E4}" srcOrd="0" destOrd="0" presId="urn:microsoft.com/office/officeart/2008/layout/HorizontalMultiLevelHierarchy"/>
    <dgm:cxn modelId="{1983BE91-9D33-41CA-A16D-B19EFBC00D15}" type="presParOf" srcId="{0621EC36-7D1A-49BA-971D-2E342C6DFEF0}" destId="{461ACA63-D2D6-4018-891C-802EC64EA22A}" srcOrd="1" destOrd="0" presId="urn:microsoft.com/office/officeart/2008/layout/HorizontalMultiLevelHierarchy"/>
    <dgm:cxn modelId="{97087B6F-88C8-4FF5-90C8-098D1957C492}" type="presParOf" srcId="{461ACA63-D2D6-4018-891C-802EC64EA22A}" destId="{1CAA4122-336F-4517-91CE-394C0AA6DB85}" srcOrd="0" destOrd="0" presId="urn:microsoft.com/office/officeart/2008/layout/HorizontalMultiLevelHierarchy"/>
    <dgm:cxn modelId="{E5AE6EAD-E0AB-4640-9FDC-9BC493DC6E7A}" type="presParOf" srcId="{461ACA63-D2D6-4018-891C-802EC64EA22A}" destId="{F179B536-D2A5-471F-99FD-D9BA44D21769}" srcOrd="1" destOrd="0" presId="urn:microsoft.com/office/officeart/2008/layout/HorizontalMultiLevelHierarchy"/>
    <dgm:cxn modelId="{F823CA0C-812B-43A1-8029-80B404C58365}" type="presParOf" srcId="{0621EC36-7D1A-49BA-971D-2E342C6DFEF0}" destId="{8476414E-F67A-4EC1-A4C1-1B8EF93A6E37}" srcOrd="2" destOrd="0" presId="urn:microsoft.com/office/officeart/2008/layout/HorizontalMultiLevelHierarchy"/>
    <dgm:cxn modelId="{43FFB33C-8EC4-47BC-84E9-C72FDAC0A90B}" type="presParOf" srcId="{8476414E-F67A-4EC1-A4C1-1B8EF93A6E37}" destId="{93D9DA64-585A-4B6E-84D5-40B60A20DBA7}" srcOrd="0" destOrd="0" presId="urn:microsoft.com/office/officeart/2008/layout/HorizontalMultiLevelHierarchy"/>
    <dgm:cxn modelId="{4AAC9118-18E6-4265-ABAE-9CD43A7BADED}" type="presParOf" srcId="{0621EC36-7D1A-49BA-971D-2E342C6DFEF0}" destId="{81332B3D-FE1E-4DD7-AC5C-D1812E00F808}" srcOrd="3" destOrd="0" presId="urn:microsoft.com/office/officeart/2008/layout/HorizontalMultiLevelHierarchy"/>
    <dgm:cxn modelId="{FC993662-4D77-446A-A328-53D596EA8820}" type="presParOf" srcId="{81332B3D-FE1E-4DD7-AC5C-D1812E00F808}" destId="{CCF3E20E-EAEF-4420-AE4F-0A0BDC42C57F}" srcOrd="0" destOrd="0" presId="urn:microsoft.com/office/officeart/2008/layout/HorizontalMultiLevelHierarchy"/>
    <dgm:cxn modelId="{E2C6E15A-8292-4CE9-8F67-02ED3ED2D6C2}" type="presParOf" srcId="{81332B3D-FE1E-4DD7-AC5C-D1812E00F808}" destId="{D1643F33-A92C-40D0-A80D-5D2BFC420371}" srcOrd="1" destOrd="0" presId="urn:microsoft.com/office/officeart/2008/layout/HorizontalMultiLevelHierarchy"/>
    <dgm:cxn modelId="{C472BFBB-2140-4FEB-ADB3-C3E13DCAE778}" type="presParOf" srcId="{0621EC36-7D1A-49BA-971D-2E342C6DFEF0}" destId="{6DC49BFD-E7C2-40D9-B6F5-E450D6A43D1E}" srcOrd="4" destOrd="0" presId="urn:microsoft.com/office/officeart/2008/layout/HorizontalMultiLevelHierarchy"/>
    <dgm:cxn modelId="{1346F2EF-419F-479F-BE44-1B1B972FA803}" type="presParOf" srcId="{6DC49BFD-E7C2-40D9-B6F5-E450D6A43D1E}" destId="{1C188868-3763-491E-9682-17B80CE1A779}" srcOrd="0" destOrd="0" presId="urn:microsoft.com/office/officeart/2008/layout/HorizontalMultiLevelHierarchy"/>
    <dgm:cxn modelId="{35F574B2-32E8-4A75-A5FE-90C7331C536E}" type="presParOf" srcId="{0621EC36-7D1A-49BA-971D-2E342C6DFEF0}" destId="{313FEAB5-D2C2-4264-82A6-48B40E62FAF7}" srcOrd="5" destOrd="0" presId="urn:microsoft.com/office/officeart/2008/layout/HorizontalMultiLevelHierarchy"/>
    <dgm:cxn modelId="{40D3549D-8C72-41F2-BDE4-1D464A94F004}" type="presParOf" srcId="{313FEAB5-D2C2-4264-82A6-48B40E62FAF7}" destId="{545D54B2-10D6-474D-B6F0-7FE41332D3E6}" srcOrd="0" destOrd="0" presId="urn:microsoft.com/office/officeart/2008/layout/HorizontalMultiLevelHierarchy"/>
    <dgm:cxn modelId="{452DB4B4-0EAB-44D5-ABD8-75AAE43A52B6}" type="presParOf" srcId="{313FEAB5-D2C2-4264-82A6-48B40E62FAF7}" destId="{11D3B598-A46C-4EAB-8DE9-E8DCEC8A45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0D5AC-DDDE-4737-9C4A-ADFAF53B47C3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7CB3A1B8-D13F-487E-9C5E-341606A3FEF8}">
      <dgm:prSet phldrT="[Texte]"/>
      <dgm:spPr/>
      <dgm:t>
        <a:bodyPr/>
        <a:lstStyle/>
        <a:p>
          <a:r>
            <a:rPr lang="fr-FR" dirty="0" smtClean="0">
              <a:solidFill>
                <a:schemeClr val="accent2">
                  <a:lumMod val="50000"/>
                </a:schemeClr>
              </a:solidFill>
            </a:rPr>
            <a:t>Alpha-beta</a:t>
          </a:r>
          <a:endParaRPr lang="fr-FR" dirty="0">
            <a:solidFill>
              <a:schemeClr val="accent2">
                <a:lumMod val="50000"/>
              </a:schemeClr>
            </a:solidFill>
          </a:endParaRPr>
        </a:p>
      </dgm:t>
    </dgm:pt>
    <dgm:pt modelId="{18752A9D-2F49-4D9A-A422-50D3CB5CA7A1}" type="parTrans" cxnId="{D74B2564-808C-483F-BA39-21057530E620}">
      <dgm:prSet/>
      <dgm:spPr/>
      <dgm:t>
        <a:bodyPr/>
        <a:lstStyle/>
        <a:p>
          <a:endParaRPr lang="fr-FR"/>
        </a:p>
      </dgm:t>
    </dgm:pt>
    <dgm:pt modelId="{E66A08F3-1AE2-40E3-9460-E3BF098F8D21}" type="sibTrans" cxnId="{D74B2564-808C-483F-BA39-21057530E620}">
      <dgm:prSet/>
      <dgm:spPr/>
      <dgm:t>
        <a:bodyPr/>
        <a:lstStyle/>
        <a:p>
          <a:endParaRPr lang="fr-FR"/>
        </a:p>
      </dgm:t>
    </dgm:pt>
    <dgm:pt modelId="{99DEFBFE-4D50-4006-8D05-0FE675ACE67A}">
      <dgm:prSet phldrT="[Texte]"/>
      <dgm:spPr/>
      <dgm:t>
        <a:bodyPr/>
        <a:lstStyle/>
        <a:p>
          <a:r>
            <a:rPr lang="fr-FR" dirty="0" smtClean="0">
              <a:solidFill>
                <a:schemeClr val="accent2">
                  <a:lumMod val="50000"/>
                </a:schemeClr>
              </a:solidFill>
            </a:rPr>
            <a:t>Alphabetaphase1</a:t>
          </a:r>
          <a:endParaRPr lang="fr-FR" dirty="0">
            <a:solidFill>
              <a:schemeClr val="accent2">
                <a:lumMod val="50000"/>
              </a:schemeClr>
            </a:solidFill>
          </a:endParaRPr>
        </a:p>
      </dgm:t>
    </dgm:pt>
    <dgm:pt modelId="{68C799D8-54F2-42A4-B3EB-559477F9ECA2}" type="parTrans" cxnId="{C53218BA-274F-4CFE-B0AB-D0009F4C4BF7}">
      <dgm:prSet/>
      <dgm:spPr/>
      <dgm:t>
        <a:bodyPr/>
        <a:lstStyle/>
        <a:p>
          <a:endParaRPr lang="fr-FR"/>
        </a:p>
      </dgm:t>
    </dgm:pt>
    <dgm:pt modelId="{3CDE6F0A-DFFF-4D74-BE2A-DF2A3C3A2BBD}" type="sibTrans" cxnId="{C53218BA-274F-4CFE-B0AB-D0009F4C4BF7}">
      <dgm:prSet/>
      <dgm:spPr/>
      <dgm:t>
        <a:bodyPr/>
        <a:lstStyle/>
        <a:p>
          <a:endParaRPr lang="fr-FR"/>
        </a:p>
      </dgm:t>
    </dgm:pt>
    <dgm:pt modelId="{EAE38B5D-3EAB-4D26-B9FE-A509607CBC8A}">
      <dgm:prSet phldrT="[Texte]"/>
      <dgm:spPr/>
      <dgm:t>
        <a:bodyPr/>
        <a:lstStyle/>
        <a:p>
          <a:r>
            <a:rPr lang="fr-FR" dirty="0" smtClean="0">
              <a:solidFill>
                <a:schemeClr val="accent2">
                  <a:lumMod val="50000"/>
                </a:schemeClr>
              </a:solidFill>
            </a:rPr>
            <a:t>Alphabetaphase2</a:t>
          </a:r>
          <a:endParaRPr lang="fr-FR" dirty="0">
            <a:solidFill>
              <a:schemeClr val="accent2">
                <a:lumMod val="50000"/>
              </a:schemeClr>
            </a:solidFill>
          </a:endParaRPr>
        </a:p>
      </dgm:t>
    </dgm:pt>
    <dgm:pt modelId="{F11D9B79-C984-4DED-9E15-D1863F53464D}" type="parTrans" cxnId="{A43C2135-3DC8-48F0-AAF1-CA5F56A1F5DC}">
      <dgm:prSet/>
      <dgm:spPr/>
      <dgm:t>
        <a:bodyPr/>
        <a:lstStyle/>
        <a:p>
          <a:endParaRPr lang="fr-FR"/>
        </a:p>
      </dgm:t>
    </dgm:pt>
    <dgm:pt modelId="{135F3641-EEFA-42B5-BDAC-26ABDA38E87E}" type="sibTrans" cxnId="{A43C2135-3DC8-48F0-AAF1-CA5F56A1F5DC}">
      <dgm:prSet/>
      <dgm:spPr/>
      <dgm:t>
        <a:bodyPr/>
        <a:lstStyle/>
        <a:p>
          <a:endParaRPr lang="fr-FR"/>
        </a:p>
      </dgm:t>
    </dgm:pt>
    <dgm:pt modelId="{77D0B798-DECB-4D42-B967-969FDE74ED9E}">
      <dgm:prSet phldrT="[Texte]"/>
      <dgm:spPr/>
      <dgm:t>
        <a:bodyPr/>
        <a:lstStyle/>
        <a:p>
          <a:r>
            <a:rPr lang="fr-FR" dirty="0" smtClean="0">
              <a:solidFill>
                <a:schemeClr val="accent2">
                  <a:lumMod val="50000"/>
                </a:schemeClr>
              </a:solidFill>
            </a:rPr>
            <a:t>Alphabetaphase3</a:t>
          </a:r>
          <a:endParaRPr lang="fr-FR" dirty="0">
            <a:solidFill>
              <a:schemeClr val="accent2">
                <a:lumMod val="50000"/>
              </a:schemeClr>
            </a:solidFill>
          </a:endParaRPr>
        </a:p>
      </dgm:t>
    </dgm:pt>
    <dgm:pt modelId="{69D301E1-0402-4A76-99F7-D8B2D91346EC}" type="parTrans" cxnId="{A474E518-58BB-4399-BC2B-4D90E57713BF}">
      <dgm:prSet/>
      <dgm:spPr/>
      <dgm:t>
        <a:bodyPr/>
        <a:lstStyle/>
        <a:p>
          <a:endParaRPr lang="fr-FR"/>
        </a:p>
      </dgm:t>
    </dgm:pt>
    <dgm:pt modelId="{A7173457-22B7-4179-848F-DCA1A11FB77A}" type="sibTrans" cxnId="{A474E518-58BB-4399-BC2B-4D90E57713BF}">
      <dgm:prSet/>
      <dgm:spPr/>
      <dgm:t>
        <a:bodyPr/>
        <a:lstStyle/>
        <a:p>
          <a:endParaRPr lang="fr-FR"/>
        </a:p>
      </dgm:t>
    </dgm:pt>
    <dgm:pt modelId="{08CB928C-7118-4607-B69B-9829894FC415}" type="pres">
      <dgm:prSet presAssocID="{3B50D5AC-DDDE-4737-9C4A-ADFAF53B47C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7AEFC9-98E7-4B12-BEE8-8B2A2D7E091A}" type="pres">
      <dgm:prSet presAssocID="{7CB3A1B8-D13F-487E-9C5E-341606A3FEF8}" presName="root1" presStyleCnt="0"/>
      <dgm:spPr/>
    </dgm:pt>
    <dgm:pt modelId="{51406F60-417D-4EDB-B196-24D69E3851C5}" type="pres">
      <dgm:prSet presAssocID="{7CB3A1B8-D13F-487E-9C5E-341606A3FEF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E8C3BEB-6D06-439D-B2F1-6247E3779501}" type="pres">
      <dgm:prSet presAssocID="{7CB3A1B8-D13F-487E-9C5E-341606A3FEF8}" presName="level2hierChild" presStyleCnt="0"/>
      <dgm:spPr/>
    </dgm:pt>
    <dgm:pt modelId="{AFFE2813-BF18-47B0-A6A2-6CE4D856574F}" type="pres">
      <dgm:prSet presAssocID="{68C799D8-54F2-42A4-B3EB-559477F9ECA2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80F92140-8DB6-488C-8D6F-4BF91C82006A}" type="pres">
      <dgm:prSet presAssocID="{68C799D8-54F2-42A4-B3EB-559477F9ECA2}" presName="connTx" presStyleLbl="parChTrans1D2" presStyleIdx="0" presStyleCnt="3"/>
      <dgm:spPr/>
      <dgm:t>
        <a:bodyPr/>
        <a:lstStyle/>
        <a:p>
          <a:endParaRPr lang="fr-FR"/>
        </a:p>
      </dgm:t>
    </dgm:pt>
    <dgm:pt modelId="{514B9741-0E03-460B-92F2-C223D391E37B}" type="pres">
      <dgm:prSet presAssocID="{99DEFBFE-4D50-4006-8D05-0FE675ACE67A}" presName="root2" presStyleCnt="0"/>
      <dgm:spPr/>
    </dgm:pt>
    <dgm:pt modelId="{0312212E-3824-4AE8-AFDD-89C1CF2D6D76}" type="pres">
      <dgm:prSet presAssocID="{99DEFBFE-4D50-4006-8D05-0FE675ACE67A}" presName="LevelTwoTextNode" presStyleLbl="node2" presStyleIdx="0" presStyleCnt="3" custScaleX="1605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9C3688-DC04-49F0-9018-3D81732D16AC}" type="pres">
      <dgm:prSet presAssocID="{99DEFBFE-4D50-4006-8D05-0FE675ACE67A}" presName="level3hierChild" presStyleCnt="0"/>
      <dgm:spPr/>
    </dgm:pt>
    <dgm:pt modelId="{0B6FF2FA-4B4F-48EC-A157-DABB8D34C931}" type="pres">
      <dgm:prSet presAssocID="{F11D9B79-C984-4DED-9E15-D1863F53464D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4F39F939-C1F2-4780-A506-956C801DA187}" type="pres">
      <dgm:prSet presAssocID="{F11D9B79-C984-4DED-9E15-D1863F53464D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0C61BB9-538D-4CE7-BA70-161FD2157819}" type="pres">
      <dgm:prSet presAssocID="{EAE38B5D-3EAB-4D26-B9FE-A509607CBC8A}" presName="root2" presStyleCnt="0"/>
      <dgm:spPr/>
    </dgm:pt>
    <dgm:pt modelId="{0EC292A4-DAA4-4610-9BAD-E5F1D3052757}" type="pres">
      <dgm:prSet presAssocID="{EAE38B5D-3EAB-4D26-B9FE-A509607CBC8A}" presName="LevelTwoTextNode" presStyleLbl="node2" presStyleIdx="1" presStyleCnt="3" custScaleX="1605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EB84382-C7C5-4263-8422-BB7A13D89C8C}" type="pres">
      <dgm:prSet presAssocID="{EAE38B5D-3EAB-4D26-B9FE-A509607CBC8A}" presName="level3hierChild" presStyleCnt="0"/>
      <dgm:spPr/>
    </dgm:pt>
    <dgm:pt modelId="{54A2467F-6AA1-4E7E-8451-80386A7FC0FB}" type="pres">
      <dgm:prSet presAssocID="{69D301E1-0402-4A76-99F7-D8B2D91346EC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E24AD7D8-6D12-48ED-9281-2F67586CC5C4}" type="pres">
      <dgm:prSet presAssocID="{69D301E1-0402-4A76-99F7-D8B2D91346EC}" presName="connTx" presStyleLbl="parChTrans1D2" presStyleIdx="2" presStyleCnt="3"/>
      <dgm:spPr/>
      <dgm:t>
        <a:bodyPr/>
        <a:lstStyle/>
        <a:p>
          <a:endParaRPr lang="fr-FR"/>
        </a:p>
      </dgm:t>
    </dgm:pt>
    <dgm:pt modelId="{788C78CA-3D3A-45AE-B307-B6E709FFDF48}" type="pres">
      <dgm:prSet presAssocID="{77D0B798-DECB-4D42-B967-969FDE74ED9E}" presName="root2" presStyleCnt="0"/>
      <dgm:spPr/>
    </dgm:pt>
    <dgm:pt modelId="{19CD5F91-3DD3-4810-8EA2-B7B99C0FE1D2}" type="pres">
      <dgm:prSet presAssocID="{77D0B798-DECB-4D42-B967-969FDE74ED9E}" presName="LevelTwoTextNode" presStyleLbl="node2" presStyleIdx="2" presStyleCnt="3" custScaleX="16158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094359-C6BC-46BE-BA01-38DEA832E464}" type="pres">
      <dgm:prSet presAssocID="{77D0B798-DECB-4D42-B967-969FDE74ED9E}" presName="level3hierChild" presStyleCnt="0"/>
      <dgm:spPr/>
    </dgm:pt>
  </dgm:ptLst>
  <dgm:cxnLst>
    <dgm:cxn modelId="{722D0821-4BB9-4D0B-BF99-08CC80F735EA}" type="presOf" srcId="{F11D9B79-C984-4DED-9E15-D1863F53464D}" destId="{4F39F939-C1F2-4780-A506-956C801DA187}" srcOrd="1" destOrd="0" presId="urn:microsoft.com/office/officeart/2008/layout/HorizontalMultiLevelHierarchy"/>
    <dgm:cxn modelId="{FA18972D-127F-475A-81E8-5AD6549448B0}" type="presOf" srcId="{68C799D8-54F2-42A4-B3EB-559477F9ECA2}" destId="{AFFE2813-BF18-47B0-A6A2-6CE4D856574F}" srcOrd="0" destOrd="0" presId="urn:microsoft.com/office/officeart/2008/layout/HorizontalMultiLevelHierarchy"/>
    <dgm:cxn modelId="{C03C76F8-9F78-45C0-B1DB-F2821AB6D001}" type="presOf" srcId="{7CB3A1B8-D13F-487E-9C5E-341606A3FEF8}" destId="{51406F60-417D-4EDB-B196-24D69E3851C5}" srcOrd="0" destOrd="0" presId="urn:microsoft.com/office/officeart/2008/layout/HorizontalMultiLevelHierarchy"/>
    <dgm:cxn modelId="{2F1FF257-58D5-4D0C-BA5C-5C1600BBCF52}" type="presOf" srcId="{EAE38B5D-3EAB-4D26-B9FE-A509607CBC8A}" destId="{0EC292A4-DAA4-4610-9BAD-E5F1D3052757}" srcOrd="0" destOrd="0" presId="urn:microsoft.com/office/officeart/2008/layout/HorizontalMultiLevelHierarchy"/>
    <dgm:cxn modelId="{C53218BA-274F-4CFE-B0AB-D0009F4C4BF7}" srcId="{7CB3A1B8-D13F-487E-9C5E-341606A3FEF8}" destId="{99DEFBFE-4D50-4006-8D05-0FE675ACE67A}" srcOrd="0" destOrd="0" parTransId="{68C799D8-54F2-42A4-B3EB-559477F9ECA2}" sibTransId="{3CDE6F0A-DFFF-4D74-BE2A-DF2A3C3A2BBD}"/>
    <dgm:cxn modelId="{D74B2564-808C-483F-BA39-21057530E620}" srcId="{3B50D5AC-DDDE-4737-9C4A-ADFAF53B47C3}" destId="{7CB3A1B8-D13F-487E-9C5E-341606A3FEF8}" srcOrd="0" destOrd="0" parTransId="{18752A9D-2F49-4D9A-A422-50D3CB5CA7A1}" sibTransId="{E66A08F3-1AE2-40E3-9460-E3BF098F8D21}"/>
    <dgm:cxn modelId="{C2650674-AFCA-45F1-908D-FB8B55A5ECB8}" type="presOf" srcId="{3B50D5AC-DDDE-4737-9C4A-ADFAF53B47C3}" destId="{08CB928C-7118-4607-B69B-9829894FC415}" srcOrd="0" destOrd="0" presId="urn:microsoft.com/office/officeart/2008/layout/HorizontalMultiLevelHierarchy"/>
    <dgm:cxn modelId="{A474E518-58BB-4399-BC2B-4D90E57713BF}" srcId="{7CB3A1B8-D13F-487E-9C5E-341606A3FEF8}" destId="{77D0B798-DECB-4D42-B967-969FDE74ED9E}" srcOrd="2" destOrd="0" parTransId="{69D301E1-0402-4A76-99F7-D8B2D91346EC}" sibTransId="{A7173457-22B7-4179-848F-DCA1A11FB77A}"/>
    <dgm:cxn modelId="{EA17BB3B-00AF-49F8-8DEE-938444ABFE28}" type="presOf" srcId="{77D0B798-DECB-4D42-B967-969FDE74ED9E}" destId="{19CD5F91-3DD3-4810-8EA2-B7B99C0FE1D2}" srcOrd="0" destOrd="0" presId="urn:microsoft.com/office/officeart/2008/layout/HorizontalMultiLevelHierarchy"/>
    <dgm:cxn modelId="{670C5416-8B8A-4093-BEAA-64A44D37F9F9}" type="presOf" srcId="{69D301E1-0402-4A76-99F7-D8B2D91346EC}" destId="{E24AD7D8-6D12-48ED-9281-2F67586CC5C4}" srcOrd="1" destOrd="0" presId="urn:microsoft.com/office/officeart/2008/layout/HorizontalMultiLevelHierarchy"/>
    <dgm:cxn modelId="{D91CCA36-E8A7-4FEA-800C-B2C102459726}" type="presOf" srcId="{68C799D8-54F2-42A4-B3EB-559477F9ECA2}" destId="{80F92140-8DB6-488C-8D6F-4BF91C82006A}" srcOrd="1" destOrd="0" presId="urn:microsoft.com/office/officeart/2008/layout/HorizontalMultiLevelHierarchy"/>
    <dgm:cxn modelId="{41DF4704-42A7-4749-9632-A0FFA9C75ACF}" type="presOf" srcId="{F11D9B79-C984-4DED-9E15-D1863F53464D}" destId="{0B6FF2FA-4B4F-48EC-A157-DABB8D34C931}" srcOrd="0" destOrd="0" presId="urn:microsoft.com/office/officeart/2008/layout/HorizontalMultiLevelHierarchy"/>
    <dgm:cxn modelId="{A43C2135-3DC8-48F0-AAF1-CA5F56A1F5DC}" srcId="{7CB3A1B8-D13F-487E-9C5E-341606A3FEF8}" destId="{EAE38B5D-3EAB-4D26-B9FE-A509607CBC8A}" srcOrd="1" destOrd="0" parTransId="{F11D9B79-C984-4DED-9E15-D1863F53464D}" sibTransId="{135F3641-EEFA-42B5-BDAC-26ABDA38E87E}"/>
    <dgm:cxn modelId="{41F14121-D35B-4F68-8EA1-9DAAEF345E69}" type="presOf" srcId="{99DEFBFE-4D50-4006-8D05-0FE675ACE67A}" destId="{0312212E-3824-4AE8-AFDD-89C1CF2D6D76}" srcOrd="0" destOrd="0" presId="urn:microsoft.com/office/officeart/2008/layout/HorizontalMultiLevelHierarchy"/>
    <dgm:cxn modelId="{CF124BCA-4C06-4601-A4D7-97987E93628D}" type="presOf" srcId="{69D301E1-0402-4A76-99F7-D8B2D91346EC}" destId="{54A2467F-6AA1-4E7E-8451-80386A7FC0FB}" srcOrd="0" destOrd="0" presId="urn:microsoft.com/office/officeart/2008/layout/HorizontalMultiLevelHierarchy"/>
    <dgm:cxn modelId="{47A1BFC9-F9D0-4F3B-9338-D73B0D07BB2F}" type="presParOf" srcId="{08CB928C-7118-4607-B69B-9829894FC415}" destId="{497AEFC9-98E7-4B12-BEE8-8B2A2D7E091A}" srcOrd="0" destOrd="0" presId="urn:microsoft.com/office/officeart/2008/layout/HorizontalMultiLevelHierarchy"/>
    <dgm:cxn modelId="{35271624-6A66-4445-AA5C-F565B81977FB}" type="presParOf" srcId="{497AEFC9-98E7-4B12-BEE8-8B2A2D7E091A}" destId="{51406F60-417D-4EDB-B196-24D69E3851C5}" srcOrd="0" destOrd="0" presId="urn:microsoft.com/office/officeart/2008/layout/HorizontalMultiLevelHierarchy"/>
    <dgm:cxn modelId="{9964755C-0C4C-4E15-B523-C52AE5119304}" type="presParOf" srcId="{497AEFC9-98E7-4B12-BEE8-8B2A2D7E091A}" destId="{1E8C3BEB-6D06-439D-B2F1-6247E3779501}" srcOrd="1" destOrd="0" presId="urn:microsoft.com/office/officeart/2008/layout/HorizontalMultiLevelHierarchy"/>
    <dgm:cxn modelId="{56344C99-DFFA-4D1B-960E-ED2F842E0107}" type="presParOf" srcId="{1E8C3BEB-6D06-439D-B2F1-6247E3779501}" destId="{AFFE2813-BF18-47B0-A6A2-6CE4D856574F}" srcOrd="0" destOrd="0" presId="urn:microsoft.com/office/officeart/2008/layout/HorizontalMultiLevelHierarchy"/>
    <dgm:cxn modelId="{F8787EF6-8428-4A15-9C46-3A5C958FA060}" type="presParOf" srcId="{AFFE2813-BF18-47B0-A6A2-6CE4D856574F}" destId="{80F92140-8DB6-488C-8D6F-4BF91C82006A}" srcOrd="0" destOrd="0" presId="urn:microsoft.com/office/officeart/2008/layout/HorizontalMultiLevelHierarchy"/>
    <dgm:cxn modelId="{6C542C12-308C-48FC-8933-442AF22D0F19}" type="presParOf" srcId="{1E8C3BEB-6D06-439D-B2F1-6247E3779501}" destId="{514B9741-0E03-460B-92F2-C223D391E37B}" srcOrd="1" destOrd="0" presId="urn:microsoft.com/office/officeart/2008/layout/HorizontalMultiLevelHierarchy"/>
    <dgm:cxn modelId="{F8ABF6B3-A354-4970-B2C3-3D5E9B7044B9}" type="presParOf" srcId="{514B9741-0E03-460B-92F2-C223D391E37B}" destId="{0312212E-3824-4AE8-AFDD-89C1CF2D6D76}" srcOrd="0" destOrd="0" presId="urn:microsoft.com/office/officeart/2008/layout/HorizontalMultiLevelHierarchy"/>
    <dgm:cxn modelId="{70B39378-C53F-4012-B8BE-409EB4FD0083}" type="presParOf" srcId="{514B9741-0E03-460B-92F2-C223D391E37B}" destId="{379C3688-DC04-49F0-9018-3D81732D16AC}" srcOrd="1" destOrd="0" presId="urn:microsoft.com/office/officeart/2008/layout/HorizontalMultiLevelHierarchy"/>
    <dgm:cxn modelId="{88A59FDA-9D4B-4CDB-B86E-F5EC3DF9B87B}" type="presParOf" srcId="{1E8C3BEB-6D06-439D-B2F1-6247E3779501}" destId="{0B6FF2FA-4B4F-48EC-A157-DABB8D34C931}" srcOrd="2" destOrd="0" presId="urn:microsoft.com/office/officeart/2008/layout/HorizontalMultiLevelHierarchy"/>
    <dgm:cxn modelId="{CA143BA2-EA31-409E-8488-497F44443FB6}" type="presParOf" srcId="{0B6FF2FA-4B4F-48EC-A157-DABB8D34C931}" destId="{4F39F939-C1F2-4780-A506-956C801DA187}" srcOrd="0" destOrd="0" presId="urn:microsoft.com/office/officeart/2008/layout/HorizontalMultiLevelHierarchy"/>
    <dgm:cxn modelId="{C359542C-FD9A-46FA-A769-E65C06321171}" type="presParOf" srcId="{1E8C3BEB-6D06-439D-B2F1-6247E3779501}" destId="{50C61BB9-538D-4CE7-BA70-161FD2157819}" srcOrd="3" destOrd="0" presId="urn:microsoft.com/office/officeart/2008/layout/HorizontalMultiLevelHierarchy"/>
    <dgm:cxn modelId="{04DF6DB0-7254-4E02-B818-85221656A198}" type="presParOf" srcId="{50C61BB9-538D-4CE7-BA70-161FD2157819}" destId="{0EC292A4-DAA4-4610-9BAD-E5F1D3052757}" srcOrd="0" destOrd="0" presId="urn:microsoft.com/office/officeart/2008/layout/HorizontalMultiLevelHierarchy"/>
    <dgm:cxn modelId="{C8ED611D-C4AE-47A3-9A59-3746549CC6DD}" type="presParOf" srcId="{50C61BB9-538D-4CE7-BA70-161FD2157819}" destId="{AEB84382-C7C5-4263-8422-BB7A13D89C8C}" srcOrd="1" destOrd="0" presId="urn:microsoft.com/office/officeart/2008/layout/HorizontalMultiLevelHierarchy"/>
    <dgm:cxn modelId="{01E61D63-5BD9-4A0F-86AE-2E0903B295F6}" type="presParOf" srcId="{1E8C3BEB-6D06-439D-B2F1-6247E3779501}" destId="{54A2467F-6AA1-4E7E-8451-80386A7FC0FB}" srcOrd="4" destOrd="0" presId="urn:microsoft.com/office/officeart/2008/layout/HorizontalMultiLevelHierarchy"/>
    <dgm:cxn modelId="{19781743-D397-4B19-8E69-EC6B7C4EFE79}" type="presParOf" srcId="{54A2467F-6AA1-4E7E-8451-80386A7FC0FB}" destId="{E24AD7D8-6D12-48ED-9281-2F67586CC5C4}" srcOrd="0" destOrd="0" presId="urn:microsoft.com/office/officeart/2008/layout/HorizontalMultiLevelHierarchy"/>
    <dgm:cxn modelId="{FFCCECD6-FA73-42F4-99CB-740E27930243}" type="presParOf" srcId="{1E8C3BEB-6D06-439D-B2F1-6247E3779501}" destId="{788C78CA-3D3A-45AE-B307-B6E709FFDF48}" srcOrd="5" destOrd="0" presId="urn:microsoft.com/office/officeart/2008/layout/HorizontalMultiLevelHierarchy"/>
    <dgm:cxn modelId="{C3FF2381-3D80-4493-B218-585C75CFF5DD}" type="presParOf" srcId="{788C78CA-3D3A-45AE-B307-B6E709FFDF48}" destId="{19CD5F91-3DD3-4810-8EA2-B7B99C0FE1D2}" srcOrd="0" destOrd="0" presId="urn:microsoft.com/office/officeart/2008/layout/HorizontalMultiLevelHierarchy"/>
    <dgm:cxn modelId="{BEA41BD9-D81E-430F-8CD4-5DA81443A34F}" type="presParOf" srcId="{788C78CA-3D3A-45AE-B307-B6E709FFDF48}" destId="{35094359-C6BC-46BE-BA01-38DEA832E46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9BFD-E7C2-40D9-B6F5-E450D6A43D1E}">
      <dsp:nvSpPr>
        <dsp:cNvPr id="0" name=""/>
        <dsp:cNvSpPr/>
      </dsp:nvSpPr>
      <dsp:spPr>
        <a:xfrm>
          <a:off x="3305048" y="2331720"/>
          <a:ext cx="581251" cy="1107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625" y="0"/>
              </a:lnTo>
              <a:lnTo>
                <a:pt x="290625" y="1107567"/>
              </a:lnTo>
              <a:lnTo>
                <a:pt x="581251" y="1107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64403" y="2854232"/>
        <a:ext cx="62541" cy="62541"/>
      </dsp:txXfrm>
    </dsp:sp>
    <dsp:sp modelId="{8476414E-F67A-4EC1-A4C1-1B8EF93A6E37}">
      <dsp:nvSpPr>
        <dsp:cNvPr id="0" name=""/>
        <dsp:cNvSpPr/>
      </dsp:nvSpPr>
      <dsp:spPr>
        <a:xfrm>
          <a:off x="3305048" y="2285999"/>
          <a:ext cx="581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25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81142" y="2317188"/>
        <a:ext cx="29062" cy="29062"/>
      </dsp:txXfrm>
    </dsp:sp>
    <dsp:sp modelId="{0A35E3EE-95CE-4A57-91FA-71BC64AB32FA}">
      <dsp:nvSpPr>
        <dsp:cNvPr id="0" name=""/>
        <dsp:cNvSpPr/>
      </dsp:nvSpPr>
      <dsp:spPr>
        <a:xfrm>
          <a:off x="3305048" y="1224152"/>
          <a:ext cx="581251" cy="1107567"/>
        </a:xfrm>
        <a:custGeom>
          <a:avLst/>
          <a:gdLst/>
          <a:ahLst/>
          <a:cxnLst/>
          <a:rect l="0" t="0" r="0" b="0"/>
          <a:pathLst>
            <a:path>
              <a:moveTo>
                <a:pt x="0" y="1107567"/>
              </a:moveTo>
              <a:lnTo>
                <a:pt x="290625" y="1107567"/>
              </a:lnTo>
              <a:lnTo>
                <a:pt x="290625" y="0"/>
              </a:lnTo>
              <a:lnTo>
                <a:pt x="58125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64403" y="1746665"/>
        <a:ext cx="62541" cy="62541"/>
      </dsp:txXfrm>
    </dsp:sp>
    <dsp:sp modelId="{F63BBBE9-D5EA-450E-8FF6-9B5613203BDD}">
      <dsp:nvSpPr>
        <dsp:cNvPr id="0" name=""/>
        <dsp:cNvSpPr/>
      </dsp:nvSpPr>
      <dsp:spPr>
        <a:xfrm rot="16200000">
          <a:off x="530301" y="1888693"/>
          <a:ext cx="4663440" cy="886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>
              <a:solidFill>
                <a:schemeClr val="accent5">
                  <a:lumMod val="50000"/>
                </a:schemeClr>
              </a:solidFill>
            </a:rPr>
            <a:t>Minimax</a:t>
          </a:r>
          <a:endParaRPr lang="fr-FR" sz="53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530301" y="1888693"/>
        <a:ext cx="4663440" cy="886053"/>
      </dsp:txXfrm>
    </dsp:sp>
    <dsp:sp modelId="{1CAA4122-336F-4517-91CE-394C0AA6DB85}">
      <dsp:nvSpPr>
        <dsp:cNvPr id="0" name=""/>
        <dsp:cNvSpPr/>
      </dsp:nvSpPr>
      <dsp:spPr>
        <a:xfrm>
          <a:off x="3886299" y="781126"/>
          <a:ext cx="5310281" cy="886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>
              <a:solidFill>
                <a:schemeClr val="accent5">
                  <a:lumMod val="50000"/>
                </a:schemeClr>
              </a:solidFill>
            </a:rPr>
            <a:t>Minimaxphase1</a:t>
          </a:r>
          <a:endParaRPr lang="fr-FR" sz="46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3886299" y="781126"/>
        <a:ext cx="5310281" cy="886053"/>
      </dsp:txXfrm>
    </dsp:sp>
    <dsp:sp modelId="{CCF3E20E-EAEF-4420-AE4F-0A0BDC42C57F}">
      <dsp:nvSpPr>
        <dsp:cNvPr id="0" name=""/>
        <dsp:cNvSpPr/>
      </dsp:nvSpPr>
      <dsp:spPr>
        <a:xfrm>
          <a:off x="3886299" y="1888693"/>
          <a:ext cx="5310281" cy="886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>
              <a:solidFill>
                <a:schemeClr val="accent2">
                  <a:lumMod val="50000"/>
                </a:schemeClr>
              </a:solidFill>
            </a:rPr>
            <a:t>Minimaxphase2</a:t>
          </a:r>
          <a:endParaRPr lang="fr-FR" sz="4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886299" y="1888693"/>
        <a:ext cx="5310281" cy="886053"/>
      </dsp:txXfrm>
    </dsp:sp>
    <dsp:sp modelId="{545D54B2-10D6-474D-B6F0-7FE41332D3E6}">
      <dsp:nvSpPr>
        <dsp:cNvPr id="0" name=""/>
        <dsp:cNvSpPr/>
      </dsp:nvSpPr>
      <dsp:spPr>
        <a:xfrm>
          <a:off x="3886299" y="2996260"/>
          <a:ext cx="5338065" cy="886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>
              <a:solidFill>
                <a:schemeClr val="accent2">
                  <a:lumMod val="50000"/>
                </a:schemeClr>
              </a:solidFill>
            </a:rPr>
            <a:t>Minimaxphase3</a:t>
          </a:r>
          <a:endParaRPr lang="fr-FR" sz="4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886299" y="2996260"/>
        <a:ext cx="5338065" cy="886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2467F-6AA1-4E7E-8451-80386A7FC0FB}">
      <dsp:nvSpPr>
        <dsp:cNvPr id="0" name=""/>
        <dsp:cNvSpPr/>
      </dsp:nvSpPr>
      <dsp:spPr>
        <a:xfrm>
          <a:off x="3618571" y="2477241"/>
          <a:ext cx="617526" cy="117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763" y="0"/>
              </a:lnTo>
              <a:lnTo>
                <a:pt x="308763" y="1176689"/>
              </a:lnTo>
              <a:lnTo>
                <a:pt x="617526" y="11766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94112" y="3032364"/>
        <a:ext cx="66444" cy="66444"/>
      </dsp:txXfrm>
    </dsp:sp>
    <dsp:sp modelId="{0B6FF2FA-4B4F-48EC-A157-DABB8D34C931}">
      <dsp:nvSpPr>
        <dsp:cNvPr id="0" name=""/>
        <dsp:cNvSpPr/>
      </dsp:nvSpPr>
      <dsp:spPr>
        <a:xfrm>
          <a:off x="3618571" y="2431521"/>
          <a:ext cx="61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7526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911896" y="2461803"/>
        <a:ext cx="30876" cy="30876"/>
      </dsp:txXfrm>
    </dsp:sp>
    <dsp:sp modelId="{AFFE2813-BF18-47B0-A6A2-6CE4D856574F}">
      <dsp:nvSpPr>
        <dsp:cNvPr id="0" name=""/>
        <dsp:cNvSpPr/>
      </dsp:nvSpPr>
      <dsp:spPr>
        <a:xfrm>
          <a:off x="3618571" y="1300551"/>
          <a:ext cx="617526" cy="1176689"/>
        </a:xfrm>
        <a:custGeom>
          <a:avLst/>
          <a:gdLst/>
          <a:ahLst/>
          <a:cxnLst/>
          <a:rect l="0" t="0" r="0" b="0"/>
          <a:pathLst>
            <a:path>
              <a:moveTo>
                <a:pt x="0" y="1176689"/>
              </a:moveTo>
              <a:lnTo>
                <a:pt x="308763" y="1176689"/>
              </a:lnTo>
              <a:lnTo>
                <a:pt x="308763" y="0"/>
              </a:lnTo>
              <a:lnTo>
                <a:pt x="61752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94112" y="1855674"/>
        <a:ext cx="66444" cy="66444"/>
      </dsp:txXfrm>
    </dsp:sp>
    <dsp:sp modelId="{51406F60-417D-4EDB-B196-24D69E3851C5}">
      <dsp:nvSpPr>
        <dsp:cNvPr id="0" name=""/>
        <dsp:cNvSpPr/>
      </dsp:nvSpPr>
      <dsp:spPr>
        <a:xfrm rot="16200000">
          <a:off x="670654" y="2006565"/>
          <a:ext cx="4954483" cy="941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accent2">
                  <a:lumMod val="50000"/>
                </a:schemeClr>
              </a:solidFill>
            </a:rPr>
            <a:t>Alpha-beta</a:t>
          </a:r>
          <a:endParaRPr lang="fr-FR" sz="5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70654" y="2006565"/>
        <a:ext cx="4954483" cy="941351"/>
      </dsp:txXfrm>
    </dsp:sp>
    <dsp:sp modelId="{0312212E-3824-4AE8-AFDD-89C1CF2D6D76}">
      <dsp:nvSpPr>
        <dsp:cNvPr id="0" name=""/>
        <dsp:cNvSpPr/>
      </dsp:nvSpPr>
      <dsp:spPr>
        <a:xfrm>
          <a:off x="4236098" y="829875"/>
          <a:ext cx="4958647" cy="941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chemeClr val="accent2">
                  <a:lumMod val="50000"/>
                </a:schemeClr>
              </a:solidFill>
            </a:rPr>
            <a:t>Alphabetaphase1</a:t>
          </a:r>
          <a:endParaRPr lang="fr-FR" sz="44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236098" y="829875"/>
        <a:ext cx="4958647" cy="941351"/>
      </dsp:txXfrm>
    </dsp:sp>
    <dsp:sp modelId="{0EC292A4-DAA4-4610-9BAD-E5F1D3052757}">
      <dsp:nvSpPr>
        <dsp:cNvPr id="0" name=""/>
        <dsp:cNvSpPr/>
      </dsp:nvSpPr>
      <dsp:spPr>
        <a:xfrm>
          <a:off x="4236098" y="2006565"/>
          <a:ext cx="4958647" cy="941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chemeClr val="accent2">
                  <a:lumMod val="50000"/>
                </a:schemeClr>
              </a:solidFill>
            </a:rPr>
            <a:t>Alphabetaphase2</a:t>
          </a:r>
          <a:endParaRPr lang="fr-FR" sz="44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236098" y="2006565"/>
        <a:ext cx="4958647" cy="941351"/>
      </dsp:txXfrm>
    </dsp:sp>
    <dsp:sp modelId="{19CD5F91-3DD3-4810-8EA2-B7B99C0FE1D2}">
      <dsp:nvSpPr>
        <dsp:cNvPr id="0" name=""/>
        <dsp:cNvSpPr/>
      </dsp:nvSpPr>
      <dsp:spPr>
        <a:xfrm>
          <a:off x="4236098" y="3183255"/>
          <a:ext cx="4989122" cy="941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>
              <a:solidFill>
                <a:schemeClr val="accent2">
                  <a:lumMod val="50000"/>
                </a:schemeClr>
              </a:solidFill>
            </a:rPr>
            <a:t>Alphabetaphase3</a:t>
          </a:r>
          <a:endParaRPr lang="fr-FR" sz="43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236098" y="3183255"/>
        <a:ext cx="4989122" cy="94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57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Deuxième niveau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Troisième niveau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Quatrième niveau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Deuxième niveau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Troisième niveau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Quatrième niveau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Deuxième niveau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Troisième niveau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Quatrième niveau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Deuxième niveau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Troisième niveau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Quatrième niveau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Deuxième niveau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Troisième niveau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Quatrième niveau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xmlns="" val="324911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xmlns="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fr-FR" baseline="0" smtClean="0"/>
              <a:t>Cliquez sur l'icône pour ajouter une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xmlns="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xmlns="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xmlns="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Imag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4436"/>
            <a:ext cx="12192001" cy="73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32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923323" y="487680"/>
            <a:ext cx="4376615" cy="1051560"/>
          </a:xfrm>
        </p:spPr>
        <p:txBody>
          <a:bodyPr/>
          <a:lstStyle/>
          <a:p>
            <a:r>
              <a:rPr lang="fr-FR" sz="4400" dirty="0" smtClean="0"/>
              <a:t>Réalisations</a:t>
            </a:r>
            <a:endParaRPr lang="fr-FR" sz="4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0" y="3429001"/>
            <a:ext cx="5196449" cy="1904999"/>
          </a:xfrm>
        </p:spPr>
        <p:txBody>
          <a:bodyPr/>
          <a:lstStyle/>
          <a:p>
            <a:pPr algn="l"/>
            <a:r>
              <a:rPr lang="fr-FR" sz="3600" b="1" dirty="0" smtClean="0"/>
              <a:t>Version Graphique: </a:t>
            </a:r>
            <a:r>
              <a:rPr lang="fr-FR" sz="3600" dirty="0" smtClean="0"/>
              <a:t>avec Alpha-beta.</a:t>
            </a:r>
            <a:endParaRPr lang="fr-FR" sz="36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4920" y="2588895"/>
            <a:ext cx="6903720" cy="3883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48939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923323" y="457200"/>
            <a:ext cx="4376615" cy="701731"/>
          </a:xfrm>
        </p:spPr>
        <p:txBody>
          <a:bodyPr/>
          <a:lstStyle/>
          <a:p>
            <a:r>
              <a:rPr lang="fr-FR" sz="4400" dirty="0" smtClean="0"/>
              <a:t>Réalisations</a:t>
            </a:r>
            <a:endParaRPr lang="fr-FR" sz="4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304801" y="2593924"/>
            <a:ext cx="4267199" cy="2831515"/>
          </a:xfrm>
        </p:spPr>
        <p:txBody>
          <a:bodyPr/>
          <a:lstStyle/>
          <a:p>
            <a:pPr algn="l"/>
            <a:r>
              <a:rPr lang="fr-FR" sz="4000" b="1" dirty="0" smtClean="0"/>
              <a:t>Version Android: </a:t>
            </a:r>
            <a:r>
              <a:rPr lang="fr-FR" sz="4000" dirty="0" smtClean="0"/>
              <a:t>avec Alpha-beta</a:t>
            </a:r>
            <a:endParaRPr lang="fr-FR" sz="40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6198" y="2593925"/>
            <a:ext cx="6507480" cy="3660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50072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48777" y="2476212"/>
            <a:ext cx="5208335" cy="1846659"/>
          </a:xfrm>
        </p:spPr>
        <p:txBody>
          <a:bodyPr/>
          <a:lstStyle/>
          <a:p>
            <a:r>
              <a:rPr lang="fr-FR" dirty="0" smtClean="0"/>
              <a:t>Comparaison entre Minimax et Alpha-beta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5989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421928"/>
          </a:xfrm>
        </p:spPr>
        <p:txBody>
          <a:bodyPr/>
          <a:lstStyle/>
          <a:p>
            <a:r>
              <a:rPr lang="fr-FR" sz="3200" dirty="0" smtClean="0"/>
              <a:t>Comparaison entre Minimax et Alpha-beta</a:t>
            </a:r>
            <a:endParaRPr lang="fr-FR" sz="32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-340926" y="2132241"/>
            <a:ext cx="5624650" cy="480131"/>
          </a:xfrm>
        </p:spPr>
        <p:txBody>
          <a:bodyPr/>
          <a:lstStyle/>
          <a:p>
            <a:r>
              <a:rPr lang="fr-FR" sz="2800" b="1" dirty="0" smtClean="0"/>
              <a:t>Pour une profondeur égale à 1:</a:t>
            </a:r>
            <a:endParaRPr lang="fr-FR" sz="28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716" y="2988265"/>
            <a:ext cx="4708008" cy="3496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ZoneTexte 14"/>
          <p:cNvSpPr txBox="1"/>
          <p:nvPr/>
        </p:nvSpPr>
        <p:spPr>
          <a:xfrm>
            <a:off x="5809130" y="4090051"/>
            <a:ext cx="602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Minimax: 267744 Nœuds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88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421928"/>
          </a:xfrm>
        </p:spPr>
        <p:txBody>
          <a:bodyPr/>
          <a:lstStyle/>
          <a:p>
            <a:r>
              <a:rPr lang="fr-FR" sz="3200" dirty="0" smtClean="0"/>
              <a:t>Comparaison entre Minimax et Alpha-beta</a:t>
            </a:r>
            <a:endParaRPr lang="fr-FR" sz="32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-340926" y="2132241"/>
            <a:ext cx="5624650" cy="480131"/>
          </a:xfrm>
        </p:spPr>
        <p:txBody>
          <a:bodyPr/>
          <a:lstStyle/>
          <a:p>
            <a:r>
              <a:rPr lang="fr-FR" sz="2800" b="1" dirty="0" smtClean="0"/>
              <a:t>Pour une profondeur égale à 1:</a:t>
            </a:r>
            <a:endParaRPr lang="fr-FR" sz="28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7E989-D798-4C62-8E93-3D2D613C24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1" y="4130722"/>
            <a:ext cx="588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Segoe UI"/>
              </a:rPr>
              <a:t>Alpha-beta</a:t>
            </a: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65410 Nœuds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1630" y="2931459"/>
            <a:ext cx="5114081" cy="355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81780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2483225"/>
            <a:ext cx="11660405" cy="3535680"/>
          </a:xfrm>
        </p:spPr>
        <p:txBody>
          <a:bodyPr/>
          <a:lstStyle/>
          <a:p>
            <a:r>
              <a:rPr lang="fr-FR" sz="3600" dirty="0"/>
              <a:t>Ce projet est une très belle expérience vu que c’est le premier contact qu’on vient d’avoir avec le domaine de l’intelligence artificiel, il nous a permet de mettre en </a:t>
            </a:r>
            <a:r>
              <a:rPr lang="fr-FR" sz="3600" dirty="0" smtClean="0"/>
              <a:t>œuvre </a:t>
            </a:r>
            <a:r>
              <a:rPr lang="fr-FR" sz="3600" dirty="0"/>
              <a:t>les connaissances qu’on a acquis dans cet élément de module pour réaliser un vrai projet qui contient une vrai intelligence artificiel.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061957" y="167640"/>
            <a:ext cx="4142481" cy="1393925"/>
          </a:xfrm>
        </p:spPr>
        <p:txBody>
          <a:bodyPr/>
          <a:lstStyle/>
          <a:p>
            <a:r>
              <a:rPr lang="en-US" sz="6000" dirty="0" smtClean="0"/>
              <a:t>Conclusion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24801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04800" y="1887039"/>
            <a:ext cx="11658600" cy="3083921"/>
          </a:xfrm>
        </p:spPr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fr-FR" dirty="0" smtClean="0"/>
              <a:t>Introduction</a:t>
            </a:r>
          </a:p>
          <a:p>
            <a:pPr marL="742950" indent="-742950">
              <a:buFont typeface="+mj-lt"/>
              <a:buAutoNum type="arabicParenR"/>
            </a:pPr>
            <a:r>
              <a:rPr lang="fr-FR" dirty="0" smtClean="0"/>
              <a:t>Présentation du projet</a:t>
            </a:r>
          </a:p>
          <a:p>
            <a:pPr marL="742950" indent="-742950">
              <a:buFont typeface="+mj-lt"/>
              <a:buAutoNum type="arabicParenR"/>
            </a:pPr>
            <a:r>
              <a:rPr lang="fr-FR" dirty="0" smtClean="0"/>
              <a:t>Réalisations</a:t>
            </a:r>
          </a:p>
          <a:p>
            <a:pPr marL="742950" indent="-742950">
              <a:buFont typeface="+mj-lt"/>
              <a:buAutoNum type="arabicParenR"/>
            </a:pPr>
            <a:r>
              <a:rPr lang="fr-FR" dirty="0" smtClean="0"/>
              <a:t>Comparaison entre Minimax et Alpha-beta</a:t>
            </a:r>
          </a:p>
          <a:p>
            <a:pPr marL="742950" indent="-742950">
              <a:buFont typeface="+mj-lt"/>
              <a:buAutoNum type="arabicParenR"/>
            </a:pPr>
            <a:r>
              <a:rPr lang="fr-FR" dirty="0" smtClean="0"/>
              <a:t>Conclusion</a:t>
            </a:r>
          </a:p>
          <a:p>
            <a:pPr marL="742950" indent="-742950">
              <a:buFont typeface="+mj-lt"/>
              <a:buAutoNum type="arabicParenR"/>
            </a:pPr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167640"/>
            <a:ext cx="3093720" cy="1051560"/>
          </a:xfrm>
        </p:spPr>
        <p:txBody>
          <a:bodyPr/>
          <a:lstStyle/>
          <a:p>
            <a:pPr algn="ctr"/>
            <a:r>
              <a:rPr lang="fr-FR" sz="5400" b="1" dirty="0" smtClean="0"/>
              <a:t>Plan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xmlns="" val="4232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555244" y="2599498"/>
            <a:ext cx="11212520" cy="22498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Context du </a:t>
            </a:r>
            <a:r>
              <a:rPr lang="fr-FR" sz="3200" dirty="0" smtClean="0"/>
              <a:t>jeu</a:t>
            </a:r>
            <a:r>
              <a:rPr lang="en-US" sz="3200" dirty="0"/>
              <a:t> </a:t>
            </a:r>
            <a:r>
              <a:rPr lang="en-US" sz="3200" dirty="0" smtClean="0"/>
              <a:t>: Module de </a:t>
            </a:r>
            <a:r>
              <a:rPr lang="fr-FR" sz="3200" dirty="0" smtClean="0"/>
              <a:t>résolution</a:t>
            </a:r>
            <a:r>
              <a:rPr lang="en-US" sz="3200" dirty="0" smtClean="0"/>
              <a:t> des </a:t>
            </a:r>
            <a:r>
              <a:rPr lang="en-US" sz="3200" dirty="0" err="1" smtClean="0"/>
              <a:t>problèmes</a:t>
            </a:r>
            <a:r>
              <a:rPr lang="en-US" sz="3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smtClean="0"/>
              <a:t>Objectif</a:t>
            </a:r>
            <a:r>
              <a:rPr lang="en-US" sz="3200" dirty="0" smtClean="0"/>
              <a:t>: </a:t>
            </a:r>
            <a:r>
              <a:rPr lang="en-US" sz="3200" dirty="0" err="1" smtClean="0"/>
              <a:t>Implémenter</a:t>
            </a:r>
            <a:r>
              <a:rPr lang="en-US" sz="3200" dirty="0" smtClean="0"/>
              <a:t> </a:t>
            </a:r>
            <a:r>
              <a:rPr lang="en-US" sz="3200" dirty="0" err="1" smtClean="0"/>
              <a:t>une</a:t>
            </a:r>
            <a:r>
              <a:rPr lang="en-US" sz="3200" dirty="0" smtClean="0"/>
              <a:t> intelligence </a:t>
            </a:r>
            <a:r>
              <a:rPr lang="en-US" sz="3200" dirty="0" err="1" smtClean="0"/>
              <a:t>artificielle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48777" y="2651645"/>
            <a:ext cx="5208335" cy="1495794"/>
          </a:xfrm>
        </p:spPr>
        <p:txBody>
          <a:bodyPr/>
          <a:lstStyle/>
          <a:p>
            <a:r>
              <a:rPr lang="fr-FR" sz="4800" dirty="0" smtClean="0"/>
              <a:t>Présentation du projet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xmlns="" val="198387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089529"/>
          </a:xfrm>
        </p:spPr>
        <p:txBody>
          <a:bodyPr/>
          <a:lstStyle/>
          <a:p>
            <a:r>
              <a:rPr lang="en-US" sz="3600" dirty="0" err="1" smtClean="0"/>
              <a:t>Présentation</a:t>
            </a:r>
            <a:r>
              <a:rPr lang="en-US" sz="3600" dirty="0" smtClean="0"/>
              <a:t> du </a:t>
            </a:r>
            <a:r>
              <a:rPr lang="en-US" sz="3600" dirty="0" err="1" smtClean="0"/>
              <a:t>projet</a:t>
            </a:r>
            <a:endParaRPr lang="en-US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182880" y="2910840"/>
            <a:ext cx="11719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</a:rPr>
              <a:t>Le jeu du moulin est un jeu de société traditionnel en Europe</a:t>
            </a:r>
            <a:r>
              <a:rPr lang="fr-FR" sz="2800" b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</a:rPr>
              <a:t>Le </a:t>
            </a:r>
            <a:r>
              <a:rPr lang="fr-FR" sz="2800" b="1" dirty="0" smtClean="0">
                <a:solidFill>
                  <a:schemeClr val="bg1"/>
                </a:solidFill>
              </a:rPr>
              <a:t>but </a:t>
            </a:r>
            <a:r>
              <a:rPr lang="fr-FR" sz="2800" b="1" dirty="0">
                <a:solidFill>
                  <a:schemeClr val="bg1"/>
                </a:solidFill>
              </a:rPr>
              <a:t>du jeu est </a:t>
            </a:r>
            <a:r>
              <a:rPr lang="fr-FR" sz="2800" b="1" dirty="0" smtClean="0">
                <a:solidFill>
                  <a:schemeClr val="bg1"/>
                </a:solidFill>
              </a:rPr>
              <a:t>d’aligner trois jetons pour construire un  moulin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</a:rPr>
              <a:t>Le jeu </a:t>
            </a:r>
            <a:r>
              <a:rPr lang="fr-FR" sz="2800" b="1" dirty="0">
                <a:solidFill>
                  <a:schemeClr val="bg1"/>
                </a:solidFill>
              </a:rPr>
              <a:t>se déroule sur Un tablier formé de trois carrés imbriqués offrant vingt-quatre intersections</a:t>
            </a:r>
            <a:endParaRPr lang="fr-FR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3448777" y="2958651"/>
            <a:ext cx="5208335" cy="881780"/>
          </a:xfrm>
        </p:spPr>
        <p:txBody>
          <a:bodyPr/>
          <a:lstStyle/>
          <a:p>
            <a:r>
              <a:rPr lang="fr-FR" sz="5400" dirty="0" smtClean="0"/>
              <a:t>Réalisations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xmlns="" val="2423024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923323" y="518160"/>
            <a:ext cx="4376615" cy="757130"/>
          </a:xfrm>
        </p:spPr>
        <p:txBody>
          <a:bodyPr/>
          <a:lstStyle/>
          <a:p>
            <a:r>
              <a:rPr lang="fr-FR" sz="4800" dirty="0" smtClean="0"/>
              <a:t>Réalisations</a:t>
            </a:r>
            <a:endParaRPr lang="fr-FR" sz="4800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xmlns="" val="764847380"/>
              </p:ext>
            </p:extLst>
          </p:nvPr>
        </p:nvGraphicFramePr>
        <p:xfrm>
          <a:off x="228600" y="1737360"/>
          <a:ext cx="1164336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0214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923323" y="548640"/>
            <a:ext cx="4376615" cy="635210"/>
          </a:xfrm>
        </p:spPr>
        <p:txBody>
          <a:bodyPr/>
          <a:lstStyle/>
          <a:p>
            <a:r>
              <a:rPr lang="fr-FR" sz="4800" dirty="0" smtClean="0"/>
              <a:t>Réalisations</a:t>
            </a:r>
            <a:endParaRPr lang="fr-FR" sz="4800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xmlns="" val="1999165604"/>
              </p:ext>
            </p:extLst>
          </p:nvPr>
        </p:nvGraphicFramePr>
        <p:xfrm>
          <a:off x="160410" y="1656290"/>
          <a:ext cx="11902440" cy="495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1021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22"/>
          <p:cNvSpPr>
            <a:spLocks noGrp="1"/>
          </p:cNvSpPr>
          <p:nvPr>
            <p:ph type="body" sz="quarter" idx="10"/>
          </p:nvPr>
        </p:nvSpPr>
        <p:spPr>
          <a:xfrm>
            <a:off x="3923323" y="502920"/>
            <a:ext cx="4376615" cy="646331"/>
          </a:xfrm>
        </p:spPr>
        <p:txBody>
          <a:bodyPr/>
          <a:lstStyle/>
          <a:p>
            <a:r>
              <a:rPr lang="fr-FR" sz="4000" dirty="0" smtClean="0"/>
              <a:t>Réalisations</a:t>
            </a:r>
            <a:endParaRPr lang="fr-FR" sz="4000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1"/>
          </p:nvPr>
        </p:nvSpPr>
        <p:spPr>
          <a:xfrm>
            <a:off x="38394" y="3002280"/>
            <a:ext cx="5554685" cy="2952603"/>
          </a:xfrm>
        </p:spPr>
        <p:txBody>
          <a:bodyPr/>
          <a:lstStyle/>
          <a:p>
            <a:pPr algn="l"/>
            <a:r>
              <a:rPr lang="fr-FR" sz="4000" b="1" dirty="0" smtClean="0"/>
              <a:t>Version console: </a:t>
            </a:r>
            <a:r>
              <a:rPr lang="fr-FR" sz="4000" dirty="0" smtClean="0"/>
              <a:t>avec Minimax et Alpha-beta.</a:t>
            </a:r>
            <a:endParaRPr lang="fr-FR" sz="4000" b="1" dirty="0" smtClean="0"/>
          </a:p>
          <a:p>
            <a:pPr algn="l"/>
            <a:endParaRPr lang="fr-FR" sz="3600" b="1" dirty="0" smtClean="0"/>
          </a:p>
          <a:p>
            <a:pPr algn="l"/>
            <a:endParaRPr lang="fr-FR" sz="3200" b="1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766550" y="6316663"/>
            <a:ext cx="425450" cy="365125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3079" y="2356728"/>
            <a:ext cx="5728332" cy="4243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01154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01425 - Copi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6401425 - Copie.potx" id="{5BFE7234-046A-47F5-A36E-A92E47750CFA}" vid="{F5DD34AD-4C6A-4376-AE71-FC1EA168E8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tf16401425 - Copie</Template>
  <TotalTime>1</TotalTime>
  <Words>234</Words>
  <Application>Microsoft Office PowerPoint</Application>
  <PresentationFormat>Personnalisé</PresentationFormat>
  <Paragraphs>51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tf16401425 - Copie</vt:lpstr>
      <vt:lpstr>Diapositive 1</vt:lpstr>
      <vt:lpstr>Plan</vt:lpstr>
      <vt:lpstr>INTRODUCTION</vt:lpstr>
      <vt:lpstr>Présentation du projet</vt:lpstr>
      <vt:lpstr>Diapositive 5</vt:lpstr>
      <vt:lpstr>Réalisations</vt:lpstr>
      <vt:lpstr>Diapositive 7</vt:lpstr>
      <vt:lpstr>Diapositive 8</vt:lpstr>
      <vt:lpstr>Diapositive 9</vt:lpstr>
      <vt:lpstr>Diapositive 10</vt:lpstr>
      <vt:lpstr>Diapositive 11</vt:lpstr>
      <vt:lpstr>Comparaison entre Minimax et Alpha-beta</vt:lpstr>
      <vt:lpstr>Diapositive 13</vt:lpstr>
      <vt:lpstr>Diapositive 14</vt:lpstr>
      <vt:lpstr>Ce projet est une très belle expérience vu que c’est le premier contact qu’on vient d’avoir avec le domaine de l’intelligence artificiel, il nous a permet de mettre en œuvre les connaissances qu’on a acquis dans cet élément de module pour réaliser un vrai projet qui contient une vrai intelligence artificiel.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sony</dc:creator>
  <cp:lastModifiedBy>sony</cp:lastModifiedBy>
  <cp:revision>3</cp:revision>
  <dcterms:created xsi:type="dcterms:W3CDTF">2019-04-29T11:42:24Z</dcterms:created>
  <dcterms:modified xsi:type="dcterms:W3CDTF">2019-04-29T11:44:04Z</dcterms:modified>
</cp:coreProperties>
</file>