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ABA04-4F1B-4325-9C7E-84BF3FE580B5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E8A79-6790-4911-80C6-1DE2049FA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238B-34FA-4C22-A4A3-768E66AE2AB7}" type="datetime1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07B1-3551-48F7-8554-7E8D644DCEEA}" type="datetime1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1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5F05-F60F-47F4-93F1-0211F7EA7B45}" type="datetime1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2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CBC-F36A-4176-8560-96D04C101677}" type="datetime1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95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742-73E2-4B98-AA1F-B2621BF19A22}" type="datetime1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CA0-F839-4E1C-B49D-86D29AF4914C}" type="datetime1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73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FAAD-3F40-44DE-8DCF-20F18169B3FB}" type="datetime1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8CB5-4946-409D-9AE0-F357F8F6689C}" type="datetime1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4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92A-1F54-42F5-9895-88B6365B8A71}" type="datetime1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2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0EF3-944E-4DF7-BA40-16ADEFF49FA9}" type="datetime1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75CC-212B-451C-A206-5460BA8D2567}" type="datetime1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2A5-578E-4566-90AD-DD21AC70A064}" type="datetime1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63C4-4248-430E-90F3-B6C4FD86F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360" y="105221"/>
            <a:ext cx="4250076" cy="92219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SIMPLON.CO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110" y="3105835"/>
            <a:ext cx="108906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500" b="1" dirty="0" smtClean="0">
                <a:solidFill>
                  <a:srgbClr val="FF0000"/>
                </a:solidFill>
              </a:rPr>
              <a:t>PRESENTATION DU PROJET DE MAQUETTAGE</a:t>
            </a:r>
            <a:endParaRPr lang="fr-FR" sz="4500" b="1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10" y="108761"/>
            <a:ext cx="1459345" cy="135559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109523" y="6492875"/>
            <a:ext cx="253779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1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0231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03333" y="571982"/>
            <a:ext cx="3178996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B80819"/>
                </a:solidFill>
              </a:rPr>
              <a:t>SOMMAIRE</a:t>
            </a:r>
            <a:endParaRPr lang="fr-FR" b="1" dirty="0">
              <a:solidFill>
                <a:srgbClr val="B8081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2912" y="1897545"/>
            <a:ext cx="8374294" cy="4351338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dirty="0" smtClean="0"/>
              <a:t>INTRODUCTION</a:t>
            </a:r>
          </a:p>
          <a:p>
            <a:pPr marL="571500" indent="-571500">
              <a:buAutoNum type="romanUcPeriod"/>
            </a:pPr>
            <a:r>
              <a:rPr lang="en-US" dirty="0" smtClean="0"/>
              <a:t>RESSOURCES </a:t>
            </a:r>
          </a:p>
          <a:p>
            <a:pPr marL="571500" indent="-571500">
              <a:buAutoNum type="romanUcPeriod"/>
            </a:pPr>
            <a:r>
              <a:rPr lang="en-US" dirty="0" smtClean="0"/>
              <a:t>REALISATION DU TRAVAIL</a:t>
            </a:r>
          </a:p>
          <a:p>
            <a:pPr marL="571500" indent="-571500">
              <a:buAutoNum type="romanUcPeriod"/>
            </a:pPr>
            <a:r>
              <a:rPr lang="en-US" dirty="0" smtClean="0"/>
              <a:t>DIFFICULTES RENCONTRE</a:t>
            </a:r>
          </a:p>
          <a:p>
            <a:pPr marL="571500" indent="-571500">
              <a:buAutoNum type="romanUcPeriod"/>
            </a:pPr>
            <a:r>
              <a:rPr lang="en-US" dirty="0" smtClean="0"/>
              <a:t>PERSPECTIVE</a:t>
            </a:r>
          </a:p>
          <a:p>
            <a:pPr marL="571500" indent="-571500">
              <a:buAutoNum type="romanUcPeriod"/>
            </a:pPr>
            <a:r>
              <a:rPr lang="en-US" dirty="0" smtClean="0"/>
              <a:t>CONCLUSION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850039" y="6492875"/>
            <a:ext cx="285584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2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919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9400" y="235817"/>
            <a:ext cx="4408055" cy="1094220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I. INTRODUCTION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7112" y="1784583"/>
            <a:ext cx="9372630" cy="177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Dans le but d’accomplir la première compétence visée par la </a:t>
            </a:r>
          </a:p>
          <a:p>
            <a:pPr marL="0" indent="0">
              <a:buNone/>
            </a:pPr>
            <a:r>
              <a:rPr lang="fr-FR" dirty="0" smtClean="0"/>
              <a:t>formation SIMPLON</a:t>
            </a:r>
            <a:r>
              <a:rPr lang="fr-FR" dirty="0"/>
              <a:t> « Maquetter une </a:t>
            </a:r>
            <a:r>
              <a:rPr lang="fr-FR" dirty="0" smtClean="0"/>
              <a:t>Application »,</a:t>
            </a:r>
          </a:p>
          <a:p>
            <a:pPr marL="0" indent="0">
              <a:buNone/>
            </a:pPr>
            <a:r>
              <a:rPr lang="fr-FR" dirty="0" smtClean="0"/>
              <a:t>un projet de réalisation d’une maquette nous a été soumis.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134732" y="6492875"/>
            <a:ext cx="317390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3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098510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91804" y="0"/>
            <a:ext cx="3851562" cy="1149639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II</a:t>
            </a:r>
            <a:r>
              <a:rPr lang="fr-FR" dirty="0">
                <a:solidFill>
                  <a:srgbClr val="C00000"/>
                </a:solidFill>
              </a:rPr>
              <a:t>. </a:t>
            </a:r>
            <a:r>
              <a:rPr lang="fr-FR" dirty="0" smtClean="0">
                <a:solidFill>
                  <a:srgbClr val="C00000"/>
                </a:solidFill>
              </a:rPr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4101" y="15689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mener a bien la réalisation de notre maquette, un logiciel de maquettage nous a été utile, dans notre cas ‘’ADOBE XD’’.</a:t>
            </a:r>
          </a:p>
          <a:p>
            <a:pPr marL="0" indent="0">
              <a:buNone/>
            </a:pPr>
            <a:r>
              <a:rPr lang="fr-FR" dirty="0" smtClean="0"/>
              <a:t>Adobe XD est un logiciel libre de maquettage et de prototypage disponible pour Windows et sur MacOs, aussi pour </a:t>
            </a:r>
          </a:p>
          <a:p>
            <a:pPr marL="0" indent="0">
              <a:buNone/>
            </a:pPr>
            <a:r>
              <a:rPr lang="fr-FR" dirty="0" smtClean="0"/>
              <a:t>Android et iOS (pour la prévisualisation sur mobile).</a:t>
            </a:r>
          </a:p>
          <a:p>
            <a:pPr marL="0" indent="0">
              <a:buNone/>
            </a:pPr>
            <a:r>
              <a:rPr lang="fr-FR" dirty="0" smtClean="0"/>
              <a:t>Pour les photos et images, nous </a:t>
            </a:r>
            <a:r>
              <a:rPr lang="fr-FR" smtClean="0"/>
              <a:t>avions utilisé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le site </a:t>
            </a:r>
            <a:r>
              <a:rPr lang="fr-FR" dirty="0" smtClean="0">
                <a:solidFill>
                  <a:schemeClr val="accent5"/>
                </a:solidFill>
              </a:rPr>
              <a:t>pxhere.com </a:t>
            </a:r>
            <a:r>
              <a:rPr lang="fr-FR" dirty="0" smtClean="0"/>
              <a:t>et la maquette</a:t>
            </a:r>
          </a:p>
          <a:p>
            <a:pPr marL="0" indent="0">
              <a:buNone/>
            </a:pPr>
            <a:r>
              <a:rPr lang="fr-FR" dirty="0" smtClean="0"/>
              <a:t> d’origine.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92D050"/>
                </a:solidFill>
              </a:rPr>
              <a:t>Pichon</a:t>
            </a:r>
            <a:r>
              <a:rPr lang="fr-FR" dirty="0" smtClean="0"/>
              <a:t> pour les logos des social media.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95" y="4476460"/>
            <a:ext cx="2315043" cy="23069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933" y="3261157"/>
            <a:ext cx="3199067" cy="35222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472" y="6339527"/>
            <a:ext cx="6532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https://www.softexia.com/graphics-design/adobe-xd#download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654583" y="6502126"/>
            <a:ext cx="326003" cy="337930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4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028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636" y="117030"/>
            <a:ext cx="7730836" cy="12142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III. REALISATION DU TRAVAIL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5254" y="182562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500" dirty="0"/>
              <a:t>N</a:t>
            </a:r>
            <a:r>
              <a:rPr lang="fr-FR" sz="2500" dirty="0" smtClean="0"/>
              <a:t>otre travail a été réalisé par jalon (de bout en bout) selon un programme établi.</a:t>
            </a:r>
          </a:p>
          <a:p>
            <a:pPr marL="0" indent="0">
              <a:buNone/>
            </a:pPr>
            <a:r>
              <a:rPr lang="fr-FR" sz="2500" dirty="0" smtClean="0"/>
              <a:t>Disposant déjà du logiciel Adobe </a:t>
            </a:r>
            <a:r>
              <a:rPr lang="fr-FR" sz="2500" dirty="0" err="1" smtClean="0"/>
              <a:t>Xd</a:t>
            </a:r>
            <a:r>
              <a:rPr lang="fr-FR" sz="2500" dirty="0" smtClean="0"/>
              <a:t>, a la remise du projet le mardi nous avions commence par définir notre plan de travail.</a:t>
            </a:r>
          </a:p>
          <a:p>
            <a:pPr marL="0" indent="0">
              <a:buNone/>
            </a:pPr>
            <a:r>
              <a:rPr lang="fr-FR" sz="2500" dirty="0" smtClean="0"/>
              <a:t>Cela a consister entre autre, la définition de notre environnement de travail.</a:t>
            </a:r>
          </a:p>
          <a:p>
            <a:pPr marL="0" indent="0">
              <a:buNone/>
            </a:pPr>
            <a:r>
              <a:rPr lang="fr-FR" sz="2500" dirty="0" smtClean="0"/>
              <a:t>Se faisant sur XD on a pris ‘site web’ et défini la taille de notre maquette a ‘’1440X4233’’.</a:t>
            </a:r>
          </a:p>
          <a:p>
            <a:pPr marL="0" indent="0">
              <a:buNone/>
            </a:pPr>
            <a:r>
              <a:rPr lang="fr-FR" sz="2500" dirty="0" smtClean="0"/>
              <a:t>De mardi a mercredi on s’est consacré essentiellement a la réalisation de la maquette.</a:t>
            </a:r>
          </a:p>
          <a:p>
            <a:pPr marL="0" indent="0">
              <a:buNone/>
            </a:pPr>
            <a:r>
              <a:rPr lang="fr-FR" sz="2500" dirty="0" smtClean="0"/>
              <a:t>Disposant d’un </a:t>
            </a:r>
            <a:r>
              <a:rPr lang="fr-FR" sz="2500" dirty="0" smtClean="0">
                <a:solidFill>
                  <a:srgbClr val="FF0000"/>
                </a:solidFill>
              </a:rPr>
              <a:t>deadline</a:t>
            </a:r>
            <a:r>
              <a:rPr lang="fr-FR" sz="2500" dirty="0" smtClean="0"/>
              <a:t> allant jusqu’à vendredi 03 mars a 9h00, le jeudi nous nous sommes concentrés sur la rédaction de la présentation en power point.</a:t>
            </a:r>
            <a:endParaRPr lang="fr-FR" sz="25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166286" y="6480754"/>
            <a:ext cx="293536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5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08987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9454" y="-31805"/>
            <a:ext cx="6797963" cy="12842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IV. DIFFICULTES RENCONTRE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4567" y="1755349"/>
            <a:ext cx="8914035" cy="13854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la réalisation de ce projet de maquettage nous n’avions </a:t>
            </a:r>
          </a:p>
          <a:p>
            <a:pPr marL="0" indent="0">
              <a:buNone/>
            </a:pPr>
            <a:r>
              <a:rPr lang="fr-FR" dirty="0" smtClean="0"/>
              <a:t>pas rencontré de problème particulier.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066865" y="6492875"/>
            <a:ext cx="309438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6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093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0627" y="73890"/>
            <a:ext cx="3917373" cy="9517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V. PERSPECTIVE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546" y="1289916"/>
            <a:ext cx="1034304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Afin de disposer d’une large palette de choix et être </a:t>
            </a:r>
            <a:r>
              <a:rPr lang="fr-FR" dirty="0" smtClean="0"/>
              <a:t>polyvalent</a:t>
            </a:r>
            <a:r>
              <a:rPr lang="fr-FR" dirty="0" smtClean="0"/>
              <a:t>, </a:t>
            </a:r>
            <a:r>
              <a:rPr lang="fr-FR" dirty="0" smtClean="0"/>
              <a:t>nous attendions de voir d’autres outils de maquettage et de prototypage</a:t>
            </a:r>
          </a:p>
          <a:p>
            <a:pPr marL="0" indent="0">
              <a:buNone/>
            </a:pPr>
            <a:r>
              <a:rPr lang="fr-FR" dirty="0" smtClean="0"/>
              <a:t>tel que: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6" y="4153361"/>
            <a:ext cx="3532909" cy="19784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13" y="2552412"/>
            <a:ext cx="3463347" cy="182634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351526" y="6492875"/>
            <a:ext cx="285584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7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5492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2691" y="69563"/>
            <a:ext cx="3620655" cy="10942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VI. CONCLUSION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41092" y="1818959"/>
            <a:ext cx="10515600" cy="172113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réalisation de ce projet nous a permis de faire un tour d’horizon sur le maquettage. </a:t>
            </a:r>
            <a:r>
              <a:rPr lang="fr-FR" dirty="0"/>
              <a:t> </a:t>
            </a:r>
            <a:r>
              <a:rPr lang="fr-FR" dirty="0" smtClean="0"/>
              <a:t>Il nous a permis également la prise en main du logiciel de maquettage d’Adobe XD.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098892" y="6419960"/>
            <a:ext cx="301487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8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132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873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                                      </a:t>
            </a:r>
            <a:r>
              <a:rPr lang="fr-FR" sz="4800" b="1" dirty="0" smtClean="0">
                <a:solidFill>
                  <a:srgbClr val="FF0000"/>
                </a:solidFill>
              </a:rPr>
              <a:t>FIN</a:t>
            </a:r>
          </a:p>
          <a:p>
            <a:pPr marL="0" indent="0">
              <a:buNone/>
            </a:pPr>
            <a:endParaRPr lang="fr-FR" sz="4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4800" b="1" dirty="0" smtClean="0">
                <a:solidFill>
                  <a:srgbClr val="FF0000"/>
                </a:solidFill>
              </a:rPr>
              <a:t>      </a:t>
            </a:r>
          </a:p>
          <a:p>
            <a:pPr marL="0" indent="0">
              <a:buNone/>
            </a:pPr>
            <a:r>
              <a:rPr lang="fr-FR" sz="4800" b="1" dirty="0">
                <a:solidFill>
                  <a:srgbClr val="FF0000"/>
                </a:solidFill>
              </a:rPr>
              <a:t> </a:t>
            </a:r>
            <a:r>
              <a:rPr lang="fr-FR" sz="4800" b="1" dirty="0" smtClean="0">
                <a:solidFill>
                  <a:srgbClr val="FF0000"/>
                </a:solidFill>
              </a:rPr>
              <a:t>     MERCI A TOUS POUR L’AUDIENCE !!</a:t>
            </a:r>
          </a:p>
          <a:p>
            <a:pPr marL="0" indent="0">
              <a:buNone/>
            </a:pPr>
            <a:endParaRPr lang="fr-FR" sz="4800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392848" y="6427911"/>
            <a:ext cx="317389" cy="365125"/>
          </a:xfrm>
        </p:spPr>
        <p:txBody>
          <a:bodyPr/>
          <a:lstStyle/>
          <a:p>
            <a:fld id="{471463C4-4248-430E-90F3-B6C4FD86FB13}" type="slidenum">
              <a:rPr lang="fr-FR" sz="1400" b="1" smtClean="0"/>
              <a:t>9</a:t>
            </a:fld>
            <a:endParaRPr lang="fr-FR" sz="1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74" y="5298164"/>
            <a:ext cx="1924216" cy="1658509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" y="5840487"/>
            <a:ext cx="323866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351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SIMPLON.CO</vt:lpstr>
      <vt:lpstr>SOMMAIRE</vt:lpstr>
      <vt:lpstr>I. INTRODUCTION</vt:lpstr>
      <vt:lpstr>II. RESSOURCES</vt:lpstr>
      <vt:lpstr>III. REALISATION DU TRAVAIL</vt:lpstr>
      <vt:lpstr>IV. DIFFICULTES RENCONTRE</vt:lpstr>
      <vt:lpstr>V. PERSPECTIVE</vt:lpstr>
      <vt:lpstr>VI.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SIMPLON.CO</dc:title>
  <dc:creator>user</dc:creator>
  <cp:lastModifiedBy>user</cp:lastModifiedBy>
  <cp:revision>101</cp:revision>
  <dcterms:created xsi:type="dcterms:W3CDTF">2023-03-01T20:50:41Z</dcterms:created>
  <dcterms:modified xsi:type="dcterms:W3CDTF">2023-03-06T10:14:15Z</dcterms:modified>
</cp:coreProperties>
</file>