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34" r:id="rId40"/>
    <p:sldId id="335" r:id="rId41"/>
    <p:sldId id="325" r:id="rId42"/>
    <p:sldId id="326" r:id="rId43"/>
    <p:sldId id="327" r:id="rId44"/>
    <p:sldId id="283" r:id="rId45"/>
    <p:sldId id="328"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31" d="100"/>
          <a:sy n="131" d="100"/>
        </p:scale>
        <p:origin x="9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a:t>
                </a:r>
                <a:r>
                  <a:rPr lang="ja-JP" altLang="en-US" sz="1800" dirty="0" smtClean="0"/>
                  <a:t>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a:t>
                </a:r>
                <a:r>
                  <a:rPr lang="en-US" altLang="ja-JP" sz="1800" dirty="0" smtClean="0"/>
                  <a:t>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１　</a:t>
            </a:r>
            <a:r>
              <a:rPr lang="en-US" altLang="ja-JP" sz="3300" dirty="0" err="1"/>
              <a:t>Cholesky</a:t>
            </a:r>
            <a:r>
              <a:rPr lang="en-US" altLang="ja-JP" sz="3300" dirty="0"/>
              <a:t> Decomposition</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１　量子状態トモグラフィー</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２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a:t>
                </a:r>
                <a:r>
                  <a:rPr lang="ja-JP" altLang="en-US" sz="1800" dirty="0">
                    <a:latin typeface="Lucida Calligraphy" panose="03010101010101010101" pitchFamily="66" charset="0"/>
                  </a:rPr>
                  <a:t>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３　</a:t>
                </a:r>
                <a:r>
                  <a:rPr lang="en-US" altLang="ja-JP" sz="3300" b="1" dirty="0"/>
                  <a:t>Duiluted</a:t>
                </a:r>
                <a:r>
                  <a:rPr lang="ja-JP" altLang="en-US" sz="3300" b="1" dirty="0"/>
                  <a:t>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buNone/>
                </a:pPr>
                <a:r>
                  <a:rPr lang="ja-JP" altLang="en-US" sz="1800" u="sng" dirty="0"/>
                  <a:t>尤度関数の</a:t>
                </a:r>
                <a:r>
                  <a:rPr lang="ja-JP" altLang="en-US" sz="1800" u="sng" dirty="0" smtClean="0"/>
                  <a:t>増加</a:t>
                </a:r>
                <a:endParaRPr lang="en-US" altLang="ja-JP" sz="1800" u="sng" dirty="0"/>
              </a:p>
              <a:p>
                <a:pPr marL="0" indent="0">
                  <a:lnSpc>
                    <a:spcPct val="12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20000"/>
                  </a:lnSpc>
                  <a:buNone/>
                </a:pPr>
                <a:r>
                  <a:rPr lang="ja-JP" altLang="en-US" sz="1800" dirty="0"/>
                  <a:t>また、</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2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8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２　実装と結果</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https://github.com/outk/graduate-thesis</a:t>
                </a:r>
              </a:p>
              <a:p>
                <a:pPr marL="0" indent="0">
                  <a:lnSpc>
                    <a:spcPct val="100000"/>
                  </a:lnSpc>
                  <a:buNone/>
                </a:pPr>
                <a:endParaRPr lang="en-US" altLang="ja-JP" sz="1800" dirty="0"/>
              </a:p>
              <a:p>
                <a:pPr marL="0" indent="0">
                  <a:lnSpc>
                    <a:spcPct val="100000"/>
                  </a:lnSpc>
                  <a:buNone/>
                </a:pPr>
                <a:r>
                  <a:rPr lang="ja-JP" altLang="en-US" sz="1800" dirty="0" smtClean="0"/>
                  <a:t>また、計算に用いた疑似実験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密度行列から実験データを作成し、それぞれのデータをポアソン分布に従って独立に変化させたものを使用しています。</a:t>
                </a:r>
                <a:endParaRPr lang="en-US" altLang="ja-JP" sz="1800" dirty="0" smtClean="0"/>
              </a:p>
              <a:p>
                <a:pPr marL="0" indent="0">
                  <a:lnSpc>
                    <a:spcPct val="100000"/>
                  </a:lnSpc>
                  <a:buNone/>
                </a:pPr>
                <a:r>
                  <a:rPr lang="ja-JP" altLang="en-US" sz="1800" dirty="0" smtClean="0"/>
                  <a:t>また、終了条件は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a:t>
                </a:r>
                <a:r>
                  <a:rPr lang="ja-JP" altLang="en-US" sz="1800" dirty="0" smtClean="0"/>
                  <a:t>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4206943"/>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38758"/>
            <a:ext cx="3534743" cy="265105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ja-JP" altLang="en-US" sz="1800" dirty="0" smtClean="0"/>
                  <a:t>理想状態が</a:t>
                </a:r>
                <a:endParaRPr lang="en-US" altLang="ja-JP" sz="1800" dirty="0" smtClean="0"/>
              </a:p>
              <a:p>
                <a:pPr marL="0" indent="0">
                  <a:lnSpc>
                    <a:spcPct val="100000"/>
                  </a:lnSpc>
                  <a:buNone/>
                </a:pP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a:p>
                <a:pPr marL="0" indent="0">
                  <a:lnSpc>
                    <a:spcPct val="100000"/>
                  </a:lnSpc>
                  <a:buNone/>
                </a:pP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１　量子状態トモグラフィーの理論</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178" y="3065070"/>
            <a:ext cx="4350105" cy="326257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a:t>
                </a:r>
                <a:r>
                  <a:rPr lang="ja-JP" altLang="en-US" sz="1800" u="sng" dirty="0" smtClean="0"/>
                  <a:t>状態</a:t>
                </a:r>
                <a:endParaRPr lang="en-US" altLang="ja-JP" sz="1800" u="sng" dirty="0" smtClean="0"/>
              </a:p>
              <a:p>
                <a:pPr marL="0" indent="0">
                  <a:lnSpc>
                    <a:spcPct val="100000"/>
                  </a:lnSpc>
                  <a:buNone/>
                </a:pPr>
                <a:endParaRPr lang="en-US" altLang="ja-JP" sz="1800" u="sng"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並列化</a:t>
            </a:r>
            <a:endParaRPr lang="en-US" altLang="ja-JP" sz="1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221" y="1386035"/>
            <a:ext cx="4389129" cy="3291847"/>
          </a:xfrm>
          <a:prstGeom prst="rect">
            <a:avLst/>
          </a:prstGeom>
        </p:spPr>
      </p:pic>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初期値を変えた場合と</a:t>
            </a:r>
            <a:r>
              <a:rPr lang="en-US" altLang="ja-JP" sz="1800" dirty="0"/>
              <a:t>identity</a:t>
            </a:r>
            <a:r>
              <a:rPr lang="ja-JP" altLang="en-US" sz="1800" dirty="0"/>
              <a:t>から始めた場合の計算時間の差</a:t>
            </a:r>
            <a:endParaRPr lang="en-US" altLang="ja-JP" sz="1800" dirty="0"/>
          </a:p>
        </p:txBody>
      </p:sp>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３　</a:t>
            </a:r>
            <a:r>
              <a:rPr lang="en-US" altLang="ja-JP" sz="3600" dirty="0"/>
              <a:t>Conclusions</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a:t>Conclusions</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まとめ</a:t>
            </a:r>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はトレースが０なので、密度演算子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oMath>
                </a14:m>
                <a:r>
                  <a:rPr lang="ja-JP" altLang="en-US" sz="1800" dirty="0"/>
                  <a:t>の規格化のために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3965</TotalTime>
  <Words>715</Words>
  <Application>Microsoft Office PowerPoint</Application>
  <PresentationFormat>画面に合わせる (4:3)</PresentationFormat>
  <Paragraphs>360</Paragraphs>
  <Slides>45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45</vt:i4>
      </vt:variant>
    </vt:vector>
  </HeadingPairs>
  <TitlesOfParts>
    <vt:vector size="53"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213</cp:revision>
  <dcterms:created xsi:type="dcterms:W3CDTF">2020-02-03T09:22:08Z</dcterms:created>
  <dcterms:modified xsi:type="dcterms:W3CDTF">2020-02-18T09:17:28Z</dcterms:modified>
</cp:coreProperties>
</file>