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34" r:id="rId40"/>
    <p:sldId id="335" r:id="rId41"/>
    <p:sldId id="325" r:id="rId42"/>
    <p:sldId id="326" r:id="rId43"/>
    <p:sldId id="327" r:id="rId44"/>
    <p:sldId id="283" r:id="rId45"/>
    <p:sldId id="328"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a:t>
                </a:r>
                <a:r>
                  <a:rPr lang="ja-JP" altLang="en-US" sz="1800" dirty="0" smtClean="0"/>
                  <a:t>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a:t>
                </a:r>
                <a:r>
                  <a:rPr lang="en-US" altLang="ja-JP" sz="1800" dirty="0" smtClean="0"/>
                  <a:t>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a:t>
                </a:r>
                <a:r>
                  <a:rPr lang="ja-JP" altLang="en-US" sz="1800" dirty="0">
                    <a:latin typeface="Lucida Calligraphy" panose="03010101010101010101" pitchFamily="66" charset="0"/>
                  </a:rPr>
                  <a:t>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1800" u="sng" dirty="0"/>
                  <a:t>尤度関数の</a:t>
                </a:r>
                <a:r>
                  <a:rPr lang="ja-JP" altLang="en-US" sz="1800" u="sng" dirty="0" smtClean="0"/>
                  <a:t>増加</a:t>
                </a:r>
                <a:endParaRPr lang="en-US" altLang="ja-JP" sz="1800" u="sng" dirty="0"/>
              </a:p>
              <a:p>
                <a:pPr marL="0" indent="0">
                  <a:lnSpc>
                    <a:spcPct val="12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20000"/>
                  </a:lnSpc>
                  <a:buNone/>
                </a:pPr>
                <a:r>
                  <a:rPr lang="ja-JP" altLang="en-US" sz="1800" dirty="0"/>
                  <a:t>また、</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2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a:t>
                </a:r>
                <a:r>
                  <a:rPr lang="ja-JP" altLang="en-US" sz="1800" dirty="0" smtClean="0"/>
                  <a:t>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4206943"/>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38758"/>
            <a:ext cx="3534743" cy="265105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ja-JP" altLang="en-US" sz="1800" dirty="0" smtClean="0"/>
                  <a:t>理想状態が</a:t>
                </a:r>
                <a:endParaRPr lang="en-US" altLang="ja-JP" sz="1800" dirty="0" smtClean="0"/>
              </a:p>
              <a:p>
                <a:pPr marL="0" indent="0">
                  <a:lnSpc>
                    <a:spcPct val="100000"/>
                  </a:lnSpc>
                  <a:buNone/>
                </a:pP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a:p>
                <a:pPr marL="0" indent="0">
                  <a:lnSpc>
                    <a:spcPct val="100000"/>
                  </a:lnSpc>
                  <a:buNone/>
                </a:pP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30" y="3306472"/>
            <a:ext cx="4350105" cy="3262578"/>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323" y="3306472"/>
            <a:ext cx="4350106" cy="326257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r>
                      <a:rPr lang="ja-JP" altLang="en-US" sz="1800" i="1" smtClean="0">
                        <a:latin typeface="Cambria Math" panose="02040503050406030204" pitchFamily="18" charset="0"/>
                      </a:rPr>
                      <m:t>の</m:t>
                    </m:r>
                    <m:r>
                      <a:rPr lang="ja-JP" altLang="en-US" sz="1800" i="1" dirty="0" smtClean="0">
                        <a:latin typeface="Cambria Math" panose="02040503050406030204" pitchFamily="18" charset="0"/>
                      </a:rPr>
                      <m:t>場合</m:t>
                    </m:r>
                  </m:oMath>
                </a14:m>
                <a:r>
                  <a:rPr lang="en-US" altLang="ja-JP" sz="1800" dirty="0" smtClean="0"/>
                  <a:t>(</a:t>
                </a:r>
                <a:r>
                  <a:rPr lang="ja-JP" altLang="en-US" sz="1800" dirty="0" smtClean="0"/>
                  <a:t>左図</a:t>
                </a:r>
                <a:r>
                  <a:rPr lang="en-US" altLang="ja-JP" sz="1800" dirty="0" smtClean="0"/>
                  <a:t>)</a:t>
                </a:r>
              </a:p>
              <a:p>
                <a:pPr marL="0" indent="0">
                  <a:lnSpc>
                    <a:spcPct val="100000"/>
                  </a:lnSpc>
                  <a:buNone/>
                </a:pPr>
                <a:endParaRPr lang="en-US" altLang="ja-JP" sz="1800" dirty="0" smtClean="0"/>
              </a:p>
              <a:p>
                <a:pPr marL="0" indent="0">
                  <a:lnSpc>
                    <a:spcPct val="100000"/>
                  </a:lnSpc>
                  <a:buNone/>
                </a:pPr>
                <a:r>
                  <a:rPr lang="ja-JP" altLang="en-US" sz="1800" dirty="0" smtClean="0"/>
                  <a:t>データを</a:t>
                </a:r>
                <a:r>
                  <a:rPr lang="en-US" altLang="ja-JP" sz="1800" dirty="0" smtClean="0"/>
                  <a:t>[1, 10000]</a:t>
                </a:r>
                <a:r>
                  <a:rPr lang="ja-JP" altLang="en-US" sz="1800" dirty="0" smtClean="0"/>
                  <a:t>の自然数で完全ランダムにした場合</a:t>
                </a:r>
                <a:r>
                  <a:rPr lang="en-US" altLang="ja-JP" sz="1800" dirty="0" smtClean="0"/>
                  <a:t>(</a:t>
                </a:r>
                <a:r>
                  <a:rPr lang="ja-JP" altLang="en-US" sz="1800" dirty="0" smtClean="0"/>
                  <a:t>右図</a:t>
                </a:r>
                <a:r>
                  <a:rPr lang="en-US" altLang="ja-JP" sz="1800" dirty="0" smtClean="0"/>
                  <a:t>)</a:t>
                </a:r>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並列化</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21" y="1386035"/>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初期値を変えた場合と</a:t>
            </a:r>
            <a:r>
              <a:rPr lang="en-US" altLang="ja-JP" sz="1800" dirty="0"/>
              <a:t>identity</a:t>
            </a:r>
            <a:r>
              <a:rPr lang="ja-JP" altLang="en-US" sz="1800" dirty="0"/>
              <a:t>から始めた場合の計算時間の差</a:t>
            </a:r>
            <a:endParaRPr lang="en-US" altLang="ja-JP" sz="1800"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3698</TotalTime>
  <Words>715</Words>
  <Application>Microsoft Office PowerPoint</Application>
  <PresentationFormat>画面に合わせる (4:3)</PresentationFormat>
  <Paragraphs>361</Paragraphs>
  <Slides>45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212</cp:revision>
  <dcterms:created xsi:type="dcterms:W3CDTF">2020-02-03T09:22:08Z</dcterms:created>
  <dcterms:modified xsi:type="dcterms:W3CDTF">2020-02-18T04:50:42Z</dcterms:modified>
</cp:coreProperties>
</file>