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0" r:id="rId40"/>
    <p:sldId id="334" r:id="rId41"/>
    <p:sldId id="335" r:id="rId42"/>
    <p:sldId id="325" r:id="rId43"/>
    <p:sldId id="326" r:id="rId44"/>
    <p:sldId id="327" r:id="rId45"/>
    <p:sldId id="336" r:id="rId46"/>
    <p:sldId id="337" r:id="rId47"/>
    <p:sldId id="338" r:id="rId48"/>
    <p:sldId id="283" r:id="rId49"/>
    <p:sldId id="328"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5" y="1876153"/>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初期値を変えた場合と</a:t>
            </a:r>
            <a:r>
              <a:rPr lang="en-US" altLang="ja-JP" sz="1800" u="sng" dirty="0"/>
              <a:t>identity</a:t>
            </a:r>
            <a:r>
              <a:rPr lang="ja-JP" altLang="en-US" sz="1800" u="sng" dirty="0"/>
              <a:t>から始めた場合の計算時間の差</a:t>
            </a:r>
            <a:endParaRPr lang="en-US" altLang="ja-JP" sz="1800" u="sng"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a:t>
                </a:r>
                <a:r>
                  <a:rPr lang="en-US" altLang="ja-JP" sz="1800" dirty="0" smtClean="0"/>
                  <a:t>fidelity</a:t>
                </a:r>
                <a:r>
                  <a:rPr lang="ja-JP" altLang="en-US" sz="1800" dirty="0" smtClean="0"/>
                  <a:t>は比較的大きいにもかかわらず、計算量が１０倍近く増えることもある。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r="-386" b="-1678"/>
                </a:stretch>
              </a:blipFill>
            </p:spPr>
            <p:txBody>
              <a:bodyPr/>
              <a:lstStyle/>
              <a:p>
                <a:r>
                  <a:rPr lang="ja-JP" altLang="en-US">
                    <a:noFill/>
                  </a:rPr>
                  <a:t> </a:t>
                </a:r>
              </a:p>
            </p:txBody>
          </p:sp>
        </mc:Fallback>
      </mc:AlternateContent>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719" y="854091"/>
            <a:ext cx="4618561" cy="3463921"/>
          </a:xfrm>
          <a:prstGeom prst="rect">
            <a:avLst/>
          </a:prstGeom>
        </p:spPr>
      </p:pic>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4412</TotalTime>
  <Words>867</Words>
  <Application>Microsoft Office PowerPoint</Application>
  <PresentationFormat>画面に合わせる (4:3)</PresentationFormat>
  <Paragraphs>404</Paragraphs>
  <Slides>49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49</vt:i4>
      </vt:variant>
    </vt:vector>
  </HeadingPairs>
  <TitlesOfParts>
    <vt:vector size="57"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228</cp:revision>
  <dcterms:created xsi:type="dcterms:W3CDTF">2020-02-03T09:22:08Z</dcterms:created>
  <dcterms:modified xsi:type="dcterms:W3CDTF">2020-02-21T04:04:08Z</dcterms:modified>
</cp:coreProperties>
</file>