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844350" y="1140300"/>
            <a:ext cx="7455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0"/>
              <a:t>Group 27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3246871"/>
            <a:ext cx="5361300" cy="79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Bryan Baek, Brendan Bessel, Kalabe Mulugeta, Josiah Tillett, Xinbo Yang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758825" y="2481525"/>
            <a:ext cx="57489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Deliverable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19218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Aviation Port Service.</a:t>
            </a:r>
            <a:r>
              <a:rPr lang="en"/>
              <a:t>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4255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Context Level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591" r="906" t="0"/>
          <a:stretch/>
        </p:blipFill>
        <p:spPr>
          <a:xfrm>
            <a:off x="749963" y="1100200"/>
            <a:ext cx="7644074" cy="34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9150" y="5568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0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evel0 11-1-17 (3)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050" y="634200"/>
            <a:ext cx="6000749" cy="39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