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54650" y="1578400"/>
            <a:ext cx="53001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/>
              <a:t>Group 27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(Business Presentation)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56625" y="3157300"/>
            <a:ext cx="3470700" cy="17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Bryan Baek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Brendan Bessel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Kalabe Mulugeta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Josiah Tillett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Xinbo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Business #1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42900" y="273375"/>
            <a:ext cx="8368200" cy="68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Needs &amp; Requirements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2150" y="959475"/>
            <a:ext cx="8519700" cy="411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Business Need</a:t>
            </a:r>
            <a:r>
              <a:rPr lang="en" sz="2000"/>
              <a:t>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3F3F3"/>
                </a:solidFill>
              </a:rPr>
              <a:t>Develop a system that would automate the daily timekeeping of employees as well as provide a direct deposit alternative to paychecks.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</a:rPr>
              <a:t>Business Requirement</a:t>
            </a:r>
            <a:r>
              <a:rPr lang="en" sz="2000">
                <a:solidFill>
                  <a:srgbClr val="F3F3F3"/>
                </a:solidFill>
              </a:rPr>
              <a:t>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3F3F3"/>
                </a:solidFill>
              </a:rPr>
              <a:t>Using this system, Aviation Port Services will be able to complete timekeeping and payment for employees in an efficient, error free manner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n" sz="2000">
                <a:solidFill>
                  <a:srgbClr val="F3F3F3"/>
                </a:solidFill>
              </a:rPr>
              <a:t>Deliver finalized timesheets to managers so that they could approve them and authorize a direct deposit payment.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&amp; Constraints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8700" y="1332025"/>
            <a:ext cx="8217600" cy="345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Business Value: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50% decrease in timesheet related errors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30% increase in employee satisfaction of payroll methods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Decrease in workload for management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Special Issues &amp; Constraints: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The system must work across multiple time zones.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The system must be developed at a cost of $10,000.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The system must be available for use within the next 6 months.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Business #2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11025" y="243150"/>
            <a:ext cx="7038900" cy="67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Needs &amp; Requirements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11025" y="1292475"/>
            <a:ext cx="8400900" cy="378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Business Need</a:t>
            </a:r>
            <a:r>
              <a:rPr lang="en" sz="2000">
                <a:solidFill>
                  <a:srgbClr val="FFFFFF"/>
                </a:solidFill>
              </a:rPr>
              <a:t>: 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Increase student participation rate at OCSS events.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Business Requirement</a:t>
            </a:r>
            <a:r>
              <a:rPr lang="en" sz="2000">
                <a:solidFill>
                  <a:srgbClr val="FFFFFF"/>
                </a:solidFill>
              </a:rPr>
              <a:t>: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Build a system that provides an online environment for students to meet and group them based on similar interests.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Help foster campus activity based on student interest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84650" y="211025"/>
            <a:ext cx="7038900" cy="56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Value &amp; Constraints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84650" y="883625"/>
            <a:ext cx="8783400" cy="433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</a:t>
            </a:r>
            <a:r>
              <a:rPr b="1" lang="en" sz="2000">
                <a:solidFill>
                  <a:srgbClr val="FFFFFF"/>
                </a:solidFill>
              </a:rPr>
              <a:t>Business Value</a:t>
            </a:r>
            <a:r>
              <a:rPr lang="en" sz="2000">
                <a:solidFill>
                  <a:srgbClr val="FFFFFF"/>
                </a:solidFill>
              </a:rPr>
              <a:t>: 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3F3F3"/>
                </a:solidFill>
              </a:rPr>
              <a:t>10-20% increase in participation rate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Support future event planning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Form positive cycle for event participation rate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Constraints</a:t>
            </a:r>
            <a:r>
              <a:rPr lang="en" sz="2000">
                <a:solidFill>
                  <a:srgbClr val="FFFFFF"/>
                </a:solidFill>
              </a:rPr>
              <a:t>: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Department authority from Res life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Limited budget 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Compatible with myUMBC and e-mail</a:t>
            </a: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Flexible for possible adjustments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