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81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50FE5E5-3148-4799-A17C-E9FC6D021926}" type="datetimeFigureOut">
              <a:rPr lang="ru-RU" smtClean="0"/>
              <a:t>18.02.2014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0DA3742-6E3F-4360-A6C8-D4BE4B23015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Технологическая</a:t>
            </a:r>
            <a:br>
              <a:rPr lang="ru-RU" dirty="0" smtClean="0"/>
            </a:br>
            <a:r>
              <a:rPr lang="ru-RU" dirty="0" smtClean="0"/>
              <a:t>демонстрация игровой механики </a:t>
            </a:r>
            <a:br>
              <a:rPr lang="ru-RU" dirty="0" smtClean="0"/>
            </a:br>
            <a:r>
              <a:rPr lang="ru-RU" dirty="0" smtClean="0"/>
              <a:t>и сюжета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5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848872" cy="4412836"/>
          </a:xfr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6568504" y="2996952"/>
            <a:ext cx="1440160" cy="12961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8664" y="2636912"/>
            <a:ext cx="11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Task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0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640960" cy="5400600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КТО?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ГДЕ?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КОГДА?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060432" cy="43204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Техномагия</a:t>
            </a:r>
            <a:endParaRPr lang="ru-RU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:\v_PY0AwnU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52" y="116631"/>
            <a:ext cx="4678852" cy="6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Что?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Отработка командной работы, численностью до 5 человек. Задача игроков будет состоять в защите конвоя(3 тяжелых грузовика) перевозящее экспериментальное оружие. Задача состоит из 2 этапов:  1) Защита движущегося конвоя, до места эвакуации. 2) Стационарная защита места эвакуации. При получении достаточного урона конвою (полученный урон для каждой машины суммируется в общий) то он уничтожается, и все умирают от детонации оружия.</a:t>
            </a:r>
          </a:p>
          <a:p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Противники. Противники получат новую классификацию: Легкий(более быстрые, легкая броня и оружие), Средний(среднее значение всех параметров, более лучшее оружие, и  автоматическое оружие), Тяжелый(тяжелая броня, тяжелое оружие). Так же получат возможность использовать технику (человекоподобный робот (4м), и бронированный внедорожник со стационарным вооружением) (игроки определенных классов могут её призывать) с работающей физикой.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924800" cy="57606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КТО?</a:t>
            </a:r>
            <a:endParaRPr lang="ru-RU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548680"/>
            <a:ext cx="7924800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Техномаг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-житель своей цивилизации обладающий боевыми навыками.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Ихняя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столица находится высоко в небе, а под ней, главная колония на земле (место появления новых игроков). Так же они обладают собственным языком, и летоисчислением. Свои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техномагические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способности получили благодаря энергии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энергодуха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заключенной в сосуды (Батареи) которая имеет способность трансформироваться в любой вид энергии и материи, и имплантатам, позволяющие использовать эту энергию. Так же стоит отметить что у каждого техномага может в частности преобладать или магический или технологический аспект развития.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бою использую оружие заключенное в имплантатах (клинки,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дал.боя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(так же могут хранить в себе батареи,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спец.модули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или используют призываемое оружие, из энергетических кругов преобразования (можно использовать их на себе, близь себя, на дистанции), которые так же используются в использовании магии элементов, использование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спец.приемов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и призыв техники. Оружие дальнего боя в основном используют принципы электромагнитного оружия (Гаусс,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Рейланган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вымышленные), в качестве оружия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мас.поражен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оружие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сверхразогретой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плазме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Броня. Броня в мирном режиме скрывается, но в боевом режиме, воссоздается на теле 2 путями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1)Из минимизированных частей, или сгруппированных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вн.имплантатах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аскрывается» на тел. 2)Сверху вниз на тело воздействую призванный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энер.кр.преобраз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который «призывает» её. Броня делится на 3 класса(Лег, Сред, Тяж) Легкая состоит из композитных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бронепластин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небольшой количестве, и небольшого генератора защитного поля расположенного под задней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бронепластиной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(из-за своей комплектации, может и не скрываться в мирном режиме) Средняя, может быть цельной из гибкого прочного материала, или состоять из множества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бронепластин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так же снабжаются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ген.защитного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поля. Тяжелая состоит из мощного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экзоскелета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свехрпрочных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бронепластин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Так же броню можно дополнительно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апгрейдить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ГДЕ?</a:t>
            </a:r>
            <a:endParaRPr lang="ru-RU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Действие будет происходить зимой (случайно генерируемая погода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Пасмурно, ясно, снег, буря) Конвой будет начинать движение из подземного бункера, точки А, сначала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проежает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через холмистую местность, потом через обширное заснеженное поле, проезжают горный перевал, и попадают на точку Б небольшую крепость, со стенами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воротами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могут разрушить)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во внутреннем дворе будет стоять конвой, пока игроки его обороняют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КОГДА?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Действия происходят в 2-ом месяце зимы(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ЗораИоМэло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576 год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п.п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(После Пробуждения) 7 лунного дня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магов использованию способностей (3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Что?</a:t>
            </a:r>
          </a:p>
          <a:p>
            <a:r>
              <a:rPr lang="ru-RU" dirty="0" smtClean="0"/>
              <a:t>Кто?</a:t>
            </a:r>
          </a:p>
          <a:p>
            <a:r>
              <a:rPr lang="ru-RU" dirty="0" smtClean="0"/>
              <a:t>Где?</a:t>
            </a:r>
          </a:p>
          <a:p>
            <a:r>
              <a:rPr lang="ru-RU" dirty="0" smtClean="0"/>
              <a:t>Когда?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58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9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788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9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4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 развития техно-демонстрации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067944" y="1628800"/>
            <a:ext cx="4682480" cy="4114800"/>
          </a:xfrm>
        </p:spPr>
        <p:txBody>
          <a:bodyPr/>
          <a:lstStyle/>
          <a:p>
            <a:r>
              <a:rPr lang="ru-RU" dirty="0" smtClean="0"/>
              <a:t>Обучение игроков боевой механики (1)</a:t>
            </a:r>
          </a:p>
          <a:p>
            <a:r>
              <a:rPr lang="ru-RU" dirty="0" smtClean="0"/>
              <a:t>Обучение техно-магов использованию механики (2)</a:t>
            </a:r>
          </a:p>
          <a:p>
            <a:r>
              <a:rPr lang="ru-RU" dirty="0" smtClean="0"/>
              <a:t>Обучение магов использованию способностей (3)</a:t>
            </a:r>
          </a:p>
          <a:p>
            <a:r>
              <a:rPr lang="ru-RU" dirty="0" smtClean="0"/>
              <a:t>Общее обучение игроков в боевой ситуации (4)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8" y="1484784"/>
            <a:ext cx="289438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7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игроков боевой механики</a:t>
            </a:r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Что?</a:t>
            </a:r>
          </a:p>
          <a:p>
            <a:r>
              <a:rPr lang="ru-RU" dirty="0" smtClean="0"/>
              <a:t>Кто?</a:t>
            </a:r>
          </a:p>
          <a:p>
            <a:r>
              <a:rPr lang="ru-RU" dirty="0" smtClean="0"/>
              <a:t>Где?</a:t>
            </a:r>
          </a:p>
          <a:p>
            <a:r>
              <a:rPr lang="ru-RU" dirty="0" smtClean="0"/>
              <a:t>Когда?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6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Суть данного пункта в том, чтобы установить какие события будут происходить в данной части демонстрации. Так как особого внимания требуют активные действия из-за демонстрации механики, то потребуется большое пространство. Так же следует рассмотреть бой на ближней, средней и дальней дистанциях. Поставим конкретную задачу перед игроком, чтобы он не тратил большое количество времени на решение задачи. Предположим, что будет проводиться диверсия. Из оружия дадим альтернативы холодного и огнестрельного, так же можно рассмотреть вариант дистанционного подрывного.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8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В данном пункте мы изучим участников сцены. В обязательном порядке следует рассмотреть наличие игрок/противник. Все остальные объекты будут рассмотрены как побочные. Теперь требует внимания установить количество противников, так как мы имеем три типа дистанции: дальний, средний и ближний бой, то следует установить как минимум три противника, расположенных на разных дистанциях. Моё предложение чтобы против игрока в ближнем бою выставить отряд из пяти противников, в дальнем бою установить постовых в количестве трёх противников, и на среднюю дистанцию выставить двух. Кем будут являться данные противники? – если мы возьмём людей, то потребуется сделать их злодеями, исходя из этого нам нужны будут противоположные фракции, а так как идёт демонстрация силы, то самым лучшим вариантом будет противостояние технологов и техно-магов.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7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Так как мы решили вопросы «Что?» и «Кто?», то мы приходим к тому, что нам потребуется разместить объекты. Если мы возьмём пустынную или равнинную местность, то задача по размещению лагеря для диверсии и где мы расположим оружие для смены усложнится. Поэтому лучшим вариантом будет использовать лесные и горные территории. Лагерь для диверсии следует разместить на достаточно большом расстояние, </a:t>
            </a:r>
            <a:r>
              <a:rPr lang="ru-RU" smtClean="0"/>
              <a:t>а </a:t>
            </a:r>
            <a:r>
              <a:rPr lang="ru-RU" smtClean="0"/>
              <a:t>аванпост </a:t>
            </a:r>
            <a:r>
              <a:rPr lang="ru-RU" dirty="0" smtClean="0"/>
              <a:t>при расположение в горах требует разместить рядом с самим горным массивом, если же расположить в лесу, то тогда окружить деревьями густыми и рядом при любом условии расположить дорогу.</a:t>
            </a:r>
          </a:p>
        </p:txBody>
      </p:sp>
    </p:spTree>
    <p:extLst>
      <p:ext uri="{BB962C8B-B14F-4D97-AF65-F5344CB8AC3E}">
        <p14:creationId xmlns:p14="http://schemas.microsoft.com/office/powerpoint/2010/main" val="41212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Так были решены три вопроса, то потребуется установить время действий. Самой лучшей альтернативой для диверсии время во время смены часовых ночью, то установим время смены часовых в районе 02:00 ночи. По линейке мировой истории это будет самым поздним событием.</a:t>
            </a:r>
          </a:p>
        </p:txBody>
      </p:sp>
    </p:spTree>
    <p:extLst>
      <p:ext uri="{BB962C8B-B14F-4D97-AF65-F5344CB8AC3E}">
        <p14:creationId xmlns:p14="http://schemas.microsoft.com/office/powerpoint/2010/main" val="16778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Рассмотрев все вопросы, приходим к тому, что будет основное задание уничтожить форт-пост. Для уничтожения будет использована С4 и располагаться с трёх сторон, если будет расположение рядом с горным массивом, и с четырёх сторон если располагаться будет в лесу.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2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8231386" cy="4627895"/>
          </a:xfrm>
        </p:spPr>
      </p:pic>
      <p:sp>
        <p:nvSpPr>
          <p:cNvPr id="5" name="Овал 4"/>
          <p:cNvSpPr/>
          <p:nvPr/>
        </p:nvSpPr>
        <p:spPr>
          <a:xfrm>
            <a:off x="5364088" y="2276872"/>
            <a:ext cx="864096" cy="936104"/>
          </a:xfrm>
          <a:prstGeom prst="ellipse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65573" y="4662086"/>
            <a:ext cx="950506" cy="1029714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501653" y="23755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Start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5573" y="46620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Task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95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263</TotalTime>
  <Words>1041</Words>
  <Application>Microsoft Office PowerPoint</Application>
  <PresentationFormat>Экран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Горизонт</vt:lpstr>
      <vt:lpstr>Технологическая демонстрация игровой механики  и сюжета</vt:lpstr>
      <vt:lpstr>Стадии развития техно-демонстрации</vt:lpstr>
      <vt:lpstr>Обучение игроков боевой механики(1)</vt:lpstr>
      <vt:lpstr>Что?</vt:lpstr>
      <vt:lpstr>Кто?</vt:lpstr>
      <vt:lpstr>Где?</vt:lpstr>
      <vt:lpstr>Когда?</vt:lpstr>
      <vt:lpstr>вывод</vt:lpstr>
      <vt:lpstr>Презентация PowerPoint</vt:lpstr>
      <vt:lpstr>Презентация PowerPoint</vt:lpstr>
      <vt:lpstr>Техномагия</vt:lpstr>
      <vt:lpstr>Что?</vt:lpstr>
      <vt:lpstr>КТО?</vt:lpstr>
      <vt:lpstr>ГДЕ?</vt:lpstr>
      <vt:lpstr>Обучение магов использованию способностей (3)</vt:lpstr>
      <vt:lpstr>Что?</vt:lpstr>
      <vt:lpstr>Кто?</vt:lpstr>
      <vt:lpstr>Где?</vt:lpstr>
      <vt:lpstr>Когда?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Технологическая демонстрация игровой механики  и сюжета</dc:title>
  <dc:creator>Andry</dc:creator>
  <cp:lastModifiedBy>Andry</cp:lastModifiedBy>
  <cp:revision>12</cp:revision>
  <dcterms:created xsi:type="dcterms:W3CDTF">2013-09-20T20:16:46Z</dcterms:created>
  <dcterms:modified xsi:type="dcterms:W3CDTF">2014-02-18T06:06:21Z</dcterms:modified>
</cp:coreProperties>
</file>