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7" r:id="rId2"/>
    <p:sldId id="298" r:id="rId3"/>
    <p:sldId id="315" r:id="rId4"/>
    <p:sldId id="302" r:id="rId5"/>
    <p:sldId id="307" r:id="rId6"/>
    <p:sldId id="308" r:id="rId7"/>
    <p:sldId id="309" r:id="rId8"/>
    <p:sldId id="311" r:id="rId9"/>
    <p:sldId id="328" r:id="rId10"/>
    <p:sldId id="326" r:id="rId11"/>
    <p:sldId id="325" r:id="rId12"/>
    <p:sldId id="327" r:id="rId13"/>
    <p:sldId id="305" r:id="rId14"/>
    <p:sldId id="313" r:id="rId15"/>
    <p:sldId id="316" r:id="rId16"/>
    <p:sldId id="317" r:id="rId17"/>
    <p:sldId id="318" r:id="rId18"/>
    <p:sldId id="319" r:id="rId19"/>
    <p:sldId id="320" r:id="rId20"/>
    <p:sldId id="321" r:id="rId21"/>
    <p:sldId id="322" r:id="rId22"/>
    <p:sldId id="323" r:id="rId23"/>
    <p:sldId id="324" r:id="rId24"/>
    <p:sldId id="303" r:id="rId25"/>
    <p:sldId id="260" r:id="rId26"/>
    <p:sldId id="277" r:id="rId27"/>
    <p:sldId id="276" r:id="rId28"/>
    <p:sldId id="278" r:id="rId29"/>
    <p:sldId id="281" r:id="rId30"/>
    <p:sldId id="282" r:id="rId31"/>
    <p:sldId id="283" r:id="rId32"/>
    <p:sldId id="304" r:id="rId33"/>
    <p:sldId id="292" r:id="rId34"/>
    <p:sldId id="306" r:id="rId35"/>
    <p:sldId id="300" r:id="rId36"/>
    <p:sldId id="294" r:id="rId37"/>
    <p:sldId id="296" r:id="rId38"/>
    <p:sldId id="274" r:id="rId39"/>
    <p:sldId id="273" r:id="rId40"/>
    <p:sldId id="272" r:id="rId41"/>
    <p:sldId id="297" r:id="rId42"/>
    <p:sldId id="269"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1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DF0FF0-2D5E-4D65-962D-D8D0DC8B9BD9}" v="517" dt="2022-10-18T14:51:44.452"/>
    <p1510:client id="{535A166D-080C-41BF-BDB0-B4D6B83E9869}" v="443" dt="2022-10-18T15:33:48.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ịnh Ngô" userId="1709d8997d2bc985" providerId="LiveId" clId="{535A166D-080C-41BF-BDB0-B4D6B83E9869}"/>
    <pc:docChg chg="undo redo custSel addSld delSld modSld">
      <pc:chgData name="Thịnh Ngô" userId="1709d8997d2bc985" providerId="LiveId" clId="{535A166D-080C-41BF-BDB0-B4D6B83E9869}" dt="2022-10-18T15:33:48.214" v="450" actId="47"/>
      <pc:docMkLst>
        <pc:docMk/>
      </pc:docMkLst>
      <pc:sldChg chg="del">
        <pc:chgData name="Thịnh Ngô" userId="1709d8997d2bc985" providerId="LiveId" clId="{535A166D-080C-41BF-BDB0-B4D6B83E9869}" dt="2022-10-18T15:33:48.214" v="450" actId="47"/>
        <pc:sldMkLst>
          <pc:docMk/>
          <pc:sldMk cId="0" sldId="258"/>
        </pc:sldMkLst>
      </pc:sldChg>
      <pc:sldChg chg="addSp delSp modSp">
        <pc:chgData name="Thịnh Ngô" userId="1709d8997d2bc985" providerId="LiveId" clId="{535A166D-080C-41BF-BDB0-B4D6B83E9869}" dt="2022-10-18T14:47:32.958" v="9" actId="1076"/>
        <pc:sldMkLst>
          <pc:docMk/>
          <pc:sldMk cId="0" sldId="260"/>
        </pc:sldMkLst>
        <pc:spChg chg="add del mod">
          <ac:chgData name="Thịnh Ngô" userId="1709d8997d2bc985" providerId="LiveId" clId="{535A166D-080C-41BF-BDB0-B4D6B83E9869}" dt="2022-10-18T14:47:27.710" v="8"/>
          <ac:spMkLst>
            <pc:docMk/>
            <pc:sldMk cId="0" sldId="260"/>
            <ac:spMk id="2" creationId="{1FAF0DA1-3499-D00B-6CBE-E71CCBCADCE0}"/>
          </ac:spMkLst>
        </pc:spChg>
        <pc:picChg chg="add mod">
          <ac:chgData name="Thịnh Ngô" userId="1709d8997d2bc985" providerId="LiveId" clId="{535A166D-080C-41BF-BDB0-B4D6B83E9869}" dt="2022-10-18T14:47:32.958" v="9" actId="1076"/>
          <ac:picMkLst>
            <pc:docMk/>
            <pc:sldMk cId="0" sldId="260"/>
            <ac:picMk id="1026" creationId="{C86A1E20-125B-E07D-1755-2E580EE7133E}"/>
          </ac:picMkLst>
        </pc:picChg>
        <pc:picChg chg="del">
          <ac:chgData name="Thịnh Ngô" userId="1709d8997d2bc985" providerId="LiveId" clId="{535A166D-080C-41BF-BDB0-B4D6B83E9869}" dt="2022-10-18T14:47:11.203" v="7" actId="478"/>
          <ac:picMkLst>
            <pc:docMk/>
            <pc:sldMk cId="0" sldId="260"/>
            <ac:picMk id="13315" creationId="{5DAA089C-A705-E7B5-E80D-8FD587FB0364}"/>
          </ac:picMkLst>
        </pc:picChg>
      </pc:sldChg>
      <pc:sldChg chg="addSp delSp modSp mod">
        <pc:chgData name="Thịnh Ngô" userId="1709d8997d2bc985" providerId="LiveId" clId="{535A166D-080C-41BF-BDB0-B4D6B83E9869}" dt="2022-10-18T15:30:59.034" v="444" actId="20577"/>
        <pc:sldMkLst>
          <pc:docMk/>
          <pc:sldMk cId="0" sldId="272"/>
        </pc:sldMkLst>
        <pc:spChg chg="mod ord">
          <ac:chgData name="Thịnh Ngô" userId="1709d8997d2bc985" providerId="LiveId" clId="{535A166D-080C-41BF-BDB0-B4D6B83E9869}" dt="2022-10-18T15:30:45.579" v="440" actId="1076"/>
          <ac:spMkLst>
            <pc:docMk/>
            <pc:sldMk cId="0" sldId="272"/>
            <ac:spMk id="7" creationId="{7E084AB2-CAB5-F6AC-D07A-0CDF4B3F0373}"/>
          </ac:spMkLst>
        </pc:spChg>
        <pc:graphicFrameChg chg="modGraphic">
          <ac:chgData name="Thịnh Ngô" userId="1709d8997d2bc985" providerId="LiveId" clId="{535A166D-080C-41BF-BDB0-B4D6B83E9869}" dt="2022-10-18T15:30:59.034" v="444" actId="20577"/>
          <ac:graphicFrameMkLst>
            <pc:docMk/>
            <pc:sldMk cId="0" sldId="272"/>
            <ac:graphicFrameMk id="8" creationId="{5E4EA463-88BA-107C-B5AB-D5B867AB1210}"/>
          </ac:graphicFrameMkLst>
        </pc:graphicFrameChg>
        <pc:picChg chg="add del">
          <ac:chgData name="Thịnh Ngô" userId="1709d8997d2bc985" providerId="LiveId" clId="{535A166D-080C-41BF-BDB0-B4D6B83E9869}" dt="2022-10-18T15:30:28.620" v="426" actId="478"/>
          <ac:picMkLst>
            <pc:docMk/>
            <pc:sldMk cId="0" sldId="272"/>
            <ac:picMk id="4" creationId="{4F504FF3-4156-EFF5-3499-647065025A5E}"/>
          </ac:picMkLst>
        </pc:picChg>
        <pc:picChg chg="add del mod">
          <ac:chgData name="Thịnh Ngô" userId="1709d8997d2bc985" providerId="LiveId" clId="{535A166D-080C-41BF-BDB0-B4D6B83E9869}" dt="2022-10-18T15:30:33.722" v="436" actId="1076"/>
          <ac:picMkLst>
            <pc:docMk/>
            <pc:sldMk cId="0" sldId="272"/>
            <ac:picMk id="5" creationId="{8419ABC3-0A49-C73A-5BCA-07F786AFBF5D}"/>
          </ac:picMkLst>
        </pc:picChg>
        <pc:picChg chg="add del">
          <ac:chgData name="Thịnh Ngô" userId="1709d8997d2bc985" providerId="LiveId" clId="{535A166D-080C-41BF-BDB0-B4D6B83E9869}" dt="2022-10-18T15:30:28.280" v="425" actId="478"/>
          <ac:picMkLst>
            <pc:docMk/>
            <pc:sldMk cId="0" sldId="272"/>
            <ac:picMk id="38916" creationId="{2B36D460-1786-2E60-81B0-3299BEA49817}"/>
          </ac:picMkLst>
        </pc:picChg>
        <pc:cxnChg chg="mod ord">
          <ac:chgData name="Thịnh Ngô" userId="1709d8997d2bc985" providerId="LiveId" clId="{535A166D-080C-41BF-BDB0-B4D6B83E9869}" dt="2022-10-18T15:30:56.560" v="442" actId="1076"/>
          <ac:cxnSpMkLst>
            <pc:docMk/>
            <pc:sldMk cId="0" sldId="272"/>
            <ac:cxnSpMk id="3" creationId="{6A4D8E69-D8F1-B6A9-4B1A-B57866FE758E}"/>
          </ac:cxnSpMkLst>
        </pc:cxnChg>
      </pc:sldChg>
      <pc:sldChg chg="addSp delSp modSp mod">
        <pc:chgData name="Thịnh Ngô" userId="1709d8997d2bc985" providerId="LiveId" clId="{535A166D-080C-41BF-BDB0-B4D6B83E9869}" dt="2022-10-18T15:32:46.090" v="449" actId="1076"/>
        <pc:sldMkLst>
          <pc:docMk/>
          <pc:sldMk cId="0" sldId="273"/>
        </pc:sldMkLst>
        <pc:picChg chg="add mod">
          <ac:chgData name="Thịnh Ngô" userId="1709d8997d2bc985" providerId="LiveId" clId="{535A166D-080C-41BF-BDB0-B4D6B83E9869}" dt="2022-10-18T15:32:46.090" v="449" actId="1076"/>
          <ac:picMkLst>
            <pc:docMk/>
            <pc:sldMk cId="0" sldId="273"/>
            <ac:picMk id="3" creationId="{CA3D1977-D86E-FC0F-95EC-A9EABA36E16A}"/>
          </ac:picMkLst>
        </pc:picChg>
        <pc:picChg chg="del">
          <ac:chgData name="Thịnh Ngô" userId="1709d8997d2bc985" providerId="LiveId" clId="{535A166D-080C-41BF-BDB0-B4D6B83E9869}" dt="2022-10-18T15:32:37.862" v="446" actId="478"/>
          <ac:picMkLst>
            <pc:docMk/>
            <pc:sldMk cId="0" sldId="273"/>
            <ac:picMk id="37892" creationId="{3E36DFBE-D47E-4623-364B-8ABA8243786A}"/>
          </ac:picMkLst>
        </pc:picChg>
      </pc:sldChg>
      <pc:sldChg chg="addSp delSp modSp mod">
        <pc:chgData name="Thịnh Ngô" userId="1709d8997d2bc985" providerId="LiveId" clId="{535A166D-080C-41BF-BDB0-B4D6B83E9869}" dt="2022-10-18T15:02:36.613" v="108" actId="20577"/>
        <pc:sldMkLst>
          <pc:docMk/>
          <pc:sldMk cId="0" sldId="276"/>
        </pc:sldMkLst>
        <pc:spChg chg="mod">
          <ac:chgData name="Thịnh Ngô" userId="1709d8997d2bc985" providerId="LiveId" clId="{535A166D-080C-41BF-BDB0-B4D6B83E9869}" dt="2022-10-18T15:02:36.613" v="108" actId="20577"/>
          <ac:spMkLst>
            <pc:docMk/>
            <pc:sldMk cId="0" sldId="276"/>
            <ac:spMk id="16386" creationId="{EC7F8B90-8D94-10BE-4CCC-BCC90CD0E326}"/>
          </ac:spMkLst>
        </pc:spChg>
        <pc:spChg chg="mod">
          <ac:chgData name="Thịnh Ngô" userId="1709d8997d2bc985" providerId="LiveId" clId="{535A166D-080C-41BF-BDB0-B4D6B83E9869}" dt="2022-10-18T14:59:14.210" v="27" actId="5793"/>
          <ac:spMkLst>
            <pc:docMk/>
            <pc:sldMk cId="0" sldId="276"/>
            <ac:spMk id="16387" creationId="{B3EA6CB1-083E-82DD-D1E0-FB070D017360}"/>
          </ac:spMkLst>
        </pc:spChg>
        <pc:picChg chg="add mod">
          <ac:chgData name="Thịnh Ngô" userId="1709d8997d2bc985" providerId="LiveId" clId="{535A166D-080C-41BF-BDB0-B4D6B83E9869}" dt="2022-10-18T14:59:26.919" v="29" actId="14100"/>
          <ac:picMkLst>
            <pc:docMk/>
            <pc:sldMk cId="0" sldId="276"/>
            <ac:picMk id="2" creationId="{68401222-DAEB-2AD7-17FE-35C20E70C241}"/>
          </ac:picMkLst>
        </pc:picChg>
        <pc:picChg chg="del">
          <ac:chgData name="Thịnh Ngô" userId="1709d8997d2bc985" providerId="LiveId" clId="{535A166D-080C-41BF-BDB0-B4D6B83E9869}" dt="2022-10-18T14:59:01.806" v="16" actId="478"/>
          <ac:picMkLst>
            <pc:docMk/>
            <pc:sldMk cId="0" sldId="276"/>
            <ac:picMk id="16389" creationId="{4CF5143C-385D-7C83-9063-663F8FCF236C}"/>
          </ac:picMkLst>
        </pc:picChg>
      </pc:sldChg>
      <pc:sldChg chg="delSp modSp mod">
        <pc:chgData name="Thịnh Ngô" userId="1709d8997d2bc985" providerId="LiveId" clId="{535A166D-080C-41BF-BDB0-B4D6B83E9869}" dt="2022-10-18T15:02:28.372" v="104" actId="20577"/>
        <pc:sldMkLst>
          <pc:docMk/>
          <pc:sldMk cId="0" sldId="277"/>
        </pc:sldMkLst>
        <pc:spChg chg="mod">
          <ac:chgData name="Thịnh Ngô" userId="1709d8997d2bc985" providerId="LiveId" clId="{535A166D-080C-41BF-BDB0-B4D6B83E9869}" dt="2022-10-18T15:02:28.372" v="104" actId="20577"/>
          <ac:spMkLst>
            <pc:docMk/>
            <pc:sldMk cId="0" sldId="277"/>
            <ac:spMk id="15362" creationId="{723CBE38-6C21-B30B-5208-8353220E9C89}"/>
          </ac:spMkLst>
        </pc:spChg>
        <pc:spChg chg="mod">
          <ac:chgData name="Thịnh Ngô" userId="1709d8997d2bc985" providerId="LiveId" clId="{535A166D-080C-41BF-BDB0-B4D6B83E9869}" dt="2022-10-18T15:01:56.629" v="48" actId="14100"/>
          <ac:spMkLst>
            <pc:docMk/>
            <pc:sldMk cId="0" sldId="277"/>
            <ac:spMk id="15363" creationId="{73FE59AF-A9FE-5701-4C99-CFD563C68A07}"/>
          </ac:spMkLst>
        </pc:spChg>
        <pc:picChg chg="del">
          <ac:chgData name="Thịnh Ngô" userId="1709d8997d2bc985" providerId="LiveId" clId="{535A166D-080C-41BF-BDB0-B4D6B83E9869}" dt="2022-10-18T15:00:23.009" v="32" actId="478"/>
          <ac:picMkLst>
            <pc:docMk/>
            <pc:sldMk cId="0" sldId="277"/>
            <ac:picMk id="2" creationId="{E95245C8-AB9F-E7CA-A61D-D9E29DFB09F9}"/>
          </ac:picMkLst>
        </pc:picChg>
        <pc:picChg chg="del">
          <ac:chgData name="Thịnh Ngô" userId="1709d8997d2bc985" providerId="LiveId" clId="{535A166D-080C-41BF-BDB0-B4D6B83E9869}" dt="2022-10-18T14:58:33.678" v="14" actId="478"/>
          <ac:picMkLst>
            <pc:docMk/>
            <pc:sldMk cId="0" sldId="277"/>
            <ac:picMk id="15365" creationId="{3D4C929F-6175-EB7C-3D8F-08444781A02C}"/>
          </ac:picMkLst>
        </pc:picChg>
      </pc:sldChg>
      <pc:sldChg chg="addSp delSp modSp mod">
        <pc:chgData name="Thịnh Ngô" userId="1709d8997d2bc985" providerId="LiveId" clId="{535A166D-080C-41BF-BDB0-B4D6B83E9869}" dt="2022-10-18T15:06:01.010" v="172" actId="20577"/>
        <pc:sldMkLst>
          <pc:docMk/>
          <pc:sldMk cId="0" sldId="278"/>
        </pc:sldMkLst>
        <pc:spChg chg="add del mod">
          <ac:chgData name="Thịnh Ngô" userId="1709d8997d2bc985" providerId="LiveId" clId="{535A166D-080C-41BF-BDB0-B4D6B83E9869}" dt="2022-10-18T15:03:35.777" v="113"/>
          <ac:spMkLst>
            <pc:docMk/>
            <pc:sldMk cId="0" sldId="278"/>
            <ac:spMk id="2" creationId="{D8C6B422-406D-F737-DA35-99D7B1094FEB}"/>
          </ac:spMkLst>
        </pc:spChg>
        <pc:spChg chg="add del mod">
          <ac:chgData name="Thịnh Ngô" userId="1709d8997d2bc985" providerId="LiveId" clId="{535A166D-080C-41BF-BDB0-B4D6B83E9869}" dt="2022-10-18T15:03:35.777" v="113"/>
          <ac:spMkLst>
            <pc:docMk/>
            <pc:sldMk cId="0" sldId="278"/>
            <ac:spMk id="3" creationId="{9A0E05B4-8B1E-5E8E-0378-FB9D8E915E40}"/>
          </ac:spMkLst>
        </pc:spChg>
        <pc:spChg chg="add del mod">
          <ac:chgData name="Thịnh Ngô" userId="1709d8997d2bc985" providerId="LiveId" clId="{535A166D-080C-41BF-BDB0-B4D6B83E9869}" dt="2022-10-18T15:03:48.089" v="146"/>
          <ac:spMkLst>
            <pc:docMk/>
            <pc:sldMk cId="0" sldId="278"/>
            <ac:spMk id="4" creationId="{6E2AA89C-718C-1428-F366-CD60A5529BF1}"/>
          </ac:spMkLst>
        </pc:spChg>
        <pc:spChg chg="add del mod">
          <ac:chgData name="Thịnh Ngô" userId="1709d8997d2bc985" providerId="LiveId" clId="{535A166D-080C-41BF-BDB0-B4D6B83E9869}" dt="2022-10-18T15:03:48.089" v="146"/>
          <ac:spMkLst>
            <pc:docMk/>
            <pc:sldMk cId="0" sldId="278"/>
            <ac:spMk id="5" creationId="{86152F9D-2457-62F6-7F51-728A93E1337E}"/>
          </ac:spMkLst>
        </pc:spChg>
        <pc:spChg chg="add del mod">
          <ac:chgData name="Thịnh Ngô" userId="1709d8997d2bc985" providerId="LiveId" clId="{535A166D-080C-41BF-BDB0-B4D6B83E9869}" dt="2022-10-18T15:04:13.598" v="157"/>
          <ac:spMkLst>
            <pc:docMk/>
            <pc:sldMk cId="0" sldId="278"/>
            <ac:spMk id="6" creationId="{A3B45939-7E0B-B6CB-B783-7F8F19BC38B4}"/>
          </ac:spMkLst>
        </pc:spChg>
        <pc:spChg chg="add del mod">
          <ac:chgData name="Thịnh Ngô" userId="1709d8997d2bc985" providerId="LiveId" clId="{535A166D-080C-41BF-BDB0-B4D6B83E9869}" dt="2022-10-18T15:04:13.598" v="157"/>
          <ac:spMkLst>
            <pc:docMk/>
            <pc:sldMk cId="0" sldId="278"/>
            <ac:spMk id="7" creationId="{BC97152A-9CBE-1785-6D99-786931E248AB}"/>
          </ac:spMkLst>
        </pc:spChg>
        <pc:spChg chg="add mod">
          <ac:chgData name="Thịnh Ngô" userId="1709d8997d2bc985" providerId="LiveId" clId="{535A166D-080C-41BF-BDB0-B4D6B83E9869}" dt="2022-10-18T15:05:53.234" v="168" actId="14100"/>
          <ac:spMkLst>
            <pc:docMk/>
            <pc:sldMk cId="0" sldId="278"/>
            <ac:spMk id="9" creationId="{638D1B4F-9B7B-64C3-2C6C-015B73B4A2A7}"/>
          </ac:spMkLst>
        </pc:spChg>
        <pc:spChg chg="mod">
          <ac:chgData name="Thịnh Ngô" userId="1709d8997d2bc985" providerId="LiveId" clId="{535A166D-080C-41BF-BDB0-B4D6B83E9869}" dt="2022-10-18T15:06:01.010" v="172" actId="20577"/>
          <ac:spMkLst>
            <pc:docMk/>
            <pc:sldMk cId="0" sldId="278"/>
            <ac:spMk id="17410" creationId="{81B5B3B3-5640-FC98-5223-364D562C2816}"/>
          </ac:spMkLst>
        </pc:spChg>
        <pc:spChg chg="del mod">
          <ac:chgData name="Thịnh Ngô" userId="1709d8997d2bc985" providerId="LiveId" clId="{535A166D-080C-41BF-BDB0-B4D6B83E9869}" dt="2022-10-18T15:04:21.311" v="159"/>
          <ac:spMkLst>
            <pc:docMk/>
            <pc:sldMk cId="0" sldId="278"/>
            <ac:spMk id="17411" creationId="{8A468F01-7E29-EBF5-EAE9-38ED5EF5AB49}"/>
          </ac:spMkLst>
        </pc:spChg>
        <pc:picChg chg="add mod">
          <ac:chgData name="Thịnh Ngô" userId="1709d8997d2bc985" providerId="LiveId" clId="{535A166D-080C-41BF-BDB0-B4D6B83E9869}" dt="2022-10-18T15:04:27.727" v="160" actId="1076"/>
          <ac:picMkLst>
            <pc:docMk/>
            <pc:sldMk cId="0" sldId="278"/>
            <ac:picMk id="8" creationId="{938737E1-380A-2607-F700-60103F43B7EC}"/>
          </ac:picMkLst>
        </pc:picChg>
        <pc:picChg chg="add del mod">
          <ac:chgData name="Thịnh Ngô" userId="1709d8997d2bc985" providerId="LiveId" clId="{535A166D-080C-41BF-BDB0-B4D6B83E9869}" dt="2022-10-18T15:03:35.777" v="113"/>
          <ac:picMkLst>
            <pc:docMk/>
            <pc:sldMk cId="0" sldId="278"/>
            <ac:picMk id="2049" creationId="{67F12C85-51BA-1761-7905-B1B236AE309F}"/>
          </ac:picMkLst>
        </pc:picChg>
        <pc:picChg chg="add del mod">
          <ac:chgData name="Thịnh Ngô" userId="1709d8997d2bc985" providerId="LiveId" clId="{535A166D-080C-41BF-BDB0-B4D6B83E9869}" dt="2022-10-18T15:03:48.089" v="146"/>
          <ac:picMkLst>
            <pc:docMk/>
            <pc:sldMk cId="0" sldId="278"/>
            <ac:picMk id="2052" creationId="{66D1EF76-3228-6C11-80EB-29739E9B9EC9}"/>
          </ac:picMkLst>
        </pc:picChg>
        <pc:picChg chg="add del mod">
          <ac:chgData name="Thịnh Ngô" userId="1709d8997d2bc985" providerId="LiveId" clId="{535A166D-080C-41BF-BDB0-B4D6B83E9869}" dt="2022-10-18T15:04:13.598" v="157"/>
          <ac:picMkLst>
            <pc:docMk/>
            <pc:sldMk cId="0" sldId="278"/>
            <ac:picMk id="2055" creationId="{37C5CCB0-A5E0-5330-AE7B-4E9ED32E7D81}"/>
          </ac:picMkLst>
        </pc:picChg>
        <pc:picChg chg="del">
          <ac:chgData name="Thịnh Ngô" userId="1709d8997d2bc985" providerId="LiveId" clId="{535A166D-080C-41BF-BDB0-B4D6B83E9869}" dt="2022-10-18T15:03:22.891" v="109" actId="478"/>
          <ac:picMkLst>
            <pc:docMk/>
            <pc:sldMk cId="0" sldId="278"/>
            <ac:picMk id="17413" creationId="{908B6FBD-4AD7-78BA-1920-2190C90DA5F0}"/>
          </ac:picMkLst>
        </pc:picChg>
      </pc:sldChg>
      <pc:sldChg chg="del">
        <pc:chgData name="Thịnh Ngô" userId="1709d8997d2bc985" providerId="LiveId" clId="{535A166D-080C-41BF-BDB0-B4D6B83E9869}" dt="2022-10-18T15:15:20.278" v="326" actId="47"/>
        <pc:sldMkLst>
          <pc:docMk/>
          <pc:sldMk cId="0" sldId="279"/>
        </pc:sldMkLst>
      </pc:sldChg>
      <pc:sldChg chg="addSp delSp modSp mod">
        <pc:chgData name="Thịnh Ngô" userId="1709d8997d2bc985" providerId="LiveId" clId="{535A166D-080C-41BF-BDB0-B4D6B83E9869}" dt="2022-10-18T15:07:10.957" v="216" actId="1076"/>
        <pc:sldMkLst>
          <pc:docMk/>
          <pc:sldMk cId="0" sldId="281"/>
        </pc:sldMkLst>
        <pc:spChg chg="mod">
          <ac:chgData name="Thịnh Ngô" userId="1709d8997d2bc985" providerId="LiveId" clId="{535A166D-080C-41BF-BDB0-B4D6B83E9869}" dt="2022-10-18T15:07:03.174" v="214" actId="20577"/>
          <ac:spMkLst>
            <pc:docMk/>
            <pc:sldMk cId="0" sldId="281"/>
            <ac:spMk id="18435" creationId="{F0434C9A-D3B6-A73D-C984-1327694D05AB}"/>
          </ac:spMkLst>
        </pc:spChg>
        <pc:picChg chg="add mod">
          <ac:chgData name="Thịnh Ngô" userId="1709d8997d2bc985" providerId="LiveId" clId="{535A166D-080C-41BF-BDB0-B4D6B83E9869}" dt="2022-10-18T15:07:10.957" v="216" actId="1076"/>
          <ac:picMkLst>
            <pc:docMk/>
            <pc:sldMk cId="0" sldId="281"/>
            <ac:picMk id="2" creationId="{F40E18EF-5696-E473-6868-E4F9794A81EA}"/>
          </ac:picMkLst>
        </pc:picChg>
        <pc:picChg chg="del">
          <ac:chgData name="Thịnh Ngô" userId="1709d8997d2bc985" providerId="LiveId" clId="{535A166D-080C-41BF-BDB0-B4D6B83E9869}" dt="2022-10-18T15:06:11.057" v="173" actId="478"/>
          <ac:picMkLst>
            <pc:docMk/>
            <pc:sldMk cId="0" sldId="281"/>
            <ac:picMk id="18437" creationId="{EF8DC3AE-2B62-8042-016E-6171B64674C4}"/>
          </ac:picMkLst>
        </pc:picChg>
      </pc:sldChg>
      <pc:sldChg chg="addSp delSp modSp mod">
        <pc:chgData name="Thịnh Ngô" userId="1709d8997d2bc985" providerId="LiveId" clId="{535A166D-080C-41BF-BDB0-B4D6B83E9869}" dt="2022-10-18T15:08:33.738" v="271" actId="113"/>
        <pc:sldMkLst>
          <pc:docMk/>
          <pc:sldMk cId="0" sldId="282"/>
        </pc:sldMkLst>
        <pc:spChg chg="add mod">
          <ac:chgData name="Thịnh Ngô" userId="1709d8997d2bc985" providerId="LiveId" clId="{535A166D-080C-41BF-BDB0-B4D6B83E9869}" dt="2022-10-18T15:08:33.738" v="271" actId="113"/>
          <ac:spMkLst>
            <pc:docMk/>
            <pc:sldMk cId="0" sldId="282"/>
            <ac:spMk id="3" creationId="{23EAFF8D-1B20-EEEC-5CC7-F973020EC7D8}"/>
          </ac:spMkLst>
        </pc:spChg>
        <pc:spChg chg="del mod">
          <ac:chgData name="Thịnh Ngô" userId="1709d8997d2bc985" providerId="LiveId" clId="{535A166D-080C-41BF-BDB0-B4D6B83E9869}" dt="2022-10-18T15:08:07.711" v="268" actId="478"/>
          <ac:spMkLst>
            <pc:docMk/>
            <pc:sldMk cId="0" sldId="282"/>
            <ac:spMk id="19459" creationId="{919B4B70-7148-FB3D-D834-029A6D47C3D3}"/>
          </ac:spMkLst>
        </pc:spChg>
        <pc:picChg chg="add mod">
          <ac:chgData name="Thịnh Ngô" userId="1709d8997d2bc985" providerId="LiveId" clId="{535A166D-080C-41BF-BDB0-B4D6B83E9869}" dt="2022-10-18T15:08:04.913" v="267" actId="1076"/>
          <ac:picMkLst>
            <pc:docMk/>
            <pc:sldMk cId="0" sldId="282"/>
            <ac:picMk id="2" creationId="{44FA4AAE-03DB-020C-9B50-C09BCF836898}"/>
          </ac:picMkLst>
        </pc:picChg>
        <pc:picChg chg="del">
          <ac:chgData name="Thịnh Ngô" userId="1709d8997d2bc985" providerId="LiveId" clId="{535A166D-080C-41BF-BDB0-B4D6B83E9869}" dt="2022-10-18T15:06:42.270" v="174" actId="478"/>
          <ac:picMkLst>
            <pc:docMk/>
            <pc:sldMk cId="0" sldId="282"/>
            <ac:picMk id="19461" creationId="{51684B37-11CB-B652-55BA-39A2684896CF}"/>
          </ac:picMkLst>
        </pc:picChg>
      </pc:sldChg>
      <pc:sldChg chg="addSp delSp modSp mod">
        <pc:chgData name="Thịnh Ngô" userId="1709d8997d2bc985" providerId="LiveId" clId="{535A166D-080C-41BF-BDB0-B4D6B83E9869}" dt="2022-10-18T15:13:04.650" v="324" actId="20577"/>
        <pc:sldMkLst>
          <pc:docMk/>
          <pc:sldMk cId="0" sldId="283"/>
        </pc:sldMkLst>
        <pc:spChg chg="add mod">
          <ac:chgData name="Thịnh Ngô" userId="1709d8997d2bc985" providerId="LiveId" clId="{535A166D-080C-41BF-BDB0-B4D6B83E9869}" dt="2022-10-18T15:12:57.095" v="320" actId="113"/>
          <ac:spMkLst>
            <pc:docMk/>
            <pc:sldMk cId="0" sldId="283"/>
            <ac:spMk id="5" creationId="{63C82EA9-947E-D780-CE33-7C338510243D}"/>
          </ac:spMkLst>
        </pc:spChg>
        <pc:spChg chg="add mod">
          <ac:chgData name="Thịnh Ngô" userId="1709d8997d2bc985" providerId="LiveId" clId="{535A166D-080C-41BF-BDB0-B4D6B83E9869}" dt="2022-10-18T15:12:52.456" v="319" actId="113"/>
          <ac:spMkLst>
            <pc:docMk/>
            <pc:sldMk cId="0" sldId="283"/>
            <ac:spMk id="6" creationId="{FAA510E2-449C-4246-4A3F-695312F9DE8F}"/>
          </ac:spMkLst>
        </pc:spChg>
        <pc:spChg chg="mod">
          <ac:chgData name="Thịnh Ngô" userId="1709d8997d2bc985" providerId="LiveId" clId="{535A166D-080C-41BF-BDB0-B4D6B83E9869}" dt="2022-10-18T15:13:04.650" v="324" actId="20577"/>
          <ac:spMkLst>
            <pc:docMk/>
            <pc:sldMk cId="0" sldId="283"/>
            <ac:spMk id="20482" creationId="{7E086053-FCA4-1DB2-E12D-BE8A95113F7A}"/>
          </ac:spMkLst>
        </pc:spChg>
        <pc:spChg chg="del mod">
          <ac:chgData name="Thịnh Ngô" userId="1709d8997d2bc985" providerId="LiveId" clId="{535A166D-080C-41BF-BDB0-B4D6B83E9869}" dt="2022-10-18T15:09:48.878" v="283" actId="478"/>
          <ac:spMkLst>
            <pc:docMk/>
            <pc:sldMk cId="0" sldId="283"/>
            <ac:spMk id="20483" creationId="{BE87EE51-733E-75F2-E530-0A27EBF3A4C0}"/>
          </ac:spMkLst>
        </pc:spChg>
        <pc:graphicFrameChg chg="add del mod">
          <ac:chgData name="Thịnh Ngô" userId="1709d8997d2bc985" providerId="LiveId" clId="{535A166D-080C-41BF-BDB0-B4D6B83E9869}" dt="2022-10-18T15:10:15.111" v="297"/>
          <ac:graphicFrameMkLst>
            <pc:docMk/>
            <pc:sldMk cId="0" sldId="283"/>
            <ac:graphicFrameMk id="2" creationId="{1E1F8FD0-A2E7-C92E-965B-C7BC057D90D3}"/>
          </ac:graphicFrameMkLst>
        </pc:graphicFrameChg>
        <pc:picChg chg="add mod">
          <ac:chgData name="Thịnh Ngô" userId="1709d8997d2bc985" providerId="LiveId" clId="{535A166D-080C-41BF-BDB0-B4D6B83E9869}" dt="2022-10-18T15:11:04.453" v="308" actId="14100"/>
          <ac:picMkLst>
            <pc:docMk/>
            <pc:sldMk cId="0" sldId="283"/>
            <ac:picMk id="3" creationId="{30A7FE9A-62BA-473F-A81D-BF85CB13A588}"/>
          </ac:picMkLst>
        </pc:picChg>
        <pc:picChg chg="add mod">
          <ac:chgData name="Thịnh Ngô" userId="1709d8997d2bc985" providerId="LiveId" clId="{535A166D-080C-41BF-BDB0-B4D6B83E9869}" dt="2022-10-18T15:11:17.180" v="311" actId="14100"/>
          <ac:picMkLst>
            <pc:docMk/>
            <pc:sldMk cId="0" sldId="283"/>
            <ac:picMk id="4" creationId="{39EE7611-0C63-1910-BBB2-7BB5AB31DA8E}"/>
          </ac:picMkLst>
        </pc:picChg>
        <pc:picChg chg="add del mod">
          <ac:chgData name="Thịnh Ngô" userId="1709d8997d2bc985" providerId="LiveId" clId="{535A166D-080C-41BF-BDB0-B4D6B83E9869}" dt="2022-10-18T15:10:15.111" v="297"/>
          <ac:picMkLst>
            <pc:docMk/>
            <pc:sldMk cId="0" sldId="283"/>
            <ac:picMk id="3073" creationId="{EAD26438-F076-6A21-6BE1-D4ACD4F5EC7B}"/>
          </ac:picMkLst>
        </pc:picChg>
        <pc:picChg chg="add del mod">
          <ac:chgData name="Thịnh Ngô" userId="1709d8997d2bc985" providerId="LiveId" clId="{535A166D-080C-41BF-BDB0-B4D6B83E9869}" dt="2022-10-18T15:10:15.111" v="297"/>
          <ac:picMkLst>
            <pc:docMk/>
            <pc:sldMk cId="0" sldId="283"/>
            <ac:picMk id="3074" creationId="{24A27612-85C2-081E-7459-C9FCFCCBA42C}"/>
          </ac:picMkLst>
        </pc:picChg>
        <pc:picChg chg="del">
          <ac:chgData name="Thịnh Ngô" userId="1709d8997d2bc985" providerId="LiveId" clId="{535A166D-080C-41BF-BDB0-B4D6B83E9869}" dt="2022-10-18T15:09:40.758" v="272" actId="478"/>
          <ac:picMkLst>
            <pc:docMk/>
            <pc:sldMk cId="0" sldId="283"/>
            <ac:picMk id="20485" creationId="{0BA87CF9-B5A2-EB5E-4BC2-324A771FD996}"/>
          </ac:picMkLst>
        </pc:picChg>
      </pc:sldChg>
      <pc:sldChg chg="del">
        <pc:chgData name="Thịnh Ngô" userId="1709d8997d2bc985" providerId="LiveId" clId="{535A166D-080C-41BF-BDB0-B4D6B83E9869}" dt="2022-10-18T15:15:18.706" v="325" actId="47"/>
        <pc:sldMkLst>
          <pc:docMk/>
          <pc:sldMk cId="0" sldId="284"/>
        </pc:sldMkLst>
      </pc:sldChg>
      <pc:sldChg chg="del">
        <pc:chgData name="Thịnh Ngô" userId="1709d8997d2bc985" providerId="LiveId" clId="{535A166D-080C-41BF-BDB0-B4D6B83E9869}" dt="2022-10-18T15:15:23.775" v="327" actId="47"/>
        <pc:sldMkLst>
          <pc:docMk/>
          <pc:sldMk cId="0" sldId="285"/>
        </pc:sldMkLst>
      </pc:sldChg>
      <pc:sldChg chg="del">
        <pc:chgData name="Thịnh Ngô" userId="1709d8997d2bc985" providerId="LiveId" clId="{535A166D-080C-41BF-BDB0-B4D6B83E9869}" dt="2022-10-18T15:15:25.439" v="328" actId="47"/>
        <pc:sldMkLst>
          <pc:docMk/>
          <pc:sldMk cId="0" sldId="286"/>
        </pc:sldMkLst>
      </pc:sldChg>
      <pc:sldChg chg="del">
        <pc:chgData name="Thịnh Ngô" userId="1709d8997d2bc985" providerId="LiveId" clId="{535A166D-080C-41BF-BDB0-B4D6B83E9869}" dt="2022-10-18T15:15:27.988" v="329" actId="47"/>
        <pc:sldMkLst>
          <pc:docMk/>
          <pc:sldMk cId="0" sldId="287"/>
        </pc:sldMkLst>
      </pc:sldChg>
      <pc:sldChg chg="del">
        <pc:chgData name="Thịnh Ngô" userId="1709d8997d2bc985" providerId="LiveId" clId="{535A166D-080C-41BF-BDB0-B4D6B83E9869}" dt="2022-10-18T15:15:32.922" v="330" actId="47"/>
        <pc:sldMkLst>
          <pc:docMk/>
          <pc:sldMk cId="0" sldId="288"/>
        </pc:sldMkLst>
      </pc:sldChg>
      <pc:sldChg chg="del">
        <pc:chgData name="Thịnh Ngô" userId="1709d8997d2bc985" providerId="LiveId" clId="{535A166D-080C-41BF-BDB0-B4D6B83E9869}" dt="2022-10-18T15:15:34.573" v="331" actId="47"/>
        <pc:sldMkLst>
          <pc:docMk/>
          <pc:sldMk cId="0" sldId="289"/>
        </pc:sldMkLst>
      </pc:sldChg>
      <pc:sldChg chg="del">
        <pc:chgData name="Thịnh Ngô" userId="1709d8997d2bc985" providerId="LiveId" clId="{535A166D-080C-41BF-BDB0-B4D6B83E9869}" dt="2022-10-18T15:15:37.590" v="332" actId="47"/>
        <pc:sldMkLst>
          <pc:docMk/>
          <pc:sldMk cId="0" sldId="290"/>
        </pc:sldMkLst>
      </pc:sldChg>
      <pc:sldChg chg="del">
        <pc:chgData name="Thịnh Ngô" userId="1709d8997d2bc985" providerId="LiveId" clId="{535A166D-080C-41BF-BDB0-B4D6B83E9869}" dt="2022-10-18T15:15:38.437" v="333" actId="47"/>
        <pc:sldMkLst>
          <pc:docMk/>
          <pc:sldMk cId="0" sldId="291"/>
        </pc:sldMkLst>
      </pc:sldChg>
      <pc:sldChg chg="addSp delSp modSp mod">
        <pc:chgData name="Thịnh Ngô" userId="1709d8997d2bc985" providerId="LiveId" clId="{535A166D-080C-41BF-BDB0-B4D6B83E9869}" dt="2022-10-18T15:28:22.103" v="392" actId="22"/>
        <pc:sldMkLst>
          <pc:docMk/>
          <pc:sldMk cId="0" sldId="292"/>
        </pc:sldMkLst>
        <pc:spChg chg="del mod">
          <ac:chgData name="Thịnh Ngô" userId="1709d8997d2bc985" providerId="LiveId" clId="{535A166D-080C-41BF-BDB0-B4D6B83E9869}" dt="2022-10-18T15:20:07.477" v="337"/>
          <ac:spMkLst>
            <pc:docMk/>
            <pc:sldMk cId="0" sldId="292"/>
            <ac:spMk id="30725" creationId="{E09CA123-E911-2D1C-B934-CC8CC7827DAF}"/>
          </ac:spMkLst>
        </pc:spChg>
        <pc:picChg chg="add del">
          <ac:chgData name="Thịnh Ngô" userId="1709d8997d2bc985" providerId="LiveId" clId="{535A166D-080C-41BF-BDB0-B4D6B83E9869}" dt="2022-10-18T15:28:22.103" v="392" actId="22"/>
          <ac:picMkLst>
            <pc:docMk/>
            <pc:sldMk cId="0" sldId="292"/>
            <ac:picMk id="3" creationId="{1869959F-A66F-2345-F0B0-BFEFBD68F5E3}"/>
          </ac:picMkLst>
        </pc:picChg>
        <pc:picChg chg="del">
          <ac:chgData name="Thịnh Ngô" userId="1709d8997d2bc985" providerId="LiveId" clId="{535A166D-080C-41BF-BDB0-B4D6B83E9869}" dt="2022-10-18T15:20:01.973" v="334" actId="478"/>
          <ac:picMkLst>
            <pc:docMk/>
            <pc:sldMk cId="0" sldId="292"/>
            <ac:picMk id="30724" creationId="{C0F22D33-27BA-3241-4555-2CA6370E8467}"/>
          </ac:picMkLst>
        </pc:picChg>
      </pc:sldChg>
      <pc:sldChg chg="delSp modSp del mod">
        <pc:chgData name="Thịnh Ngô" userId="1709d8997d2bc985" providerId="LiveId" clId="{535A166D-080C-41BF-BDB0-B4D6B83E9869}" dt="2022-10-18T15:31:22.699" v="445" actId="47"/>
        <pc:sldMkLst>
          <pc:docMk/>
          <pc:sldMk cId="0" sldId="293"/>
        </pc:sldMkLst>
        <pc:graphicFrameChg chg="del modGraphic">
          <ac:chgData name="Thịnh Ngô" userId="1709d8997d2bc985" providerId="LiveId" clId="{535A166D-080C-41BF-BDB0-B4D6B83E9869}" dt="2022-10-18T15:26:02.063" v="390" actId="478"/>
          <ac:graphicFrameMkLst>
            <pc:docMk/>
            <pc:sldMk cId="0" sldId="293"/>
            <ac:graphicFrameMk id="10" creationId="{DC6C0138-A6DB-DE0C-76C8-41D9746DB5F2}"/>
          </ac:graphicFrameMkLst>
        </pc:graphicFrameChg>
      </pc:sldChg>
      <pc:sldChg chg="modSp mod">
        <pc:chgData name="Thịnh Ngô" userId="1709d8997d2bc985" providerId="LiveId" clId="{535A166D-080C-41BF-BDB0-B4D6B83E9869}" dt="2022-10-18T15:24:32.900" v="388" actId="5793"/>
        <pc:sldMkLst>
          <pc:docMk/>
          <pc:sldMk cId="0" sldId="297"/>
        </pc:sldMkLst>
        <pc:spChg chg="mod">
          <ac:chgData name="Thịnh Ngô" userId="1709d8997d2bc985" providerId="LiveId" clId="{535A166D-080C-41BF-BDB0-B4D6B83E9869}" dt="2022-10-18T15:24:07.506" v="380" actId="20577"/>
          <ac:spMkLst>
            <pc:docMk/>
            <pc:sldMk cId="0" sldId="297"/>
            <ac:spMk id="39938" creationId="{AEF5E1B3-6D66-1CDD-9758-CA0336EA580B}"/>
          </ac:spMkLst>
        </pc:spChg>
        <pc:spChg chg="mod">
          <ac:chgData name="Thịnh Ngô" userId="1709d8997d2bc985" providerId="LiveId" clId="{535A166D-080C-41BF-BDB0-B4D6B83E9869}" dt="2022-10-18T15:24:32.900" v="388" actId="5793"/>
          <ac:spMkLst>
            <pc:docMk/>
            <pc:sldMk cId="0" sldId="297"/>
            <ac:spMk id="39941" creationId="{9FFC347A-15B2-C4C2-572F-D3890B7BAF22}"/>
          </ac:spMkLst>
        </pc:spChg>
      </pc:sldChg>
      <pc:sldChg chg="new del">
        <pc:chgData name="Thịnh Ngô" userId="1709d8997d2bc985" providerId="LiveId" clId="{535A166D-080C-41BF-BDB0-B4D6B83E9869}" dt="2022-10-18T10:00:33.461" v="2" actId="47"/>
        <pc:sldMkLst>
          <pc:docMk/>
          <pc:sldMk cId="1769983928" sldId="316"/>
        </pc:sldMkLst>
      </pc:sldChg>
      <pc:sldChg chg="new del">
        <pc:chgData name="Thịnh Ngô" userId="1709d8997d2bc985" providerId="LiveId" clId="{535A166D-080C-41BF-BDB0-B4D6B83E9869}" dt="2022-10-18T15:22:20.814" v="338" actId="47"/>
        <pc:sldMkLst>
          <pc:docMk/>
          <pc:sldMk cId="3149189942" sldId="317"/>
        </pc:sldMkLst>
      </pc:sldChg>
    </pc:docChg>
  </pc:docChgLst>
  <pc:docChgLst>
    <pc:chgData name="Cường Nguyễn" userId="ee76dfba42010a77" providerId="LiveId" clId="{26DF0FF0-2D5E-4D65-962D-D8D0DC8B9BD9}"/>
    <pc:docChg chg="undo custSel delSld modSld sldOrd">
      <pc:chgData name="Cường Nguyễn" userId="ee76dfba42010a77" providerId="LiveId" clId="{26DF0FF0-2D5E-4D65-962D-D8D0DC8B9BD9}" dt="2022-10-18T14:51:44.452" v="1767" actId="1076"/>
      <pc:docMkLst>
        <pc:docMk/>
      </pc:docMkLst>
      <pc:sldChg chg="modSp mod">
        <pc:chgData name="Cường Nguyễn" userId="ee76dfba42010a77" providerId="LiveId" clId="{26DF0FF0-2D5E-4D65-962D-D8D0DC8B9BD9}" dt="2022-10-17T21:45:16.700" v="581" actId="1076"/>
        <pc:sldMkLst>
          <pc:docMk/>
          <pc:sldMk cId="0" sldId="257"/>
        </pc:sldMkLst>
        <pc:spChg chg="mod">
          <ac:chgData name="Cường Nguyễn" userId="ee76dfba42010a77" providerId="LiveId" clId="{26DF0FF0-2D5E-4D65-962D-D8D0DC8B9BD9}" dt="2022-10-17T21:43:34.521" v="577" actId="1076"/>
          <ac:spMkLst>
            <pc:docMk/>
            <pc:sldMk cId="0" sldId="257"/>
            <ac:spMk id="3" creationId="{249BEEF3-DD31-4E62-1902-637B2933C2AB}"/>
          </ac:spMkLst>
        </pc:spChg>
        <pc:spChg chg="mod">
          <ac:chgData name="Cường Nguyễn" userId="ee76dfba42010a77" providerId="LiveId" clId="{26DF0FF0-2D5E-4D65-962D-D8D0DC8B9BD9}" dt="2022-10-17T21:45:16.700" v="581" actId="1076"/>
          <ac:spMkLst>
            <pc:docMk/>
            <pc:sldMk cId="0" sldId="257"/>
            <ac:spMk id="11266" creationId="{BA296A9A-FA03-BEF1-F14D-D4398DA9E201}"/>
          </ac:spMkLst>
        </pc:spChg>
        <pc:picChg chg="mod">
          <ac:chgData name="Cường Nguyễn" userId="ee76dfba42010a77" providerId="LiveId" clId="{26DF0FF0-2D5E-4D65-962D-D8D0DC8B9BD9}" dt="2022-10-17T21:44:47.410" v="579" actId="1076"/>
          <ac:picMkLst>
            <pc:docMk/>
            <pc:sldMk cId="0" sldId="257"/>
            <ac:picMk id="11268" creationId="{FB3FA33B-AE11-587F-73B4-50E9C50BD11B}"/>
          </ac:picMkLst>
        </pc:picChg>
      </pc:sldChg>
      <pc:sldChg chg="modSp mod">
        <pc:chgData name="Cường Nguyễn" userId="ee76dfba42010a77" providerId="LiveId" clId="{26DF0FF0-2D5E-4D65-962D-D8D0DC8B9BD9}" dt="2022-10-18T14:49:08.559" v="1766" actId="207"/>
        <pc:sldMkLst>
          <pc:docMk/>
          <pc:sldMk cId="0" sldId="258"/>
        </pc:sldMkLst>
        <pc:spChg chg="mod">
          <ac:chgData name="Cường Nguyễn" userId="ee76dfba42010a77" providerId="LiveId" clId="{26DF0FF0-2D5E-4D65-962D-D8D0DC8B9BD9}" dt="2022-10-18T14:49:08.559" v="1766" actId="207"/>
          <ac:spMkLst>
            <pc:docMk/>
            <pc:sldMk cId="0" sldId="258"/>
            <ac:spMk id="14339" creationId="{81C84ED6-C97A-B38D-6630-F02C7DA1D4EA}"/>
          </ac:spMkLst>
        </pc:spChg>
      </pc:sldChg>
      <pc:sldChg chg="addSp delSp modSp mod">
        <pc:chgData name="Cường Nguyễn" userId="ee76dfba42010a77" providerId="LiveId" clId="{26DF0FF0-2D5E-4D65-962D-D8D0DC8B9BD9}" dt="2022-10-18T14:51:44.452" v="1767" actId="1076"/>
        <pc:sldMkLst>
          <pc:docMk/>
          <pc:sldMk cId="0" sldId="298"/>
        </pc:sldMkLst>
        <pc:spChg chg="add del">
          <ac:chgData name="Cường Nguyễn" userId="ee76dfba42010a77" providerId="LiveId" clId="{26DF0FF0-2D5E-4D65-962D-D8D0DC8B9BD9}" dt="2022-10-17T21:45:51.785" v="584" actId="22"/>
          <ac:spMkLst>
            <pc:docMk/>
            <pc:sldMk cId="0" sldId="298"/>
            <ac:spMk id="3" creationId="{F1E2E0DB-FEEF-E07B-9BE3-ABDCB1CC5391}"/>
          </ac:spMkLst>
        </pc:spChg>
        <pc:spChg chg="add mod">
          <ac:chgData name="Cường Nguyễn" userId="ee76dfba42010a77" providerId="LiveId" clId="{26DF0FF0-2D5E-4D65-962D-D8D0DC8B9BD9}" dt="2022-10-18T14:51:44.452" v="1767" actId="1076"/>
          <ac:spMkLst>
            <pc:docMk/>
            <pc:sldMk cId="0" sldId="298"/>
            <ac:spMk id="5" creationId="{82882637-36BC-3C8B-86B9-85FE6C456D9C}"/>
          </ac:spMkLst>
        </pc:spChg>
        <pc:spChg chg="del mod">
          <ac:chgData name="Cường Nguyễn" userId="ee76dfba42010a77" providerId="LiveId" clId="{26DF0FF0-2D5E-4D65-962D-D8D0DC8B9BD9}" dt="2022-10-17T15:32:07.242" v="568" actId="478"/>
          <ac:spMkLst>
            <pc:docMk/>
            <pc:sldMk cId="0" sldId="298"/>
            <ac:spMk id="14338" creationId="{FA7ACDE5-D61D-DBE8-51AB-F12A3DCAF0CD}"/>
          </ac:spMkLst>
        </pc:spChg>
        <pc:spChg chg="mod">
          <ac:chgData name="Cường Nguyễn" userId="ee76dfba42010a77" providerId="LiveId" clId="{26DF0FF0-2D5E-4D65-962D-D8D0DC8B9BD9}" dt="2022-10-17T21:45:55.566" v="586" actId="21"/>
          <ac:spMkLst>
            <pc:docMk/>
            <pc:sldMk cId="0" sldId="298"/>
            <ac:spMk id="14339" creationId="{540A4A8B-97D2-5D26-5F73-800AA3C8EBA9}"/>
          </ac:spMkLst>
        </pc:spChg>
      </pc:sldChg>
      <pc:sldChg chg="addSp delSp modSp mod ord">
        <pc:chgData name="Cường Nguyễn" userId="ee76dfba42010a77" providerId="LiveId" clId="{26DF0FF0-2D5E-4D65-962D-D8D0DC8B9BD9}" dt="2022-10-17T22:46:28.271" v="1752"/>
        <pc:sldMkLst>
          <pc:docMk/>
          <pc:sldMk cId="3209544387" sldId="305"/>
        </pc:sldMkLst>
        <pc:spChg chg="add mod">
          <ac:chgData name="Cường Nguyễn" userId="ee76dfba42010a77" providerId="LiveId" clId="{26DF0FF0-2D5E-4D65-962D-D8D0DC8B9BD9}" dt="2022-10-17T22:18:34.204" v="737" actId="1076"/>
          <ac:spMkLst>
            <pc:docMk/>
            <pc:sldMk cId="3209544387" sldId="305"/>
            <ac:spMk id="2" creationId="{F9A9145C-2300-131F-E8CC-0E6CE04964CA}"/>
          </ac:spMkLst>
        </pc:spChg>
        <pc:spChg chg="del">
          <ac:chgData name="Cường Nguyễn" userId="ee76dfba42010a77" providerId="LiveId" clId="{26DF0FF0-2D5E-4D65-962D-D8D0DC8B9BD9}" dt="2022-10-17T22:18:16.750" v="732" actId="478"/>
          <ac:spMkLst>
            <pc:docMk/>
            <pc:sldMk cId="3209544387" sldId="305"/>
            <ac:spMk id="11266" creationId="{BA296A9A-FA03-BEF1-F14D-D4398DA9E201}"/>
          </ac:spMkLst>
        </pc:spChg>
        <pc:picChg chg="add mod">
          <ac:chgData name="Cường Nguyễn" userId="ee76dfba42010a77" providerId="LiveId" clId="{26DF0FF0-2D5E-4D65-962D-D8D0DC8B9BD9}" dt="2022-10-17T22:18:32.246" v="736" actId="1076"/>
          <ac:picMkLst>
            <pc:docMk/>
            <pc:sldMk cId="3209544387" sldId="305"/>
            <ac:picMk id="3" creationId="{292782FA-A48A-16BD-6467-467CF00842CB}"/>
          </ac:picMkLst>
        </pc:picChg>
      </pc:sldChg>
      <pc:sldChg chg="addSp delSp modSp mod ord setBg">
        <pc:chgData name="Cường Nguyễn" userId="ee76dfba42010a77" providerId="LiveId" clId="{26DF0FF0-2D5E-4D65-962D-D8D0DC8B9BD9}" dt="2022-10-18T14:43:25.561" v="1765" actId="5793"/>
        <pc:sldMkLst>
          <pc:docMk/>
          <pc:sldMk cId="1282279785" sldId="313"/>
        </pc:sldMkLst>
        <pc:spChg chg="add mod">
          <ac:chgData name="Cường Nguyễn" userId="ee76dfba42010a77" providerId="LiveId" clId="{26DF0FF0-2D5E-4D65-962D-D8D0DC8B9BD9}" dt="2022-10-17T22:19:31.363" v="771" actId="1076"/>
          <ac:spMkLst>
            <pc:docMk/>
            <pc:sldMk cId="1282279785" sldId="313"/>
            <ac:spMk id="2" creationId="{D47C93AE-23CA-5FDB-54FA-994C7E90D361}"/>
          </ac:spMkLst>
        </pc:spChg>
        <pc:spChg chg="add mod">
          <ac:chgData name="Cường Nguyễn" userId="ee76dfba42010a77" providerId="LiveId" clId="{26DF0FF0-2D5E-4D65-962D-D8D0DC8B9BD9}" dt="2022-10-18T14:43:25.561" v="1765" actId="5793"/>
          <ac:spMkLst>
            <pc:docMk/>
            <pc:sldMk cId="1282279785" sldId="313"/>
            <ac:spMk id="4" creationId="{06F0A84F-5865-68F7-2539-06AA3C047736}"/>
          </ac:spMkLst>
        </pc:spChg>
        <pc:spChg chg="del mod">
          <ac:chgData name="Cường Nguyễn" userId="ee76dfba42010a77" providerId="LiveId" clId="{26DF0FF0-2D5E-4D65-962D-D8D0DC8B9BD9}" dt="2022-10-17T22:18:45.061" v="739" actId="478"/>
          <ac:spMkLst>
            <pc:docMk/>
            <pc:sldMk cId="1282279785" sldId="313"/>
            <ac:spMk id="39938" creationId="{AEF5E1B3-6D66-1CDD-9758-CA0336EA580B}"/>
          </ac:spMkLst>
        </pc:spChg>
        <pc:spChg chg="mod">
          <ac:chgData name="Cường Nguyễn" userId="ee76dfba42010a77" providerId="LiveId" clId="{26DF0FF0-2D5E-4D65-962D-D8D0DC8B9BD9}" dt="2022-10-17T21:50:14.759" v="712" actId="26606"/>
          <ac:spMkLst>
            <pc:docMk/>
            <pc:sldMk cId="1282279785" sldId="313"/>
            <ac:spMk id="39939" creationId="{F5894AF9-7B4C-1BC1-F9AC-709344E2DFF3}"/>
          </ac:spMkLst>
        </pc:spChg>
        <pc:spChg chg="add del">
          <ac:chgData name="Cường Nguyễn" userId="ee76dfba42010a77" providerId="LiveId" clId="{26DF0FF0-2D5E-4D65-962D-D8D0DC8B9BD9}" dt="2022-10-17T21:50:14.759" v="712" actId="26606"/>
          <ac:spMkLst>
            <pc:docMk/>
            <pc:sldMk cId="1282279785" sldId="313"/>
            <ac:spMk id="39945" creationId="{D4771268-CB57-404A-9271-370EB28F6090}"/>
          </ac:spMkLst>
        </pc:spChg>
        <pc:spChg chg="add">
          <ac:chgData name="Cường Nguyễn" userId="ee76dfba42010a77" providerId="LiveId" clId="{26DF0FF0-2D5E-4D65-962D-D8D0DC8B9BD9}" dt="2022-10-17T21:50:14.759" v="712" actId="26606"/>
          <ac:spMkLst>
            <pc:docMk/>
            <pc:sldMk cId="1282279785" sldId="313"/>
            <ac:spMk id="39950" creationId="{23127454-05ED-4566-85B8-9B19E8D6DC63}"/>
          </ac:spMkLst>
        </pc:spChg>
        <pc:picChg chg="add del mod">
          <ac:chgData name="Cường Nguyễn" userId="ee76dfba42010a77" providerId="LiveId" clId="{26DF0FF0-2D5E-4D65-962D-D8D0DC8B9BD9}" dt="2022-10-17T22:42:24.928" v="1622" actId="478"/>
          <ac:picMkLst>
            <pc:docMk/>
            <pc:sldMk cId="1282279785" sldId="313"/>
            <ac:picMk id="5" creationId="{C18AFBF5-AFA2-7A7E-7340-A73F17882683}"/>
          </ac:picMkLst>
        </pc:picChg>
        <pc:picChg chg="add del mod ord">
          <ac:chgData name="Cường Nguyễn" userId="ee76dfba42010a77" providerId="LiveId" clId="{26DF0FF0-2D5E-4D65-962D-D8D0DC8B9BD9}" dt="2022-10-17T22:18:46.128" v="740" actId="478"/>
          <ac:picMkLst>
            <pc:docMk/>
            <pc:sldMk cId="1282279785" sldId="313"/>
            <ac:picMk id="1026" creationId="{89E7BAE4-3719-0199-5AC8-0D2FBF432BBC}"/>
          </ac:picMkLst>
        </pc:picChg>
        <pc:picChg chg="del">
          <ac:chgData name="Cường Nguyễn" userId="ee76dfba42010a77" providerId="LiveId" clId="{26DF0FF0-2D5E-4D65-962D-D8D0DC8B9BD9}" dt="2022-10-17T21:46:37.853" v="600" actId="478"/>
          <ac:picMkLst>
            <pc:docMk/>
            <pc:sldMk cId="1282279785" sldId="313"/>
            <ac:picMk id="5126" creationId="{837736E2-2A44-B09F-7753-E5002FD6B7B8}"/>
          </ac:picMkLst>
        </pc:picChg>
      </pc:sldChg>
      <pc:sldChg chg="addSp delSp modSp mod">
        <pc:chgData name="Cường Nguyễn" userId="ee76dfba42010a77" providerId="LiveId" clId="{26DF0FF0-2D5E-4D65-962D-D8D0DC8B9BD9}" dt="2022-10-17T22:46:18.269" v="1750" actId="20577"/>
        <pc:sldMkLst>
          <pc:docMk/>
          <pc:sldMk cId="1158268645" sldId="314"/>
        </pc:sldMkLst>
        <pc:spChg chg="add mod">
          <ac:chgData name="Cường Nguyễn" userId="ee76dfba42010a77" providerId="LiveId" clId="{26DF0FF0-2D5E-4D65-962D-D8D0DC8B9BD9}" dt="2022-10-17T22:45:14.995" v="1645" actId="1076"/>
          <ac:spMkLst>
            <pc:docMk/>
            <pc:sldMk cId="1158268645" sldId="314"/>
            <ac:spMk id="5" creationId="{8BC874D0-F5C4-DE3C-00F0-ECB2AEAFFDF8}"/>
          </ac:spMkLst>
        </pc:spChg>
        <pc:spChg chg="mod">
          <ac:chgData name="Cường Nguyễn" userId="ee76dfba42010a77" providerId="LiveId" clId="{26DF0FF0-2D5E-4D65-962D-D8D0DC8B9BD9}" dt="2022-10-17T22:46:18.269" v="1750" actId="20577"/>
          <ac:spMkLst>
            <pc:docMk/>
            <pc:sldMk cId="1158268645" sldId="314"/>
            <ac:spMk id="39938" creationId="{AEF5E1B3-6D66-1CDD-9758-CA0336EA580B}"/>
          </ac:spMkLst>
        </pc:spChg>
        <pc:picChg chg="add mod">
          <ac:chgData name="Cường Nguyễn" userId="ee76dfba42010a77" providerId="LiveId" clId="{26DF0FF0-2D5E-4D65-962D-D8D0DC8B9BD9}" dt="2022-10-17T22:44:17.537" v="1636" actId="1076"/>
          <ac:picMkLst>
            <pc:docMk/>
            <pc:sldMk cId="1158268645" sldId="314"/>
            <ac:picMk id="2" creationId="{93019A3C-3D17-3E15-8ABD-C301AD4EA2FE}"/>
          </ac:picMkLst>
        </pc:picChg>
        <pc:picChg chg="del">
          <ac:chgData name="Cường Nguyễn" userId="ee76dfba42010a77" providerId="LiveId" clId="{26DF0FF0-2D5E-4D65-962D-D8D0DC8B9BD9}" dt="2022-10-17T22:42:27.486" v="1623" actId="478"/>
          <ac:picMkLst>
            <pc:docMk/>
            <pc:sldMk cId="1158268645" sldId="314"/>
            <ac:picMk id="4" creationId="{5C62B8E8-A46E-8774-3106-FC79C22ACAA1}"/>
          </ac:picMkLst>
        </pc:picChg>
      </pc:sldChg>
      <pc:sldChg chg="delSp mod">
        <pc:chgData name="Cường Nguyễn" userId="ee76dfba42010a77" providerId="LiveId" clId="{26DF0FF0-2D5E-4D65-962D-D8D0DC8B9BD9}" dt="2022-10-17T22:42:50.900" v="1634" actId="478"/>
        <pc:sldMkLst>
          <pc:docMk/>
          <pc:sldMk cId="2674178037" sldId="315"/>
        </pc:sldMkLst>
        <pc:picChg chg="del">
          <ac:chgData name="Cường Nguyễn" userId="ee76dfba42010a77" providerId="LiveId" clId="{26DF0FF0-2D5E-4D65-962D-D8D0DC8B9BD9}" dt="2022-10-17T22:42:50.900" v="1634" actId="478"/>
          <ac:picMkLst>
            <pc:docMk/>
            <pc:sldMk cId="2674178037" sldId="315"/>
            <ac:picMk id="6" creationId="{53777E9C-3837-7550-320B-0E8945B6C7ED}"/>
          </ac:picMkLst>
        </pc:picChg>
      </pc:sldChg>
      <pc:sldChg chg="del ord">
        <pc:chgData name="Cường Nguyễn" userId="ee76dfba42010a77" providerId="LiveId" clId="{26DF0FF0-2D5E-4D65-962D-D8D0DC8B9BD9}" dt="2022-10-17T22:46:29.521" v="1753" actId="47"/>
        <pc:sldMkLst>
          <pc:docMk/>
          <pc:sldMk cId="2315095803"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616D02-2AD3-BC59-B9DF-E3279C625F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B56022E-C596-7EA5-09E3-F800F1E7D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B0022BF-4570-417A-A29F-F11260EFD22E}" type="datetimeFigureOut">
              <a:rPr lang="en-US"/>
              <a:pPr>
                <a:defRPr/>
              </a:pPr>
              <a:t>19/10/2022</a:t>
            </a:fld>
            <a:endParaRPr lang="en-US"/>
          </a:p>
        </p:txBody>
      </p:sp>
      <p:sp>
        <p:nvSpPr>
          <p:cNvPr id="4" name="Footer Placeholder 3">
            <a:extLst>
              <a:ext uri="{FF2B5EF4-FFF2-40B4-BE49-F238E27FC236}">
                <a16:creationId xmlns:a16="http://schemas.microsoft.com/office/drawing/2014/main" id="{47670315-F63F-869B-F7B4-B48193A962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B94B4F72-93D0-80A9-5F63-BDEA9C4D4C47}"/>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69F940A-FFD8-4AF1-9539-E554300A2A0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43234B-E83D-151C-BE58-00086C9286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E5605FA-3127-CD17-C529-A1672DF6AD3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769BC12-BEC5-4B38-AA52-FCDF83BCB3CD}" type="datetimeFigureOut">
              <a:rPr lang="en-US"/>
              <a:pPr>
                <a:defRPr/>
              </a:pPr>
              <a:t>19/10/2022</a:t>
            </a:fld>
            <a:endParaRPr lang="en-US"/>
          </a:p>
        </p:txBody>
      </p:sp>
      <p:sp>
        <p:nvSpPr>
          <p:cNvPr id="4" name="Slide Image Placeholder 3">
            <a:extLst>
              <a:ext uri="{FF2B5EF4-FFF2-40B4-BE49-F238E27FC236}">
                <a16:creationId xmlns:a16="http://schemas.microsoft.com/office/drawing/2014/main" id="{44706CF5-5DE0-12FF-871D-0F65EAD8794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65E60F1-33E1-82D1-453B-D5982C2948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E0E7DB3-7480-B60D-63BC-3F220E69A85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4E83449-AA7B-4834-B868-DA5849473C6B}"/>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B959A76-0093-4F3F-9F51-5E25ABB98F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Nhắc</a:t>
            </a:r>
            <a:r>
              <a:rPr lang="en-US"/>
              <a:t> </a:t>
            </a:r>
            <a:r>
              <a:rPr lang="en-US" err="1"/>
              <a:t>Tuấn</a:t>
            </a:r>
            <a:r>
              <a:rPr lang="en-US"/>
              <a:t> </a:t>
            </a:r>
            <a:r>
              <a:rPr lang="en-US" err="1"/>
              <a:t>múa</a:t>
            </a:r>
            <a:r>
              <a:rPr lang="en-US"/>
              <a:t> JS</a:t>
            </a:r>
          </a:p>
        </p:txBody>
      </p:sp>
      <p:sp>
        <p:nvSpPr>
          <p:cNvPr id="4" name="Chỗ dành sẵn cho Số hiệu Bản chiếu 3"/>
          <p:cNvSpPr>
            <a:spLocks noGrp="1"/>
          </p:cNvSpPr>
          <p:nvPr>
            <p:ph type="sldNum" sz="quarter" idx="5"/>
          </p:nvPr>
        </p:nvSpPr>
        <p:spPr/>
        <p:txBody>
          <a:bodyPr/>
          <a:lstStyle/>
          <a:p>
            <a:pPr>
              <a:defRPr/>
            </a:pPr>
            <a:fld id="{CB959A76-0093-4F3F-9F51-5E25ABB98F7D}" type="slidenum">
              <a:rPr lang="en-US" altLang="en-US" smtClean="0"/>
              <a:pPr>
                <a:defRPr/>
              </a:pPr>
              <a:t>35</a:t>
            </a:fld>
            <a:endParaRPr lang="en-US" altLang="en-US"/>
          </a:p>
        </p:txBody>
      </p:sp>
    </p:spTree>
    <p:extLst>
      <p:ext uri="{BB962C8B-B14F-4D97-AF65-F5344CB8AC3E}">
        <p14:creationId xmlns:p14="http://schemas.microsoft.com/office/powerpoint/2010/main" val="3627061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4"/>
          <p:cNvSpPr>
            <a:spLocks noGrp="1"/>
          </p:cNvSpPr>
          <p:nvPr>
            <p:ph type="title"/>
          </p:nvPr>
        </p:nvSpPr>
        <p:spPr>
          <a:xfrm>
            <a:off x="2416969" y="2461846"/>
            <a:ext cx="7358062" cy="1934307"/>
          </a:xfrm>
          <a:prstGeom prst="rect">
            <a:avLst/>
          </a:prstGeom>
        </p:spPr>
        <p:txBody>
          <a:bodyPr anchor="ctr" anchorCtr="0"/>
          <a:lstStyle>
            <a:lvl1pPr algn="ctr">
              <a:defRPr sz="4800" b="1">
                <a:solidFill>
                  <a:schemeClr val="bg1"/>
                </a:solidFill>
                <a:latin typeface="Arial" panose="020B0604020202020204" pitchFamily="34" charset="0"/>
                <a:ea typeface="Tahoma" panose="020B060403050404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340034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FC7DA7AC-FD49-42CC-4C31-8C72A12586CB}"/>
              </a:ext>
            </a:extLst>
          </p:cNvPr>
          <p:cNvSpPr txBox="1">
            <a:spLocks/>
          </p:cNvSpPr>
          <p:nvPr userDrawn="1"/>
        </p:nvSpPr>
        <p:spPr bwMode="auto">
          <a:xfrm>
            <a:off x="5605463" y="2870200"/>
            <a:ext cx="5422900" cy="969963"/>
          </a:xfrm>
          <a:prstGeom prst="rect">
            <a:avLst/>
          </a:prstGeom>
          <a:no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defRPr/>
            </a:pPr>
            <a:r>
              <a:rPr lang="en-US" altLang="en-US" sz="6000" b="1">
                <a:solidFill>
                  <a:srgbClr val="2B4196"/>
                </a:solidFill>
                <a:latin typeface="Arial" panose="020B0604020202020204" pitchFamily="34" charset="0"/>
                <a:ea typeface="Lato" panose="020F0502020204030203"/>
                <a:cs typeface="Arial" panose="020B0604020202020204" pitchFamily="34" charset="0"/>
              </a:rPr>
              <a:t>THANK YOU !</a:t>
            </a:r>
          </a:p>
        </p:txBody>
      </p:sp>
    </p:spTree>
    <p:extLst>
      <p:ext uri="{BB962C8B-B14F-4D97-AF65-F5344CB8AC3E}">
        <p14:creationId xmlns:p14="http://schemas.microsoft.com/office/powerpoint/2010/main" val="226557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E51D0FC-DD2A-01C1-23D0-370BDEB5983A}"/>
              </a:ext>
            </a:extLst>
          </p:cNvPr>
          <p:cNvSpPr>
            <a:spLocks noGrp="1"/>
          </p:cNvSpPr>
          <p:nvPr>
            <p:ph type="dt" sz="half" idx="10"/>
          </p:nvPr>
        </p:nvSpPr>
        <p:spPr>
          <a:xfrm>
            <a:off x="838200" y="6486525"/>
            <a:ext cx="2743200" cy="365125"/>
          </a:xfrm>
          <a:prstGeom prst="rect">
            <a:avLst/>
          </a:prstGeom>
        </p:spPr>
        <p:txBody>
          <a:bodyPr/>
          <a:lstStyle>
            <a:lvl1pPr algn="ctr" eaLnBrk="1" fontAlgn="auto" hangingPunct="1">
              <a:spcBef>
                <a:spcPts val="0"/>
              </a:spcBef>
              <a:spcAft>
                <a:spcPts val="0"/>
              </a:spcAft>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a:defRPr/>
            </a:pPr>
            <a:fld id="{5C6C9FB8-2631-458E-93C2-4A2BDB196538}" type="datetime1">
              <a:rPr lang="en-US"/>
              <a:pPr>
                <a:defRPr/>
              </a:pPr>
              <a:t>19/10/2022</a:t>
            </a:fld>
            <a:endParaRPr lang="en-US"/>
          </a:p>
        </p:txBody>
      </p:sp>
      <p:sp>
        <p:nvSpPr>
          <p:cNvPr id="3" name="Footer Placeholder 4">
            <a:extLst>
              <a:ext uri="{FF2B5EF4-FFF2-40B4-BE49-F238E27FC236}">
                <a16:creationId xmlns:a16="http://schemas.microsoft.com/office/drawing/2014/main" id="{9D258EE8-FBB1-6F8E-6B1B-7FE90DCB43F0}"/>
              </a:ext>
            </a:extLst>
          </p:cNvPr>
          <p:cNvSpPr>
            <a:spLocks noGrp="1"/>
          </p:cNvSpPr>
          <p:nvPr>
            <p:ph type="ftr" sz="quarter" idx="11"/>
          </p:nvPr>
        </p:nvSpPr>
        <p:spPr>
          <a:xfrm>
            <a:off x="4038600" y="6486525"/>
            <a:ext cx="4114800" cy="365125"/>
          </a:xfrm>
          <a:prstGeom prst="rect">
            <a:avLst/>
          </a:prstGeom>
        </p:spPr>
        <p:txBody>
          <a:bodyPr/>
          <a:lstStyle>
            <a:lvl1pPr algn="ctr" eaLnBrk="1" fontAlgn="auto" hangingPunct="1">
              <a:spcBef>
                <a:spcPts val="0"/>
              </a:spcBef>
              <a:spcAft>
                <a:spcPts val="0"/>
              </a:spcAft>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4804B297-6289-7C2F-BAE9-117A5F5AACD6}"/>
              </a:ext>
            </a:extLst>
          </p:cNvPr>
          <p:cNvSpPr>
            <a:spLocks noGrp="1"/>
          </p:cNvSpPr>
          <p:nvPr>
            <p:ph type="sldNum" sz="quarter" idx="12"/>
          </p:nvPr>
        </p:nvSpPr>
        <p:spPr>
          <a:xfrm>
            <a:off x="9156700" y="6492875"/>
            <a:ext cx="27432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b="1">
                <a:solidFill>
                  <a:srgbClr val="203864"/>
                </a:solidFill>
                <a:latin typeface="Lato" panose="020F0502020204030203" pitchFamily="34" charset="0"/>
                <a:ea typeface="Lato" panose="020F0502020204030203" pitchFamily="34" charset="0"/>
                <a:cs typeface="Lato" panose="020F0502020204030203" pitchFamily="34" charset="0"/>
              </a:defRPr>
            </a:lvl1pPr>
          </a:lstStyle>
          <a:p>
            <a:pPr>
              <a:defRPr/>
            </a:pPr>
            <a:fld id="{314E8B12-F63E-432C-8CB7-70AAB31D37DF}" type="slidenum">
              <a:rPr lang="en-US" altLang="en-US"/>
              <a:pPr>
                <a:defRPr/>
              </a:pPr>
              <a:t>‹#›</a:t>
            </a:fld>
            <a:endParaRPr lang="en-US" altLang="en-US"/>
          </a:p>
        </p:txBody>
      </p:sp>
    </p:spTree>
    <p:extLst>
      <p:ext uri="{BB962C8B-B14F-4D97-AF65-F5344CB8AC3E}">
        <p14:creationId xmlns:p14="http://schemas.microsoft.com/office/powerpoint/2010/main" val="277424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8"/>
          <p:cNvSpPr>
            <a:spLocks noGrp="1"/>
          </p:cNvSpPr>
          <p:nvPr>
            <p:ph type="title"/>
          </p:nvPr>
        </p:nvSpPr>
        <p:spPr>
          <a:xfrm>
            <a:off x="338736" y="278573"/>
            <a:ext cx="11514528" cy="436098"/>
          </a:xfrm>
          <a:prstGeom prst="rect">
            <a:avLst/>
          </a:prstGeom>
        </p:spPr>
        <p:txBody>
          <a:bodyPr anchor="ctr" anchorCtr="0"/>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8" name="Content Placeholder 7"/>
          <p:cNvSpPr>
            <a:spLocks noGrp="1"/>
          </p:cNvSpPr>
          <p:nvPr>
            <p:ph sz="quarter" idx="13"/>
          </p:nvPr>
        </p:nvSpPr>
        <p:spPr>
          <a:xfrm>
            <a:off x="338737" y="1650124"/>
            <a:ext cx="11514528" cy="4317843"/>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vl2pPr>
              <a:defRPr>
                <a:solidFill>
                  <a:srgbClr val="2B4196"/>
                </a:solidFill>
                <a:latin typeface="Arial" panose="020B0604020202020204" pitchFamily="34" charset="0"/>
                <a:ea typeface="Lato" panose="020F0502020204030203" pitchFamily="34" charset="0"/>
                <a:cs typeface="Arial" panose="020B0604020202020204" pitchFamily="34" charset="0"/>
              </a:defRPr>
            </a:lvl2pPr>
            <a:lvl3pPr>
              <a:defRPr>
                <a:solidFill>
                  <a:srgbClr val="2B4196"/>
                </a:solidFill>
                <a:latin typeface="Arial" panose="020B0604020202020204" pitchFamily="34" charset="0"/>
                <a:ea typeface="Lato" panose="020F0502020204030203" pitchFamily="34" charset="0"/>
                <a:cs typeface="Arial" panose="020B0604020202020204" pitchFamily="34" charset="0"/>
              </a:defRPr>
            </a:lvl3pPr>
            <a:lvl4pPr>
              <a:defRPr>
                <a:solidFill>
                  <a:srgbClr val="2B4196"/>
                </a:solidFill>
                <a:latin typeface="Arial" panose="020B0604020202020204" pitchFamily="34" charset="0"/>
                <a:ea typeface="Lato" panose="020F0502020204030203" pitchFamily="34" charset="0"/>
                <a:cs typeface="Arial" panose="020B0604020202020204" pitchFamily="34" charset="0"/>
              </a:defRPr>
            </a:lvl4pPr>
            <a:lvl5pPr>
              <a:defRPr>
                <a:solidFill>
                  <a:srgbClr val="2B4196"/>
                </a:solidFill>
                <a:latin typeface="Arial" panose="020B0604020202020204" pitchFamily="34" charset="0"/>
                <a:ea typeface="Lato" panose="020F0502020204030203"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3">
            <a:extLst>
              <a:ext uri="{FF2B5EF4-FFF2-40B4-BE49-F238E27FC236}">
                <a16:creationId xmlns:a16="http://schemas.microsoft.com/office/drawing/2014/main" id="{4732D702-1106-2C65-CC2D-9DBC4121C5E6}"/>
              </a:ext>
            </a:extLst>
          </p:cNvPr>
          <p:cNvSpPr>
            <a:spLocks noGrp="1"/>
          </p:cNvSpPr>
          <p:nvPr>
            <p:ph type="dt" sz="half" idx="14"/>
          </p:nvPr>
        </p:nvSpPr>
        <p:spPr>
          <a:xfrm>
            <a:off x="858838" y="6580188"/>
            <a:ext cx="2743200" cy="271462"/>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3A987D6D-26EB-4B7F-8662-3A76C0E0A2B7}" type="datetime1">
              <a:rPr lang="en-US"/>
              <a:pPr>
                <a:defRPr/>
              </a:pPr>
              <a:t>19/10/2022</a:t>
            </a:fld>
            <a:endParaRPr lang="en-US"/>
          </a:p>
        </p:txBody>
      </p:sp>
      <p:sp>
        <p:nvSpPr>
          <p:cNvPr id="3" name="Footer Placeholder 4">
            <a:extLst>
              <a:ext uri="{FF2B5EF4-FFF2-40B4-BE49-F238E27FC236}">
                <a16:creationId xmlns:a16="http://schemas.microsoft.com/office/drawing/2014/main" id="{BCCD7605-837E-9000-1753-992182CAD6FD}"/>
              </a:ext>
            </a:extLst>
          </p:cNvPr>
          <p:cNvSpPr>
            <a:spLocks noGrp="1"/>
          </p:cNvSpPr>
          <p:nvPr>
            <p:ph type="ftr" sz="quarter" idx="15"/>
          </p:nvPr>
        </p:nvSpPr>
        <p:spPr>
          <a:xfrm>
            <a:off x="4059238" y="6580188"/>
            <a:ext cx="4114800" cy="271462"/>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B93880BF-8542-A083-5124-EC42E5F1A0C9}"/>
              </a:ext>
            </a:extLst>
          </p:cNvPr>
          <p:cNvSpPr>
            <a:spLocks noGrp="1"/>
          </p:cNvSpPr>
          <p:nvPr>
            <p:ph type="sldNum" sz="quarter" idx="16"/>
          </p:nvPr>
        </p:nvSpPr>
        <p:spPr>
          <a:xfrm>
            <a:off x="9177338" y="6586538"/>
            <a:ext cx="2743200" cy="271462"/>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51E84DA2-A1DF-49EB-8151-2212591D6C4C}" type="slidenum">
              <a:rPr lang="en-US" altLang="en-US"/>
              <a:pPr>
                <a:defRPr/>
              </a:pPr>
              <a:t>‹#›</a:t>
            </a:fld>
            <a:endParaRPr lang="en-US" altLang="en-US"/>
          </a:p>
        </p:txBody>
      </p:sp>
    </p:spTree>
    <p:extLst>
      <p:ext uri="{BB962C8B-B14F-4D97-AF65-F5344CB8AC3E}">
        <p14:creationId xmlns:p14="http://schemas.microsoft.com/office/powerpoint/2010/main" val="365499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itle 8"/>
          <p:cNvSpPr>
            <a:spLocks noGrp="1"/>
          </p:cNvSpPr>
          <p:nvPr>
            <p:ph type="title"/>
          </p:nvPr>
        </p:nvSpPr>
        <p:spPr>
          <a:xfrm>
            <a:off x="338736" y="280708"/>
            <a:ext cx="11514528" cy="436098"/>
          </a:xfrm>
          <a:prstGeom prst="rect">
            <a:avLst/>
          </a:prstGeom>
        </p:spPr>
        <p:txBody>
          <a:bodyPr anchor="ctr" anchorCtr="0"/>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12" name="Chart Placeholder 9"/>
          <p:cNvSpPr>
            <a:spLocks noGrp="1"/>
          </p:cNvSpPr>
          <p:nvPr>
            <p:ph type="chart" sz="quarter" idx="13"/>
          </p:nvPr>
        </p:nvSpPr>
        <p:spPr>
          <a:xfrm>
            <a:off x="330201" y="1684455"/>
            <a:ext cx="5765800" cy="4378207"/>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chart</a:t>
            </a:r>
          </a:p>
        </p:txBody>
      </p:sp>
      <p:sp>
        <p:nvSpPr>
          <p:cNvPr id="13" name="Picture Placeholder 11"/>
          <p:cNvSpPr>
            <a:spLocks noGrp="1"/>
          </p:cNvSpPr>
          <p:nvPr>
            <p:ph type="pic" sz="quarter" idx="14"/>
          </p:nvPr>
        </p:nvSpPr>
        <p:spPr>
          <a:xfrm>
            <a:off x="6238876" y="1692166"/>
            <a:ext cx="5445125" cy="4378436"/>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picture</a:t>
            </a:r>
          </a:p>
        </p:txBody>
      </p:sp>
      <p:sp>
        <p:nvSpPr>
          <p:cNvPr id="2" name="Date Placeholder 3">
            <a:extLst>
              <a:ext uri="{FF2B5EF4-FFF2-40B4-BE49-F238E27FC236}">
                <a16:creationId xmlns:a16="http://schemas.microsoft.com/office/drawing/2014/main" id="{6E90220A-73C3-52F0-1729-763609DC042B}"/>
              </a:ext>
            </a:extLst>
          </p:cNvPr>
          <p:cNvSpPr>
            <a:spLocks noGrp="1"/>
          </p:cNvSpPr>
          <p:nvPr>
            <p:ph type="dt" sz="half" idx="15"/>
          </p:nvPr>
        </p:nvSpPr>
        <p:spPr>
          <a:xfrm>
            <a:off x="858838" y="6577013"/>
            <a:ext cx="2743200" cy="274637"/>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9E7A496F-F3EE-4547-B94E-248E2F422835}" type="datetime1">
              <a:rPr lang="en-US"/>
              <a:pPr>
                <a:defRPr/>
              </a:pPr>
              <a:t>19/10/2022</a:t>
            </a:fld>
            <a:endParaRPr lang="en-US"/>
          </a:p>
        </p:txBody>
      </p:sp>
      <p:sp>
        <p:nvSpPr>
          <p:cNvPr id="3" name="Footer Placeholder 4">
            <a:extLst>
              <a:ext uri="{FF2B5EF4-FFF2-40B4-BE49-F238E27FC236}">
                <a16:creationId xmlns:a16="http://schemas.microsoft.com/office/drawing/2014/main" id="{C7E6C4C7-BBAD-86F6-A8BB-7A852995FDB5}"/>
              </a:ext>
            </a:extLst>
          </p:cNvPr>
          <p:cNvSpPr>
            <a:spLocks noGrp="1"/>
          </p:cNvSpPr>
          <p:nvPr>
            <p:ph type="ftr" sz="quarter" idx="16"/>
          </p:nvPr>
        </p:nvSpPr>
        <p:spPr>
          <a:xfrm>
            <a:off x="4059238" y="6577013"/>
            <a:ext cx="4114800" cy="274637"/>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E67E9C84-926B-2840-78CC-EBBADC49AA89}"/>
              </a:ext>
            </a:extLst>
          </p:cNvPr>
          <p:cNvSpPr>
            <a:spLocks noGrp="1"/>
          </p:cNvSpPr>
          <p:nvPr>
            <p:ph type="sldNum" sz="quarter" idx="17"/>
          </p:nvPr>
        </p:nvSpPr>
        <p:spPr>
          <a:xfrm>
            <a:off x="9177338" y="6584950"/>
            <a:ext cx="2743200" cy="27305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D8871BB6-571E-4069-9522-3224D00BD039}" type="slidenum">
              <a:rPr lang="en-US" altLang="en-US"/>
              <a:pPr>
                <a:defRPr/>
              </a:pPr>
              <a:t>‹#›</a:t>
            </a:fld>
            <a:endParaRPr lang="en-US" altLang="en-US"/>
          </a:p>
        </p:txBody>
      </p:sp>
    </p:spTree>
    <p:extLst>
      <p:ext uri="{BB962C8B-B14F-4D97-AF65-F5344CB8AC3E}">
        <p14:creationId xmlns:p14="http://schemas.microsoft.com/office/powerpoint/2010/main" val="282127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p:nvPr>
        </p:nvSpPr>
        <p:spPr>
          <a:xfrm>
            <a:off x="338737" y="270198"/>
            <a:ext cx="11514528" cy="436098"/>
          </a:xfrm>
          <a:prstGeom prst="rect">
            <a:avLst/>
          </a:prstGeom>
        </p:spPr>
        <p:txBody>
          <a:bodyPr/>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12" name="Text Placeholder 9"/>
          <p:cNvSpPr>
            <a:spLocks noGrp="1"/>
          </p:cNvSpPr>
          <p:nvPr>
            <p:ph type="body" sz="quarter" idx="13"/>
          </p:nvPr>
        </p:nvSpPr>
        <p:spPr>
          <a:xfrm>
            <a:off x="337540" y="1671145"/>
            <a:ext cx="11515725" cy="4300080"/>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vl2pPr>
              <a:defRPr>
                <a:solidFill>
                  <a:srgbClr val="2B4196"/>
                </a:solidFill>
                <a:latin typeface="Arial" panose="020B0604020202020204" pitchFamily="34" charset="0"/>
                <a:ea typeface="Lato" panose="020F0502020204030203" pitchFamily="34" charset="0"/>
                <a:cs typeface="Arial" panose="020B0604020202020204" pitchFamily="34" charset="0"/>
              </a:defRPr>
            </a:lvl2pPr>
            <a:lvl3pPr>
              <a:defRPr>
                <a:solidFill>
                  <a:srgbClr val="2B4196"/>
                </a:solidFill>
                <a:latin typeface="Arial" panose="020B0604020202020204" pitchFamily="34" charset="0"/>
                <a:ea typeface="Lato" panose="020F0502020204030203" pitchFamily="34" charset="0"/>
                <a:cs typeface="Arial" panose="020B0604020202020204" pitchFamily="34" charset="0"/>
              </a:defRPr>
            </a:lvl3pPr>
            <a:lvl4pPr>
              <a:defRPr>
                <a:solidFill>
                  <a:srgbClr val="2B4196"/>
                </a:solidFill>
                <a:latin typeface="Arial" panose="020B0604020202020204" pitchFamily="34" charset="0"/>
                <a:ea typeface="Lato" panose="020F0502020204030203" pitchFamily="34" charset="0"/>
                <a:cs typeface="Arial" panose="020B0604020202020204" pitchFamily="34" charset="0"/>
              </a:defRPr>
            </a:lvl4pPr>
            <a:lvl5pPr>
              <a:defRPr>
                <a:solidFill>
                  <a:srgbClr val="2B4196"/>
                </a:solidFill>
                <a:latin typeface="Arial" panose="020B0604020202020204" pitchFamily="34" charset="0"/>
                <a:ea typeface="Lato" panose="020F0502020204030203"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3">
            <a:extLst>
              <a:ext uri="{FF2B5EF4-FFF2-40B4-BE49-F238E27FC236}">
                <a16:creationId xmlns:a16="http://schemas.microsoft.com/office/drawing/2014/main" id="{9571814D-C081-6FEC-0B1C-9A6F3B8A11CE}"/>
              </a:ext>
            </a:extLst>
          </p:cNvPr>
          <p:cNvSpPr>
            <a:spLocks noGrp="1"/>
          </p:cNvSpPr>
          <p:nvPr>
            <p:ph type="dt" sz="half" idx="14"/>
          </p:nvPr>
        </p:nvSpPr>
        <p:spPr>
          <a:xfrm>
            <a:off x="858838" y="6588125"/>
            <a:ext cx="2743200" cy="263525"/>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5E50D86D-021D-4537-9231-B27C5E2AC3B4}" type="datetime1">
              <a:rPr lang="en-US"/>
              <a:pPr>
                <a:defRPr/>
              </a:pPr>
              <a:t>19/10/2022</a:t>
            </a:fld>
            <a:endParaRPr lang="en-US"/>
          </a:p>
        </p:txBody>
      </p:sp>
      <p:sp>
        <p:nvSpPr>
          <p:cNvPr id="3" name="Footer Placeholder 4">
            <a:extLst>
              <a:ext uri="{FF2B5EF4-FFF2-40B4-BE49-F238E27FC236}">
                <a16:creationId xmlns:a16="http://schemas.microsoft.com/office/drawing/2014/main" id="{94BD795B-1EB8-1C61-37A3-5EDFA22F15EC}"/>
              </a:ext>
            </a:extLst>
          </p:cNvPr>
          <p:cNvSpPr>
            <a:spLocks noGrp="1"/>
          </p:cNvSpPr>
          <p:nvPr>
            <p:ph type="ftr" sz="quarter" idx="15"/>
          </p:nvPr>
        </p:nvSpPr>
        <p:spPr>
          <a:xfrm>
            <a:off x="4059238" y="6588125"/>
            <a:ext cx="4114800" cy="263525"/>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051A230B-256A-E540-8B9B-537BCE76D764}"/>
              </a:ext>
            </a:extLst>
          </p:cNvPr>
          <p:cNvSpPr>
            <a:spLocks noGrp="1"/>
          </p:cNvSpPr>
          <p:nvPr>
            <p:ph type="sldNum" sz="quarter" idx="16"/>
          </p:nvPr>
        </p:nvSpPr>
        <p:spPr>
          <a:xfrm>
            <a:off x="9177338" y="6594475"/>
            <a:ext cx="2743200" cy="2635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FAD532B0-B1CC-4200-A315-83B5D7496356}" type="slidenum">
              <a:rPr lang="en-US" altLang="en-US"/>
              <a:pPr>
                <a:defRPr/>
              </a:pPr>
              <a:t>‹#›</a:t>
            </a:fld>
            <a:endParaRPr lang="en-US" altLang="en-US"/>
          </a:p>
        </p:txBody>
      </p:sp>
    </p:spTree>
    <p:extLst>
      <p:ext uri="{BB962C8B-B14F-4D97-AF65-F5344CB8AC3E}">
        <p14:creationId xmlns:p14="http://schemas.microsoft.com/office/powerpoint/2010/main" val="177275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Content Placeholder 4"/>
          <p:cNvSpPr>
            <a:spLocks noGrp="1"/>
          </p:cNvSpPr>
          <p:nvPr>
            <p:ph sz="quarter" idx="13"/>
          </p:nvPr>
        </p:nvSpPr>
        <p:spPr>
          <a:xfrm>
            <a:off x="4698124" y="1248325"/>
            <a:ext cx="7251648" cy="5205412"/>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vl2pPr>
              <a:defRPr>
                <a:solidFill>
                  <a:srgbClr val="2B4196"/>
                </a:solidFill>
                <a:latin typeface="Arial" panose="020B0604020202020204" pitchFamily="34" charset="0"/>
                <a:ea typeface="Lato" panose="020F0502020204030203" pitchFamily="34" charset="0"/>
                <a:cs typeface="Arial" panose="020B0604020202020204" pitchFamily="34" charset="0"/>
              </a:defRPr>
            </a:lvl2pPr>
            <a:lvl3pPr>
              <a:defRPr>
                <a:solidFill>
                  <a:srgbClr val="2B4196"/>
                </a:solidFill>
                <a:latin typeface="Arial" panose="020B0604020202020204" pitchFamily="34" charset="0"/>
                <a:ea typeface="Lato" panose="020F0502020204030203" pitchFamily="34" charset="0"/>
                <a:cs typeface="Arial" panose="020B0604020202020204" pitchFamily="34" charset="0"/>
              </a:defRPr>
            </a:lvl3pPr>
            <a:lvl4pPr>
              <a:defRPr>
                <a:solidFill>
                  <a:srgbClr val="2B4196"/>
                </a:solidFill>
                <a:latin typeface="Arial" panose="020B0604020202020204" pitchFamily="34" charset="0"/>
                <a:ea typeface="Lato" panose="020F0502020204030203" pitchFamily="34" charset="0"/>
                <a:cs typeface="Arial" panose="020B0604020202020204" pitchFamily="34" charset="0"/>
              </a:defRPr>
            </a:lvl4pPr>
            <a:lvl5pPr>
              <a:defRPr>
                <a:solidFill>
                  <a:srgbClr val="2B4196"/>
                </a:solidFill>
                <a:latin typeface="Arial" panose="020B0604020202020204" pitchFamily="34" charset="0"/>
                <a:ea typeface="Lato" panose="020F0502020204030203"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8"/>
          <p:cNvSpPr>
            <a:spLocks noGrp="1"/>
          </p:cNvSpPr>
          <p:nvPr>
            <p:ph type="title"/>
          </p:nvPr>
        </p:nvSpPr>
        <p:spPr>
          <a:xfrm>
            <a:off x="4698124" y="404265"/>
            <a:ext cx="7251648" cy="436098"/>
          </a:xfrm>
          <a:prstGeom prst="rect">
            <a:avLst/>
          </a:prstGeom>
        </p:spPr>
        <p:txBody>
          <a:bodyPr/>
          <a:lstStyle>
            <a:lvl1pPr>
              <a:defRPr sz="2800" b="1">
                <a:solidFill>
                  <a:srgbClr val="2B4196"/>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2" name="Date Placeholder 3">
            <a:extLst>
              <a:ext uri="{FF2B5EF4-FFF2-40B4-BE49-F238E27FC236}">
                <a16:creationId xmlns:a16="http://schemas.microsoft.com/office/drawing/2014/main" id="{FD2B2382-9939-D032-1A6C-782539C02598}"/>
              </a:ext>
            </a:extLst>
          </p:cNvPr>
          <p:cNvSpPr>
            <a:spLocks noGrp="1"/>
          </p:cNvSpPr>
          <p:nvPr>
            <p:ph type="dt" sz="half" idx="14"/>
          </p:nvPr>
        </p:nvSpPr>
        <p:spPr>
          <a:xfrm>
            <a:off x="858838" y="6610350"/>
            <a:ext cx="2743200" cy="241300"/>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57E2DC2B-0436-4310-BAF7-1330DAAB34DF}" type="datetime1">
              <a:rPr lang="en-US"/>
              <a:pPr>
                <a:defRPr/>
              </a:pPr>
              <a:t>19/10/2022</a:t>
            </a:fld>
            <a:endParaRPr lang="en-US"/>
          </a:p>
        </p:txBody>
      </p:sp>
      <p:sp>
        <p:nvSpPr>
          <p:cNvPr id="3" name="Footer Placeholder 4">
            <a:extLst>
              <a:ext uri="{FF2B5EF4-FFF2-40B4-BE49-F238E27FC236}">
                <a16:creationId xmlns:a16="http://schemas.microsoft.com/office/drawing/2014/main" id="{9FF51AF8-251E-D1EC-A329-E05EEB108FFE}"/>
              </a:ext>
            </a:extLst>
          </p:cNvPr>
          <p:cNvSpPr>
            <a:spLocks noGrp="1"/>
          </p:cNvSpPr>
          <p:nvPr>
            <p:ph type="ftr" sz="quarter" idx="15"/>
          </p:nvPr>
        </p:nvSpPr>
        <p:spPr>
          <a:xfrm>
            <a:off x="4059238" y="6610350"/>
            <a:ext cx="4114800" cy="241300"/>
          </a:xfrm>
          <a:prstGeom prst="rect">
            <a:avLst/>
          </a:prstGeom>
        </p:spPr>
        <p:txBody>
          <a:bodyPr/>
          <a:lstStyle>
            <a:lvl1pPr algn="ctr" eaLnBrk="1" fontAlgn="auto" hangingPunct="1">
              <a:spcBef>
                <a:spcPts val="0"/>
              </a:spcBef>
              <a:spcAft>
                <a:spcPts val="0"/>
              </a:spcAft>
              <a:defRPr sz="1000" b="0">
                <a:solidFill>
                  <a:schemeClr val="accent1">
                    <a:lumMod val="50000"/>
                  </a:schemeClr>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65BDBE50-329A-01B2-086A-FAD4B65BE977}"/>
              </a:ext>
            </a:extLst>
          </p:cNvPr>
          <p:cNvSpPr>
            <a:spLocks noGrp="1"/>
          </p:cNvSpPr>
          <p:nvPr>
            <p:ph type="sldNum" sz="quarter" idx="16"/>
          </p:nvPr>
        </p:nvSpPr>
        <p:spPr>
          <a:xfrm>
            <a:off x="9177338" y="6618288"/>
            <a:ext cx="2743200" cy="239712"/>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rgbClr val="203864"/>
                </a:solidFill>
                <a:latin typeface="Arial" panose="020B0604020202020204" pitchFamily="34" charset="0"/>
                <a:ea typeface="Lato" panose="020F0502020204030203" pitchFamily="34" charset="0"/>
                <a:cs typeface="Arial" panose="020B0604020202020204" pitchFamily="34" charset="0"/>
              </a:defRPr>
            </a:lvl1pPr>
          </a:lstStyle>
          <a:p>
            <a:pPr>
              <a:defRPr/>
            </a:pPr>
            <a:fld id="{1FEA7BBD-63DA-4EA8-995C-8978BE111B13}" type="slidenum">
              <a:rPr lang="en-US" altLang="en-US"/>
              <a:pPr>
                <a:defRPr/>
              </a:pPr>
              <a:t>‹#›</a:t>
            </a:fld>
            <a:endParaRPr lang="en-US" altLang="en-US"/>
          </a:p>
        </p:txBody>
      </p:sp>
    </p:spTree>
    <p:extLst>
      <p:ext uri="{BB962C8B-B14F-4D97-AF65-F5344CB8AC3E}">
        <p14:creationId xmlns:p14="http://schemas.microsoft.com/office/powerpoint/2010/main" val="360471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p:nvPr>
        </p:nvSpPr>
        <p:spPr>
          <a:xfrm>
            <a:off x="338736" y="270198"/>
            <a:ext cx="11514528" cy="436098"/>
          </a:xfrm>
          <a:prstGeom prst="rect">
            <a:avLst/>
          </a:prstGeom>
        </p:spPr>
        <p:txBody>
          <a:bodyPr/>
          <a:lstStyle>
            <a:lvl1pPr>
              <a:defRPr sz="2800" b="1">
                <a:solidFill>
                  <a:schemeClr val="bg1"/>
                </a:solidFill>
                <a:latin typeface="Arial" panose="020B0604020202020204" pitchFamily="34" charset="0"/>
                <a:ea typeface="Lato" panose="020F0502020204030203" pitchFamily="34" charset="0"/>
                <a:cs typeface="Arial" panose="020B0604020202020204" pitchFamily="34" charset="0"/>
              </a:defRPr>
            </a:lvl1pPr>
          </a:lstStyle>
          <a:p>
            <a:r>
              <a:rPr lang="en-US"/>
              <a:t>Click to edit Master title style</a:t>
            </a:r>
          </a:p>
        </p:txBody>
      </p:sp>
      <p:sp>
        <p:nvSpPr>
          <p:cNvPr id="11" name="Chart Placeholder 14"/>
          <p:cNvSpPr>
            <a:spLocks noGrp="1"/>
          </p:cNvSpPr>
          <p:nvPr>
            <p:ph type="chart" sz="quarter" idx="13"/>
          </p:nvPr>
        </p:nvSpPr>
        <p:spPr>
          <a:xfrm>
            <a:off x="338736" y="1681655"/>
            <a:ext cx="5757264" cy="4395297"/>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chart</a:t>
            </a:r>
          </a:p>
        </p:txBody>
      </p:sp>
      <p:sp>
        <p:nvSpPr>
          <p:cNvPr id="12" name="Table Placeholder 16"/>
          <p:cNvSpPr>
            <a:spLocks noGrp="1"/>
          </p:cNvSpPr>
          <p:nvPr>
            <p:ph type="tbl" sz="quarter" idx="14"/>
          </p:nvPr>
        </p:nvSpPr>
        <p:spPr>
          <a:xfrm>
            <a:off x="6210301" y="1681653"/>
            <a:ext cx="5592763" cy="4395297"/>
          </a:xfrm>
          <a:prstGeom prst="rect">
            <a:avLst/>
          </a:prstGeom>
        </p:spPr>
        <p:txBody>
          <a:bodyPr/>
          <a:lstStyle>
            <a:lvl1pPr>
              <a:defRPr>
                <a:solidFill>
                  <a:srgbClr val="2B4196"/>
                </a:solidFill>
                <a:latin typeface="Arial" panose="020B0604020202020204" pitchFamily="34" charset="0"/>
                <a:ea typeface="Lato" panose="020F0502020204030203" pitchFamily="34" charset="0"/>
                <a:cs typeface="Arial" panose="020B0604020202020204" pitchFamily="34" charset="0"/>
              </a:defRPr>
            </a:lvl1pPr>
          </a:lstStyle>
          <a:p>
            <a:pPr lvl="0"/>
            <a:r>
              <a:rPr lang="en-US" noProof="0"/>
              <a:t>Click icon to add table</a:t>
            </a:r>
          </a:p>
        </p:txBody>
      </p:sp>
      <p:sp>
        <p:nvSpPr>
          <p:cNvPr id="2" name="Date Placeholder 3">
            <a:extLst>
              <a:ext uri="{FF2B5EF4-FFF2-40B4-BE49-F238E27FC236}">
                <a16:creationId xmlns:a16="http://schemas.microsoft.com/office/drawing/2014/main" id="{17DB2D3D-9A2A-1D34-5416-8DB8053DD52F}"/>
              </a:ext>
            </a:extLst>
          </p:cNvPr>
          <p:cNvSpPr>
            <a:spLocks noGrp="1"/>
          </p:cNvSpPr>
          <p:nvPr>
            <p:ph type="dt" sz="half" idx="15"/>
          </p:nvPr>
        </p:nvSpPr>
        <p:spPr>
          <a:xfrm>
            <a:off x="858838" y="6588125"/>
            <a:ext cx="2743200" cy="263525"/>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6DAC2A98-D3A0-4157-BBE9-AA16BFCDB79B}" type="datetime1">
              <a:rPr lang="en-US"/>
              <a:pPr>
                <a:defRPr/>
              </a:pPr>
              <a:t>19/10/2022</a:t>
            </a:fld>
            <a:endParaRPr lang="en-US"/>
          </a:p>
        </p:txBody>
      </p:sp>
      <p:sp>
        <p:nvSpPr>
          <p:cNvPr id="3" name="Footer Placeholder 4">
            <a:extLst>
              <a:ext uri="{FF2B5EF4-FFF2-40B4-BE49-F238E27FC236}">
                <a16:creationId xmlns:a16="http://schemas.microsoft.com/office/drawing/2014/main" id="{AE173F87-043E-3E3E-C6B8-47AAA5BD7588}"/>
              </a:ext>
            </a:extLst>
          </p:cNvPr>
          <p:cNvSpPr>
            <a:spLocks noGrp="1"/>
          </p:cNvSpPr>
          <p:nvPr>
            <p:ph type="ftr" sz="quarter" idx="16"/>
          </p:nvPr>
        </p:nvSpPr>
        <p:spPr>
          <a:xfrm>
            <a:off x="4059238" y="6588125"/>
            <a:ext cx="4114800" cy="263525"/>
          </a:xfrm>
          <a:prstGeom prst="rect">
            <a:avLst/>
          </a:prstGeom>
        </p:spPr>
        <p:txBody>
          <a:bodyPr/>
          <a:lstStyle>
            <a:lvl1pPr algn="ct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CEC3C7B7-4DA3-C751-262B-1B060D84AD74}"/>
              </a:ext>
            </a:extLst>
          </p:cNvPr>
          <p:cNvSpPr>
            <a:spLocks noGrp="1"/>
          </p:cNvSpPr>
          <p:nvPr>
            <p:ph type="sldNum" sz="quarter" idx="17"/>
          </p:nvPr>
        </p:nvSpPr>
        <p:spPr>
          <a:xfrm>
            <a:off x="9177338" y="6594475"/>
            <a:ext cx="2743200" cy="2635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C21B2B27-A9F5-439A-81B8-A0AFDF34FF9E}" type="slidenum">
              <a:rPr lang="en-US" altLang="en-US"/>
              <a:pPr>
                <a:defRPr/>
              </a:pPr>
              <a:t>‹#›</a:t>
            </a:fld>
            <a:endParaRPr lang="en-US" altLang="en-US"/>
          </a:p>
        </p:txBody>
      </p:sp>
    </p:spTree>
    <p:extLst>
      <p:ext uri="{BB962C8B-B14F-4D97-AF65-F5344CB8AC3E}">
        <p14:creationId xmlns:p14="http://schemas.microsoft.com/office/powerpoint/2010/main" val="361794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F1165B4-C925-1BDC-B95E-78861DD91D56}"/>
              </a:ext>
            </a:extLst>
          </p:cNvPr>
          <p:cNvSpPr>
            <a:spLocks noGrp="1"/>
          </p:cNvSpPr>
          <p:nvPr>
            <p:ph type="dt" sz="half" idx="10"/>
          </p:nvPr>
        </p:nvSpPr>
        <p:spPr>
          <a:xfrm>
            <a:off x="838200" y="6589713"/>
            <a:ext cx="2743200" cy="268287"/>
          </a:xfrm>
          <a:prstGeom prst="rect">
            <a:avLst/>
          </a:prstGeom>
        </p:spPr>
        <p:txBody>
          <a:bodyPr/>
          <a:lstStyle>
            <a:lvl1pPr eaLnBrk="1" fontAlgn="auto" hangingPunct="1">
              <a:spcBef>
                <a:spcPts val="0"/>
              </a:spcBef>
              <a:spcAft>
                <a:spcPts val="0"/>
              </a:spcAft>
              <a:defRPr sz="1000" b="0">
                <a:solidFill>
                  <a:schemeClr val="bg1"/>
                </a:solidFill>
                <a:latin typeface="Arial" panose="020B0604020202020204" pitchFamily="34" charset="0"/>
                <a:ea typeface="Lato" panose="020F0502020204030203" pitchFamily="34" charset="0"/>
                <a:cs typeface="Arial" panose="020B0604020202020204" pitchFamily="34" charset="0"/>
              </a:defRPr>
            </a:lvl1pPr>
          </a:lstStyle>
          <a:p>
            <a:pPr>
              <a:defRPr/>
            </a:pPr>
            <a:fld id="{FFD66D91-9148-4262-8230-EA8FCB45EDD6}" type="datetime1">
              <a:rPr lang="en-US"/>
              <a:pPr>
                <a:defRPr/>
              </a:pPr>
              <a:t>19/10/2022</a:t>
            </a:fld>
            <a:endParaRPr lang="en-US"/>
          </a:p>
        </p:txBody>
      </p:sp>
      <p:sp>
        <p:nvSpPr>
          <p:cNvPr id="3" name="Footer Placeholder 4">
            <a:extLst>
              <a:ext uri="{FF2B5EF4-FFF2-40B4-BE49-F238E27FC236}">
                <a16:creationId xmlns:a16="http://schemas.microsoft.com/office/drawing/2014/main" id="{BBA2B0BA-CC47-E2E7-9550-403762A6D83C}"/>
              </a:ext>
            </a:extLst>
          </p:cNvPr>
          <p:cNvSpPr>
            <a:spLocks noGrp="1"/>
          </p:cNvSpPr>
          <p:nvPr>
            <p:ph type="ftr" sz="quarter" idx="11"/>
          </p:nvPr>
        </p:nvSpPr>
        <p:spPr>
          <a:xfrm>
            <a:off x="4038600" y="6589713"/>
            <a:ext cx="4114800" cy="268287"/>
          </a:xfrm>
          <a:prstGeom prst="rect">
            <a:avLst/>
          </a:prstGeom>
        </p:spPr>
        <p:txBody>
          <a:bodyPr/>
          <a:lstStyle>
            <a:lvl1pPr algn="ctr" eaLnBrk="1" fontAlgn="auto" hangingPunct="1">
              <a:spcBef>
                <a:spcPts val="0"/>
              </a:spcBef>
              <a:spcAft>
                <a:spcPts val="0"/>
              </a:spcAft>
              <a:defRPr sz="1000" b="0">
                <a:solidFill>
                  <a:schemeClr val="accent1">
                    <a:lumMod val="50000"/>
                  </a:schemeClr>
                </a:solidFill>
                <a:latin typeface="Arial" panose="020B0604020202020204" pitchFamily="34" charset="0"/>
                <a:ea typeface="Lato" panose="020F0502020204030203" pitchFamily="34" charset="0"/>
                <a:cs typeface="Arial" panose="020B0604020202020204" pitchFamily="34" charset="0"/>
              </a:defRPr>
            </a:lvl1pPr>
          </a:lstStyle>
          <a:p>
            <a:pPr>
              <a:defRPr/>
            </a:pPr>
            <a:endParaRPr lang="en-US"/>
          </a:p>
        </p:txBody>
      </p:sp>
      <p:sp>
        <p:nvSpPr>
          <p:cNvPr id="4" name="Slide Number Placeholder 5">
            <a:extLst>
              <a:ext uri="{FF2B5EF4-FFF2-40B4-BE49-F238E27FC236}">
                <a16:creationId xmlns:a16="http://schemas.microsoft.com/office/drawing/2014/main" id="{DBB6C336-E7D9-F32A-5E0D-6FC1C90102FA}"/>
              </a:ext>
            </a:extLst>
          </p:cNvPr>
          <p:cNvSpPr>
            <a:spLocks noGrp="1"/>
          </p:cNvSpPr>
          <p:nvPr>
            <p:ph type="sldNum" sz="quarter" idx="12"/>
          </p:nvPr>
        </p:nvSpPr>
        <p:spPr>
          <a:xfrm>
            <a:off x="9156700" y="6589713"/>
            <a:ext cx="2743200" cy="268287"/>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a:solidFill>
                  <a:srgbClr val="203864"/>
                </a:solidFill>
                <a:latin typeface="Arial" panose="020B0604020202020204" pitchFamily="34" charset="0"/>
                <a:ea typeface="Lato" panose="020F0502020204030203" pitchFamily="34" charset="0"/>
                <a:cs typeface="Arial" panose="020B0604020202020204" pitchFamily="34" charset="0"/>
              </a:defRPr>
            </a:lvl1pPr>
          </a:lstStyle>
          <a:p>
            <a:pPr>
              <a:defRPr/>
            </a:pPr>
            <a:fld id="{5DAB6171-5DA8-42CA-AAA0-4E93E8CEF68A}" type="slidenum">
              <a:rPr lang="en-US" altLang="en-US"/>
              <a:pPr>
                <a:defRPr/>
              </a:pPr>
              <a:t>‹#›</a:t>
            </a:fld>
            <a:endParaRPr lang="en-US" altLang="en-US"/>
          </a:p>
        </p:txBody>
      </p:sp>
    </p:spTree>
    <p:extLst>
      <p:ext uri="{BB962C8B-B14F-4D97-AF65-F5344CB8AC3E}">
        <p14:creationId xmlns:p14="http://schemas.microsoft.com/office/powerpoint/2010/main" val="256876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99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5" r:id="rId1"/>
    <p:sldLayoutId id="2147483847" r:id="rId2"/>
    <p:sldLayoutId id="2147483848" r:id="rId3"/>
    <p:sldLayoutId id="2147483849" r:id="rId4"/>
    <p:sldLayoutId id="2147483850" r:id="rId5"/>
    <p:sldLayoutId id="2147483851" r:id="rId6"/>
    <p:sldLayoutId id="2147483852" r:id="rId7"/>
    <p:sldLayoutId id="2147483853" r:id="rId8"/>
    <p:sldLayoutId id="2147483846" r:id="rId9"/>
    <p:sldLayoutId id="2147483854" r:id="rId10"/>
  </p:sldLayoutIdLst>
  <p:hf hdr="0" ftr="0" dt="0"/>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7013" indent="-227013"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7013"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7013"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7013"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vi.wikipedia.org/wiki/T%E1%BA%ADp_tin:Decision_tree_model.png" TargetMode="External"/><Relationship Id="rId2" Type="http://schemas.openxmlformats.org/officeDocument/2006/relationships/hyperlink" Target="https://vi.wikipedia.org/wiki/M%C3%A1y_h%E1%BB%8Dc"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vi.wikipedia.org/wiki/T%E1%BA%ADp_tin:Golf_dataset.png"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988772" y="3004343"/>
            <a:ext cx="100298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600" b="1">
                <a:solidFill>
                  <a:schemeClr val="bg1"/>
                </a:solidFill>
                <a:latin typeface="Times New Roman" panose="02020603050405020304" pitchFamily="18" charset="0"/>
                <a:ea typeface="Lato" panose="020F0502020204030203" pitchFamily="34" charset="0"/>
                <a:cs typeface="Times New Roman" panose="02020603050405020304" pitchFamily="18" charset="0"/>
              </a:rPr>
              <a:t>ÁP DỤNG THUẬT TOÁN PHÂN LOẠI CHUẨN ĐOÁN BỆNH UNG THƯ</a:t>
            </a: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1</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475" y="382588"/>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6">
            <a:extLst>
              <a:ext uri="{FF2B5EF4-FFF2-40B4-BE49-F238E27FC236}">
                <a16:creationId xmlns:a16="http://schemas.microsoft.com/office/drawing/2014/main" id="{249BEEF3-DD31-4E62-1902-637B2933C2AB}"/>
              </a:ext>
            </a:extLst>
          </p:cNvPr>
          <p:cNvSpPr txBox="1">
            <a:spLocks/>
          </p:cNvSpPr>
          <p:nvPr/>
        </p:nvSpPr>
        <p:spPr bwMode="auto">
          <a:xfrm>
            <a:off x="813598" y="5123131"/>
            <a:ext cx="5190086"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Nhóm 6:</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Nguyễn Xuân Cường - 1507764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Đỗ Đức Tiến - 1660364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Ngô Đức Thịnh - 189464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Đặng Đình Thanh - 182164</a:t>
            </a:r>
          </a:p>
          <a:p>
            <a:pPr eaLnBrk="1" hangingPunct="1">
              <a:lnSpc>
                <a:spcPct val="90000"/>
              </a:lnSpc>
            </a:pPr>
            <a:r>
              <a:rPr lang="en-US" altLang="en-US" sz="2400" i="1">
                <a:solidFill>
                  <a:schemeClr val="bg1"/>
                </a:solidFill>
                <a:latin typeface="Times New Roman" panose="02020603050405020304" pitchFamily="18" charset="0"/>
                <a:ea typeface="Lato" panose="020F0502020204030203" pitchFamily="34" charset="0"/>
                <a:cs typeface="Times New Roman" panose="02020603050405020304" pitchFamily="18" charset="0"/>
              </a:rPr>
              <a:t>Nguyễn Đỗ Lân - 118864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CC2D6AF4-4B61-5E15-4C30-718803DC0380}"/>
              </a:ext>
            </a:extLst>
          </p:cNvPr>
          <p:cNvSpPr txBox="1"/>
          <p:nvPr/>
        </p:nvSpPr>
        <p:spPr>
          <a:xfrm>
            <a:off x="1919795" y="2925166"/>
            <a:ext cx="7676965" cy="1200329"/>
          </a:xfrm>
          <a:prstGeom prst="rect">
            <a:avLst/>
          </a:prstGeom>
          <a:noFill/>
        </p:spPr>
        <p:txBody>
          <a:bodyPr wrap="square">
            <a:spAutoFit/>
          </a:bodyPr>
          <a:lstStyle/>
          <a:p>
            <a:r>
              <a:rPr lang="en-US" sz="2400">
                <a:effectLst/>
                <a:latin typeface="Times New Roman" panose="02020603050405020304" pitchFamily="18" charset="0"/>
                <a:ea typeface="Times New Roman" panose="02020603050405020304" pitchFamily="18" charset="0"/>
              </a:rPr>
              <a:t>Định lý Bayes (Bayes' Theorem) là một định lý toán học để tính xác suất xảy ra của một sự kiện ngẫu nhiên A khi biết sự kiện liên quan B đã xảy ra</a:t>
            </a:r>
            <a:endParaRPr lang="en-US" sz="2400"/>
          </a:p>
        </p:txBody>
      </p:sp>
    </p:spTree>
    <p:extLst>
      <p:ext uri="{BB962C8B-B14F-4D97-AF65-F5344CB8AC3E}">
        <p14:creationId xmlns:p14="http://schemas.microsoft.com/office/powerpoint/2010/main" val="96893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2" name="Picture 1" descr="Text, letter&#10;&#10;Description automatically generated">
            <a:extLst>
              <a:ext uri="{FF2B5EF4-FFF2-40B4-BE49-F238E27FC236}">
                <a16:creationId xmlns:a16="http://schemas.microsoft.com/office/drawing/2014/main" id="{3DEF5941-D1F9-22B2-CEF3-4E828BA50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411" y="1223831"/>
            <a:ext cx="4344606" cy="2682344"/>
          </a:xfrm>
          <a:prstGeom prst="rect">
            <a:avLst/>
          </a:prstGeom>
        </p:spPr>
      </p:pic>
      <p:sp>
        <p:nvSpPr>
          <p:cNvPr id="3" name="TextBox 2">
            <a:extLst>
              <a:ext uri="{FF2B5EF4-FFF2-40B4-BE49-F238E27FC236}">
                <a16:creationId xmlns:a16="http://schemas.microsoft.com/office/drawing/2014/main" id="{AAE262A6-A07B-37E1-BE4A-69A122BB8C41}"/>
              </a:ext>
            </a:extLst>
          </p:cNvPr>
          <p:cNvSpPr txBox="1"/>
          <p:nvPr/>
        </p:nvSpPr>
        <p:spPr>
          <a:xfrm>
            <a:off x="3082818" y="4423568"/>
            <a:ext cx="6094520" cy="1565621"/>
          </a:xfrm>
          <a:prstGeom prst="rect">
            <a:avLst/>
          </a:prstGeom>
          <a:noFill/>
        </p:spPr>
        <p:txBody>
          <a:bodyPr wrap="square">
            <a:spAutoFit/>
          </a:bodyPr>
          <a:lstStyle/>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của A xảy ra khi B xảy ra, được viết bằng </a:t>
            </a:r>
            <a:r>
              <a:rPr lang="en-US" sz="1800" b="1">
                <a:effectLst/>
                <a:latin typeface="Times New Roman" panose="02020603050405020304" pitchFamily="18" charset="0"/>
                <a:ea typeface="Calibri" panose="020F0502020204030204" pitchFamily="34" charset="0"/>
              </a:rPr>
              <a:t>P(A|B)</a:t>
            </a:r>
            <a:endParaRPr lang="en-US" b="1">
              <a:latin typeface="Times New Roman" panose="02020603050405020304" pitchFamily="18" charset="0"/>
              <a:ea typeface="Calibri" panose="020F0502020204030204" pitchFamily="34" charset="0"/>
            </a:endParaRPr>
          </a:p>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B xảy ra khi A xảy ra được viết bằng </a:t>
            </a:r>
            <a:r>
              <a:rPr lang="en-US" sz="1800" b="1">
                <a:effectLst/>
                <a:latin typeface="Times New Roman" panose="02020603050405020304" pitchFamily="18" charset="0"/>
                <a:ea typeface="Calibri" panose="020F0502020204030204" pitchFamily="34" charset="0"/>
              </a:rPr>
              <a:t>P(B|A)</a:t>
            </a:r>
            <a:endParaRPr lang="en-US" sz="1800">
              <a:effectLst/>
              <a:latin typeface="Times New Roman" panose="02020603050405020304" pitchFamily="18" charset="0"/>
              <a:ea typeface="Calibri" panose="020F0502020204030204" pitchFamily="34" charset="0"/>
            </a:endParaRPr>
          </a:p>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của riêng A được viết bằng </a:t>
            </a:r>
            <a:r>
              <a:rPr lang="en-US" sz="1800" b="1">
                <a:effectLst/>
                <a:latin typeface="Times New Roman" panose="02020603050405020304" pitchFamily="18" charset="0"/>
                <a:ea typeface="Calibri" panose="020F0502020204030204" pitchFamily="34" charset="0"/>
              </a:rPr>
              <a:t>P(A)</a:t>
            </a:r>
            <a:endParaRPr lang="en-US" sz="1800">
              <a:effectLst/>
              <a:latin typeface="Times New Roman" panose="02020603050405020304" pitchFamily="18" charset="0"/>
              <a:ea typeface="Calibri" panose="020F0502020204030204" pitchFamily="34" charset="0"/>
            </a:endParaRPr>
          </a:p>
          <a:p>
            <a:pPr marL="342900" marR="0" lvl="0" indent="-342900" algn="l">
              <a:lnSpc>
                <a:spcPct val="107000"/>
              </a:lnSpc>
              <a:spcBef>
                <a:spcPts val="0"/>
              </a:spcBef>
              <a:spcAft>
                <a:spcPts val="800"/>
              </a:spcAft>
              <a:buFont typeface="Calibri" panose="020F0502020204030204" pitchFamily="34" charset="0"/>
              <a:buChar char="-"/>
            </a:pPr>
            <a:r>
              <a:rPr lang="en-US" sz="1800">
                <a:effectLst/>
                <a:latin typeface="Times New Roman" panose="02020603050405020304" pitchFamily="18" charset="0"/>
                <a:ea typeface="Calibri" panose="020F0502020204030204" pitchFamily="34" charset="0"/>
              </a:rPr>
              <a:t>Tần suất của riêng B được viết bằng </a:t>
            </a:r>
            <a:r>
              <a:rPr lang="en-US" sz="1800" b="1">
                <a:effectLst/>
                <a:latin typeface="Times New Roman" panose="02020603050405020304" pitchFamily="18" charset="0"/>
                <a:ea typeface="Calibri" panose="020F0502020204030204" pitchFamily="34" charset="0"/>
              </a:rPr>
              <a:t>P(B)</a:t>
            </a: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28657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D4992CF8-0053-2F4A-E0DA-9DF164AEFB91}"/>
              </a:ext>
            </a:extLst>
          </p:cNvPr>
          <p:cNvSpPr txBox="1"/>
          <p:nvPr/>
        </p:nvSpPr>
        <p:spPr>
          <a:xfrm>
            <a:off x="650289" y="1463823"/>
            <a:ext cx="6094520" cy="458074"/>
          </a:xfrm>
          <a:prstGeom prst="rect">
            <a:avLst/>
          </a:prstGeom>
          <a:noFill/>
        </p:spPr>
        <p:txBody>
          <a:bodyPr wrap="square">
            <a:spAutoFit/>
          </a:bodyPr>
          <a:lstStyle/>
          <a:p>
            <a:pPr marL="0" marR="0" indent="360045" algn="just">
              <a:lnSpc>
                <a:spcPct val="150000"/>
              </a:lnSpc>
              <a:spcBef>
                <a:spcPts val="0"/>
              </a:spcBef>
              <a:spcAft>
                <a:spcPts val="0"/>
              </a:spcAft>
            </a:pPr>
            <a:r>
              <a:rPr lang="en-US" sz="1800">
                <a:effectLst/>
                <a:latin typeface="Times New Roman" panose="02020603050405020304" pitchFamily="18" charset="0"/>
                <a:ea typeface="Merriweather" panose="00000500000000000000" pitchFamily="2" charset="0"/>
              </a:rPr>
              <a:t>Định lý Bayes còn được viết dưới dạng biến thể như sau:</a:t>
            </a:r>
            <a:endParaRPr lang="en-US" sz="180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B22552A4-402B-C982-9CE7-11EA98DEA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812" y="2757440"/>
            <a:ext cx="7687176" cy="1601495"/>
          </a:xfrm>
          <a:prstGeom prst="rect">
            <a:avLst/>
          </a:prstGeom>
        </p:spPr>
      </p:pic>
    </p:spTree>
    <p:extLst>
      <p:ext uri="{BB962C8B-B14F-4D97-AF65-F5344CB8AC3E}">
        <p14:creationId xmlns:p14="http://schemas.microsoft.com/office/powerpoint/2010/main" val="177741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13</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9A9145C-2300-131F-E8CC-0E6CE04964CA}"/>
              </a:ext>
            </a:extLst>
          </p:cNvPr>
          <p:cNvSpPr txBox="1">
            <a:spLocks noChangeArrowheads="1"/>
          </p:cNvSpPr>
          <p:nvPr/>
        </p:nvSpPr>
        <p:spPr bwMode="auto">
          <a:xfrm>
            <a:off x="1477548" y="1558636"/>
            <a:ext cx="3771009" cy="374072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en-US" altLang="en-US" sz="5400" b="1">
                <a:solidFill>
                  <a:schemeClr val="bg1"/>
                </a:solidFill>
                <a:latin typeface="Times New Roman" panose="02020603050405020304" pitchFamily="18" charset="0"/>
                <a:cs typeface="Times New Roman" panose="02020603050405020304" pitchFamily="18" charset="0"/>
              </a:rPr>
              <a:t>THUẬT TOÁN NAÏVE BAYES</a:t>
            </a:r>
          </a:p>
        </p:txBody>
      </p:sp>
      <p:pic>
        <p:nvPicPr>
          <p:cNvPr id="3" name="Picture 2" descr="Naïve bayes classifier from scratch with hands on examples in r – Insight –  Data Science Society, IMI, New Delhi">
            <a:extLst>
              <a:ext uri="{FF2B5EF4-FFF2-40B4-BE49-F238E27FC236}">
                <a16:creationId xmlns:a16="http://schemas.microsoft.com/office/drawing/2014/main" id="{292782FA-A48A-16BD-6467-467CF00842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48557" y="2497378"/>
            <a:ext cx="5279743" cy="254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54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50" name="Rectangle 39949">
            <a:extLst>
              <a:ext uri="{FF2B5EF4-FFF2-40B4-BE49-F238E27FC236}">
                <a16:creationId xmlns:a16="http://schemas.microsoft.com/office/drawing/2014/main" id="{23127454-05ED-4566-85B8-9B19E8D6DC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939" name="Slide Number Placeholder 3">
            <a:extLst>
              <a:ext uri="{FF2B5EF4-FFF2-40B4-BE49-F238E27FC236}">
                <a16:creationId xmlns:a16="http://schemas.microsoft.com/office/drawing/2014/main" id="{F5894AF9-7B4C-1BC1-F9AC-709344E2DFF3}"/>
              </a:ext>
            </a:extLst>
          </p:cNvPr>
          <p:cNvSpPr>
            <a:spLocks noGrp="1" noChangeArrowheads="1"/>
          </p:cNvSpPr>
          <p:nvPr>
            <p:ph type="sldNum" sz="quarter" idx="16"/>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600"/>
              </a:spcAft>
            </a:pPr>
            <a:fld id="{90E97EF6-63C0-4AE4-A293-702FE46765F4}" type="slidenum">
              <a:rPr lang="en-US" altLang="en-US" sz="1200">
                <a:solidFill>
                  <a:schemeClr val="tx1">
                    <a:tint val="75000"/>
                  </a:schemeClr>
                </a:solidFill>
                <a:latin typeface="+mn-lt"/>
                <a:ea typeface="+mn-ea"/>
                <a:cs typeface="+mn-cs"/>
              </a:rPr>
              <a:pPr>
                <a:spcAft>
                  <a:spcPts val="600"/>
                </a:spcAft>
              </a:pPr>
              <a:t>14</a:t>
            </a:fld>
            <a:endParaRPr lang="en-US" altLang="en-US" sz="1200">
              <a:solidFill>
                <a:schemeClr val="tx1">
                  <a:tint val="75000"/>
                </a:schemeClr>
              </a:solidFill>
              <a:latin typeface="+mn-lt"/>
              <a:ea typeface="+mn-ea"/>
              <a:cs typeface="+mn-cs"/>
            </a:endParaRP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 name="Title 1">
            <a:extLst>
              <a:ext uri="{FF2B5EF4-FFF2-40B4-BE49-F238E27FC236}">
                <a16:creationId xmlns:a16="http://schemas.microsoft.com/office/drawing/2014/main" id="{D47C93AE-23CA-5FDB-54FA-994C7E90D361}"/>
              </a:ext>
            </a:extLst>
          </p:cNvPr>
          <p:cNvSpPr>
            <a:spLocks noGrp="1"/>
          </p:cNvSpPr>
          <p:nvPr>
            <p:ph type="title"/>
          </p:nvPr>
        </p:nvSpPr>
        <p:spPr>
          <a:xfrm>
            <a:off x="677472" y="509078"/>
            <a:ext cx="11514528" cy="436098"/>
          </a:xfrm>
        </p:spPr>
        <p:txBody>
          <a:bodyPr/>
          <a:lstStyle/>
          <a:p>
            <a:r>
              <a:rPr lang="en-US" sz="3600">
                <a:solidFill>
                  <a:schemeClr val="tx1"/>
                </a:solidFill>
                <a:latin typeface="Times New Roman" panose="02020603050405020304" pitchFamily="18" charset="0"/>
                <a:cs typeface="Times New Roman" panose="02020603050405020304" pitchFamily="18" charset="0"/>
              </a:rPr>
              <a:t>1. Ý TƯỞNG</a:t>
            </a:r>
          </a:p>
        </p:txBody>
      </p:sp>
      <p:sp>
        <p:nvSpPr>
          <p:cNvPr id="4" name="TextBox 3">
            <a:extLst>
              <a:ext uri="{FF2B5EF4-FFF2-40B4-BE49-F238E27FC236}">
                <a16:creationId xmlns:a16="http://schemas.microsoft.com/office/drawing/2014/main" id="{06F0A84F-5865-68F7-2539-06AA3C047736}"/>
              </a:ext>
            </a:extLst>
          </p:cNvPr>
          <p:cNvSpPr txBox="1"/>
          <p:nvPr/>
        </p:nvSpPr>
        <p:spPr>
          <a:xfrm>
            <a:off x="1308901" y="2035845"/>
            <a:ext cx="8626877" cy="2015936"/>
          </a:xfrm>
          <a:prstGeom prst="rect">
            <a:avLst/>
          </a:prstGeom>
          <a:noFill/>
        </p:spPr>
        <p:txBody>
          <a:bodyPr wrap="square">
            <a:spAutoFit/>
          </a:bodyPr>
          <a:lstStyle/>
          <a:p>
            <a:pPr algn="just">
              <a:lnSpc>
                <a:spcPct val="120000"/>
              </a:lnSpc>
              <a:spcBef>
                <a:spcPts val="300"/>
              </a:spcBef>
              <a:spcAft>
                <a:spcPts val="0"/>
              </a:spcAft>
            </a:pPr>
            <a:endParaRPr lang="en-US" sz="2000">
              <a:latin typeface="Times New Roman" panose="02020603050405020304" pitchFamily="18" charset="0"/>
              <a:ea typeface="Times New Roman" panose="02020603050405020304" pitchFamily="18" charset="0"/>
            </a:endParaRPr>
          </a:p>
          <a:p>
            <a:pPr marL="342900" marR="0" indent="-342900" algn="just">
              <a:lnSpc>
                <a:spcPct val="120000"/>
              </a:lnSpc>
              <a:spcBef>
                <a:spcPts val="300"/>
              </a:spcBef>
              <a:spcAft>
                <a:spcPts val="0"/>
              </a:spcAft>
              <a:buFontTx/>
              <a:buChar char="-"/>
            </a:pPr>
            <a:r>
              <a:rPr lang="en-US" sz="2000">
                <a:effectLst/>
                <a:latin typeface="Times New Roman" panose="02020603050405020304" pitchFamily="18" charset="0"/>
                <a:ea typeface="Times New Roman" panose="02020603050405020304" pitchFamily="18" charset="0"/>
              </a:rPr>
              <a:t>Thuật toán Bayes được xây dựng dựa trên “Định lý Bayes” – Một định lý được xử dụng khác rộng rãi, phố biến trong các công việc, phần việc phân lớp</a:t>
            </a:r>
          </a:p>
          <a:p>
            <a:pPr marL="342900" marR="0" indent="-342900" algn="just">
              <a:lnSpc>
                <a:spcPct val="120000"/>
              </a:lnSpc>
              <a:spcBef>
                <a:spcPts val="300"/>
              </a:spcBef>
              <a:spcAft>
                <a:spcPts val="0"/>
              </a:spcAft>
              <a:buFontTx/>
              <a:buChar char="-"/>
            </a:pPr>
            <a:r>
              <a:rPr lang="en-US" sz="2000">
                <a:effectLst/>
                <a:latin typeface="Times New Roman" panose="02020603050405020304" pitchFamily="18" charset="0"/>
                <a:ea typeface="Times New Roman" panose="02020603050405020304" pitchFamily="18" charset="0"/>
              </a:rPr>
              <a:t>Định lý Bayes chỉ là một công thức toán học đơn giản được sử dụng cho việc tính toán xác suất có điều kiện  </a:t>
            </a:r>
          </a:p>
        </p:txBody>
      </p:sp>
    </p:spTree>
    <p:extLst>
      <p:ext uri="{BB962C8B-B14F-4D97-AF65-F5344CB8AC3E}">
        <p14:creationId xmlns:p14="http://schemas.microsoft.com/office/powerpoint/2010/main" val="128227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3" name="Picture 2" descr="Table&#10;&#10;Description automatically generated">
            <a:extLst>
              <a:ext uri="{FF2B5EF4-FFF2-40B4-BE49-F238E27FC236}">
                <a16:creationId xmlns:a16="http://schemas.microsoft.com/office/drawing/2014/main" id="{F4A8ABA6-79CC-5E5C-FD64-6C20D4952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510" y="2159234"/>
            <a:ext cx="6095999" cy="3434198"/>
          </a:xfrm>
          <a:prstGeom prst="rect">
            <a:avLst/>
          </a:prstGeom>
        </p:spPr>
      </p:pic>
      <p:sp>
        <p:nvSpPr>
          <p:cNvPr id="6" name="TextBox 5">
            <a:extLst>
              <a:ext uri="{FF2B5EF4-FFF2-40B4-BE49-F238E27FC236}">
                <a16:creationId xmlns:a16="http://schemas.microsoft.com/office/drawing/2014/main" id="{16C285BB-B65B-8F58-D46C-46084D4B4624}"/>
              </a:ext>
            </a:extLst>
          </p:cNvPr>
          <p:cNvSpPr txBox="1"/>
          <p:nvPr/>
        </p:nvSpPr>
        <p:spPr>
          <a:xfrm>
            <a:off x="739806" y="1459475"/>
            <a:ext cx="6096000" cy="395749"/>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Dưới đây là một ví dụ thống kê data về các vụ trộm ô tô:</a:t>
            </a:r>
          </a:p>
        </p:txBody>
      </p:sp>
    </p:spTree>
    <p:extLst>
      <p:ext uri="{BB962C8B-B14F-4D97-AF65-F5344CB8AC3E}">
        <p14:creationId xmlns:p14="http://schemas.microsoft.com/office/powerpoint/2010/main" val="411556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 name="TextBox 3">
            <a:extLst>
              <a:ext uri="{FF2B5EF4-FFF2-40B4-BE49-F238E27FC236}">
                <a16:creationId xmlns:a16="http://schemas.microsoft.com/office/drawing/2014/main" id="{58C1C628-7DC0-47C2-7DA3-91273CC16D49}"/>
              </a:ext>
            </a:extLst>
          </p:cNvPr>
          <p:cNvSpPr txBox="1"/>
          <p:nvPr/>
        </p:nvSpPr>
        <p:spPr>
          <a:xfrm>
            <a:off x="692458" y="1472406"/>
            <a:ext cx="10537794" cy="728148"/>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Giờ chúng ta muốn dự đoán một chiếc Red Domestic SUV có bị đánh cắp hay không. Chú ý rằng là không có data Red Domestic SUV trong tập data của chúng ta, theo ví dụ này định lý Bayes có thể được viết lại là :</a:t>
            </a:r>
          </a:p>
        </p:txBody>
      </p:sp>
      <p:pic>
        <p:nvPicPr>
          <p:cNvPr id="5" name="Picture 4" descr="Text&#10;&#10;Description automatically generated">
            <a:extLst>
              <a:ext uri="{FF2B5EF4-FFF2-40B4-BE49-F238E27FC236}">
                <a16:creationId xmlns:a16="http://schemas.microsoft.com/office/drawing/2014/main" id="{75CEE2E6-F028-56C3-41A7-60D67B873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112" y="2860099"/>
            <a:ext cx="5086485" cy="1137801"/>
          </a:xfrm>
          <a:prstGeom prst="rect">
            <a:avLst/>
          </a:prstGeom>
        </p:spPr>
      </p:pic>
    </p:spTree>
    <p:extLst>
      <p:ext uri="{BB962C8B-B14F-4D97-AF65-F5344CB8AC3E}">
        <p14:creationId xmlns:p14="http://schemas.microsoft.com/office/powerpoint/2010/main" val="1752317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021CF7C3-DE21-31B0-8B86-5F09CC71A4E6}"/>
              </a:ext>
            </a:extLst>
          </p:cNvPr>
          <p:cNvSpPr txBox="1"/>
          <p:nvPr/>
        </p:nvSpPr>
        <p:spPr>
          <a:xfrm>
            <a:off x="1342008" y="1619825"/>
            <a:ext cx="9507984" cy="728148"/>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x1, x2, x3, x4, x5,…, xN đại diện cho các đặc trưng, chúng có thể ánh xạ tới Color, Type và Origin. Bằng cách thay thế cho x và mở rộng bằng cách sử dụng quy tắc chuỗi chúng ta nhận được.</a:t>
            </a:r>
          </a:p>
        </p:txBody>
      </p:sp>
      <p:pic>
        <p:nvPicPr>
          <p:cNvPr id="6" name="Picture 5">
            <a:extLst>
              <a:ext uri="{FF2B5EF4-FFF2-40B4-BE49-F238E27FC236}">
                <a16:creationId xmlns:a16="http://schemas.microsoft.com/office/drawing/2014/main" id="{013A2448-D651-FE90-D169-4BD8FEA6FE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4723" y="3068320"/>
            <a:ext cx="8321358" cy="926950"/>
          </a:xfrm>
          <a:prstGeom prst="rect">
            <a:avLst/>
          </a:prstGeom>
        </p:spPr>
      </p:pic>
    </p:spTree>
    <p:extLst>
      <p:ext uri="{BB962C8B-B14F-4D97-AF65-F5344CB8AC3E}">
        <p14:creationId xmlns:p14="http://schemas.microsoft.com/office/powerpoint/2010/main" val="45450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 name="TextBox 3">
            <a:extLst>
              <a:ext uri="{FF2B5EF4-FFF2-40B4-BE49-F238E27FC236}">
                <a16:creationId xmlns:a16="http://schemas.microsoft.com/office/drawing/2014/main" id="{14379170-05F8-886F-6C3D-E31A456424F6}"/>
              </a:ext>
            </a:extLst>
          </p:cNvPr>
          <p:cNvSpPr txBox="1"/>
          <p:nvPr/>
        </p:nvSpPr>
        <p:spPr>
          <a:xfrm>
            <a:off x="482354" y="1563583"/>
            <a:ext cx="10854430" cy="395749"/>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Đối với tất cả các mục của tập dữ liệu, mẫu số không thay đổi, nó vẫn tĩnh. Do đó, mẫu số có thể được lược bỏ</a:t>
            </a:r>
          </a:p>
        </p:txBody>
      </p:sp>
      <p:pic>
        <p:nvPicPr>
          <p:cNvPr id="5" name="Picture 4">
            <a:extLst>
              <a:ext uri="{FF2B5EF4-FFF2-40B4-BE49-F238E27FC236}">
                <a16:creationId xmlns:a16="http://schemas.microsoft.com/office/drawing/2014/main" id="{E68162C1-34CD-5D57-5907-3E7B69C8E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816" y="3030111"/>
            <a:ext cx="7469506" cy="797778"/>
          </a:xfrm>
          <a:prstGeom prst="rect">
            <a:avLst/>
          </a:prstGeom>
        </p:spPr>
      </p:pic>
    </p:spTree>
    <p:extLst>
      <p:ext uri="{BB962C8B-B14F-4D97-AF65-F5344CB8AC3E}">
        <p14:creationId xmlns:p14="http://schemas.microsoft.com/office/powerpoint/2010/main" val="195359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7D783EE1-C211-15E8-14EE-777D704B3A33}"/>
              </a:ext>
            </a:extLst>
          </p:cNvPr>
          <p:cNvSpPr txBox="1"/>
          <p:nvPr/>
        </p:nvSpPr>
        <p:spPr>
          <a:xfrm>
            <a:off x="1693068" y="2197516"/>
            <a:ext cx="8805863" cy="728148"/>
          </a:xfrm>
          <a:prstGeom prst="rect">
            <a:avLst/>
          </a:prstGeom>
          <a:noFill/>
        </p:spPr>
        <p:txBody>
          <a:bodyPr wrap="square">
            <a:spAutoFit/>
          </a:bodyPr>
          <a:lstStyle/>
          <a:p>
            <a:pPr marL="0" marR="0" indent="360045" algn="just">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Ở trường hợp này của chúng ta, lớp biến(y) chỉ có hai kết quả đầu ra, có thể có các trường hợp phân loại là đa biến. Do đó chúng ta cần phải tìm biến lớp(y) có xác suất lớn nhất</a:t>
            </a:r>
          </a:p>
        </p:txBody>
      </p:sp>
      <p:pic>
        <p:nvPicPr>
          <p:cNvPr id="6" name="Picture 5">
            <a:extLst>
              <a:ext uri="{FF2B5EF4-FFF2-40B4-BE49-F238E27FC236}">
                <a16:creationId xmlns:a16="http://schemas.microsoft.com/office/drawing/2014/main" id="{84D4DC97-3F60-A2A5-C524-F6AE8CF972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2975" y="3622040"/>
            <a:ext cx="8430098" cy="949960"/>
          </a:xfrm>
          <a:prstGeom prst="rect">
            <a:avLst/>
          </a:prstGeom>
          <a:noFill/>
          <a:ln>
            <a:noFill/>
          </a:ln>
        </p:spPr>
      </p:pic>
    </p:spTree>
    <p:extLst>
      <p:ext uri="{BB962C8B-B14F-4D97-AF65-F5344CB8AC3E}">
        <p14:creationId xmlns:p14="http://schemas.microsoft.com/office/powerpoint/2010/main" val="429008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hỗ dành sẵn cho Nội dung 2">
            <a:extLst>
              <a:ext uri="{FF2B5EF4-FFF2-40B4-BE49-F238E27FC236}">
                <a16:creationId xmlns:a16="http://schemas.microsoft.com/office/drawing/2014/main" id="{540A4A8B-97D2-5D26-5F73-800AA3C8EBA9}"/>
              </a:ext>
            </a:extLst>
          </p:cNvPr>
          <p:cNvSpPr>
            <a:spLocks noGrp="1" noChangeArrowheads="1"/>
          </p:cNvSpPr>
          <p:nvPr>
            <p:ph sz="quarter" idx="13"/>
          </p:nvPr>
        </p:nvSpPr>
        <p:spPr bwMode="auto">
          <a:xfrm>
            <a:off x="1222960" y="-133165"/>
            <a:ext cx="8702277" cy="51485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lnSpc>
                <a:spcPct val="150000"/>
              </a:lnSpc>
              <a:buNone/>
            </a:pPr>
            <a:r>
              <a:rPr lang="en-US" altLang="en-US" sz="4400" b="1">
                <a:solidFill>
                  <a:schemeClr val="bg1"/>
                </a:solidFill>
                <a:latin typeface="Times New Roman" panose="02020603050405020304" pitchFamily="18" charset="0"/>
                <a:cs typeface="Times New Roman" panose="02020603050405020304" pitchFamily="18" charset="0"/>
              </a:rPr>
              <a:t>Tổng quan thuyết trình</a:t>
            </a:r>
          </a:p>
          <a:p>
            <a:pPr marL="0" indent="0" algn="ctr">
              <a:lnSpc>
                <a:spcPct val="150000"/>
              </a:lnSpc>
              <a:buNone/>
            </a:pPr>
            <a:endParaRPr lang="en-US" altLang="en-US" b="1">
              <a:latin typeface="Times New Roman" panose="02020603050405020304" pitchFamily="18" charset="0"/>
              <a:cs typeface="Times New Roman" panose="02020603050405020304" pitchFamily="18" charset="0"/>
            </a:endParaRPr>
          </a:p>
        </p:txBody>
      </p:sp>
      <p:sp>
        <p:nvSpPr>
          <p:cNvPr id="14340" name="Chỗ dành sẵn cho Số hiệu Bản chiếu 3">
            <a:extLst>
              <a:ext uri="{FF2B5EF4-FFF2-40B4-BE49-F238E27FC236}">
                <a16:creationId xmlns:a16="http://schemas.microsoft.com/office/drawing/2014/main" id="{557335DE-686F-633A-CB22-9411E3A8E9C1}"/>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AD75ECF-E23F-4AF9-A945-72D2067844C4}" type="slidenum">
              <a:rPr lang="en-US" altLang="en-US" smtClean="0">
                <a:solidFill>
                  <a:schemeClr val="bg1"/>
                </a:solidFill>
                <a:latin typeface="Arial" panose="020B0604020202020204" pitchFamily="34" charset="0"/>
              </a:rPr>
              <a:pPr/>
              <a:t>2</a:t>
            </a:fld>
            <a:endParaRPr lang="en-US" altLang="en-US">
              <a:solidFill>
                <a:schemeClr val="bg1"/>
              </a:solidFill>
              <a:latin typeface="Arial" panose="020B0604020202020204" pitchFamily="34" charset="0"/>
            </a:endParaRPr>
          </a:p>
        </p:txBody>
      </p:sp>
      <p:sp>
        <p:nvSpPr>
          <p:cNvPr id="5" name="TextBox 4">
            <a:extLst>
              <a:ext uri="{FF2B5EF4-FFF2-40B4-BE49-F238E27FC236}">
                <a16:creationId xmlns:a16="http://schemas.microsoft.com/office/drawing/2014/main" id="{82882637-36BC-3C8B-86B9-85FE6C456D9C}"/>
              </a:ext>
            </a:extLst>
          </p:cNvPr>
          <p:cNvSpPr txBox="1"/>
          <p:nvPr/>
        </p:nvSpPr>
        <p:spPr>
          <a:xfrm>
            <a:off x="2526838" y="1798575"/>
            <a:ext cx="6094520" cy="3785652"/>
          </a:xfrm>
          <a:prstGeom prst="rect">
            <a:avLst/>
          </a:prstGeom>
          <a:noFill/>
        </p:spPr>
        <p:txBody>
          <a:bodyPr wrap="square">
            <a:spAutoFit/>
          </a:bodyPr>
          <a:lstStyle/>
          <a:p>
            <a:pPr marL="0" indent="0" algn="ctr">
              <a:lnSpc>
                <a:spcPct val="150000"/>
              </a:lnSpc>
              <a:buNone/>
            </a:pPr>
            <a:r>
              <a:rPr lang="en-US" altLang="en-US" sz="3200" b="1">
                <a:latin typeface="Times New Roman" panose="02020603050405020304" pitchFamily="18" charset="0"/>
                <a:cs typeface="Times New Roman" panose="02020603050405020304" pitchFamily="18" charset="0"/>
              </a:rPr>
              <a:t>* Các thuật toán phân loại </a:t>
            </a:r>
          </a:p>
          <a:p>
            <a:pPr marL="0" indent="0" algn="ctr">
              <a:lnSpc>
                <a:spcPct val="150000"/>
              </a:lnSpc>
              <a:buNone/>
            </a:pPr>
            <a:r>
              <a:rPr lang="en-US" altLang="en-US" sz="3200">
                <a:latin typeface="Times New Roman" panose="02020603050405020304" pitchFamily="18" charset="0"/>
                <a:cs typeface="Times New Roman" panose="02020603050405020304" pitchFamily="18" charset="0"/>
              </a:rPr>
              <a:t> - Thuật toán </a:t>
            </a:r>
            <a:r>
              <a:rPr lang="en-US" altLang="en-US" sz="3200">
                <a:latin typeface="Times New Roman" panose="02020603050405020304" pitchFamily="18" charset="0"/>
                <a:cs typeface="Times New Roman" panose="02020603050405020304" pitchFamily="18" charset="0"/>
              </a:rPr>
              <a:t>Cây</a:t>
            </a:r>
            <a:r>
              <a:rPr lang="en-US" altLang="en-US" sz="3200">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quyết </a:t>
            </a:r>
            <a:r>
              <a:rPr lang="en-US" altLang="en-US" sz="3200">
                <a:latin typeface="Times New Roman" panose="02020603050405020304" pitchFamily="18" charset="0"/>
                <a:cs typeface="Times New Roman" panose="02020603050405020304" pitchFamily="18" charset="0"/>
              </a:rPr>
              <a:t>định   </a:t>
            </a:r>
            <a:endParaRPr lang="en-US" altLang="en-US" sz="3200">
              <a:latin typeface="Times New Roman" panose="02020603050405020304" pitchFamily="18" charset="0"/>
              <a:cs typeface="Times New Roman" panose="02020603050405020304" pitchFamily="18" charset="0"/>
            </a:endParaRPr>
          </a:p>
          <a:p>
            <a:pPr algn="ctr">
              <a:lnSpc>
                <a:spcPct val="150000"/>
              </a:lnSpc>
            </a:pPr>
            <a:r>
              <a:rPr lang="en-US" altLang="en-US" sz="3200">
                <a:latin typeface="Times New Roman" panose="02020603050405020304" pitchFamily="18" charset="0"/>
                <a:cs typeface="Times New Roman" panose="02020603050405020304" pitchFamily="18" charset="0"/>
              </a:rPr>
              <a:t> - </a:t>
            </a:r>
            <a:r>
              <a:rPr lang="en-US" altLang="en-US" sz="3200">
                <a:latin typeface="Times New Roman" panose="02020603050405020304" pitchFamily="18" charset="0"/>
                <a:cs typeface="Times New Roman" panose="02020603050405020304" pitchFamily="18" charset="0"/>
              </a:rPr>
              <a:t>Định</a:t>
            </a:r>
            <a:r>
              <a:rPr lang="en-US" altLang="en-US" sz="3200">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lý</a:t>
            </a:r>
            <a:r>
              <a:rPr lang="en-US" altLang="en-US" sz="3200">
                <a:latin typeface="Times New Roman" panose="02020603050405020304" pitchFamily="18" charset="0"/>
                <a:cs typeface="Times New Roman" panose="02020603050405020304" pitchFamily="18" charset="0"/>
              </a:rPr>
              <a:t> Bayes	</a:t>
            </a:r>
            <a:r>
              <a:rPr lang="en-US" altLang="en-US" sz="3200">
                <a:latin typeface="Times New Roman" panose="02020603050405020304" pitchFamily="18" charset="0"/>
                <a:cs typeface="Times New Roman" panose="02020603050405020304" pitchFamily="18" charset="0"/>
              </a:rPr>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 Thuật toán </a:t>
            </a:r>
            <a:r>
              <a:rPr lang="en-US" altLang="en-US" sz="3200">
                <a:latin typeface="Times New Roman" panose="02020603050405020304" pitchFamily="18" charset="0"/>
                <a:cs typeface="Times New Roman" panose="02020603050405020304" pitchFamily="18" charset="0"/>
              </a:rPr>
              <a:t>Naïve</a:t>
            </a:r>
            <a:r>
              <a:rPr lang="en-US" altLang="en-US" sz="3200">
                <a:latin typeface="Times New Roman" panose="02020603050405020304" pitchFamily="18" charset="0"/>
                <a:cs typeface="Times New Roman" panose="02020603050405020304" pitchFamily="18" charset="0"/>
              </a:rPr>
              <a:t> Bayes</a:t>
            </a:r>
          </a:p>
          <a:p>
            <a:pPr marL="0" indent="0" algn="ctr">
              <a:lnSpc>
                <a:spcPct val="150000"/>
              </a:lnSpc>
              <a:buNone/>
            </a:pPr>
            <a:r>
              <a:rPr lang="en-US" altLang="en-US" sz="3200" b="1">
                <a:latin typeface="Times New Roman" panose="02020603050405020304" pitchFamily="18" charset="0"/>
                <a:cs typeface="Times New Roman" panose="02020603050405020304" pitchFamily="18" charset="0"/>
              </a:rPr>
              <a:t>* Thực nghiệm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4" name="TextBox 3">
            <a:extLst>
              <a:ext uri="{FF2B5EF4-FFF2-40B4-BE49-F238E27FC236}">
                <a16:creationId xmlns:a16="http://schemas.microsoft.com/office/drawing/2014/main" id="{73144595-502A-FE0A-D8AD-44B5DBA27830}"/>
              </a:ext>
            </a:extLst>
          </p:cNvPr>
          <p:cNvSpPr txBox="1"/>
          <p:nvPr/>
        </p:nvSpPr>
        <p:spPr>
          <a:xfrm>
            <a:off x="632534" y="1395668"/>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solidFill>
                  <a:srgbClr val="000000"/>
                </a:solidFill>
                <a:effectLst/>
                <a:latin typeface="Times New Roman" panose="02020603050405020304" pitchFamily="18" charset="0"/>
                <a:ea typeface="Times New Roman" panose="02020603050405020304" pitchFamily="18" charset="0"/>
              </a:rPr>
              <a:t>Bảng tần suất và khả năng của Color: Màu sắc</a:t>
            </a:r>
            <a:endParaRPr lang="en-US" sz="180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82F48536-D753-7066-6098-E7B92AE63E3A}"/>
              </a:ext>
            </a:extLst>
          </p:cNvPr>
          <p:cNvPicPr>
            <a:picLocks noChangeAspect="1"/>
          </p:cNvPicPr>
          <p:nvPr/>
        </p:nvPicPr>
        <p:blipFill>
          <a:blip r:embed="rId2"/>
          <a:stretch>
            <a:fillRect/>
          </a:stretch>
        </p:blipFill>
        <p:spPr>
          <a:xfrm>
            <a:off x="540406" y="2577028"/>
            <a:ext cx="5286086" cy="2201092"/>
          </a:xfrm>
          <a:prstGeom prst="rect">
            <a:avLst/>
          </a:prstGeom>
        </p:spPr>
      </p:pic>
      <p:pic>
        <p:nvPicPr>
          <p:cNvPr id="10" name="Picture 9">
            <a:extLst>
              <a:ext uri="{FF2B5EF4-FFF2-40B4-BE49-F238E27FC236}">
                <a16:creationId xmlns:a16="http://schemas.microsoft.com/office/drawing/2014/main" id="{8C244886-36B8-9941-1B60-50904BBA8ECA}"/>
              </a:ext>
            </a:extLst>
          </p:cNvPr>
          <p:cNvPicPr>
            <a:picLocks noChangeAspect="1"/>
          </p:cNvPicPr>
          <p:nvPr/>
        </p:nvPicPr>
        <p:blipFill>
          <a:blip r:embed="rId3"/>
          <a:stretch>
            <a:fillRect/>
          </a:stretch>
        </p:blipFill>
        <p:spPr>
          <a:xfrm>
            <a:off x="6706087" y="2686327"/>
            <a:ext cx="5485913" cy="1982495"/>
          </a:xfrm>
          <a:prstGeom prst="rect">
            <a:avLst/>
          </a:prstGeom>
        </p:spPr>
      </p:pic>
    </p:spTree>
    <p:extLst>
      <p:ext uri="{BB962C8B-B14F-4D97-AF65-F5344CB8AC3E}">
        <p14:creationId xmlns:p14="http://schemas.microsoft.com/office/powerpoint/2010/main" val="105094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371D04DF-33D4-4A06-9420-68D9EE63BD6B}"/>
              </a:ext>
            </a:extLst>
          </p:cNvPr>
          <p:cNvSpPr txBox="1"/>
          <p:nvPr/>
        </p:nvSpPr>
        <p:spPr>
          <a:xfrm>
            <a:off x="579267" y="1267703"/>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solidFill>
                  <a:srgbClr val="000000"/>
                </a:solidFill>
                <a:effectLst/>
                <a:latin typeface="Times New Roman" panose="02020603050405020304" pitchFamily="18" charset="0"/>
                <a:ea typeface="Times New Roman" panose="02020603050405020304" pitchFamily="18" charset="0"/>
              </a:rPr>
              <a:t>Bảng tuần suất và khả năng của Type: Phân loại</a:t>
            </a:r>
            <a:endParaRPr lang="en-US"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B50D586-322B-ED71-5987-459C896DE3E0}"/>
              </a:ext>
            </a:extLst>
          </p:cNvPr>
          <p:cNvPicPr>
            <a:picLocks noChangeAspect="1"/>
          </p:cNvPicPr>
          <p:nvPr/>
        </p:nvPicPr>
        <p:blipFill>
          <a:blip r:embed="rId2"/>
          <a:stretch>
            <a:fillRect/>
          </a:stretch>
        </p:blipFill>
        <p:spPr>
          <a:xfrm>
            <a:off x="2966359" y="2176955"/>
            <a:ext cx="5744377" cy="2876951"/>
          </a:xfrm>
          <a:prstGeom prst="rect">
            <a:avLst/>
          </a:prstGeom>
        </p:spPr>
      </p:pic>
    </p:spTree>
    <p:extLst>
      <p:ext uri="{BB962C8B-B14F-4D97-AF65-F5344CB8AC3E}">
        <p14:creationId xmlns:p14="http://schemas.microsoft.com/office/powerpoint/2010/main" val="69440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07424866-4D42-73C7-12A7-25CF072168CB}"/>
              </a:ext>
            </a:extLst>
          </p:cNvPr>
          <p:cNvSpPr txBox="1"/>
          <p:nvPr/>
        </p:nvSpPr>
        <p:spPr>
          <a:xfrm>
            <a:off x="490491" y="1125098"/>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effectLst/>
                <a:latin typeface="Times New Roman" panose="02020603050405020304" pitchFamily="18" charset="0"/>
                <a:ea typeface="Times New Roman" panose="02020603050405020304" pitchFamily="18" charset="0"/>
              </a:rPr>
              <a:t>Bảng tần suất và khả năng của Origin :  Nguồn gốc</a:t>
            </a:r>
            <a:endParaRPr lang="en-US"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F2D3C5B-5112-D8BB-CE8E-19BA6DA1AB7C}"/>
              </a:ext>
            </a:extLst>
          </p:cNvPr>
          <p:cNvPicPr>
            <a:picLocks noChangeAspect="1"/>
          </p:cNvPicPr>
          <p:nvPr/>
        </p:nvPicPr>
        <p:blipFill>
          <a:blip r:embed="rId2"/>
          <a:stretch>
            <a:fillRect/>
          </a:stretch>
        </p:blipFill>
        <p:spPr>
          <a:xfrm>
            <a:off x="2220857" y="2195987"/>
            <a:ext cx="6482347" cy="2704486"/>
          </a:xfrm>
          <a:prstGeom prst="rect">
            <a:avLst/>
          </a:prstGeom>
        </p:spPr>
      </p:pic>
    </p:spTree>
    <p:extLst>
      <p:ext uri="{BB962C8B-B14F-4D97-AF65-F5344CB8AC3E}">
        <p14:creationId xmlns:p14="http://schemas.microsoft.com/office/powerpoint/2010/main" val="111445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30538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NAÏVE BAYES</a:t>
            </a: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32297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 name="TextBox 2">
            <a:extLst>
              <a:ext uri="{FF2B5EF4-FFF2-40B4-BE49-F238E27FC236}">
                <a16:creationId xmlns:a16="http://schemas.microsoft.com/office/drawing/2014/main" id="{EBE9D458-1716-6A0D-B0CE-F7D1EA7A4E72}"/>
              </a:ext>
            </a:extLst>
          </p:cNvPr>
          <p:cNvSpPr txBox="1"/>
          <p:nvPr/>
        </p:nvSpPr>
        <p:spPr>
          <a:xfrm>
            <a:off x="499369" y="1125098"/>
            <a:ext cx="6094520" cy="395749"/>
          </a:xfrm>
          <a:prstGeom prst="rect">
            <a:avLst/>
          </a:prstGeom>
          <a:noFill/>
        </p:spPr>
        <p:txBody>
          <a:bodyPr wrap="square">
            <a:spAutoFit/>
          </a:bodyPr>
          <a:lstStyle/>
          <a:p>
            <a:pPr marL="0" marR="0" indent="0" algn="just">
              <a:lnSpc>
                <a:spcPct val="120000"/>
              </a:lnSpc>
              <a:spcBef>
                <a:spcPts val="300"/>
              </a:spcBef>
              <a:spcAft>
                <a:spcPts val="0"/>
              </a:spcAft>
            </a:pPr>
            <a:r>
              <a:rPr lang="en-US" sz="1800" b="1">
                <a:effectLst/>
                <a:latin typeface="Times New Roman" panose="02020603050405020304" pitchFamily="18" charset="0"/>
                <a:ea typeface="Times New Roman" panose="02020603050405020304" pitchFamily="18" charset="0"/>
              </a:rPr>
              <a:t>Dựa theo ví dụ trên chúng ta có 3 yếu tố để X dự đoán</a:t>
            </a:r>
            <a:endParaRPr lang="en-US"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40E2AD7-F81D-DB1F-301B-4B84C688755A}"/>
              </a:ext>
            </a:extLst>
          </p:cNvPr>
          <p:cNvPicPr>
            <a:picLocks noChangeAspect="1"/>
          </p:cNvPicPr>
          <p:nvPr/>
        </p:nvPicPr>
        <p:blipFill>
          <a:blip r:embed="rId2"/>
          <a:stretch>
            <a:fillRect/>
          </a:stretch>
        </p:blipFill>
        <p:spPr>
          <a:xfrm>
            <a:off x="1746727" y="1804584"/>
            <a:ext cx="8486177" cy="1099649"/>
          </a:xfrm>
          <a:prstGeom prst="rect">
            <a:avLst/>
          </a:prstGeom>
        </p:spPr>
      </p:pic>
      <p:sp>
        <p:nvSpPr>
          <p:cNvPr id="7" name="TextBox 6">
            <a:extLst>
              <a:ext uri="{FF2B5EF4-FFF2-40B4-BE49-F238E27FC236}">
                <a16:creationId xmlns:a16="http://schemas.microsoft.com/office/drawing/2014/main" id="{1D56DBF1-0991-06DB-3ECA-658090A406BE}"/>
              </a:ext>
            </a:extLst>
          </p:cNvPr>
          <p:cNvSpPr txBox="1"/>
          <p:nvPr/>
        </p:nvSpPr>
        <p:spPr>
          <a:xfrm>
            <a:off x="1773314" y="3150400"/>
            <a:ext cx="8645371" cy="2582502"/>
          </a:xfrm>
          <a:prstGeom prst="rect">
            <a:avLst/>
          </a:prstGeom>
          <a:noFill/>
        </p:spPr>
        <p:txBody>
          <a:bodyPr wrap="square">
            <a:spAutoFit/>
          </a:bodyPr>
          <a:lstStyle/>
          <a:p>
            <a:pPr marL="0" marR="0" indent="0" algn="l" fontAlgn="base">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Theo các phương trình được thảo luận ở trên, chúng ta có thể tính xác suất P (Yes|X) là:</a:t>
            </a:r>
          </a:p>
          <a:p>
            <a:pPr marL="457200" marR="0" indent="360045" algn="just" fontAlgn="base">
              <a:lnSpc>
                <a:spcPct val="120000"/>
              </a:lnSpc>
              <a:spcBef>
                <a:spcPts val="300"/>
              </a:spcBef>
              <a:spcAft>
                <a:spcPts val="0"/>
              </a:spcAft>
            </a:pPr>
            <a:r>
              <a:rPr lang="en-US" sz="1800">
                <a:effectLst/>
                <a:latin typeface="Times New Roman" panose="02020603050405020304" pitchFamily="18" charset="0"/>
                <a:ea typeface="Times New Roman" panose="02020603050405020304" pitchFamily="18" charset="0"/>
              </a:rPr>
              <a:t> </a:t>
            </a:r>
          </a:p>
          <a:p>
            <a:pPr marL="0" marR="0" indent="360045" algn="just">
              <a:lnSpc>
                <a:spcPct val="120000"/>
              </a:lnSpc>
              <a:spcBef>
                <a:spcPts val="30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P(Yes|X) = P(</a:t>
            </a:r>
            <a:r>
              <a:rPr lang="en-US" sz="1800" i="1">
                <a:solidFill>
                  <a:srgbClr val="000000"/>
                </a:solidFill>
                <a:effectLst/>
                <a:latin typeface="Times New Roman" panose="02020603050405020304" pitchFamily="18" charset="0"/>
                <a:ea typeface="Times New Roman" panose="02020603050405020304" pitchFamily="18" charset="0"/>
              </a:rPr>
              <a:t>Đỏ</a:t>
            </a:r>
            <a:r>
              <a:rPr lang="en-US" sz="1800">
                <a:solidFill>
                  <a:srgbClr val="000000"/>
                </a:solidFill>
                <a:effectLst/>
                <a:latin typeface="Times New Roman" panose="02020603050405020304" pitchFamily="18" charset="0"/>
                <a:ea typeface="Times New Roman" panose="02020603050405020304" pitchFamily="18" charset="0"/>
              </a:rPr>
              <a:t>|Yes) * P(SUV|Yes) * P(N</a:t>
            </a:r>
            <a:r>
              <a:rPr lang="en-US" sz="1800" i="1">
                <a:solidFill>
                  <a:srgbClr val="000000"/>
                </a:solidFill>
                <a:effectLst/>
                <a:latin typeface="Times New Roman" panose="02020603050405020304" pitchFamily="18" charset="0"/>
                <a:ea typeface="Times New Roman" panose="02020603050405020304" pitchFamily="18" charset="0"/>
              </a:rPr>
              <a:t>ộ</a:t>
            </a:r>
            <a:r>
              <a:rPr lang="en-US" sz="1800">
                <a:solidFill>
                  <a:srgbClr val="000000"/>
                </a:solidFill>
                <a:effectLst/>
                <a:latin typeface="Times New Roman" panose="02020603050405020304" pitchFamily="18" charset="0"/>
                <a:ea typeface="Times New Roman" panose="02020603050405020304" pitchFamily="18" charset="0"/>
              </a:rPr>
              <a:t>i </a:t>
            </a:r>
            <a:r>
              <a:rPr lang="en-US" sz="1800" i="1">
                <a:solidFill>
                  <a:srgbClr val="000000"/>
                </a:solidFill>
                <a:effectLst/>
                <a:latin typeface="Times New Roman" panose="02020603050405020304" pitchFamily="18" charset="0"/>
                <a:ea typeface="Times New Roman" panose="02020603050405020304" pitchFamily="18" charset="0"/>
              </a:rPr>
              <a:t>đị</a:t>
            </a:r>
            <a:r>
              <a:rPr lang="en-US" sz="1800">
                <a:solidFill>
                  <a:srgbClr val="000000"/>
                </a:solidFill>
                <a:effectLst/>
                <a:latin typeface="Times New Roman" panose="02020603050405020304" pitchFamily="18" charset="0"/>
                <a:ea typeface="Times New Roman" panose="02020603050405020304" pitchFamily="18" charset="0"/>
              </a:rPr>
              <a:t>a|Yes) * P(Yes) = 3/5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1/5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2/5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1=0.048</a:t>
            </a:r>
            <a:endParaRPr lang="en-US" sz="1800">
              <a:effectLst/>
              <a:latin typeface="Times New Roman" panose="02020603050405020304" pitchFamily="18" charset="0"/>
              <a:ea typeface="Times New Roman" panose="02020603050405020304" pitchFamily="18" charset="0"/>
            </a:endParaRPr>
          </a:p>
          <a:p>
            <a:pPr marL="0" marR="0" indent="360045" algn="just">
              <a:lnSpc>
                <a:spcPct val="120000"/>
              </a:lnSpc>
              <a:spcBef>
                <a:spcPts val="30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P(No|X) = P(</a:t>
            </a:r>
            <a:r>
              <a:rPr lang="en-US" sz="1800" i="1">
                <a:solidFill>
                  <a:srgbClr val="000000"/>
                </a:solidFill>
                <a:effectLst/>
                <a:latin typeface="Times New Roman" panose="02020603050405020304" pitchFamily="18" charset="0"/>
                <a:ea typeface="Times New Roman" panose="02020603050405020304" pitchFamily="18" charset="0"/>
              </a:rPr>
              <a:t>Đỏ</a:t>
            </a:r>
            <a:r>
              <a:rPr lang="en-US" sz="1800">
                <a:solidFill>
                  <a:srgbClr val="000000"/>
                </a:solidFill>
                <a:effectLst/>
                <a:latin typeface="Times New Roman" panose="02020603050405020304" pitchFamily="18" charset="0"/>
                <a:ea typeface="Times New Roman" panose="02020603050405020304" pitchFamily="18" charset="0"/>
              </a:rPr>
              <a:t>|No) * P(SUV|No) * P(N</a:t>
            </a:r>
            <a:r>
              <a:rPr lang="en-US" sz="1800" i="1">
                <a:solidFill>
                  <a:srgbClr val="000000"/>
                </a:solidFill>
                <a:effectLst/>
                <a:latin typeface="Times New Roman" panose="02020603050405020304" pitchFamily="18" charset="0"/>
                <a:ea typeface="Times New Roman" panose="02020603050405020304" pitchFamily="18" charset="0"/>
              </a:rPr>
              <a:t>ộ</a:t>
            </a:r>
            <a:r>
              <a:rPr lang="en-US" sz="1800">
                <a:solidFill>
                  <a:srgbClr val="000000"/>
                </a:solidFill>
                <a:effectLst/>
                <a:latin typeface="Times New Roman" panose="02020603050405020304" pitchFamily="18" charset="0"/>
                <a:ea typeface="Times New Roman" panose="02020603050405020304" pitchFamily="18" charset="0"/>
              </a:rPr>
              <a:t>i </a:t>
            </a:r>
            <a:r>
              <a:rPr lang="en-US" sz="1800" i="1">
                <a:solidFill>
                  <a:srgbClr val="000000"/>
                </a:solidFill>
                <a:effectLst/>
                <a:latin typeface="Times New Roman" panose="02020603050405020304" pitchFamily="18" charset="0"/>
                <a:ea typeface="Times New Roman" panose="02020603050405020304" pitchFamily="18" charset="0"/>
              </a:rPr>
              <a:t>đị</a:t>
            </a:r>
            <a:r>
              <a:rPr lang="en-US" sz="1800">
                <a:solidFill>
                  <a:srgbClr val="000000"/>
                </a:solidFill>
                <a:effectLst/>
                <a:latin typeface="Times New Roman" panose="02020603050405020304" pitchFamily="18" charset="0"/>
                <a:ea typeface="Times New Roman" panose="02020603050405020304" pitchFamily="18" charset="0"/>
              </a:rPr>
              <a:t>a|No) * P(No)=  2/5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3/5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3/5</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1=0.144</a:t>
            </a:r>
            <a:endParaRPr lang="en-US" sz="1800">
              <a:effectLst/>
              <a:latin typeface="Times New Roman" panose="02020603050405020304" pitchFamily="18" charset="0"/>
              <a:ea typeface="Times New Roman" panose="02020603050405020304" pitchFamily="18" charset="0"/>
            </a:endParaRPr>
          </a:p>
          <a:p>
            <a:pPr marL="0" marR="0" indent="360045" algn="just">
              <a:lnSpc>
                <a:spcPct val="120000"/>
              </a:lnSpc>
              <a:spcBef>
                <a:spcPts val="300"/>
              </a:spcBef>
              <a:spcAft>
                <a:spcPts val="0"/>
              </a:spcAft>
            </a:pPr>
            <a:r>
              <a:rPr lang="en-US" sz="1800">
                <a:solidFill>
                  <a:srgbClr val="000000"/>
                </a:solidFill>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marR="0" indent="0" algn="just" fontAlgn="base">
              <a:lnSpc>
                <a:spcPct val="120000"/>
              </a:lnSpc>
              <a:spcBef>
                <a:spcPts val="300"/>
              </a:spcBef>
              <a:spcAft>
                <a:spcPts val="0"/>
              </a:spcAft>
            </a:pPr>
            <a:r>
              <a:rPr lang="en-US" sz="1800">
                <a:effectLst/>
                <a:latin typeface="Wingdings" panose="05000000000000000000" pitchFamily="2" charset="2"/>
                <a:ea typeface="Wingdings" panose="05000000000000000000" pitchFamily="2" charset="2"/>
                <a:cs typeface="Wingdings" panose="05000000000000000000" pitchFamily="2" charset="2"/>
              </a:rPr>
              <a:t>è</a:t>
            </a:r>
            <a:r>
              <a:rPr lang="en-US" sz="1800">
                <a:effectLst/>
                <a:latin typeface="Times New Roman" panose="02020603050405020304" pitchFamily="18" charset="0"/>
                <a:ea typeface="Times New Roman" panose="02020603050405020304" pitchFamily="18" charset="0"/>
              </a:rPr>
              <a:t>Vì 0,144&gt; 0,048, có nghĩa là với các xe có các đặc trưng là loại xe SUV và màu đỏ có nguồn gốc nội địa, ví dụ trên được phân loại là 'KHÔNG', chiếc xe không bị đánh cắp. </a:t>
            </a:r>
          </a:p>
        </p:txBody>
      </p:sp>
    </p:spTree>
    <p:extLst>
      <p:ext uri="{BB962C8B-B14F-4D97-AF65-F5344CB8AC3E}">
        <p14:creationId xmlns:p14="http://schemas.microsoft.com/office/powerpoint/2010/main" val="293431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3129774" y="3004343"/>
            <a:ext cx="5756338"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PHÂN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TÍCH</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DỮ</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LIỆU</a:t>
            </a:r>
            <a:endPar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endParaRP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24</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42300" y="5352068"/>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74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97FAA07-DFF9-0264-232E-7FC2CABC1C15}"/>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err="1"/>
              <a:t>ĐỐI</a:t>
            </a:r>
            <a:r>
              <a:rPr lang="en-US" altLang="en-US"/>
              <a:t> </a:t>
            </a:r>
            <a:r>
              <a:rPr lang="en-US" altLang="en-US" err="1"/>
              <a:t>TƯỢNG</a:t>
            </a:r>
            <a:r>
              <a:rPr lang="en-US" altLang="en-US"/>
              <a:t> </a:t>
            </a:r>
            <a:r>
              <a:rPr lang="en-US" altLang="en-US" err="1"/>
              <a:t>NGHIÊN</a:t>
            </a:r>
            <a:r>
              <a:rPr lang="en-US" altLang="en-US"/>
              <a:t> </a:t>
            </a:r>
            <a:r>
              <a:rPr lang="en-US" altLang="en-US" err="1"/>
              <a:t>CỨU</a:t>
            </a:r>
            <a:endParaRPr lang="en-US" altLang="en-US"/>
          </a:p>
        </p:txBody>
      </p:sp>
      <p:sp>
        <p:nvSpPr>
          <p:cNvPr id="13316" name="Slide Number Placeholder 3">
            <a:extLst>
              <a:ext uri="{FF2B5EF4-FFF2-40B4-BE49-F238E27FC236}">
                <a16:creationId xmlns:a16="http://schemas.microsoft.com/office/drawing/2014/main" id="{C7DCC4AA-C5E7-CA14-E1CC-EA6E23BA8149}"/>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979B9B5-850B-44BC-8717-F837D1243412}" type="slidenum">
              <a:rPr lang="en-US" altLang="en-US" smtClean="0">
                <a:solidFill>
                  <a:schemeClr val="bg1"/>
                </a:solidFill>
                <a:latin typeface="Arial" panose="020B0604020202020204" pitchFamily="34" charset="0"/>
              </a:rPr>
              <a:pPr/>
              <a:t>25</a:t>
            </a:fld>
            <a:endParaRPr lang="en-US" altLang="en-US">
              <a:solidFill>
                <a:schemeClr val="bg1"/>
              </a:solidFill>
              <a:latin typeface="Arial" panose="020B0604020202020204" pitchFamily="34" charset="0"/>
            </a:endParaRPr>
          </a:p>
        </p:txBody>
      </p:sp>
      <p:pic>
        <p:nvPicPr>
          <p:cNvPr id="13315" name="Chỗ dành sẵn cho Nội dung 2" descr="Ung thư vú: Dấu hiệu, nguyên nhân và cách phòng ngừa">
            <a:extLst>
              <a:ext uri="{FF2B5EF4-FFF2-40B4-BE49-F238E27FC236}">
                <a16:creationId xmlns:a16="http://schemas.microsoft.com/office/drawing/2014/main" id="{5DAA089C-A705-E7B5-E80D-8FD587FB036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970522" y="1491456"/>
            <a:ext cx="8250955" cy="431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23CBE38-6C21-B30B-5208-8353220E9C89}"/>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 – CÁC THUỘC TÍNH</a:t>
            </a:r>
          </a:p>
        </p:txBody>
      </p:sp>
      <p:sp>
        <p:nvSpPr>
          <p:cNvPr id="15363" name="Content Placeholder 2">
            <a:extLst>
              <a:ext uri="{FF2B5EF4-FFF2-40B4-BE49-F238E27FC236}">
                <a16:creationId xmlns:a16="http://schemas.microsoft.com/office/drawing/2014/main" id="{73FE59AF-A9FE-5701-4C99-CFD563C68A07}"/>
              </a:ext>
            </a:extLst>
          </p:cNvPr>
          <p:cNvSpPr>
            <a:spLocks noGrp="1"/>
          </p:cNvSpPr>
          <p:nvPr>
            <p:ph sz="quarter" idx="13"/>
          </p:nvPr>
        </p:nvSpPr>
        <p:spPr bwMode="auto">
          <a:xfrm>
            <a:off x="338138" y="1360488"/>
            <a:ext cx="11515725" cy="46042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6695" indent="-226695" algn="just">
              <a:lnSpc>
                <a:spcPct val="115000"/>
              </a:lnSpc>
              <a:spcBef>
                <a:spcPts val="300"/>
              </a:spcBef>
            </a:pPr>
            <a:r>
              <a:rPr lang="en-US" sz="1700">
                <a:solidFill>
                  <a:schemeClr val="tx1"/>
                </a:solidFill>
                <a:latin typeface="Times New Roman" panose="02020603050405020304" pitchFamily="18" charset="0"/>
                <a:ea typeface="Times New Roman" panose="02020603050405020304" pitchFamily="18" charset="0"/>
              </a:rPr>
              <a:t>- </a:t>
            </a:r>
            <a:r>
              <a:rPr lang="en-US" sz="1700">
                <a:solidFill>
                  <a:srgbClr val="0070C0"/>
                </a:solidFill>
                <a:latin typeface="Times New Roman" panose="02020603050405020304" pitchFamily="18" charset="0"/>
                <a:ea typeface="Times New Roman" panose="02020603050405020304" pitchFamily="18" charset="0"/>
              </a:rPr>
              <a:t>Class</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gồm</a:t>
            </a:r>
            <a:r>
              <a:rPr lang="en-US" sz="1700">
                <a:solidFill>
                  <a:schemeClr val="tx1"/>
                </a:solidFill>
                <a:latin typeface="Times New Roman" panose="02020603050405020304" pitchFamily="18" charset="0"/>
                <a:ea typeface="Times New Roman" panose="02020603050405020304" pitchFamily="18" charset="0"/>
              </a:rPr>
              <a:t> 2 </a:t>
            </a:r>
            <a:r>
              <a:rPr lang="en-US" sz="1700" err="1">
                <a:solidFill>
                  <a:schemeClr val="tx1"/>
                </a:solidFill>
                <a:latin typeface="Times New Roman" panose="02020603050405020304" pitchFamily="18" charset="0"/>
                <a:ea typeface="Times New Roman" panose="02020603050405020304" pitchFamily="18" charset="0"/>
              </a:rPr>
              <a:t>lớp</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tái</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phát</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và</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không</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tái</a:t>
            </a:r>
            <a:r>
              <a:rPr lang="en-US" sz="1700">
                <a:solidFill>
                  <a:schemeClr val="tx1"/>
                </a:solidFill>
                <a:latin typeface="Times New Roman" panose="02020603050405020304" pitchFamily="18" charset="0"/>
                <a:ea typeface="Times New Roman" panose="02020603050405020304" pitchFamily="18" charset="0"/>
              </a:rPr>
              <a:t> </a:t>
            </a:r>
            <a:r>
              <a:rPr lang="en-US" sz="1700" err="1">
                <a:solidFill>
                  <a:schemeClr val="tx1"/>
                </a:solidFill>
                <a:latin typeface="Times New Roman" panose="02020603050405020304" pitchFamily="18" charset="0"/>
                <a:ea typeface="Times New Roman" panose="02020603050405020304" pitchFamily="18" charset="0"/>
              </a:rPr>
              <a:t>phát</a:t>
            </a:r>
            <a:r>
              <a:rPr lang="en-US" sz="1700">
                <a:solidFill>
                  <a:schemeClr val="tx1"/>
                </a:solidFill>
                <a:latin typeface="Times New Roman" panose="02020603050405020304" pitchFamily="18" charset="0"/>
                <a:ea typeface="Times New Roman" panose="02020603050405020304" pitchFamily="18" charset="0"/>
              </a:rPr>
              <a:t>.</a:t>
            </a:r>
            <a:endParaRPr lang="en-GB" sz="1700">
              <a:solidFill>
                <a:schemeClr val="tx1"/>
              </a:solidFill>
              <a:latin typeface="Times New Roman" panose="02020603050405020304" pitchFamily="18" charset="0"/>
              <a:ea typeface="Times New Roman" panose="02020603050405020304" pitchFamily="18" charset="0"/>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Age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tuổi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bệnh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nhân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tại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thời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chẩn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đoán</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Menopause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dù</a:t>
            </a:r>
            <a:r>
              <a:rPr lang="en-US" sz="1700">
                <a:solidFill>
                  <a:schemeClr val="tx1"/>
                </a:solidFill>
                <a:latin typeface="Times New Roman"/>
                <a:ea typeface="Times New Roman" panose="02020603050405020304" pitchFamily="18" charset="0"/>
                <a:cs typeface="Arial"/>
              </a:rPr>
              <a:t> </a:t>
            </a:r>
            <a:r>
              <a:rPr lang="en-US" sz="1700">
                <a:solidFill>
                  <a:schemeClr val="tx1"/>
                </a:solidFill>
                <a:latin typeface="Times New Roman"/>
                <a:ea typeface="Times New Roman" panose="02020603050405020304" pitchFamily="18" charset="0"/>
                <a:cs typeface="Arial"/>
              </a:rPr>
              <a:t>bệnh</a:t>
            </a:r>
            <a:r>
              <a:rPr lang="en-US" sz="1700">
                <a:solidFill>
                  <a:schemeClr val="tx1"/>
                </a:solidFill>
                <a:latin typeface="Times New Roman"/>
                <a:ea typeface="Times New Roman" panose="02020603050405020304" pitchFamily="18" charset="0"/>
                <a:cs typeface="Arial"/>
              </a:rPr>
              <a:t> </a:t>
            </a:r>
            <a:r>
              <a:rPr lang="en-US" sz="1700">
                <a:solidFill>
                  <a:schemeClr val="tx1"/>
                </a:solidFill>
                <a:latin typeface="Times New Roman"/>
                <a:ea typeface="Lato"/>
                <a:cs typeface="Arial"/>
              </a:rPr>
              <a:t>nhân</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là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tiền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hoặc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sau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mãn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kinh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tại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thời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chẩn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đoán</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tumor-size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đường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kính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lớn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nhất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tính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bằng</a:t>
            </a:r>
            <a:r>
              <a:rPr lang="en-US" sz="1700">
                <a:solidFill>
                  <a:schemeClr val="tx1"/>
                </a:solidFill>
                <a:latin typeface="Times New Roman"/>
                <a:ea typeface="Times New Roman" panose="02020603050405020304" pitchFamily="18" charset="0"/>
                <a:cs typeface="Arial"/>
              </a:rPr>
              <a:t> mm)</a:t>
            </a:r>
            <a:r>
              <a:rPr lang="en-US" sz="1700" err="1">
                <a:solidFill>
                  <a:schemeClr val="tx1"/>
                </a:solidFill>
                <a:latin typeface="Times New Roman"/>
                <a:cs typeface="Arial"/>
              </a:rPr>
              <a:t>của</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đã</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cắt</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breast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rõ</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ràng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xảy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ra</a:t>
            </a:r>
            <a:r>
              <a:rPr lang="en-US" sz="1700">
                <a:solidFill>
                  <a:schemeClr val="tx1"/>
                </a:solidFill>
                <a:latin typeface="Times New Roman"/>
                <a:ea typeface="Times New Roman" panose="02020603050405020304" pitchFamily="18" charset="0"/>
                <a:cs typeface="Arial"/>
              </a:rPr>
              <a:t> ở </a:t>
            </a:r>
            <a:r>
              <a:rPr lang="en-US" sz="1700" err="1">
                <a:solidFill>
                  <a:schemeClr val="tx1"/>
                </a:solidFill>
                <a:latin typeface="Times New Roman"/>
                <a:ea typeface="Times New Roman" panose="02020603050405020304" pitchFamily="18" charset="0"/>
                <a:cs typeface="Arial"/>
              </a:rPr>
              <a:t>một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trong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hai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bên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irradiate</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xạ</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trị</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phương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pháp</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điều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trị</a:t>
            </a:r>
            <a:r>
              <a:rPr lang="en-US" sz="1700" err="1">
                <a:solidFill>
                  <a:schemeClr val="tx1"/>
                </a:solidFill>
                <a:latin typeface="Times New Roman"/>
                <a:cs typeface="Arial"/>
              </a:rPr>
              <a:t>sử</a:t>
            </a:r>
            <a:r>
              <a:rPr lang="en-US" sz="1700">
                <a:solidFill>
                  <a:schemeClr val="tx1"/>
                </a:solidFill>
                <a:latin typeface="Times New Roman"/>
                <a:cs typeface="Arial"/>
              </a:rPr>
              <a:t> </a:t>
            </a:r>
            <a:r>
              <a:rPr lang="en-US" sz="1700" err="1">
                <a:solidFill>
                  <a:schemeClr val="tx1"/>
                </a:solidFill>
                <a:latin typeface="Times New Roman"/>
                <a:cs typeface="Arial"/>
              </a:rPr>
              <a:t>dụng</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tia</a:t>
            </a:r>
            <a:r>
              <a:rPr lang="en-US" sz="1700">
                <a:solidFill>
                  <a:schemeClr val="tx1"/>
                </a:solidFill>
                <a:latin typeface="Times New Roman"/>
                <a:ea typeface="Times New Roman" panose="02020603050405020304" pitchFamily="18" charset="0"/>
                <a:cs typeface="Arial"/>
              </a:rPr>
              <a:t> X </a:t>
            </a:r>
            <a:r>
              <a:rPr lang="en-US" sz="1700" err="1">
                <a:solidFill>
                  <a:schemeClr val="tx1"/>
                </a:solidFill>
                <a:latin typeface="Times New Roman"/>
                <a:ea typeface="Times New Roman" panose="02020603050405020304" pitchFamily="18" charset="0"/>
                <a:cs typeface="Arial"/>
              </a:rPr>
              <a:t>năng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lượng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cao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tiêu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diệt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tế</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bào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cs typeface="Arial"/>
              </a:rPr>
              <a:t>.</a:t>
            </a:r>
            <a:endParaRPr lang="en-GB" sz="1700">
              <a:solidFill>
                <a:schemeClr val="tx1"/>
              </a:solidFill>
              <a:latin typeface="Times New Roman"/>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inv-nodes</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số</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lượng</a:t>
            </a:r>
            <a:r>
              <a:rPr lang="en-US" sz="1700">
                <a:solidFill>
                  <a:schemeClr val="tx1"/>
                </a:solidFill>
                <a:latin typeface="Times New Roman"/>
                <a:cs typeface="Arial"/>
              </a:rPr>
              <a:t>(</a:t>
            </a:r>
            <a:r>
              <a:rPr lang="en-US" sz="1700" err="1">
                <a:solidFill>
                  <a:schemeClr val="tx1"/>
                </a:solidFill>
                <a:latin typeface="Times New Roman"/>
                <a:ea typeface="Times New Roman" panose="02020603050405020304" pitchFamily="18" charset="0"/>
                <a:cs typeface="Arial"/>
              </a:rPr>
              <a:t>phạm</a:t>
            </a:r>
            <a:r>
              <a:rPr lang="en-US" sz="1700">
                <a:solidFill>
                  <a:schemeClr val="tx1"/>
                </a:solidFill>
                <a:latin typeface="Times New Roman"/>
                <a:ea typeface="Times New Roman" panose="02020603050405020304" pitchFamily="18" charset="0"/>
                <a:cs typeface="Arial"/>
              </a:rPr>
              <a:t> vi</a:t>
            </a:r>
            <a:r>
              <a:rPr lang="en-US" sz="1700">
                <a:solidFill>
                  <a:schemeClr val="tx1"/>
                </a:solidFill>
                <a:latin typeface="Times New Roman"/>
                <a:cs typeface="Arial"/>
              </a:rPr>
              <a:t>0 </a:t>
            </a:r>
            <a:r>
              <a:rPr lang="en-US" sz="1700">
                <a:solidFill>
                  <a:schemeClr val="tx1"/>
                </a:solidFill>
                <a:latin typeface="Times New Roman"/>
                <a:ea typeface="Times New Roman" panose="02020603050405020304" pitchFamily="18" charset="0"/>
                <a:cs typeface="Arial"/>
              </a:rPr>
              <a:t>- 39 </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ở </a:t>
            </a:r>
            <a:r>
              <a:rPr lang="en-US" sz="1700" err="1">
                <a:solidFill>
                  <a:schemeClr val="tx1"/>
                </a:solidFill>
                <a:latin typeface="Times New Roman"/>
                <a:ea typeface="Times New Roman" panose="02020603050405020304" pitchFamily="18" charset="0"/>
                <a:cs typeface="Arial"/>
              </a:rPr>
              <a:t>nách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chứa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di </a:t>
            </a:r>
            <a:r>
              <a:rPr lang="en-US" sz="1700" err="1">
                <a:solidFill>
                  <a:schemeClr val="tx1"/>
                </a:solidFill>
                <a:latin typeface="Times New Roman"/>
                <a:ea typeface="Times New Roman" panose="02020603050405020304" pitchFamily="18" charset="0"/>
                <a:cs typeface="Arial"/>
              </a:rPr>
              <a:t>căn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nhìn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thấy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xét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nghiệm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mô</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học</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a:t>
            </a:r>
            <a:r>
              <a:rPr lang="en-US" sz="1700" err="1">
                <a:solidFill>
                  <a:srgbClr val="0070C0"/>
                </a:solidFill>
                <a:latin typeface="Times New Roman"/>
                <a:ea typeface="Times New Roman" panose="02020603050405020304" pitchFamily="18" charset="0"/>
                <a:cs typeface="Arial"/>
              </a:rPr>
              <a:t>node-caps</a:t>
            </a:r>
            <a:r>
              <a:rPr lang="en-US" sz="1700" err="1">
                <a:solidFill>
                  <a:schemeClr val="tx1"/>
                </a:solidFill>
                <a:latin typeface="Times New Roman"/>
                <a:ea typeface="Times New Roman" panose="02020603050405020304" pitchFamily="18" charset="0"/>
                <a:cs typeface="Arial"/>
              </a:rPr>
              <a:t>:</a:t>
            </a:r>
            <a:r>
              <a:rPr lang="en-US" sz="1700" err="1">
                <a:solidFill>
                  <a:schemeClr val="tx1"/>
                </a:solidFill>
                <a:latin typeface="Times New Roman"/>
                <a:cs typeface="Arial"/>
              </a:rPr>
              <a:t>nếu</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a:t>
            </a:r>
            <a:r>
              <a:rPr lang="en-US" sz="1700">
                <a:solidFill>
                  <a:schemeClr val="tx1"/>
                </a:solidFill>
                <a:latin typeface="Times New Roman"/>
                <a:ea typeface="Times New Roman" panose="02020603050405020304" pitchFamily="18" charset="0"/>
                <a:cs typeface="Arial"/>
              </a:rPr>
              <a:t> di </a:t>
            </a:r>
            <a:r>
              <a:rPr lang="en-US" sz="1700" err="1">
                <a:solidFill>
                  <a:schemeClr val="tx1"/>
                </a:solidFill>
                <a:latin typeface="Times New Roman"/>
                <a:ea typeface="Times New Roman" panose="02020603050405020304" pitchFamily="18" charset="0"/>
                <a:cs typeface="Arial"/>
              </a:rPr>
              <a:t>căn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đến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một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dù</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bên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ngoài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vị</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trí</a:t>
            </a:r>
            <a:r>
              <a:rPr lang="en-US" sz="1700">
                <a:solidFill>
                  <a:schemeClr val="tx1"/>
                </a:solidFill>
                <a:latin typeface="Times New Roman"/>
                <a:ea typeface="Times New Roman" panose="02020603050405020304" pitchFamily="18" charset="0"/>
                <a:cs typeface="Arial"/>
              </a:rPr>
              <a:t> ban </a:t>
            </a:r>
            <a:r>
              <a:rPr lang="en-US" sz="1700" err="1">
                <a:solidFill>
                  <a:schemeClr val="tx1"/>
                </a:solidFill>
                <a:latin typeface="Times New Roman"/>
                <a:ea typeface="Times New Roman" panose="02020603050405020304" pitchFamily="18" charset="0"/>
                <a:cs typeface="Arial"/>
              </a:rPr>
              <a:t>đầu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nó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vẫn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bị</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chứa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bởi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nang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Tuy </a:t>
            </a:r>
            <a:r>
              <a:rPr lang="en-US" sz="1700" err="1">
                <a:solidFill>
                  <a:schemeClr val="tx1"/>
                </a:solidFill>
                <a:latin typeface="Times New Roman"/>
                <a:ea typeface="Times New Roman" panose="02020603050405020304" pitchFamily="18" charset="0"/>
                <a:cs typeface="Arial"/>
              </a:rPr>
              <a:t>nhiên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theo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thời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gian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bệnh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phát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triển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mạnh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hơn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u</a:t>
            </a:r>
            <a:r>
              <a:rPr lang="en-US" sz="1700" err="1">
                <a:solidFill>
                  <a:schemeClr val="tx1"/>
                </a:solidFill>
                <a:latin typeface="Times New Roman"/>
                <a:cs typeface="Arial"/>
              </a:rPr>
              <a:t>có</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thay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thế</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bạch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huyết</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sau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xâm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nhập</a:t>
            </a:r>
            <a:r>
              <a:rPr lang="en-US" sz="1700" err="1">
                <a:solidFill>
                  <a:schemeClr val="tx1"/>
                </a:solidFill>
                <a:latin typeface="Times New Roman"/>
                <a:cs typeface="Arial"/>
              </a:rPr>
              <a:t>vào</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nang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phép</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xâm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lấn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mô</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xung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quanh</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chemeClr val="tx1"/>
                </a:solidFill>
                <a:latin typeface="Times New Roman"/>
                <a:ea typeface="Times New Roman" panose="02020603050405020304" pitchFamily="18" charset="0"/>
                <a:cs typeface="Arial"/>
              </a:rPr>
              <a:t>- </a:t>
            </a:r>
            <a:r>
              <a:rPr lang="en-US" sz="1700">
                <a:solidFill>
                  <a:srgbClr val="0070C0"/>
                </a:solidFill>
                <a:latin typeface="Times New Roman"/>
                <a:ea typeface="Times New Roman" panose="02020603050405020304" pitchFamily="18" charset="0"/>
                <a:cs typeface="Arial"/>
              </a:rPr>
              <a:t>deg-</a:t>
            </a:r>
            <a:r>
              <a:rPr lang="en-US" sz="1700" err="1">
                <a:solidFill>
                  <a:srgbClr val="0070C0"/>
                </a:solidFill>
                <a:latin typeface="Times New Roman"/>
                <a:ea typeface="Times New Roman" panose="02020603050405020304" pitchFamily="18" charset="0"/>
                <a:cs typeface="Arial"/>
              </a:rPr>
              <a:t>malig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mức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độ</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mô</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học</a:t>
            </a:r>
            <a:r>
              <a:rPr lang="en-US" sz="1700">
                <a:solidFill>
                  <a:schemeClr val="tx1"/>
                </a:solidFill>
                <a:latin typeface="Times New Roman"/>
                <a:cs typeface="Arial"/>
              </a:rPr>
              <a:t>(</a:t>
            </a:r>
            <a:r>
              <a:rPr lang="en-US" sz="1700" err="1">
                <a:solidFill>
                  <a:schemeClr val="tx1"/>
                </a:solidFill>
                <a:latin typeface="Times New Roman"/>
                <a:ea typeface="Times New Roman" panose="02020603050405020304" pitchFamily="18" charset="0"/>
                <a:cs typeface="Arial"/>
              </a:rPr>
              <a:t>khoảng</a:t>
            </a:r>
            <a:r>
              <a:rPr lang="en-US" sz="1700">
                <a:solidFill>
                  <a:schemeClr val="tx1"/>
                </a:solidFill>
                <a:latin typeface="Times New Roman"/>
                <a:ea typeface="Times New Roman" panose="02020603050405020304" pitchFamily="18" charset="0"/>
                <a:cs typeface="Arial"/>
              </a:rPr>
              <a:t> 1-3)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Các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lớp</a:t>
            </a:r>
            <a:r>
              <a:rPr lang="en-US" sz="1700">
                <a:solidFill>
                  <a:schemeClr val="tx1"/>
                </a:solidFill>
                <a:latin typeface="Times New Roman"/>
                <a:ea typeface="Times New Roman" panose="02020603050405020304" pitchFamily="18" charset="0"/>
                <a:cs typeface="Arial"/>
              </a:rPr>
              <a:t> 1 </a:t>
            </a:r>
            <a:r>
              <a:rPr lang="en-US" sz="1700" err="1">
                <a:solidFill>
                  <a:schemeClr val="tx1"/>
                </a:solidFill>
                <a:latin typeface="Times New Roman"/>
                <a:ea typeface="Times New Roman" panose="02020603050405020304" pitchFamily="18" charset="0"/>
                <a:cs typeface="Arial"/>
              </a:rPr>
              <a:t>chủ</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yếu</a:t>
            </a:r>
            <a:r>
              <a:rPr lang="en-US" sz="1700" err="1">
                <a:solidFill>
                  <a:schemeClr val="tx1"/>
                </a:solidFill>
                <a:latin typeface="Times New Roman"/>
                <a:cs typeface="Arial"/>
              </a:rPr>
              <a:t>bao</a:t>
            </a:r>
            <a:r>
              <a:rPr lang="en-US" sz="1700">
                <a:solidFill>
                  <a:schemeClr val="tx1"/>
                </a:solidFill>
                <a:latin typeface="Times New Roman"/>
                <a:cs typeface="Arial"/>
              </a:rPr>
              <a:t> </a:t>
            </a:r>
            <a:r>
              <a:rPr lang="en-US" sz="1700" err="1">
                <a:solidFill>
                  <a:schemeClr val="tx1"/>
                </a:solidFill>
                <a:latin typeface="Times New Roman"/>
                <a:cs typeface="Arial"/>
              </a:rPr>
              <a:t>gồm</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các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tế</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bào</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mặc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dù</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là</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khối</a:t>
            </a:r>
            <a:r>
              <a:rPr lang="en-US" sz="1700">
                <a:solidFill>
                  <a:schemeClr val="tx1"/>
                </a:solidFill>
                <a:latin typeface="Times New Roman"/>
                <a:ea typeface="Times New Roman" panose="02020603050405020304" pitchFamily="18" charset="0"/>
                <a:cs typeface="Arial"/>
              </a:rPr>
              <a:t> u </a:t>
            </a:r>
            <a:r>
              <a:rPr lang="en-US" sz="1700" err="1">
                <a:solidFill>
                  <a:schemeClr val="tx1"/>
                </a:solidFill>
                <a:latin typeface="Times New Roman"/>
                <a:ea typeface="Times New Roman" panose="02020603050405020304" pitchFamily="18" charset="0"/>
                <a:cs typeface="Arial"/>
              </a:rPr>
              <a:t>tân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sinh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vẫn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giữ</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được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nhiều</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đặc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bình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thường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của</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chúng</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algn="just">
              <a:lnSpc>
                <a:spcPct val="115000"/>
              </a:lnSpc>
              <a:spcBef>
                <a:spcPts val="300"/>
              </a:spcBef>
            </a:pPr>
            <a:r>
              <a:rPr lang="en-US" sz="1700">
                <a:solidFill>
                  <a:srgbClr val="0070C0"/>
                </a:solidFill>
                <a:latin typeface="Times New Roman"/>
                <a:ea typeface="Times New Roman" panose="02020603050405020304" pitchFamily="18" charset="0"/>
                <a:cs typeface="Arial"/>
              </a:rPr>
              <a:t>- breast-quad</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có</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thể</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được</a:t>
            </a:r>
            <a:r>
              <a:rPr lang="en-US" sz="1700">
                <a:solidFill>
                  <a:schemeClr val="tx1"/>
                </a:solidFill>
                <a:latin typeface="Times New Roman"/>
                <a:ea typeface="Times New Roman" panose="02020603050405020304" pitchFamily="18" charset="0"/>
                <a:cs typeface="Arial"/>
              </a:rPr>
              <a:t> chia </a:t>
            </a:r>
            <a:r>
              <a:rPr lang="en-US" sz="1700" err="1">
                <a:solidFill>
                  <a:schemeClr val="tx1"/>
                </a:solidFill>
                <a:latin typeface="Times New Roman"/>
                <a:ea typeface="Times New Roman" panose="02020603050405020304" pitchFamily="18" charset="0"/>
                <a:cs typeface="Arial"/>
              </a:rPr>
              <a:t>thành</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bốn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góc</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phần</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tư</a:t>
            </a:r>
            <a:r>
              <a:rPr lang="en-US" sz="1700">
                <a:solidFill>
                  <a:schemeClr val="tx1"/>
                </a:solidFill>
                <a:latin typeface="Times New Roman"/>
                <a:cs typeface="Arial"/>
              </a:rPr>
              <a:t>, </a:t>
            </a:r>
            <a:r>
              <a:rPr lang="en-US" sz="1700" err="1">
                <a:solidFill>
                  <a:schemeClr val="tx1"/>
                </a:solidFill>
                <a:latin typeface="Times New Roman"/>
                <a:ea typeface="Times New Roman" panose="02020603050405020304" pitchFamily="18" charset="0"/>
                <a:cs typeface="Arial"/>
              </a:rPr>
              <a:t>lấy</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núm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vú</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làm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điểm</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trung</a:t>
            </a:r>
            <a:r>
              <a:rPr lang="en-US" sz="1700">
                <a:solidFill>
                  <a:schemeClr val="tx1"/>
                </a:solidFill>
                <a:latin typeface="Times New Roman"/>
                <a:ea typeface="Times New Roman" panose="02020603050405020304" pitchFamily="18" charset="0"/>
                <a:cs typeface="Arial"/>
              </a:rPr>
              <a:t> </a:t>
            </a:r>
            <a:r>
              <a:rPr lang="en-US" sz="1700" err="1">
                <a:solidFill>
                  <a:schemeClr val="tx1"/>
                </a:solidFill>
                <a:latin typeface="Times New Roman"/>
                <a:ea typeface="Times New Roman" panose="02020603050405020304" pitchFamily="18" charset="0"/>
                <a:cs typeface="Arial"/>
              </a:rPr>
              <a:t>tâm</a:t>
            </a:r>
            <a:r>
              <a:rPr lang="en-US" sz="1700">
                <a:solidFill>
                  <a:schemeClr val="tx1"/>
                </a:solidFill>
                <a:latin typeface="Times New Roman"/>
                <a:ea typeface="Times New Roman" panose="02020603050405020304" pitchFamily="18" charset="0"/>
                <a:cs typeface="Arial"/>
              </a:rPr>
              <a:t>.</a:t>
            </a:r>
            <a:endParaRPr lang="en-GB" sz="1700">
              <a:solidFill>
                <a:schemeClr val="tx1"/>
              </a:solidFill>
              <a:latin typeface="Times New Roman"/>
              <a:ea typeface="Times New Roman" panose="02020603050405020304" pitchFamily="18" charset="0"/>
              <a:cs typeface="Arial"/>
            </a:endParaRPr>
          </a:p>
          <a:p>
            <a:pPr marL="226695" indent="-226695" eaLnBrk="1" hangingPunct="1"/>
            <a:endParaRPr lang="en-US" altLang="en-US"/>
          </a:p>
        </p:txBody>
      </p:sp>
      <p:sp>
        <p:nvSpPr>
          <p:cNvPr id="15364" name="Slide Number Placeholder 3">
            <a:extLst>
              <a:ext uri="{FF2B5EF4-FFF2-40B4-BE49-F238E27FC236}">
                <a16:creationId xmlns:a16="http://schemas.microsoft.com/office/drawing/2014/main" id="{EE6054BA-0848-FB4E-C35A-2AF0B0786116}"/>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3297B0F-F0D1-4A02-88C6-59DB5C9DB002}" type="slidenum">
              <a:rPr lang="en-US" altLang="en-US" smtClean="0">
                <a:solidFill>
                  <a:schemeClr val="bg1"/>
                </a:solidFill>
                <a:latin typeface="Arial" panose="020B0604020202020204" pitchFamily="34" charset="0"/>
              </a:rPr>
              <a:pPr/>
              <a:t>26</a:t>
            </a:fld>
            <a:endParaRPr lang="en-US" altLang="en-US">
              <a:solidFill>
                <a:schemeClr val="bg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C7F8B90-8D94-10BE-4CCC-BCC90CD0E326}"/>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a:t>
            </a:r>
          </a:p>
        </p:txBody>
      </p:sp>
      <p:sp>
        <p:nvSpPr>
          <p:cNvPr id="16387" name="Content Placeholder 2">
            <a:extLst>
              <a:ext uri="{FF2B5EF4-FFF2-40B4-BE49-F238E27FC236}">
                <a16:creationId xmlns:a16="http://schemas.microsoft.com/office/drawing/2014/main" id="{B3EA6CB1-083E-82DD-D1E0-FB070D017360}"/>
              </a:ext>
            </a:extLst>
          </p:cNvPr>
          <p:cNvSpPr>
            <a:spLocks noGrp="1"/>
          </p:cNvSpPr>
          <p:nvPr>
            <p:ph sz="quarter" idx="13"/>
          </p:nvPr>
        </p:nvSpPr>
        <p:spPr bwMode="auto">
          <a:xfrm>
            <a:off x="338138" y="1387475"/>
            <a:ext cx="11515725" cy="4318000"/>
          </a:xfrm>
        </p:spPr>
        <p:txBody>
          <a:bodyPr vert="horz" wrap="square" lIns="91440" tIns="45720" rIns="91440" bIns="45720" numCol="1" anchor="t" anchorCtr="0" compatLnSpc="1">
            <a:prstTxWarp prst="textNoShape">
              <a:avLst/>
            </a:prstTxWarp>
          </a:bodyPr>
          <a:lstStyle/>
          <a:p>
            <a:pPr marL="0" indent="0" eaLnBrk="1" hangingPunct="1">
              <a:buNone/>
              <a:defRPr/>
            </a:pPr>
            <a:endParaRPr lang="en-US" altLang="en-US"/>
          </a:p>
          <a:p>
            <a:pPr marL="0" indent="0" eaLnBrk="1" hangingPunct="1">
              <a:buFont typeface="Arial" panose="020B0604020202020204" pitchFamily="34" charset="0"/>
              <a:buNone/>
              <a:defRPr/>
            </a:pPr>
            <a:r>
              <a:rPr lang="vi-VN" altLang="en-US"/>
              <a:t/>
            </a:r>
            <a:br>
              <a:rPr lang="vi-VN" altLang="en-US"/>
            </a:br>
            <a:endParaRPr lang="en-US" altLang="en-US"/>
          </a:p>
        </p:txBody>
      </p:sp>
      <p:sp>
        <p:nvSpPr>
          <p:cNvPr id="16388" name="Slide Number Placeholder 3">
            <a:extLst>
              <a:ext uri="{FF2B5EF4-FFF2-40B4-BE49-F238E27FC236}">
                <a16:creationId xmlns:a16="http://schemas.microsoft.com/office/drawing/2014/main" id="{1F6D9A8F-ACE1-92EE-2073-574992D945F1}"/>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CBECCFD-B61F-4BB3-97A2-7A687180A0AB}" type="slidenum">
              <a:rPr lang="en-US" altLang="en-US" smtClean="0">
                <a:solidFill>
                  <a:schemeClr val="bg1"/>
                </a:solidFill>
                <a:latin typeface="Arial" panose="020B0604020202020204" pitchFamily="34" charset="0"/>
              </a:rPr>
              <a:pPr/>
              <a:t>27</a:t>
            </a:fld>
            <a:endParaRPr lang="en-US" altLang="en-US">
              <a:solidFill>
                <a:schemeClr val="bg1"/>
              </a:solidFill>
              <a:latin typeface="Arial" panose="020B0604020202020204" pitchFamily="34" charset="0"/>
            </a:endParaRPr>
          </a:p>
        </p:txBody>
      </p:sp>
      <p:pic>
        <p:nvPicPr>
          <p:cNvPr id="2" name="Hình ảnh 1">
            <a:extLst>
              <a:ext uri="{FF2B5EF4-FFF2-40B4-BE49-F238E27FC236}">
                <a16:creationId xmlns:a16="http://schemas.microsoft.com/office/drawing/2014/main" id="{68401222-DAEB-2AD7-17FE-35C20E70C241}"/>
              </a:ext>
            </a:extLst>
          </p:cNvPr>
          <p:cNvPicPr>
            <a:picLocks noChangeAspect="1"/>
          </p:cNvPicPr>
          <p:nvPr/>
        </p:nvPicPr>
        <p:blipFill>
          <a:blip r:embed="rId2"/>
          <a:stretch>
            <a:fillRect/>
          </a:stretch>
        </p:blipFill>
        <p:spPr>
          <a:xfrm>
            <a:off x="1252025" y="1267841"/>
            <a:ext cx="9678274" cy="43179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1B5B3B3-5640-FC98-5223-364D562C2816}"/>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a:t>
            </a:r>
          </a:p>
        </p:txBody>
      </p:sp>
      <p:sp>
        <p:nvSpPr>
          <p:cNvPr id="17412" name="Slide Number Placeholder 3">
            <a:extLst>
              <a:ext uri="{FF2B5EF4-FFF2-40B4-BE49-F238E27FC236}">
                <a16:creationId xmlns:a16="http://schemas.microsoft.com/office/drawing/2014/main" id="{5FA78079-B328-DD02-EB85-ED1C185E334E}"/>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4AB9F4A-BF33-421F-808F-4CC8752D00AD}" type="slidenum">
              <a:rPr lang="en-US" altLang="en-US" smtClean="0">
                <a:solidFill>
                  <a:schemeClr val="bg1"/>
                </a:solidFill>
                <a:latin typeface="Arial" panose="020B0604020202020204" pitchFamily="34" charset="0"/>
              </a:rPr>
              <a:pPr/>
              <a:t>28</a:t>
            </a:fld>
            <a:endParaRPr lang="en-US" altLang="en-US">
              <a:solidFill>
                <a:schemeClr val="bg1"/>
              </a:solidFill>
              <a:latin typeface="Arial" panose="020B0604020202020204" pitchFamily="34" charset="0"/>
            </a:endParaRPr>
          </a:p>
        </p:txBody>
      </p:sp>
      <p:pic>
        <p:nvPicPr>
          <p:cNvPr id="8" name="Chỗ dành sẵn cho Nội dung 7">
            <a:extLst>
              <a:ext uri="{FF2B5EF4-FFF2-40B4-BE49-F238E27FC236}">
                <a16:creationId xmlns:a16="http://schemas.microsoft.com/office/drawing/2014/main" id="{938737E1-380A-2607-F700-60103F43B7EC}"/>
              </a:ext>
            </a:extLst>
          </p:cNvPr>
          <p:cNvPicPr>
            <a:picLocks noGrp="1" noChangeAspect="1"/>
          </p:cNvPicPr>
          <p:nvPr>
            <p:ph sz="quarter" idx="13"/>
          </p:nvPr>
        </p:nvPicPr>
        <p:blipFill>
          <a:blip r:embed="rId2"/>
          <a:stretch>
            <a:fillRect/>
          </a:stretch>
        </p:blipFill>
        <p:spPr>
          <a:xfrm>
            <a:off x="2787215" y="1270000"/>
            <a:ext cx="6617569" cy="4318000"/>
          </a:xfrm>
          <a:prstGeom prst="rect">
            <a:avLst/>
          </a:prstGeom>
        </p:spPr>
      </p:pic>
      <p:sp>
        <p:nvSpPr>
          <p:cNvPr id="9" name="Hộp Văn bản 8">
            <a:extLst>
              <a:ext uri="{FF2B5EF4-FFF2-40B4-BE49-F238E27FC236}">
                <a16:creationId xmlns:a16="http://schemas.microsoft.com/office/drawing/2014/main" id="{638D1B4F-9B7B-64C3-2C6C-015B73B4A2A7}"/>
              </a:ext>
            </a:extLst>
          </p:cNvPr>
          <p:cNvSpPr txBox="1"/>
          <p:nvPr/>
        </p:nvSpPr>
        <p:spPr>
          <a:xfrm>
            <a:off x="3629465" y="5588000"/>
            <a:ext cx="4937759" cy="369332"/>
          </a:xfrm>
          <a:prstGeom prst="rect">
            <a:avLst/>
          </a:prstGeom>
          <a:noFill/>
        </p:spPr>
        <p:txBody>
          <a:bodyPr wrap="square" rtlCol="0">
            <a:spAutoFit/>
          </a:bodyPr>
          <a:lstStyle/>
          <a:p>
            <a:pPr algn="ctr">
              <a:spcAft>
                <a:spcPts val="1000"/>
              </a:spcAft>
            </a:pPr>
            <a:r>
              <a:rPr lang="en-US" sz="1800" b="1" i="1" err="1">
                <a:solidFill>
                  <a:srgbClr val="44546A"/>
                </a:solidFill>
                <a:effectLst/>
                <a:latin typeface="Times New Roman" panose="02020603050405020304" pitchFamily="18" charset="0"/>
                <a:ea typeface="Times New Roman" panose="02020603050405020304" pitchFamily="18" charset="0"/>
              </a:rPr>
              <a:t>Biểu</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đồ</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số</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lớp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tái</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nhiễm</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và</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lớp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không</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tái</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nhiễm</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DD8BB59-306D-ABA1-510F-DED4476A4748}"/>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 THÔ</a:t>
            </a:r>
          </a:p>
        </p:txBody>
      </p:sp>
      <p:sp>
        <p:nvSpPr>
          <p:cNvPr id="18435" name="Content Placeholder 2">
            <a:extLst>
              <a:ext uri="{FF2B5EF4-FFF2-40B4-BE49-F238E27FC236}">
                <a16:creationId xmlns:a16="http://schemas.microsoft.com/office/drawing/2014/main" id="{F0434C9A-D3B6-A73D-C984-1327694D05AB}"/>
              </a:ext>
            </a:extLst>
          </p:cNvPr>
          <p:cNvSpPr>
            <a:spLocks noGrp="1"/>
          </p:cNvSpPr>
          <p:nvPr>
            <p:ph sz="quarter" idx="13"/>
          </p:nvPr>
        </p:nvSpPr>
        <p:spPr bwMode="auto">
          <a:xfrm>
            <a:off x="338138" y="1649413"/>
            <a:ext cx="11515725" cy="431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err="1"/>
              <a:t>Các</a:t>
            </a:r>
            <a:r>
              <a:rPr lang="en-US" altLang="en-US"/>
              <a:t> </a:t>
            </a:r>
            <a:r>
              <a:rPr lang="en-US" altLang="en-US" err="1"/>
              <a:t>độ</a:t>
            </a:r>
            <a:r>
              <a:rPr lang="en-US" altLang="en-US"/>
              <a:t> tuổi</a:t>
            </a:r>
          </a:p>
        </p:txBody>
      </p:sp>
      <p:sp>
        <p:nvSpPr>
          <p:cNvPr id="18436" name="Slide Number Placeholder 3">
            <a:extLst>
              <a:ext uri="{FF2B5EF4-FFF2-40B4-BE49-F238E27FC236}">
                <a16:creationId xmlns:a16="http://schemas.microsoft.com/office/drawing/2014/main" id="{7668BC4B-4C40-C120-0388-D7316736383F}"/>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CBF2298-8936-4C02-9815-2CC44B1CF7C5}" type="slidenum">
              <a:rPr lang="en-US" altLang="en-US" smtClean="0">
                <a:solidFill>
                  <a:schemeClr val="bg1"/>
                </a:solidFill>
                <a:latin typeface="Arial" panose="020B0604020202020204" pitchFamily="34" charset="0"/>
              </a:rPr>
              <a:pPr/>
              <a:t>29</a:t>
            </a:fld>
            <a:endParaRPr lang="en-US" altLang="en-US">
              <a:solidFill>
                <a:schemeClr val="bg1"/>
              </a:solidFill>
              <a:latin typeface="Arial" panose="020B0604020202020204" pitchFamily="34" charset="0"/>
            </a:endParaRPr>
          </a:p>
        </p:txBody>
      </p:sp>
      <p:pic>
        <p:nvPicPr>
          <p:cNvPr id="2" name="Hình ảnh 1">
            <a:extLst>
              <a:ext uri="{FF2B5EF4-FFF2-40B4-BE49-F238E27FC236}">
                <a16:creationId xmlns:a16="http://schemas.microsoft.com/office/drawing/2014/main" id="{F40E18EF-5696-E473-6868-E4F9794A81EA}"/>
              </a:ext>
            </a:extLst>
          </p:cNvPr>
          <p:cNvPicPr>
            <a:picLocks noChangeAspect="1"/>
          </p:cNvPicPr>
          <p:nvPr/>
        </p:nvPicPr>
        <p:blipFill>
          <a:blip r:embed="rId2"/>
          <a:stretch>
            <a:fillRect/>
          </a:stretch>
        </p:blipFill>
        <p:spPr>
          <a:xfrm>
            <a:off x="3559126" y="1715030"/>
            <a:ext cx="6541477" cy="42523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3</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9A9145C-2300-131F-E8CC-0E6CE04964CA}"/>
              </a:ext>
            </a:extLst>
          </p:cNvPr>
          <p:cNvSpPr txBox="1">
            <a:spLocks noChangeArrowheads="1"/>
          </p:cNvSpPr>
          <p:nvPr/>
        </p:nvSpPr>
        <p:spPr bwMode="auto">
          <a:xfrm>
            <a:off x="6767776" y="1589104"/>
            <a:ext cx="4932992" cy="10675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en-US" altLang="en-US" sz="5400" b="1">
                <a:solidFill>
                  <a:schemeClr val="bg1"/>
                </a:solidFill>
                <a:latin typeface="Times New Roman" panose="02020603050405020304" pitchFamily="18" charset="0"/>
                <a:cs typeface="Times New Roman" panose="02020603050405020304" pitchFamily="18" charset="0"/>
              </a:rPr>
              <a:t>Cây quyết định</a:t>
            </a:r>
          </a:p>
        </p:txBody>
      </p:sp>
      <p:pic>
        <p:nvPicPr>
          <p:cNvPr id="1026" name="Picture 2" descr="Cây Quyết Định (Decision Tree) - Trí tuệ nhân tạo">
            <a:extLst>
              <a:ext uri="{FF2B5EF4-FFF2-40B4-BE49-F238E27FC236}">
                <a16:creationId xmlns:a16="http://schemas.microsoft.com/office/drawing/2014/main" id="{9C517470-273A-CA76-457F-3F56990F1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913" y="2736775"/>
            <a:ext cx="5497691" cy="275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306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A56A8C8-BD1C-D30A-5674-8AA2A7F0A414}"/>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 THÔ</a:t>
            </a:r>
          </a:p>
        </p:txBody>
      </p:sp>
      <p:sp>
        <p:nvSpPr>
          <p:cNvPr id="19460" name="Slide Number Placeholder 3">
            <a:extLst>
              <a:ext uri="{FF2B5EF4-FFF2-40B4-BE49-F238E27FC236}">
                <a16:creationId xmlns:a16="http://schemas.microsoft.com/office/drawing/2014/main" id="{F3AD9A92-F839-F57C-A5BE-BB5A9FCC919C}"/>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44A19FC-5849-446A-ABAF-E71EAB87A8CA}" type="slidenum">
              <a:rPr lang="en-US" altLang="en-US" smtClean="0">
                <a:solidFill>
                  <a:schemeClr val="bg1"/>
                </a:solidFill>
                <a:latin typeface="Arial" panose="020B0604020202020204" pitchFamily="34" charset="0"/>
              </a:rPr>
              <a:pPr/>
              <a:t>30</a:t>
            </a:fld>
            <a:endParaRPr lang="en-US" altLang="en-US">
              <a:solidFill>
                <a:schemeClr val="bg1"/>
              </a:solidFill>
              <a:latin typeface="Arial" panose="020B0604020202020204" pitchFamily="34" charset="0"/>
            </a:endParaRPr>
          </a:p>
        </p:txBody>
      </p:sp>
      <p:pic>
        <p:nvPicPr>
          <p:cNvPr id="2" name="Hình ảnh 1">
            <a:extLst>
              <a:ext uri="{FF2B5EF4-FFF2-40B4-BE49-F238E27FC236}">
                <a16:creationId xmlns:a16="http://schemas.microsoft.com/office/drawing/2014/main" id="{44FA4AAE-03DB-020C-9B50-C09BCF836898}"/>
              </a:ext>
            </a:extLst>
          </p:cNvPr>
          <p:cNvPicPr>
            <a:picLocks noChangeAspect="1"/>
          </p:cNvPicPr>
          <p:nvPr/>
        </p:nvPicPr>
        <p:blipFill>
          <a:blip r:embed="rId2"/>
          <a:stretch>
            <a:fillRect/>
          </a:stretch>
        </p:blipFill>
        <p:spPr>
          <a:xfrm>
            <a:off x="2764515" y="1259993"/>
            <a:ext cx="6662970" cy="4366765"/>
          </a:xfrm>
          <a:prstGeom prst="rect">
            <a:avLst/>
          </a:prstGeom>
        </p:spPr>
      </p:pic>
      <p:sp>
        <p:nvSpPr>
          <p:cNvPr id="3" name="Hộp Văn bản 2">
            <a:extLst>
              <a:ext uri="{FF2B5EF4-FFF2-40B4-BE49-F238E27FC236}">
                <a16:creationId xmlns:a16="http://schemas.microsoft.com/office/drawing/2014/main" id="{23EAFF8D-1B20-EEEC-5CC7-F973020EC7D8}"/>
              </a:ext>
            </a:extLst>
          </p:cNvPr>
          <p:cNvSpPr txBox="1"/>
          <p:nvPr/>
        </p:nvSpPr>
        <p:spPr>
          <a:xfrm>
            <a:off x="3629465" y="5588000"/>
            <a:ext cx="4937759" cy="369332"/>
          </a:xfrm>
          <a:prstGeom prst="rect">
            <a:avLst/>
          </a:prstGeom>
          <a:noFill/>
        </p:spPr>
        <p:txBody>
          <a:bodyPr wrap="square" rtlCol="0">
            <a:spAutoFit/>
          </a:bodyPr>
          <a:lstStyle/>
          <a:p>
            <a:pPr algn="ctr">
              <a:spcAft>
                <a:spcPts val="1000"/>
              </a:spcAft>
            </a:pPr>
            <a:r>
              <a:rPr lang="en-US" sz="1800" b="1" i="1" err="1">
                <a:solidFill>
                  <a:srgbClr val="44546A"/>
                </a:solidFill>
                <a:effectLst/>
                <a:latin typeface="Times New Roman" panose="02020603050405020304" pitchFamily="18" charset="0"/>
                <a:ea typeface="Times New Roman" panose="02020603050405020304" pitchFamily="18" charset="0"/>
              </a:rPr>
              <a:t>Biểu</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đồ</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bệnh</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nhân</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áp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dụng</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phương</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pháp</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xạ</a:t>
            </a:r>
            <a:r>
              <a:rPr lang="en-US" sz="1800" b="1" i="1">
                <a:solidFill>
                  <a:srgbClr val="44546A"/>
                </a:solidFill>
                <a:effectLst/>
                <a:latin typeface="Times New Roman" panose="02020603050405020304" pitchFamily="18" charset="0"/>
                <a:ea typeface="Times New Roman" panose="02020603050405020304" pitchFamily="18" charset="0"/>
              </a:rPr>
              <a:t> </a:t>
            </a:r>
            <a:r>
              <a:rPr lang="en-US" sz="1800" b="1" i="1" err="1">
                <a:solidFill>
                  <a:srgbClr val="44546A"/>
                </a:solidFill>
                <a:effectLst/>
                <a:latin typeface="Times New Roman" panose="02020603050405020304" pitchFamily="18" charset="0"/>
                <a:ea typeface="Times New Roman" panose="02020603050405020304" pitchFamily="18" charset="0"/>
              </a:rPr>
              <a:t>trị</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E086053-FCA4-1DB2-E12D-BE8A95113F7A}"/>
              </a:ext>
            </a:extLst>
          </p:cNvPr>
          <p:cNvSpPr>
            <a:spLocks noGrp="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r>
              <a:rPr lang="en-US" altLang="en-US"/>
              <a:t>PHÂN TÍCH DỮ LIỆU</a:t>
            </a:r>
          </a:p>
        </p:txBody>
      </p:sp>
      <p:sp>
        <p:nvSpPr>
          <p:cNvPr id="20484" name="Slide Number Placeholder 3">
            <a:extLst>
              <a:ext uri="{FF2B5EF4-FFF2-40B4-BE49-F238E27FC236}">
                <a16:creationId xmlns:a16="http://schemas.microsoft.com/office/drawing/2014/main" id="{1094BC88-6F78-F8A0-A46E-8E0BEED0C670}"/>
              </a:ext>
            </a:extLst>
          </p:cNvPr>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FE4EBA6-E3DE-4C10-BB04-E73E5E4C0509}" type="slidenum">
              <a:rPr lang="en-US" altLang="en-US" smtClean="0">
                <a:solidFill>
                  <a:schemeClr val="bg1"/>
                </a:solidFill>
                <a:latin typeface="Arial" panose="020B0604020202020204" pitchFamily="34" charset="0"/>
              </a:rPr>
              <a:pPr/>
              <a:t>31</a:t>
            </a:fld>
            <a:endParaRPr lang="en-US" altLang="en-US">
              <a:solidFill>
                <a:schemeClr val="bg1"/>
              </a:solidFill>
              <a:latin typeface="Arial" panose="020B0604020202020204" pitchFamily="34" charset="0"/>
            </a:endParaRPr>
          </a:p>
        </p:txBody>
      </p:sp>
      <p:pic>
        <p:nvPicPr>
          <p:cNvPr id="3" name="Hình ảnh 2">
            <a:extLst>
              <a:ext uri="{FF2B5EF4-FFF2-40B4-BE49-F238E27FC236}">
                <a16:creationId xmlns:a16="http://schemas.microsoft.com/office/drawing/2014/main" id="{30A7FE9A-62BA-473F-A81D-BF85CB13A588}"/>
              </a:ext>
            </a:extLst>
          </p:cNvPr>
          <p:cNvPicPr>
            <a:picLocks noChangeAspect="1"/>
          </p:cNvPicPr>
          <p:nvPr/>
        </p:nvPicPr>
        <p:blipFill>
          <a:blip r:embed="rId2"/>
          <a:stretch>
            <a:fillRect/>
          </a:stretch>
        </p:blipFill>
        <p:spPr>
          <a:xfrm>
            <a:off x="338138" y="1726881"/>
            <a:ext cx="5861789" cy="3857632"/>
          </a:xfrm>
          <a:prstGeom prst="rect">
            <a:avLst/>
          </a:prstGeom>
        </p:spPr>
      </p:pic>
      <p:pic>
        <p:nvPicPr>
          <p:cNvPr id="4" name="Hình ảnh 3">
            <a:extLst>
              <a:ext uri="{FF2B5EF4-FFF2-40B4-BE49-F238E27FC236}">
                <a16:creationId xmlns:a16="http://schemas.microsoft.com/office/drawing/2014/main" id="{39EE7611-0C63-1910-BBB2-7BB5AB31DA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5578" y="1726881"/>
            <a:ext cx="5882617" cy="3857632"/>
          </a:xfrm>
          <a:prstGeom prst="rect">
            <a:avLst/>
          </a:prstGeom>
        </p:spPr>
      </p:pic>
      <p:sp>
        <p:nvSpPr>
          <p:cNvPr id="5" name="Hộp Văn bản 4">
            <a:extLst>
              <a:ext uri="{FF2B5EF4-FFF2-40B4-BE49-F238E27FC236}">
                <a16:creationId xmlns:a16="http://schemas.microsoft.com/office/drawing/2014/main" id="{63C82EA9-947E-D780-CE33-7C338510243D}"/>
              </a:ext>
            </a:extLst>
          </p:cNvPr>
          <p:cNvSpPr txBox="1"/>
          <p:nvPr/>
        </p:nvSpPr>
        <p:spPr>
          <a:xfrm>
            <a:off x="974756" y="5597623"/>
            <a:ext cx="4937759" cy="369332"/>
          </a:xfrm>
          <a:prstGeom prst="rect">
            <a:avLst/>
          </a:prstGeom>
          <a:noFill/>
        </p:spPr>
        <p:txBody>
          <a:bodyPr wrap="square" rtlCol="0">
            <a:spAutoFit/>
          </a:bodyPr>
          <a:lstStyle/>
          <a:p>
            <a:pPr algn="ctr">
              <a:spcAft>
                <a:spcPts val="1000"/>
              </a:spcAft>
            </a:pPr>
            <a:r>
              <a:rPr lang="en-US" sz="1800" b="1" err="1">
                <a:effectLst/>
                <a:latin typeface="Times New Roman" panose="02020603050405020304" pitchFamily="18" charset="0"/>
                <a:ea typeface="Times New Roman" panose="02020603050405020304" pitchFamily="18" charset="0"/>
              </a:rPr>
              <a:t>Biểu</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đồ</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kết</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hợp</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độ</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tuổi</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và</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phương</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pháp</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xạ</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trị</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
        <p:nvSpPr>
          <p:cNvPr id="6" name="Hộp Văn bản 5">
            <a:extLst>
              <a:ext uri="{FF2B5EF4-FFF2-40B4-BE49-F238E27FC236}">
                <a16:creationId xmlns:a16="http://schemas.microsoft.com/office/drawing/2014/main" id="{FAA510E2-449C-4246-4A3F-695312F9DE8F}"/>
              </a:ext>
            </a:extLst>
          </p:cNvPr>
          <p:cNvSpPr txBox="1"/>
          <p:nvPr/>
        </p:nvSpPr>
        <p:spPr>
          <a:xfrm>
            <a:off x="6698006" y="5597623"/>
            <a:ext cx="4937759" cy="369332"/>
          </a:xfrm>
          <a:prstGeom prst="rect">
            <a:avLst/>
          </a:prstGeom>
          <a:noFill/>
        </p:spPr>
        <p:txBody>
          <a:bodyPr wrap="square" rtlCol="0">
            <a:spAutoFit/>
          </a:bodyPr>
          <a:lstStyle/>
          <a:p>
            <a:pPr algn="ctr">
              <a:spcAft>
                <a:spcPts val="1000"/>
              </a:spcAft>
            </a:pPr>
            <a:r>
              <a:rPr lang="en-US" sz="1800" b="1" err="1">
                <a:effectLst/>
                <a:latin typeface="Times New Roman" panose="02020603050405020304" pitchFamily="18" charset="0"/>
                <a:ea typeface="Times New Roman" panose="02020603050405020304" pitchFamily="18" charset="0"/>
              </a:rPr>
              <a:t>Biểu</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đồ</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kết</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hợp</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độ</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tuổi</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và</a:t>
            </a:r>
            <a:r>
              <a:rPr lang="en-US" sz="1800" b="1">
                <a:effectLst/>
                <a:latin typeface="Times New Roman" panose="02020603050405020304" pitchFamily="18" charset="0"/>
                <a:ea typeface="Times New Roman" panose="02020603050405020304" pitchFamily="18" charset="0"/>
              </a:rPr>
              <a:t> chia </a:t>
            </a:r>
            <a:r>
              <a:rPr lang="en-US" sz="1800" b="1" err="1">
                <a:effectLst/>
                <a:latin typeface="Times New Roman" panose="02020603050405020304" pitchFamily="18" charset="0"/>
                <a:ea typeface="Times New Roman" panose="02020603050405020304" pitchFamily="18" charset="0"/>
              </a:rPr>
              <a:t>theo</a:t>
            </a:r>
            <a:r>
              <a:rPr lang="en-US" sz="1800" b="1">
                <a:effectLst/>
                <a:latin typeface="Times New Roman" panose="02020603050405020304" pitchFamily="18" charset="0"/>
                <a:ea typeface="Times New Roman" panose="02020603050405020304" pitchFamily="18" charset="0"/>
              </a:rPr>
              <a:t> </a:t>
            </a:r>
            <a:r>
              <a:rPr lang="en-US" sz="1800" b="1" err="1">
                <a:effectLst/>
                <a:latin typeface="Times New Roman" panose="02020603050405020304" pitchFamily="18" charset="0"/>
                <a:ea typeface="Times New Roman" panose="02020603050405020304" pitchFamily="18" charset="0"/>
              </a:rPr>
              <a:t>lớp</a:t>
            </a:r>
            <a:endParaRPr lang="en-GB" sz="1800" b="1" i="1">
              <a:solidFill>
                <a:srgbClr val="44546A"/>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3185758" y="3004343"/>
            <a:ext cx="6042218"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TIỀN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XỬ</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LÝ</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DỮ</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LIỆU</a:t>
            </a:r>
            <a:endPar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endParaRP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32</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993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39ACD44-930D-6409-3B9B-8AEA2B77D41F}"/>
              </a:ext>
            </a:extLst>
          </p:cNvPr>
          <p:cNvSpPr>
            <a:spLocks noGrp="1" noChangeArrowheads="1"/>
          </p:cNvSpPr>
          <p:nvPr>
            <p:ph type="title"/>
          </p:nvPr>
        </p:nvSpPr>
        <p:spPr bwMode="auto">
          <a:xfrm>
            <a:off x="338138" y="277813"/>
            <a:ext cx="11515725" cy="43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altLang="en-US"/>
              <a:t>Phân tích bất thường của dữ liệu</a:t>
            </a:r>
          </a:p>
        </p:txBody>
      </p:sp>
      <p:sp>
        <p:nvSpPr>
          <p:cNvPr id="30723" name="Slide Number Placeholder 3">
            <a:extLst>
              <a:ext uri="{FF2B5EF4-FFF2-40B4-BE49-F238E27FC236}">
                <a16:creationId xmlns:a16="http://schemas.microsoft.com/office/drawing/2014/main" id="{D9D9C81E-E533-37A9-B458-4BBDBC678BFD}"/>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59CA5F1-7587-48E9-BE29-40BADEEE14F2}" type="slidenum">
              <a:rPr lang="en-US" altLang="en-US" smtClean="0">
                <a:solidFill>
                  <a:schemeClr val="bg1"/>
                </a:solidFill>
                <a:latin typeface="Arial" panose="020B0604020202020204" pitchFamily="34" charset="0"/>
              </a:rPr>
              <a:pPr/>
              <a:t>33</a:t>
            </a:fld>
            <a:endParaRPr lang="en-US" altLang="en-US">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a:extLst>
              <a:ext uri="{FF2B5EF4-FFF2-40B4-BE49-F238E27FC236}">
                <a16:creationId xmlns:a16="http://schemas.microsoft.com/office/drawing/2014/main" id="{BA296A9A-FA03-BEF1-F14D-D4398DA9E201}"/>
              </a:ext>
            </a:extLst>
          </p:cNvPr>
          <p:cNvSpPr txBox="1">
            <a:spLocks/>
          </p:cNvSpPr>
          <p:nvPr/>
        </p:nvSpPr>
        <p:spPr bwMode="auto">
          <a:xfrm>
            <a:off x="2582638" y="3004343"/>
            <a:ext cx="6574062"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KẾT</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LUẬN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NHẬN</a:t>
            </a:r>
            <a:r>
              <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rPr>
              <a:t> </a:t>
            </a:r>
            <a:r>
              <a:rPr lang="en-US" altLang="en-US" sz="4400" b="1" err="1">
                <a:solidFill>
                  <a:schemeClr val="bg1"/>
                </a:solidFill>
                <a:latin typeface="Arial" panose="020B0604020202020204" pitchFamily="34" charset="0"/>
                <a:ea typeface="Lato" panose="020F0502020204030203" pitchFamily="34" charset="0"/>
                <a:cs typeface="Arial" panose="020B0604020202020204" pitchFamily="34" charset="0"/>
              </a:rPr>
              <a:t>XÉT</a:t>
            </a:r>
            <a:endParaRPr lang="en-US" altLang="en-US" sz="4400" b="1">
              <a:solidFill>
                <a:schemeClr val="bg1"/>
              </a:solidFill>
              <a:latin typeface="Arial" panose="020B0604020202020204" pitchFamily="34" charset="0"/>
              <a:ea typeface="Lato" panose="020F0502020204030203" pitchFamily="34" charset="0"/>
              <a:cs typeface="Arial" panose="020B0604020202020204" pitchFamily="34" charset="0"/>
            </a:endParaRPr>
          </a:p>
        </p:txBody>
      </p:sp>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34</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178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35</a:t>
            </a:fld>
            <a:endParaRPr lang="en-US" altLang="en-US">
              <a:solidFill>
                <a:schemeClr val="bg1"/>
              </a:solidFill>
              <a:latin typeface="Arial" panose="020B0604020202020204" pitchFamily="34" charset="0"/>
            </a:endParaRPr>
          </a:p>
        </p:txBody>
      </p:sp>
      <p:pic>
        <p:nvPicPr>
          <p:cNvPr id="33795" name="Hình ảnh 5">
            <a:extLst>
              <a:ext uri="{FF2B5EF4-FFF2-40B4-BE49-F238E27FC236}">
                <a16:creationId xmlns:a16="http://schemas.microsoft.com/office/drawing/2014/main" id="{15ABABD1-5A74-AFA3-4DAD-559097BA0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82700"/>
            <a:ext cx="9272588"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spTree>
    <p:extLst>
      <p:ext uri="{BB962C8B-B14F-4D97-AF65-F5344CB8AC3E}">
        <p14:creationId xmlns:p14="http://schemas.microsoft.com/office/powerpoint/2010/main" val="1967509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hỗ dành sẵn cho Số hiệu Bản chiếu 3">
            <a:extLst>
              <a:ext uri="{FF2B5EF4-FFF2-40B4-BE49-F238E27FC236}">
                <a16:creationId xmlns:a16="http://schemas.microsoft.com/office/drawing/2014/main" id="{B13133FD-5F0B-031D-6B72-B317ED5425A1}"/>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91C6E12-D889-4A86-AA37-7D9E3FD0098F}" type="slidenum">
              <a:rPr lang="en-US" altLang="en-US" smtClean="0">
                <a:solidFill>
                  <a:schemeClr val="bg1"/>
                </a:solidFill>
                <a:latin typeface="Arial" panose="020B0604020202020204" pitchFamily="34" charset="0"/>
              </a:rPr>
              <a:pPr/>
              <a:t>36</a:t>
            </a:fld>
            <a:endParaRPr lang="en-US" altLang="en-US">
              <a:solidFill>
                <a:schemeClr val="bg1"/>
              </a:solidFill>
              <a:latin typeface="Arial" panose="020B0604020202020204" pitchFamily="34" charset="0"/>
            </a:endParaRPr>
          </a:p>
        </p:txBody>
      </p:sp>
      <p:pic>
        <p:nvPicPr>
          <p:cNvPr id="34819" name="Hình ảnh 7">
            <a:extLst>
              <a:ext uri="{FF2B5EF4-FFF2-40B4-BE49-F238E27FC236}">
                <a16:creationId xmlns:a16="http://schemas.microsoft.com/office/drawing/2014/main" id="{800509E4-ED77-A7B0-53A1-C2FD257F8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 y="1500188"/>
            <a:ext cx="849630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itle 1">
            <a:extLst>
              <a:ext uri="{FF2B5EF4-FFF2-40B4-BE49-F238E27FC236}">
                <a16:creationId xmlns:a16="http://schemas.microsoft.com/office/drawing/2014/main" id="{CD4B4A58-7FCA-CB77-B19C-559C56F0EE8D}"/>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pic>
        <p:nvPicPr>
          <p:cNvPr id="34821" name="Hình ảnh 13">
            <a:extLst>
              <a:ext uri="{FF2B5EF4-FFF2-40B4-BE49-F238E27FC236}">
                <a16:creationId xmlns:a16="http://schemas.microsoft.com/office/drawing/2014/main" id="{1D24CF31-A0B6-2FC2-DE84-F7561251A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1571625"/>
            <a:ext cx="25050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êu đề 1">
            <a:extLst>
              <a:ext uri="{FF2B5EF4-FFF2-40B4-BE49-F238E27FC236}">
                <a16:creationId xmlns:a16="http://schemas.microsoft.com/office/drawing/2014/main" id="{3668078B-1687-E1CC-2649-B147D17C8DD4}"/>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sp>
        <p:nvSpPr>
          <p:cNvPr id="35843" name="Chỗ dành sẵn cho Số hiệu Bản chiếu 3">
            <a:extLst>
              <a:ext uri="{FF2B5EF4-FFF2-40B4-BE49-F238E27FC236}">
                <a16:creationId xmlns:a16="http://schemas.microsoft.com/office/drawing/2014/main" id="{4EBB3EE0-DF97-57FB-0A5F-4C733F10ACB6}"/>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2BBF009-D130-48A9-93A1-E2131F9DA3EB}" type="slidenum">
              <a:rPr lang="en-US" altLang="en-US" smtClean="0">
                <a:solidFill>
                  <a:schemeClr val="bg1"/>
                </a:solidFill>
                <a:latin typeface="Arial" panose="020B0604020202020204" pitchFamily="34" charset="0"/>
              </a:rPr>
              <a:pPr/>
              <a:t>37</a:t>
            </a:fld>
            <a:endParaRPr lang="en-US" altLang="en-US">
              <a:solidFill>
                <a:schemeClr val="bg1"/>
              </a:solidFill>
              <a:latin typeface="Arial" panose="020B0604020202020204" pitchFamily="34" charset="0"/>
            </a:endParaRPr>
          </a:p>
        </p:txBody>
      </p:sp>
      <p:pic>
        <p:nvPicPr>
          <p:cNvPr id="35844" name="Hình ảnh 5">
            <a:extLst>
              <a:ext uri="{FF2B5EF4-FFF2-40B4-BE49-F238E27FC236}">
                <a16:creationId xmlns:a16="http://schemas.microsoft.com/office/drawing/2014/main" id="{164EB741-6ABF-9057-1BCA-6F6BB45BE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13" y="1096963"/>
            <a:ext cx="5970587"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09FFBA65-05ED-6BBA-121E-B38077883D03}"/>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Khái niệm về đường cong ROC</a:t>
            </a:r>
          </a:p>
        </p:txBody>
      </p:sp>
      <p:sp>
        <p:nvSpPr>
          <p:cNvPr id="36867" name="Slide Number Placeholder 3">
            <a:extLst>
              <a:ext uri="{FF2B5EF4-FFF2-40B4-BE49-F238E27FC236}">
                <a16:creationId xmlns:a16="http://schemas.microsoft.com/office/drawing/2014/main" id="{949D8772-4A5F-4BD0-F47F-17CC660A29BA}"/>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F31D4D5-3E18-4545-93DD-13D39C4C64AA}" type="slidenum">
              <a:rPr lang="en-US" altLang="en-US" smtClean="0">
                <a:solidFill>
                  <a:schemeClr val="bg1"/>
                </a:solidFill>
                <a:latin typeface="Arial" panose="020B0604020202020204" pitchFamily="34" charset="0"/>
              </a:rPr>
              <a:pPr/>
              <a:t>38</a:t>
            </a:fld>
            <a:endParaRPr lang="en-US" altLang="en-US">
              <a:solidFill>
                <a:schemeClr val="bg1"/>
              </a:solidFill>
              <a:latin typeface="Arial" panose="020B0604020202020204" pitchFamily="34" charset="0"/>
            </a:endParaRPr>
          </a:p>
        </p:txBody>
      </p:sp>
      <p:pic>
        <p:nvPicPr>
          <p:cNvPr id="36868" name="Hình ảnh 4">
            <a:extLst>
              <a:ext uri="{FF2B5EF4-FFF2-40B4-BE49-F238E27FC236}">
                <a16:creationId xmlns:a16="http://schemas.microsoft.com/office/drawing/2014/main" id="{BC37F572-592E-B5DF-E44E-E71FFDFFC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088" y="1182688"/>
            <a:ext cx="4830762"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3D6027D-BE33-5D69-EC0C-9E092F9F0AD0}"/>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ROC của Decision Tree</a:t>
            </a:r>
          </a:p>
        </p:txBody>
      </p:sp>
      <p:sp>
        <p:nvSpPr>
          <p:cNvPr id="37891" name="Slide Number Placeholder 3">
            <a:extLst>
              <a:ext uri="{FF2B5EF4-FFF2-40B4-BE49-F238E27FC236}">
                <a16:creationId xmlns:a16="http://schemas.microsoft.com/office/drawing/2014/main" id="{ECC9420F-CCC0-863D-E606-05DA8B0221C0}"/>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D60D8CB-9E8B-40A2-A010-6AE277903BAB}" type="slidenum">
              <a:rPr lang="en-US" altLang="en-US" smtClean="0">
                <a:solidFill>
                  <a:schemeClr val="bg1"/>
                </a:solidFill>
                <a:latin typeface="Arial" panose="020B0604020202020204" pitchFamily="34" charset="0"/>
              </a:rPr>
              <a:pPr/>
              <a:t>39</a:t>
            </a:fld>
            <a:endParaRPr lang="en-US" altLang="en-US">
              <a:solidFill>
                <a:schemeClr val="bg1"/>
              </a:solidFill>
              <a:latin typeface="Arial" panose="020B0604020202020204" pitchFamily="34" charset="0"/>
            </a:endParaRPr>
          </a:p>
        </p:txBody>
      </p:sp>
      <p:pic>
        <p:nvPicPr>
          <p:cNvPr id="3" name="Hình ảnh 2">
            <a:extLst>
              <a:ext uri="{FF2B5EF4-FFF2-40B4-BE49-F238E27FC236}">
                <a16:creationId xmlns:a16="http://schemas.microsoft.com/office/drawing/2014/main" id="{CA3D1977-D86E-FC0F-95EC-A9EABA36E16A}"/>
              </a:ext>
            </a:extLst>
          </p:cNvPr>
          <p:cNvPicPr>
            <a:picLocks noChangeAspect="1"/>
          </p:cNvPicPr>
          <p:nvPr/>
        </p:nvPicPr>
        <p:blipFill>
          <a:blip r:embed="rId2"/>
          <a:stretch>
            <a:fillRect/>
          </a:stretch>
        </p:blipFill>
        <p:spPr>
          <a:xfrm>
            <a:off x="1449558" y="1287193"/>
            <a:ext cx="9292883" cy="45619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4</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Ý </a:t>
            </a:r>
            <a:r>
              <a:rPr lang="en-US" altLang="en-US" err="1"/>
              <a:t>tưởng</a:t>
            </a:r>
            <a:r>
              <a:rPr lang="en-US" altLang="en-US"/>
              <a:t> (</a:t>
            </a:r>
            <a:r>
              <a:rPr lang="en-US" altLang="en-US" err="1"/>
              <a:t>Định</a:t>
            </a:r>
            <a:r>
              <a:rPr lang="en-US" altLang="en-US"/>
              <a:t> </a:t>
            </a:r>
            <a:r>
              <a:rPr lang="en-US" altLang="en-US" err="1"/>
              <a:t>nghĩa</a:t>
            </a:r>
            <a:r>
              <a:rPr lang="en-US" altLang="en-US"/>
              <a:t>)</a:t>
            </a:r>
          </a:p>
        </p:txBody>
      </p:sp>
      <p:sp>
        <p:nvSpPr>
          <p:cNvPr id="3" name="TextBox 2"/>
          <p:cNvSpPr txBox="1"/>
          <p:nvPr/>
        </p:nvSpPr>
        <p:spPr>
          <a:xfrm>
            <a:off x="537502" y="1508438"/>
            <a:ext cx="5101729" cy="3139321"/>
          </a:xfrm>
          <a:prstGeom prst="rect">
            <a:avLst/>
          </a:prstGeom>
          <a:noFill/>
        </p:spPr>
        <p:txBody>
          <a:bodyPr wrap="square" rtlCol="0">
            <a:spAutoFit/>
          </a:bodyPr>
          <a:lstStyle/>
          <a:p>
            <a:r>
              <a:rPr lang="vi-VN" dirty="0"/>
              <a:t>Trong lĩnh vực </a:t>
            </a:r>
            <a:r>
              <a:rPr lang="vi-VN" dirty="0">
                <a:hlinkClick r:id="rId2" tooltip="Máy học"/>
              </a:rPr>
              <a:t>máy học</a:t>
            </a:r>
            <a:r>
              <a:rPr lang="vi-VN" dirty="0"/>
              <a:t>, </a:t>
            </a:r>
            <a:r>
              <a:rPr lang="vi-VN" b="1" dirty="0"/>
              <a:t>cây quyết định</a:t>
            </a:r>
            <a:r>
              <a:rPr lang="vi-VN" dirty="0"/>
              <a:t> là một kiểu mô hình dự báo (</a:t>
            </a:r>
            <a:r>
              <a:rPr lang="vi-VN" i="1" dirty="0"/>
              <a:t>predictive model</a:t>
            </a:r>
            <a:r>
              <a:rPr lang="vi-VN" dirty="0"/>
              <a:t>), nghĩa là một ánh xạ từ các quan sát về một sự vật/hiện tượng tới các kết luận về giá trị mục tiêu của sự vật/hiện tượng. </a:t>
            </a:r>
            <a:r>
              <a:rPr lang="en-US" dirty="0" err="1"/>
              <a:t>Trong</a:t>
            </a:r>
            <a:r>
              <a:rPr lang="en-US" dirty="0"/>
              <a:t> </a:t>
            </a:r>
            <a:r>
              <a:rPr lang="en-US" dirty="0" err="1"/>
              <a:t>đó</a:t>
            </a:r>
            <a:r>
              <a:rPr lang="en-US" dirty="0"/>
              <a:t>, </a:t>
            </a:r>
            <a:r>
              <a:rPr lang="en-US" dirty="0" err="1"/>
              <a:t>mỗi</a:t>
            </a:r>
            <a:r>
              <a:rPr lang="en-US" dirty="0"/>
              <a:t> </a:t>
            </a:r>
            <a:r>
              <a:rPr lang="en-US" i="1" dirty="0" err="1"/>
              <a:t>nút</a:t>
            </a:r>
            <a:r>
              <a:rPr lang="en-US" i="1" dirty="0"/>
              <a:t> </a:t>
            </a:r>
            <a:r>
              <a:rPr lang="en-US" i="1" dirty="0" err="1"/>
              <a:t>trong</a:t>
            </a:r>
            <a:r>
              <a:rPr lang="en-US" dirty="0"/>
              <a:t> (internal node) </a:t>
            </a:r>
            <a:r>
              <a:rPr lang="en-US" dirty="0" err="1"/>
              <a:t>biểu</a:t>
            </a:r>
            <a:r>
              <a:rPr lang="en-US" dirty="0"/>
              <a:t> </a:t>
            </a:r>
            <a:r>
              <a:rPr lang="en-US" dirty="0" err="1"/>
              <a:t>diễn</a:t>
            </a:r>
            <a:r>
              <a:rPr lang="en-US" dirty="0"/>
              <a:t> </a:t>
            </a:r>
            <a:r>
              <a:rPr lang="en-US" dirty="0" err="1"/>
              <a:t>một</a:t>
            </a:r>
            <a:r>
              <a:rPr lang="en-US" dirty="0"/>
              <a:t> </a:t>
            </a:r>
            <a:r>
              <a:rPr lang="en-US" dirty="0" err="1"/>
              <a:t>thuộc</a:t>
            </a:r>
            <a:r>
              <a:rPr lang="en-US" dirty="0"/>
              <a:t> </a:t>
            </a:r>
            <a:r>
              <a:rPr lang="en-US" dirty="0" err="1"/>
              <a:t>tính</a:t>
            </a:r>
            <a:r>
              <a:rPr lang="en-US" dirty="0"/>
              <a:t>, </a:t>
            </a:r>
            <a:r>
              <a:rPr lang="en-US" dirty="0" err="1"/>
              <a:t>mỗi</a:t>
            </a:r>
            <a:r>
              <a:rPr lang="en-US" dirty="0"/>
              <a:t> </a:t>
            </a:r>
            <a:r>
              <a:rPr lang="en-US" i="1" dirty="0" err="1"/>
              <a:t>lá</a:t>
            </a:r>
            <a:r>
              <a:rPr lang="en-US" i="1" dirty="0"/>
              <a:t> </a:t>
            </a:r>
            <a:r>
              <a:rPr lang="en-US" dirty="0"/>
              <a:t>(leaf node) </a:t>
            </a:r>
            <a:r>
              <a:rPr lang="en-US" dirty="0" err="1"/>
              <a:t>biểu</a:t>
            </a:r>
            <a:r>
              <a:rPr lang="en-US" dirty="0"/>
              <a:t> </a:t>
            </a:r>
            <a:r>
              <a:rPr lang="en-US" dirty="0" err="1"/>
              <a:t>diễn</a:t>
            </a:r>
            <a:r>
              <a:rPr lang="en-US" dirty="0"/>
              <a:t> </a:t>
            </a:r>
            <a:r>
              <a:rPr lang="en-US" dirty="0" err="1"/>
              <a:t>các</a:t>
            </a:r>
            <a:r>
              <a:rPr lang="en-US" dirty="0"/>
              <a:t> </a:t>
            </a:r>
            <a:r>
              <a:rPr lang="en-US" dirty="0" err="1"/>
              <a:t>lớp</a:t>
            </a:r>
            <a:r>
              <a:rPr lang="en-US" dirty="0"/>
              <a:t> </a:t>
            </a:r>
            <a:r>
              <a:rPr lang="en-US" dirty="0" err="1"/>
              <a:t>quyết</a:t>
            </a:r>
            <a:r>
              <a:rPr lang="en-US" dirty="0"/>
              <a:t> </a:t>
            </a:r>
            <a:r>
              <a:rPr lang="en-US" dirty="0" err="1"/>
              <a:t>định</a:t>
            </a:r>
            <a:r>
              <a:rPr lang="en-US" dirty="0"/>
              <a:t> </a:t>
            </a:r>
            <a:r>
              <a:rPr lang="en-US" dirty="0" err="1"/>
              <a:t>và</a:t>
            </a:r>
            <a:r>
              <a:rPr lang="en-US" dirty="0"/>
              <a:t> </a:t>
            </a:r>
            <a:r>
              <a:rPr lang="en-US" dirty="0" err="1"/>
              <a:t>đỉnh</a:t>
            </a:r>
            <a:r>
              <a:rPr lang="en-US" dirty="0"/>
              <a:t> </a:t>
            </a:r>
            <a:r>
              <a:rPr lang="en-US" dirty="0" err="1"/>
              <a:t>trên</a:t>
            </a:r>
            <a:r>
              <a:rPr lang="en-US" dirty="0"/>
              <a:t> </a:t>
            </a:r>
            <a:r>
              <a:rPr lang="en-US" dirty="0" err="1"/>
              <a:t>cùng</a:t>
            </a:r>
            <a:r>
              <a:rPr lang="en-US" dirty="0"/>
              <a:t> </a:t>
            </a:r>
            <a:r>
              <a:rPr lang="en-US" dirty="0" err="1"/>
              <a:t>của</a:t>
            </a:r>
            <a:r>
              <a:rPr lang="en-US" dirty="0"/>
              <a:t> </a:t>
            </a:r>
            <a:r>
              <a:rPr lang="en-US" dirty="0" err="1"/>
              <a:t>cây</a:t>
            </a:r>
            <a:r>
              <a:rPr lang="en-US" dirty="0"/>
              <a:t> </a:t>
            </a:r>
            <a:r>
              <a:rPr lang="en-US" dirty="0" err="1"/>
              <a:t>gọi</a:t>
            </a:r>
            <a:r>
              <a:rPr lang="en-US" dirty="0"/>
              <a:t> </a:t>
            </a:r>
            <a:r>
              <a:rPr lang="en-US" dirty="0" err="1"/>
              <a:t>là</a:t>
            </a:r>
            <a:r>
              <a:rPr lang="en-US" dirty="0"/>
              <a:t> </a:t>
            </a:r>
            <a:r>
              <a:rPr lang="en-US" dirty="0" err="1"/>
              <a:t>gốc</a:t>
            </a:r>
            <a:r>
              <a:rPr lang="en-US" dirty="0"/>
              <a:t> (root)</a:t>
            </a:r>
            <a:r>
              <a:rPr lang="vi-VN" dirty="0"/>
              <a:t>. Kỹ thuật học máy dùng trong cây quyết định được gọi là </a:t>
            </a:r>
            <a:r>
              <a:rPr lang="vi-VN" b="1" dirty="0"/>
              <a:t>học bằng cây quyết định</a:t>
            </a:r>
            <a:r>
              <a:rPr lang="vi-VN" dirty="0"/>
              <a:t>, hay chỉ gọi với cái tên ngắn gọn là </a:t>
            </a:r>
            <a:r>
              <a:rPr lang="vi-VN" b="1" dirty="0"/>
              <a:t>cây quyết định</a:t>
            </a:r>
            <a:r>
              <a:rPr lang="vi-VN" dirty="0"/>
              <a:t>.</a:t>
            </a:r>
            <a:endParaRPr lang="en-US" dirty="0"/>
          </a:p>
          <a:p>
            <a:endParaRPr lang="en-US" dirty="0"/>
          </a:p>
        </p:txBody>
      </p:sp>
      <p:pic>
        <p:nvPicPr>
          <p:cNvPr id="6" name="Picture 5" descr="Decision tree model.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888613" y="1328328"/>
            <a:ext cx="5457825" cy="3848100"/>
          </a:xfrm>
          <a:prstGeom prst="rect">
            <a:avLst/>
          </a:prstGeom>
          <a:noFill/>
          <a:ln>
            <a:noFill/>
          </a:ln>
        </p:spPr>
      </p:pic>
    </p:spTree>
    <p:extLst>
      <p:ext uri="{BB962C8B-B14F-4D97-AF65-F5344CB8AC3E}">
        <p14:creationId xmlns:p14="http://schemas.microsoft.com/office/powerpoint/2010/main" val="10520493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BB63DBC-A2D6-9266-954D-CBD31C95BBDD}"/>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ROC </a:t>
            </a:r>
            <a:r>
              <a:rPr lang="en-US" altLang="en-US" err="1"/>
              <a:t>và</a:t>
            </a:r>
            <a:r>
              <a:rPr lang="en-US" altLang="en-US"/>
              <a:t> AUC </a:t>
            </a:r>
            <a:r>
              <a:rPr lang="en-US" altLang="en-US" err="1"/>
              <a:t>của</a:t>
            </a:r>
            <a:r>
              <a:rPr lang="en-US" altLang="en-US"/>
              <a:t> 3 </a:t>
            </a:r>
            <a:r>
              <a:rPr lang="en-US" altLang="en-US" err="1"/>
              <a:t>mô</a:t>
            </a:r>
            <a:r>
              <a:rPr lang="en-US" altLang="en-US"/>
              <a:t> </a:t>
            </a:r>
            <a:r>
              <a:rPr lang="en-US" altLang="en-US" err="1"/>
              <a:t>hình</a:t>
            </a:r>
            <a:endParaRPr lang="en-US" altLang="en-US"/>
          </a:p>
        </p:txBody>
      </p:sp>
      <p:sp>
        <p:nvSpPr>
          <p:cNvPr id="38915" name="Slide Number Placeholder 3">
            <a:extLst>
              <a:ext uri="{FF2B5EF4-FFF2-40B4-BE49-F238E27FC236}">
                <a16:creationId xmlns:a16="http://schemas.microsoft.com/office/drawing/2014/main" id="{854A6F39-27F7-2B5C-E912-9AC480BDE9D9}"/>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7A0F744-C7FA-4704-B0F9-8F7BBD5AD796}" type="slidenum">
              <a:rPr lang="en-US" altLang="en-US" smtClean="0">
                <a:solidFill>
                  <a:schemeClr val="bg1"/>
                </a:solidFill>
                <a:latin typeface="Arial" panose="020B0604020202020204" pitchFamily="34" charset="0"/>
              </a:rPr>
              <a:pPr/>
              <a:t>40</a:t>
            </a:fld>
            <a:endParaRPr lang="en-US" altLang="en-US">
              <a:solidFill>
                <a:schemeClr val="bg1"/>
              </a:solidFill>
              <a:latin typeface="Arial" panose="020B0604020202020204" pitchFamily="34" charset="0"/>
            </a:endParaRPr>
          </a:p>
        </p:txBody>
      </p:sp>
      <p:graphicFrame>
        <p:nvGraphicFramePr>
          <p:cNvPr id="8" name="Bảng 8">
            <a:extLst>
              <a:ext uri="{FF2B5EF4-FFF2-40B4-BE49-F238E27FC236}">
                <a16:creationId xmlns:a16="http://schemas.microsoft.com/office/drawing/2014/main" id="{5E4EA463-88BA-107C-B5AB-D5B867AB1210}"/>
              </a:ext>
            </a:extLst>
          </p:cNvPr>
          <p:cNvGraphicFramePr>
            <a:graphicFrameLocks noGrp="1"/>
          </p:cNvGraphicFramePr>
          <p:nvPr>
            <p:extLst>
              <p:ext uri="{D42A27DB-BD31-4B8C-83A1-F6EECF244321}">
                <p14:modId xmlns:p14="http://schemas.microsoft.com/office/powerpoint/2010/main" val="1583215924"/>
              </p:ext>
            </p:extLst>
          </p:nvPr>
        </p:nvGraphicFramePr>
        <p:xfrm>
          <a:off x="9263063" y="1735138"/>
          <a:ext cx="2811462" cy="838200"/>
        </p:xfrm>
        <a:graphic>
          <a:graphicData uri="http://schemas.openxmlformats.org/drawingml/2006/table">
            <a:tbl>
              <a:tblPr firstRow="1" bandRow="1">
                <a:tableStyleId>{5C22544A-7EE6-4342-B048-85BDC9FD1C3A}</a:tableStyleId>
              </a:tblPr>
              <a:tblGrid>
                <a:gridCol w="1405731">
                  <a:extLst>
                    <a:ext uri="{9D8B030D-6E8A-4147-A177-3AD203B41FA5}">
                      <a16:colId xmlns:a16="http://schemas.microsoft.com/office/drawing/2014/main" val="20000"/>
                    </a:ext>
                  </a:extLst>
                </a:gridCol>
                <a:gridCol w="1405731">
                  <a:extLst>
                    <a:ext uri="{9D8B030D-6E8A-4147-A177-3AD203B41FA5}">
                      <a16:colId xmlns:a16="http://schemas.microsoft.com/office/drawing/2014/main" val="20001"/>
                    </a:ext>
                  </a:extLst>
                </a:gridCol>
              </a:tblGrid>
              <a:tr h="838200">
                <a:tc>
                  <a:txBody>
                    <a:bodyPr/>
                    <a:lstStyle/>
                    <a:p>
                      <a:r>
                        <a:rPr lang="en-US" sz="1800"/>
                        <a:t>Cut-off</a:t>
                      </a:r>
                    </a:p>
                  </a:txBody>
                  <a:tcPr marL="91468" marR="91468" marT="45701" marB="45701"/>
                </a:tc>
                <a:tc>
                  <a:txBody>
                    <a:bodyPr/>
                    <a:lstStyle/>
                    <a:p>
                      <a:r>
                        <a:rPr lang="en-US" sz="1800"/>
                        <a:t>0.7</a:t>
                      </a:r>
                    </a:p>
                  </a:txBody>
                  <a:tcPr marL="91468" marR="91468" marT="45701" marB="45701"/>
                </a:tc>
                <a:extLst>
                  <a:ext uri="{0D108BD9-81ED-4DB2-BD59-A6C34878D82A}">
                    <a16:rowId xmlns:a16="http://schemas.microsoft.com/office/drawing/2014/main" val="10000"/>
                  </a:ext>
                </a:extLst>
              </a:tr>
            </a:tbl>
          </a:graphicData>
        </a:graphic>
      </p:graphicFrame>
      <p:pic>
        <p:nvPicPr>
          <p:cNvPr id="5" name="Hình ảnh 4">
            <a:extLst>
              <a:ext uri="{FF2B5EF4-FFF2-40B4-BE49-F238E27FC236}">
                <a16:creationId xmlns:a16="http://schemas.microsoft.com/office/drawing/2014/main" id="{8419ABC3-0A49-C73A-5BCA-07F786AFBF5D}"/>
              </a:ext>
            </a:extLst>
          </p:cNvPr>
          <p:cNvPicPr>
            <a:picLocks noChangeAspect="1"/>
          </p:cNvPicPr>
          <p:nvPr/>
        </p:nvPicPr>
        <p:blipFill>
          <a:blip r:embed="rId2"/>
          <a:stretch>
            <a:fillRect/>
          </a:stretch>
        </p:blipFill>
        <p:spPr>
          <a:xfrm>
            <a:off x="1821188" y="1406850"/>
            <a:ext cx="7241931" cy="4699383"/>
          </a:xfrm>
          <a:prstGeom prst="rect">
            <a:avLst/>
          </a:prstGeom>
        </p:spPr>
      </p:pic>
      <p:cxnSp>
        <p:nvCxnSpPr>
          <p:cNvPr id="3" name="Đường nối Thẳng 2">
            <a:extLst>
              <a:ext uri="{FF2B5EF4-FFF2-40B4-BE49-F238E27FC236}">
                <a16:creationId xmlns:a16="http://schemas.microsoft.com/office/drawing/2014/main" id="{6A4D8E69-D8F1-B6A9-4B1A-B57866FE758E}"/>
              </a:ext>
            </a:extLst>
          </p:cNvPr>
          <p:cNvCxnSpPr>
            <a:cxnSpLocks/>
          </p:cNvCxnSpPr>
          <p:nvPr/>
        </p:nvCxnSpPr>
        <p:spPr>
          <a:xfrm flipV="1">
            <a:off x="977849" y="2871695"/>
            <a:ext cx="9163050" cy="746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Hình Bầu dục 6">
            <a:extLst>
              <a:ext uri="{FF2B5EF4-FFF2-40B4-BE49-F238E27FC236}">
                <a16:creationId xmlns:a16="http://schemas.microsoft.com/office/drawing/2014/main" id="{7E084AB2-CAB5-F6AC-D07A-0CDF4B3F0373}"/>
              </a:ext>
            </a:extLst>
          </p:cNvPr>
          <p:cNvSpPr/>
          <p:nvPr/>
        </p:nvSpPr>
        <p:spPr>
          <a:xfrm>
            <a:off x="4261499" y="2821591"/>
            <a:ext cx="154445" cy="174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AEF5E1B3-6D66-1CDD-9758-CA0336EA580B}"/>
              </a:ext>
            </a:extLst>
          </p:cNvPr>
          <p:cNvSpPr>
            <a:spLocks noGrp="1" noChangeArrowheads="1"/>
          </p:cNvSpPr>
          <p:nvPr>
            <p:ph type="title"/>
          </p:nvPr>
        </p:nvSpPr>
        <p:spPr bwMode="auto">
          <a:xfrm>
            <a:off x="338138"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err="1"/>
              <a:t>Nhận</a:t>
            </a:r>
            <a:r>
              <a:rPr lang="en-US" altLang="en-US"/>
              <a:t> xét</a:t>
            </a:r>
          </a:p>
        </p:txBody>
      </p:sp>
      <p:sp>
        <p:nvSpPr>
          <p:cNvPr id="39939" name="Slide Number Placeholder 3">
            <a:extLst>
              <a:ext uri="{FF2B5EF4-FFF2-40B4-BE49-F238E27FC236}">
                <a16:creationId xmlns:a16="http://schemas.microsoft.com/office/drawing/2014/main" id="{F5894AF9-7B4C-1BC1-F9AC-709344E2DFF3}"/>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0E97EF6-63C0-4AE4-A293-702FE46765F4}" type="slidenum">
              <a:rPr lang="en-US" altLang="en-US" smtClean="0">
                <a:solidFill>
                  <a:schemeClr val="bg1"/>
                </a:solidFill>
                <a:latin typeface="Arial" panose="020B0604020202020204" pitchFamily="34" charset="0"/>
              </a:rPr>
              <a:pPr/>
              <a:t>41</a:t>
            </a:fld>
            <a:endParaRPr lang="en-US" altLang="en-US">
              <a:solidFill>
                <a:schemeClr val="bg1"/>
              </a:solidFill>
              <a:latin typeface="Arial" panose="020B0604020202020204" pitchFamily="34" charset="0"/>
            </a:endParaRPr>
          </a:p>
        </p:txBody>
      </p:sp>
      <p:sp>
        <p:nvSpPr>
          <p:cNvPr id="39940" name="Hộp Văn bản 1">
            <a:extLst>
              <a:ext uri="{FF2B5EF4-FFF2-40B4-BE49-F238E27FC236}">
                <a16:creationId xmlns:a16="http://schemas.microsoft.com/office/drawing/2014/main" id="{902EABC2-1DEA-12D7-E21D-C6F150E1E8C9}"/>
              </a:ext>
            </a:extLst>
          </p:cNvPr>
          <p:cNvSpPr txBox="1">
            <a:spLocks noChangeArrowheads="1"/>
          </p:cNvSpPr>
          <p:nvPr/>
        </p:nvSpPr>
        <p:spPr bwMode="auto">
          <a:xfrm>
            <a:off x="1092200" y="12874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39941" name="Hộp Văn bản 3">
            <a:extLst>
              <a:ext uri="{FF2B5EF4-FFF2-40B4-BE49-F238E27FC236}">
                <a16:creationId xmlns:a16="http://schemas.microsoft.com/office/drawing/2014/main" id="{9FFC347A-15B2-C4C2-572F-D3890B7BAF22}"/>
              </a:ext>
            </a:extLst>
          </p:cNvPr>
          <p:cNvSpPr txBox="1">
            <a:spLocks noChangeArrowheads="1"/>
          </p:cNvSpPr>
          <p:nvPr/>
        </p:nvSpPr>
        <p:spPr bwMode="auto">
          <a:xfrm>
            <a:off x="725488" y="1490663"/>
            <a:ext cx="1058386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vi-VN" altLang="en-US">
                <a:latin typeface="+mj-lt"/>
              </a:rPr>
              <a:t>Qua </a:t>
            </a:r>
            <a:r>
              <a:rPr lang="vi-VN" altLang="en-US" err="1">
                <a:latin typeface="+mj-lt"/>
              </a:rPr>
              <a:t>dữ</a:t>
            </a:r>
            <a:r>
              <a:rPr lang="vi-VN" altLang="en-US">
                <a:latin typeface="+mj-lt"/>
              </a:rPr>
              <a:t> </a:t>
            </a:r>
            <a:r>
              <a:rPr lang="vi-VN" altLang="en-US" err="1">
                <a:latin typeface="+mj-lt"/>
              </a:rPr>
              <a:t>liệu</a:t>
            </a:r>
            <a:r>
              <a:rPr lang="vi-VN" altLang="en-US">
                <a:latin typeface="+mj-lt"/>
              </a:rPr>
              <a:t> phân </a:t>
            </a:r>
            <a:r>
              <a:rPr lang="vi-VN" altLang="en-US" err="1">
                <a:latin typeface="+mj-lt"/>
              </a:rPr>
              <a:t>tích</a:t>
            </a:r>
            <a:r>
              <a:rPr lang="vi-VN" altLang="en-US">
                <a:latin typeface="+mj-lt"/>
              </a:rPr>
              <a:t> </a:t>
            </a:r>
            <a:r>
              <a:rPr lang="vi-VN" altLang="en-US" err="1">
                <a:latin typeface="+mj-lt"/>
              </a:rPr>
              <a:t>và</a:t>
            </a:r>
            <a:r>
              <a:rPr lang="vi-VN" altLang="en-US">
                <a:latin typeface="+mj-lt"/>
              </a:rPr>
              <a:t> </a:t>
            </a:r>
            <a:r>
              <a:rPr lang="vi-VN" altLang="en-US" err="1">
                <a:latin typeface="+mj-lt"/>
              </a:rPr>
              <a:t>các</a:t>
            </a:r>
            <a:r>
              <a:rPr lang="vi-VN" altLang="en-US">
                <a:latin typeface="+mj-lt"/>
              </a:rPr>
              <a:t> </a:t>
            </a:r>
            <a:r>
              <a:rPr lang="vi-VN" altLang="en-US" err="1">
                <a:latin typeface="+mj-lt"/>
              </a:rPr>
              <a:t>biểu</a:t>
            </a:r>
            <a:r>
              <a:rPr lang="vi-VN" altLang="en-US">
                <a:latin typeface="+mj-lt"/>
              </a:rPr>
              <a:t> đồ, </a:t>
            </a:r>
            <a:r>
              <a:rPr lang="vi-VN" altLang="en-US" err="1">
                <a:latin typeface="+mj-lt"/>
              </a:rPr>
              <a:t>bệnh</a:t>
            </a:r>
            <a:r>
              <a:rPr lang="vi-VN" altLang="en-US">
                <a:latin typeface="+mj-lt"/>
              </a:rPr>
              <a:t> ung thư </a:t>
            </a:r>
            <a:r>
              <a:rPr lang="vi-VN" altLang="en-US" err="1">
                <a:latin typeface="+mj-lt"/>
              </a:rPr>
              <a:t>một</a:t>
            </a:r>
            <a:r>
              <a:rPr lang="vi-VN" altLang="en-US">
                <a:latin typeface="+mj-lt"/>
              </a:rPr>
              <a:t> </a:t>
            </a:r>
            <a:r>
              <a:rPr lang="vi-VN" altLang="en-US" err="1">
                <a:latin typeface="+mj-lt"/>
              </a:rPr>
              <a:t>bệnh</a:t>
            </a:r>
            <a:r>
              <a:rPr lang="vi-VN" altLang="en-US">
                <a:latin typeface="+mj-lt"/>
              </a:rPr>
              <a:t> </a:t>
            </a:r>
            <a:r>
              <a:rPr lang="vi-VN" altLang="en-US" err="1">
                <a:latin typeface="+mj-lt"/>
              </a:rPr>
              <a:t>rất</a:t>
            </a:r>
            <a:r>
              <a:rPr lang="vi-VN" altLang="en-US">
                <a:latin typeface="+mj-lt"/>
              </a:rPr>
              <a:t> nguy </a:t>
            </a:r>
            <a:r>
              <a:rPr lang="vi-VN" altLang="en-US" err="1">
                <a:latin typeface="+mj-lt"/>
              </a:rPr>
              <a:t>hiểm</a:t>
            </a:r>
            <a:r>
              <a:rPr lang="vi-VN" altLang="en-US">
                <a:latin typeface="+mj-lt"/>
              </a:rPr>
              <a:t> </a:t>
            </a:r>
            <a:r>
              <a:rPr lang="vi-VN" altLang="en-US" err="1">
                <a:latin typeface="+mj-lt"/>
              </a:rPr>
              <a:t>và</a:t>
            </a:r>
            <a:r>
              <a:rPr lang="vi-VN" altLang="en-US">
                <a:latin typeface="+mj-lt"/>
              </a:rPr>
              <a:t> </a:t>
            </a:r>
            <a:r>
              <a:rPr lang="vi-VN" altLang="en-US" err="1">
                <a:latin typeface="+mj-lt"/>
              </a:rPr>
              <a:t>ảnh</a:t>
            </a:r>
            <a:r>
              <a:rPr lang="vi-VN" altLang="en-US">
                <a:latin typeface="+mj-lt"/>
              </a:rPr>
              <a:t> </a:t>
            </a:r>
            <a:r>
              <a:rPr lang="vi-VN" altLang="en-US" err="1">
                <a:latin typeface="+mj-lt"/>
              </a:rPr>
              <a:t>hưởng</a:t>
            </a:r>
            <a:r>
              <a:rPr lang="vi-VN" altLang="en-US">
                <a:latin typeface="+mj-lt"/>
              </a:rPr>
              <a:t> </a:t>
            </a:r>
            <a:r>
              <a:rPr lang="vi-VN" altLang="en-US" err="1">
                <a:latin typeface="+mj-lt"/>
              </a:rPr>
              <a:t>cuộc</a:t>
            </a:r>
            <a:r>
              <a:rPr lang="vi-VN" altLang="en-US">
                <a:latin typeface="+mj-lt"/>
              </a:rPr>
              <a:t> </a:t>
            </a:r>
            <a:r>
              <a:rPr lang="vi-VN" altLang="en-US" err="1">
                <a:latin typeface="+mj-lt"/>
              </a:rPr>
              <a:t>sống</a:t>
            </a:r>
            <a:r>
              <a:rPr lang="vi-VN" altLang="en-US">
                <a:latin typeface="+mj-lt"/>
              </a:rPr>
              <a:t> </a:t>
            </a:r>
            <a:r>
              <a:rPr lang="vi-VN" altLang="en-US" err="1">
                <a:latin typeface="+mj-lt"/>
              </a:rPr>
              <a:t>của</a:t>
            </a:r>
            <a:r>
              <a:rPr lang="vi-VN" altLang="en-US">
                <a:latin typeface="+mj-lt"/>
              </a:rPr>
              <a:t> </a:t>
            </a:r>
            <a:r>
              <a:rPr lang="vi-VN" altLang="en-US" err="1">
                <a:latin typeface="+mj-lt"/>
              </a:rPr>
              <a:t>rất</a:t>
            </a:r>
            <a:r>
              <a:rPr lang="vi-VN" altLang="en-US">
                <a:latin typeface="+mj-lt"/>
              </a:rPr>
              <a:t> </a:t>
            </a:r>
            <a:r>
              <a:rPr lang="vi-VN" altLang="en-US" err="1">
                <a:latin typeface="+mj-lt"/>
              </a:rPr>
              <a:t>nhiều</a:t>
            </a:r>
            <a:r>
              <a:rPr lang="vi-VN" altLang="en-US">
                <a:latin typeface="+mj-lt"/>
              </a:rPr>
              <a:t> </a:t>
            </a:r>
            <a:r>
              <a:rPr lang="vi-VN" altLang="en-US" err="1">
                <a:latin typeface="+mj-lt"/>
              </a:rPr>
              <a:t>người</a:t>
            </a:r>
            <a:r>
              <a:rPr lang="vi-VN" altLang="en-US">
                <a:latin typeface="+mj-lt"/>
              </a:rPr>
              <a:t> </a:t>
            </a:r>
            <a:r>
              <a:rPr lang="vi-VN" altLang="en-US" err="1">
                <a:latin typeface="+mj-lt"/>
              </a:rPr>
              <a:t>phụ</a:t>
            </a:r>
            <a:r>
              <a:rPr lang="vi-VN" altLang="en-US">
                <a:latin typeface="+mj-lt"/>
              </a:rPr>
              <a:t> </a:t>
            </a:r>
            <a:r>
              <a:rPr lang="vi-VN" altLang="en-US" err="1">
                <a:latin typeface="+mj-lt"/>
              </a:rPr>
              <a:t>nữ</a:t>
            </a:r>
            <a:r>
              <a:rPr lang="vi-VN" altLang="en-US">
                <a:latin typeface="+mj-lt"/>
              </a:rPr>
              <a:t> ( có </a:t>
            </a:r>
            <a:r>
              <a:rPr lang="vi-VN" altLang="en-US" err="1">
                <a:latin typeface="+mj-lt"/>
              </a:rPr>
              <a:t>thể</a:t>
            </a:r>
            <a:r>
              <a:rPr lang="vi-VN" altLang="en-US">
                <a:latin typeface="+mj-lt"/>
              </a:rPr>
              <a:t> </a:t>
            </a:r>
            <a:r>
              <a:rPr lang="vi-VN" altLang="en-US" err="1">
                <a:latin typeface="+mj-lt"/>
              </a:rPr>
              <a:t>là</a:t>
            </a:r>
            <a:r>
              <a:rPr lang="vi-VN" altLang="en-US">
                <a:latin typeface="+mj-lt"/>
              </a:rPr>
              <a:t> </a:t>
            </a:r>
            <a:r>
              <a:rPr lang="vi-VN" altLang="en-US" err="1">
                <a:latin typeface="+mj-lt"/>
              </a:rPr>
              <a:t>đàn</a:t>
            </a:r>
            <a:r>
              <a:rPr lang="vi-VN" altLang="en-US">
                <a:latin typeface="+mj-lt"/>
              </a:rPr>
              <a:t> ông).</a:t>
            </a:r>
            <a:r>
              <a:rPr lang="en-US" altLang="en-US">
                <a:latin typeface="+mj-lt"/>
              </a:rPr>
              <a:t> </a:t>
            </a:r>
            <a:r>
              <a:rPr lang="vi-VN" altLang="en-US" err="1">
                <a:latin typeface="+mj-lt"/>
              </a:rPr>
              <a:t>Với</a:t>
            </a:r>
            <a:r>
              <a:rPr lang="vi-VN" altLang="en-US">
                <a:latin typeface="+mj-lt"/>
              </a:rPr>
              <a:t> việc </a:t>
            </a:r>
            <a:r>
              <a:rPr lang="vi-VN" altLang="en-US" err="1">
                <a:latin typeface="+mj-lt"/>
              </a:rPr>
              <a:t>tìm</a:t>
            </a:r>
            <a:r>
              <a:rPr lang="vi-VN" altLang="en-US">
                <a:latin typeface="+mj-lt"/>
              </a:rPr>
              <a:t> </a:t>
            </a:r>
            <a:r>
              <a:rPr lang="vi-VN" altLang="en-US" err="1">
                <a:latin typeface="+mj-lt"/>
              </a:rPr>
              <a:t>hiểu</a:t>
            </a:r>
            <a:r>
              <a:rPr lang="vi-VN" altLang="en-US">
                <a:latin typeface="+mj-lt"/>
              </a:rPr>
              <a:t> và phân </a:t>
            </a:r>
            <a:r>
              <a:rPr lang="vi-VN" altLang="en-US" err="1">
                <a:latin typeface="+mj-lt"/>
              </a:rPr>
              <a:t>tích</a:t>
            </a:r>
            <a:r>
              <a:rPr lang="vi-VN" altLang="en-US">
                <a:latin typeface="+mj-lt"/>
              </a:rPr>
              <a:t> </a:t>
            </a:r>
            <a:r>
              <a:rPr lang="vi-VN" altLang="en-US" err="1">
                <a:latin typeface="+mj-lt"/>
              </a:rPr>
              <a:t>dữ</a:t>
            </a:r>
            <a:r>
              <a:rPr lang="vi-VN" altLang="en-US">
                <a:latin typeface="+mj-lt"/>
              </a:rPr>
              <a:t> </a:t>
            </a:r>
            <a:r>
              <a:rPr lang="vi-VN" altLang="en-US" err="1">
                <a:latin typeface="+mj-lt"/>
              </a:rPr>
              <a:t>liệu</a:t>
            </a:r>
            <a:r>
              <a:rPr lang="vi-VN" altLang="en-US">
                <a:latin typeface="+mj-lt"/>
              </a:rPr>
              <a:t> của </a:t>
            </a:r>
            <a:r>
              <a:rPr lang="vi-VN" altLang="en-US" err="1">
                <a:latin typeface="+mj-lt"/>
              </a:rPr>
              <a:t>nhóm</a:t>
            </a:r>
            <a:r>
              <a:rPr lang="vi-VN" altLang="en-US">
                <a:latin typeface="+mj-lt"/>
              </a:rPr>
              <a:t>, </a:t>
            </a:r>
            <a:r>
              <a:rPr lang="vi-VN" altLang="en-US" err="1">
                <a:latin typeface="+mj-lt"/>
              </a:rPr>
              <a:t>bệnh</a:t>
            </a:r>
            <a:r>
              <a:rPr lang="vi-VN" altLang="en-US">
                <a:latin typeface="+mj-lt"/>
              </a:rPr>
              <a:t> ung thư </a:t>
            </a:r>
            <a:r>
              <a:rPr lang="vi-VN" altLang="en-US" err="1">
                <a:latin typeface="+mj-lt"/>
              </a:rPr>
              <a:t>vú</a:t>
            </a:r>
            <a:r>
              <a:rPr lang="vi-VN" altLang="en-US">
                <a:latin typeface="+mj-lt"/>
              </a:rPr>
              <a:t> </a:t>
            </a:r>
            <a:r>
              <a:rPr lang="vi-VN" altLang="en-US" err="1">
                <a:latin typeface="+mj-lt"/>
              </a:rPr>
              <a:t>xảy</a:t>
            </a:r>
            <a:r>
              <a:rPr lang="vi-VN" altLang="en-US">
                <a:latin typeface="+mj-lt"/>
              </a:rPr>
              <a:t> ra không </a:t>
            </a:r>
            <a:r>
              <a:rPr lang="vi-VN" altLang="en-US" err="1">
                <a:latin typeface="+mj-lt"/>
              </a:rPr>
              <a:t>biết</a:t>
            </a:r>
            <a:r>
              <a:rPr lang="vi-VN" altLang="en-US">
                <a:latin typeface="+mj-lt"/>
              </a:rPr>
              <a:t> nguyên nhân do đâu. Nó </a:t>
            </a:r>
            <a:r>
              <a:rPr lang="vi-VN" altLang="en-US" err="1">
                <a:latin typeface="+mj-lt"/>
              </a:rPr>
              <a:t>thường</a:t>
            </a:r>
            <a:r>
              <a:rPr lang="vi-VN" altLang="en-US">
                <a:latin typeface="+mj-lt"/>
              </a:rPr>
              <a:t> </a:t>
            </a:r>
            <a:r>
              <a:rPr lang="vi-VN" altLang="en-US" err="1">
                <a:latin typeface="+mj-lt"/>
              </a:rPr>
              <a:t>xảy</a:t>
            </a:r>
            <a:r>
              <a:rPr lang="vi-VN" altLang="en-US">
                <a:latin typeface="+mj-lt"/>
              </a:rPr>
              <a:t> ra đối với </a:t>
            </a:r>
            <a:r>
              <a:rPr lang="vi-VN" altLang="en-US" err="1">
                <a:latin typeface="+mj-lt"/>
              </a:rPr>
              <a:t>phụ</a:t>
            </a:r>
            <a:r>
              <a:rPr lang="vi-VN" altLang="en-US">
                <a:latin typeface="+mj-lt"/>
              </a:rPr>
              <a:t> </a:t>
            </a:r>
            <a:r>
              <a:rPr lang="vi-VN" altLang="en-US" err="1">
                <a:latin typeface="+mj-lt"/>
              </a:rPr>
              <a:t>nữ</a:t>
            </a:r>
            <a:r>
              <a:rPr lang="vi-VN" altLang="en-US">
                <a:latin typeface="+mj-lt"/>
              </a:rPr>
              <a:t> trung niên,có </a:t>
            </a:r>
            <a:r>
              <a:rPr lang="vi-VN" altLang="en-US" err="1">
                <a:latin typeface="+mj-lt"/>
              </a:rPr>
              <a:t>thể</a:t>
            </a:r>
            <a:r>
              <a:rPr lang="vi-VN" altLang="en-US">
                <a:latin typeface="+mj-lt"/>
              </a:rPr>
              <a:t> </a:t>
            </a:r>
            <a:r>
              <a:rPr lang="vi-VN" altLang="en-US" err="1">
                <a:latin typeface="+mj-lt"/>
              </a:rPr>
              <a:t>một</a:t>
            </a:r>
            <a:r>
              <a:rPr lang="vi-VN" altLang="en-US">
                <a:latin typeface="+mj-lt"/>
              </a:rPr>
              <a:t> </a:t>
            </a:r>
            <a:r>
              <a:rPr lang="vi-VN" altLang="en-US" err="1">
                <a:latin typeface="+mj-lt"/>
              </a:rPr>
              <a:t>phần</a:t>
            </a:r>
            <a:r>
              <a:rPr lang="vi-VN" altLang="en-US">
                <a:latin typeface="+mj-lt"/>
              </a:rPr>
              <a:t> </a:t>
            </a:r>
            <a:r>
              <a:rPr lang="vi-VN" altLang="en-US" err="1">
                <a:latin typeface="+mj-lt"/>
              </a:rPr>
              <a:t>nào</a:t>
            </a:r>
            <a:r>
              <a:rPr lang="vi-VN" altLang="en-US">
                <a:latin typeface="+mj-lt"/>
              </a:rPr>
              <a:t> </a:t>
            </a:r>
            <a:r>
              <a:rPr lang="vi-VN" altLang="en-US" err="1">
                <a:latin typeface="+mj-lt"/>
              </a:rPr>
              <a:t>cũng</a:t>
            </a:r>
            <a:r>
              <a:rPr lang="vi-VN" altLang="en-US">
                <a:latin typeface="+mj-lt"/>
              </a:rPr>
              <a:t> do </a:t>
            </a:r>
            <a:r>
              <a:rPr lang="vi-VN" altLang="en-US" err="1">
                <a:latin typeface="+mj-lt"/>
              </a:rPr>
              <a:t>hoàn</a:t>
            </a:r>
            <a:r>
              <a:rPr lang="vi-VN" altLang="en-US">
                <a:latin typeface="+mj-lt"/>
              </a:rPr>
              <a:t> </a:t>
            </a:r>
            <a:r>
              <a:rPr lang="vi-VN" altLang="en-US" err="1">
                <a:latin typeface="+mj-lt"/>
              </a:rPr>
              <a:t>cảnh</a:t>
            </a:r>
            <a:r>
              <a:rPr lang="vi-VN" altLang="en-US">
                <a:latin typeface="+mj-lt"/>
              </a:rPr>
              <a:t> hay tâm </a:t>
            </a:r>
            <a:r>
              <a:rPr lang="vi-VN" altLang="en-US" err="1">
                <a:latin typeface="+mj-lt"/>
              </a:rPr>
              <a:t>lý</a:t>
            </a:r>
            <a:r>
              <a:rPr lang="vi-VN" altLang="en-US">
                <a:latin typeface="+mj-lt"/>
              </a:rPr>
              <a:t> </a:t>
            </a:r>
            <a:r>
              <a:rPr lang="vi-VN" altLang="en-US" err="1">
                <a:latin typeface="+mj-lt"/>
              </a:rPr>
              <a:t>thời</a:t>
            </a:r>
            <a:r>
              <a:rPr lang="vi-VN" altLang="en-US">
                <a:latin typeface="+mj-lt"/>
              </a:rPr>
              <a:t> </a:t>
            </a:r>
            <a:r>
              <a:rPr lang="vi-VN" altLang="en-US" err="1">
                <a:latin typeface="+mj-lt"/>
              </a:rPr>
              <a:t>kỳ</a:t>
            </a:r>
            <a:r>
              <a:rPr lang="vi-VN" altLang="en-US">
                <a:latin typeface="+mj-lt"/>
              </a:rPr>
              <a:t> </a:t>
            </a:r>
            <a:r>
              <a:rPr lang="vi-VN" altLang="en-US" err="1">
                <a:latin typeface="+mj-lt"/>
              </a:rPr>
              <a:t>mãn</a:t>
            </a:r>
            <a:r>
              <a:rPr lang="vi-VN" altLang="en-US">
                <a:latin typeface="+mj-lt"/>
              </a:rPr>
              <a:t> kinh </a:t>
            </a:r>
            <a:r>
              <a:rPr lang="vi-VN" altLang="en-US" err="1">
                <a:latin typeface="+mj-lt"/>
              </a:rPr>
              <a:t>của</a:t>
            </a:r>
            <a:r>
              <a:rPr lang="vi-VN" altLang="en-US">
                <a:latin typeface="+mj-lt"/>
              </a:rPr>
              <a:t> </a:t>
            </a:r>
            <a:r>
              <a:rPr lang="vi-VN" altLang="en-US" err="1">
                <a:latin typeface="+mj-lt"/>
              </a:rPr>
              <a:t>phụ</a:t>
            </a:r>
            <a:r>
              <a:rPr lang="vi-VN" altLang="en-US">
                <a:latin typeface="+mj-lt"/>
              </a:rPr>
              <a:t> </a:t>
            </a:r>
            <a:r>
              <a:rPr lang="vi-VN" altLang="en-US" err="1">
                <a:latin typeface="+mj-lt"/>
              </a:rPr>
              <a:t>nữ</a:t>
            </a:r>
            <a:r>
              <a:rPr lang="vi-VN" altLang="en-US">
                <a:latin typeface="+mj-lt"/>
              </a:rPr>
              <a:t> trung niên.</a:t>
            </a:r>
            <a:r>
              <a:rPr lang="en-US" altLang="en-US">
                <a:latin typeface="+mj-lt"/>
              </a:rPr>
              <a:t> </a:t>
            </a:r>
            <a:r>
              <a:rPr lang="vi-VN" altLang="en-US" err="1">
                <a:latin typeface="+mj-lt"/>
              </a:rPr>
              <a:t>Và</a:t>
            </a:r>
            <a:r>
              <a:rPr lang="vi-VN" altLang="en-US">
                <a:latin typeface="+mj-lt"/>
              </a:rPr>
              <a:t> </a:t>
            </a:r>
            <a:r>
              <a:rPr lang="vi-VN" altLang="en-US" err="1">
                <a:latin typeface="+mj-lt"/>
              </a:rPr>
              <a:t>người</a:t>
            </a:r>
            <a:r>
              <a:rPr lang="vi-VN" altLang="en-US">
                <a:latin typeface="+mj-lt"/>
              </a:rPr>
              <a:t> </a:t>
            </a:r>
            <a:r>
              <a:rPr lang="vi-VN" altLang="en-US" err="1">
                <a:latin typeface="+mj-lt"/>
              </a:rPr>
              <a:t>nhiễm</a:t>
            </a:r>
            <a:r>
              <a:rPr lang="vi-VN" altLang="en-US">
                <a:latin typeface="+mj-lt"/>
              </a:rPr>
              <a:t> đang </a:t>
            </a:r>
            <a:r>
              <a:rPr lang="vi-VN" altLang="en-US" err="1">
                <a:latin typeface="+mj-lt"/>
              </a:rPr>
              <a:t>trẻ</a:t>
            </a:r>
            <a:r>
              <a:rPr lang="vi-VN" altLang="en-US">
                <a:latin typeface="+mj-lt"/>
              </a:rPr>
              <a:t> </a:t>
            </a:r>
            <a:r>
              <a:rPr lang="vi-VN" altLang="en-US" err="1">
                <a:latin typeface="+mj-lt"/>
              </a:rPr>
              <a:t>hóa</a:t>
            </a:r>
            <a:r>
              <a:rPr lang="vi-VN" altLang="en-US">
                <a:latin typeface="+mj-lt"/>
              </a:rPr>
              <a:t>, </a:t>
            </a:r>
            <a:r>
              <a:rPr lang="vi-VN" altLang="en-US" err="1">
                <a:latin typeface="+mj-lt"/>
              </a:rPr>
              <a:t>một</a:t>
            </a:r>
            <a:r>
              <a:rPr lang="vi-VN" altLang="en-US">
                <a:latin typeface="+mj-lt"/>
              </a:rPr>
              <a:t> </a:t>
            </a:r>
            <a:r>
              <a:rPr lang="vi-VN" altLang="en-US" err="1">
                <a:latin typeface="+mj-lt"/>
              </a:rPr>
              <a:t>điều</a:t>
            </a:r>
            <a:r>
              <a:rPr lang="vi-VN" altLang="en-US">
                <a:latin typeface="+mj-lt"/>
              </a:rPr>
              <a:t> </a:t>
            </a:r>
            <a:r>
              <a:rPr lang="vi-VN" altLang="en-US" err="1">
                <a:latin typeface="+mj-lt"/>
              </a:rPr>
              <a:t>đáng</a:t>
            </a:r>
            <a:r>
              <a:rPr lang="vi-VN" altLang="en-US">
                <a:latin typeface="+mj-lt"/>
              </a:rPr>
              <a:t> quan ngại.</a:t>
            </a:r>
            <a:r>
              <a:rPr lang="en-US" altLang="en-US">
                <a:latin typeface="+mj-lt"/>
              </a:rPr>
              <a:t> </a:t>
            </a:r>
            <a:r>
              <a:rPr lang="vi-VN" altLang="en-US" err="1">
                <a:latin typeface="+mj-lt"/>
              </a:rPr>
              <a:t>Số</a:t>
            </a:r>
            <a:r>
              <a:rPr lang="vi-VN" altLang="en-US">
                <a:latin typeface="+mj-lt"/>
              </a:rPr>
              <a:t> </a:t>
            </a:r>
            <a:r>
              <a:rPr lang="vi-VN" altLang="en-US" err="1">
                <a:latin typeface="+mj-lt"/>
              </a:rPr>
              <a:t>lượng</a:t>
            </a:r>
            <a:r>
              <a:rPr lang="vi-VN" altLang="en-US">
                <a:latin typeface="+mj-lt"/>
              </a:rPr>
              <a:t> </a:t>
            </a:r>
            <a:r>
              <a:rPr lang="vi-VN" altLang="en-US" err="1">
                <a:latin typeface="+mj-lt"/>
              </a:rPr>
              <a:t>người</a:t>
            </a:r>
            <a:r>
              <a:rPr lang="vi-VN" altLang="en-US">
                <a:latin typeface="+mj-lt"/>
              </a:rPr>
              <a:t> </a:t>
            </a:r>
            <a:r>
              <a:rPr lang="vi-VN" altLang="en-US" err="1">
                <a:latin typeface="+mj-lt"/>
              </a:rPr>
              <a:t>điều</a:t>
            </a:r>
            <a:r>
              <a:rPr lang="vi-VN" altLang="en-US">
                <a:latin typeface="+mj-lt"/>
              </a:rPr>
              <a:t> </a:t>
            </a:r>
            <a:r>
              <a:rPr lang="vi-VN" altLang="en-US" err="1">
                <a:latin typeface="+mj-lt"/>
              </a:rPr>
              <a:t>trị</a:t>
            </a:r>
            <a:r>
              <a:rPr lang="vi-VN" altLang="en-US">
                <a:latin typeface="+mj-lt"/>
              </a:rPr>
              <a:t> </a:t>
            </a:r>
            <a:r>
              <a:rPr lang="vi-VN" altLang="en-US" err="1">
                <a:latin typeface="+mj-lt"/>
              </a:rPr>
              <a:t>bằng</a:t>
            </a:r>
            <a:r>
              <a:rPr lang="vi-VN" altLang="en-US">
                <a:latin typeface="+mj-lt"/>
              </a:rPr>
              <a:t> phương </a:t>
            </a:r>
            <a:r>
              <a:rPr lang="vi-VN" altLang="en-US" err="1">
                <a:latin typeface="+mj-lt"/>
              </a:rPr>
              <a:t>pháp</a:t>
            </a:r>
            <a:r>
              <a:rPr lang="vi-VN" altLang="en-US">
                <a:latin typeface="+mj-lt"/>
              </a:rPr>
              <a:t> </a:t>
            </a:r>
            <a:r>
              <a:rPr lang="vi-VN" altLang="en-US" err="1">
                <a:latin typeface="+mj-lt"/>
              </a:rPr>
              <a:t>xạ</a:t>
            </a:r>
            <a:r>
              <a:rPr lang="vi-VN" altLang="en-US">
                <a:latin typeface="+mj-lt"/>
              </a:rPr>
              <a:t> </a:t>
            </a:r>
            <a:r>
              <a:rPr lang="vi-VN" altLang="en-US" err="1">
                <a:latin typeface="+mj-lt"/>
              </a:rPr>
              <a:t>trị</a:t>
            </a:r>
            <a:r>
              <a:rPr lang="vi-VN" altLang="en-US">
                <a:latin typeface="+mj-lt"/>
              </a:rPr>
              <a:t> </a:t>
            </a:r>
            <a:r>
              <a:rPr lang="vi-VN" altLang="en-US" err="1">
                <a:latin typeface="+mj-lt"/>
              </a:rPr>
              <a:t>tái</a:t>
            </a:r>
            <a:r>
              <a:rPr lang="vi-VN" altLang="en-US">
                <a:latin typeface="+mj-lt"/>
              </a:rPr>
              <a:t> </a:t>
            </a:r>
            <a:r>
              <a:rPr lang="vi-VN" altLang="en-US" err="1">
                <a:latin typeface="+mj-lt"/>
              </a:rPr>
              <a:t>nhiễm</a:t>
            </a:r>
            <a:r>
              <a:rPr lang="vi-VN" altLang="en-US">
                <a:latin typeface="+mj-lt"/>
              </a:rPr>
              <a:t> </a:t>
            </a:r>
            <a:r>
              <a:rPr lang="vi-VN" altLang="en-US" err="1">
                <a:latin typeface="+mj-lt"/>
              </a:rPr>
              <a:t>còn</a:t>
            </a:r>
            <a:r>
              <a:rPr lang="vi-VN" altLang="en-US">
                <a:latin typeface="+mj-lt"/>
              </a:rPr>
              <a:t> cao, cho </a:t>
            </a:r>
            <a:r>
              <a:rPr lang="vi-VN" altLang="en-US" err="1">
                <a:latin typeface="+mj-lt"/>
              </a:rPr>
              <a:t>thấy</a:t>
            </a:r>
            <a:r>
              <a:rPr lang="vi-VN" altLang="en-US">
                <a:latin typeface="+mj-lt"/>
              </a:rPr>
              <a:t> việc </a:t>
            </a:r>
            <a:r>
              <a:rPr lang="vi-VN" altLang="en-US" err="1">
                <a:latin typeface="+mj-lt"/>
              </a:rPr>
              <a:t>tái</a:t>
            </a:r>
            <a:r>
              <a:rPr lang="vi-VN" altLang="en-US">
                <a:latin typeface="+mj-lt"/>
              </a:rPr>
              <a:t> </a:t>
            </a:r>
            <a:r>
              <a:rPr lang="vi-VN" altLang="en-US" err="1">
                <a:latin typeface="+mj-lt"/>
              </a:rPr>
              <a:t>nhiễm</a:t>
            </a:r>
            <a:r>
              <a:rPr lang="vi-VN" altLang="en-US">
                <a:latin typeface="+mj-lt"/>
              </a:rPr>
              <a:t> </a:t>
            </a:r>
            <a:r>
              <a:rPr lang="vi-VN" altLang="en-US" err="1">
                <a:latin typeface="+mj-lt"/>
              </a:rPr>
              <a:t>có</a:t>
            </a:r>
            <a:r>
              <a:rPr lang="vi-VN" altLang="en-US">
                <a:latin typeface="+mj-lt"/>
              </a:rPr>
              <a:t> </a:t>
            </a:r>
            <a:r>
              <a:rPr lang="vi-VN" altLang="en-US" err="1">
                <a:latin typeface="+mj-lt"/>
              </a:rPr>
              <a:t>thể</a:t>
            </a:r>
            <a:r>
              <a:rPr lang="vi-VN" altLang="en-US">
                <a:latin typeface="+mj-lt"/>
              </a:rPr>
              <a:t> do </a:t>
            </a:r>
            <a:r>
              <a:rPr lang="vi-VN" altLang="en-US" err="1">
                <a:latin typeface="+mj-lt"/>
              </a:rPr>
              <a:t>sức</a:t>
            </a:r>
            <a:r>
              <a:rPr lang="vi-VN" altLang="en-US">
                <a:latin typeface="+mj-lt"/>
              </a:rPr>
              <a:t> </a:t>
            </a:r>
            <a:r>
              <a:rPr lang="vi-VN" altLang="en-US" err="1">
                <a:latin typeface="+mj-lt"/>
              </a:rPr>
              <a:t>khỏe</a:t>
            </a:r>
            <a:r>
              <a:rPr lang="vi-VN" altLang="en-US">
                <a:latin typeface="+mj-lt"/>
              </a:rPr>
              <a:t> </a:t>
            </a:r>
            <a:r>
              <a:rPr lang="vi-VN" altLang="en-US" err="1">
                <a:latin typeface="+mj-lt"/>
              </a:rPr>
              <a:t>của</a:t>
            </a:r>
            <a:r>
              <a:rPr lang="vi-VN" altLang="en-US">
                <a:latin typeface="+mj-lt"/>
              </a:rPr>
              <a:t> </a:t>
            </a:r>
            <a:r>
              <a:rPr lang="vi-VN" altLang="en-US" err="1">
                <a:latin typeface="+mj-lt"/>
              </a:rPr>
              <a:t>bệnh</a:t>
            </a:r>
            <a:r>
              <a:rPr lang="vi-VN" altLang="en-US">
                <a:latin typeface="+mj-lt"/>
              </a:rPr>
              <a:t> nhân hay </a:t>
            </a:r>
            <a:r>
              <a:rPr lang="vi-VN" altLang="en-US" err="1">
                <a:latin typeface="+mj-lt"/>
              </a:rPr>
              <a:t>lối</a:t>
            </a:r>
            <a:r>
              <a:rPr lang="vi-VN" altLang="en-US">
                <a:latin typeface="+mj-lt"/>
              </a:rPr>
              <a:t> </a:t>
            </a:r>
            <a:r>
              <a:rPr lang="vi-VN" altLang="en-US" err="1">
                <a:latin typeface="+mj-lt"/>
              </a:rPr>
              <a:t>sống</a:t>
            </a:r>
            <a:r>
              <a:rPr lang="vi-VN" altLang="en-US">
                <a:latin typeface="+mj-lt"/>
              </a:rPr>
              <a:t> </a:t>
            </a:r>
            <a:r>
              <a:rPr lang="vi-VN" altLang="en-US" err="1">
                <a:latin typeface="+mj-lt"/>
              </a:rPr>
              <a:t>mà</a:t>
            </a:r>
            <a:r>
              <a:rPr lang="vi-VN" altLang="en-US">
                <a:latin typeface="+mj-lt"/>
              </a:rPr>
              <a:t> </a:t>
            </a:r>
            <a:r>
              <a:rPr lang="vi-VN" altLang="en-US" err="1">
                <a:latin typeface="+mj-lt"/>
              </a:rPr>
              <a:t>ảnh</a:t>
            </a:r>
            <a:r>
              <a:rPr lang="vi-VN" altLang="en-US">
                <a:latin typeface="+mj-lt"/>
              </a:rPr>
              <a:t> </a:t>
            </a:r>
            <a:r>
              <a:rPr lang="vi-VN" altLang="en-US" err="1">
                <a:latin typeface="+mj-lt"/>
              </a:rPr>
              <a:t>hưởng</a:t>
            </a:r>
            <a:r>
              <a:rPr lang="vi-VN" altLang="en-US">
                <a:latin typeface="+mj-lt"/>
              </a:rPr>
              <a:t> </a:t>
            </a:r>
            <a:r>
              <a:rPr lang="vi-VN" altLang="en-US" err="1">
                <a:latin typeface="+mj-lt"/>
              </a:rPr>
              <a:t>đến</a:t>
            </a:r>
            <a:r>
              <a:rPr lang="vi-VN" altLang="en-US">
                <a:latin typeface="+mj-lt"/>
              </a:rPr>
              <a:t> </a:t>
            </a:r>
            <a:r>
              <a:rPr lang="vi-VN" altLang="en-US" err="1">
                <a:latin typeface="+mj-lt"/>
              </a:rPr>
              <a:t>bệnh</a:t>
            </a:r>
            <a:r>
              <a:rPr lang="vi-VN" altLang="en-US">
                <a:latin typeface="+mj-lt"/>
              </a:rPr>
              <a:t> </a:t>
            </a:r>
            <a:r>
              <a:rPr lang="vi-VN" altLang="en-US" err="1">
                <a:latin typeface="+mj-lt"/>
              </a:rPr>
              <a:t>tái</a:t>
            </a:r>
            <a:r>
              <a:rPr lang="vi-VN" altLang="en-US">
                <a:latin typeface="+mj-lt"/>
              </a:rPr>
              <a:t> nhiễm.</a:t>
            </a:r>
          </a:p>
          <a:p>
            <a:pPr>
              <a:buFont typeface="Arial" panose="020B0604020202020204" pitchFamily="34" charset="0"/>
              <a:buChar char="•"/>
            </a:pPr>
            <a:endParaRPr lang="en-US" altLang="en-US"/>
          </a:p>
          <a:p>
            <a:pPr>
              <a:buFont typeface="Arial" panose="020B0604020202020204" pitchFamily="34" charset="0"/>
              <a:buChar char="•"/>
            </a:pPr>
            <a:r>
              <a:rPr lang="vi-VN" altLang="en-US"/>
              <a:t>Nhóm xin đưa ra mộtsố </a:t>
            </a:r>
            <a:r>
              <a:rPr lang="vi-VN" altLang="en-US" err="1"/>
              <a:t>biện</a:t>
            </a:r>
            <a:r>
              <a:rPr lang="vi-VN" altLang="en-US"/>
              <a:t> </a:t>
            </a:r>
            <a:r>
              <a:rPr lang="vi-VN" altLang="en-US" err="1"/>
              <a:t>pháp</a:t>
            </a:r>
            <a:r>
              <a:rPr lang="vi-VN" altLang="en-US"/>
              <a:t> </a:t>
            </a:r>
            <a:r>
              <a:rPr lang="vi-VN" altLang="en-US" err="1"/>
              <a:t>nhằm</a:t>
            </a:r>
            <a:r>
              <a:rPr lang="vi-VN" altLang="en-US"/>
              <a:t> giảmthiểu nguy cơ </a:t>
            </a:r>
            <a:r>
              <a:rPr lang="vi-VN" altLang="en-US" err="1"/>
              <a:t>nhiễm</a:t>
            </a:r>
            <a:r>
              <a:rPr lang="vi-VN" altLang="en-US"/>
              <a:t>:</a:t>
            </a:r>
          </a:p>
          <a:p>
            <a:pPr marL="0" indent="0"/>
            <a:r>
              <a:rPr lang="vi-VN" altLang="en-US"/>
              <a:t>1. </a:t>
            </a:r>
            <a:r>
              <a:rPr lang="vi-VN" altLang="en-US" err="1"/>
              <a:t>Chế</a:t>
            </a:r>
            <a:r>
              <a:rPr lang="vi-VN" altLang="en-US"/>
              <a:t> </a:t>
            </a:r>
            <a:r>
              <a:rPr lang="vi-VN" altLang="en-US" err="1"/>
              <a:t>độ</a:t>
            </a:r>
            <a:r>
              <a:rPr lang="vi-VN" altLang="en-US"/>
              <a:t> ăn </a:t>
            </a:r>
            <a:r>
              <a:rPr lang="vi-VN" altLang="en-US" err="1"/>
              <a:t>uống</a:t>
            </a:r>
            <a:r>
              <a:rPr lang="vi-VN" altLang="en-US"/>
              <a:t> </a:t>
            </a:r>
            <a:r>
              <a:rPr lang="vi-VN" altLang="en-US" err="1"/>
              <a:t>phù</a:t>
            </a:r>
            <a:r>
              <a:rPr lang="vi-VN" altLang="en-US"/>
              <a:t> </a:t>
            </a:r>
            <a:r>
              <a:rPr lang="vi-VN" altLang="en-US" err="1"/>
              <a:t>hợp</a:t>
            </a:r>
            <a:r>
              <a:rPr lang="vi-VN" altLang="en-US"/>
              <a:t>, </a:t>
            </a:r>
            <a:r>
              <a:rPr lang="vi-VN" altLang="en-US" err="1"/>
              <a:t>ngủ</a:t>
            </a:r>
            <a:r>
              <a:rPr lang="vi-VN" altLang="en-US"/>
              <a:t> </a:t>
            </a:r>
            <a:r>
              <a:rPr lang="vi-VN" altLang="en-US" err="1"/>
              <a:t>đủ</a:t>
            </a:r>
            <a:r>
              <a:rPr lang="vi-VN" altLang="en-US"/>
              <a:t> </a:t>
            </a:r>
            <a:r>
              <a:rPr lang="vi-VN" altLang="en-US" err="1"/>
              <a:t>giấc</a:t>
            </a:r>
            <a:r>
              <a:rPr lang="vi-VN" altLang="en-US"/>
              <a:t> </a:t>
            </a:r>
            <a:r>
              <a:rPr lang="vi-VN" altLang="en-US" err="1"/>
              <a:t>nhằm</a:t>
            </a:r>
            <a:r>
              <a:rPr lang="vi-VN" altLang="en-US"/>
              <a:t> tăng </a:t>
            </a:r>
            <a:r>
              <a:rPr lang="vi-VN" altLang="en-US" err="1"/>
              <a:t>sức</a:t>
            </a:r>
            <a:r>
              <a:rPr lang="vi-VN" altLang="en-US"/>
              <a:t> </a:t>
            </a:r>
            <a:r>
              <a:rPr lang="vi-VN" altLang="en-US" err="1"/>
              <a:t>đề</a:t>
            </a:r>
            <a:r>
              <a:rPr lang="vi-VN" altLang="en-US"/>
              <a:t> </a:t>
            </a:r>
            <a:r>
              <a:rPr lang="vi-VN" altLang="en-US" err="1"/>
              <a:t>kháng</a:t>
            </a:r>
            <a:r>
              <a:rPr lang="vi-VN" altLang="en-US"/>
              <a:t>.</a:t>
            </a:r>
          </a:p>
          <a:p>
            <a:pPr marL="0" indent="0"/>
            <a:r>
              <a:rPr lang="vi-VN" altLang="en-US"/>
              <a:t>2. </a:t>
            </a:r>
            <a:r>
              <a:rPr lang="vi-VN" altLang="en-US" err="1"/>
              <a:t>Khám</a:t>
            </a:r>
            <a:r>
              <a:rPr lang="vi-VN" altLang="en-US"/>
              <a:t> </a:t>
            </a:r>
            <a:r>
              <a:rPr lang="vi-VN" altLang="en-US" err="1"/>
              <a:t>sức</a:t>
            </a:r>
            <a:r>
              <a:rPr lang="vi-VN" altLang="en-US"/>
              <a:t> </a:t>
            </a:r>
            <a:r>
              <a:rPr lang="vi-VN" altLang="en-US" err="1"/>
              <a:t>khỏe</a:t>
            </a:r>
            <a:r>
              <a:rPr lang="vi-VN" altLang="en-US"/>
              <a:t> </a:t>
            </a:r>
            <a:r>
              <a:rPr lang="vi-VN" altLang="en-US" err="1"/>
              <a:t>định</a:t>
            </a:r>
            <a:r>
              <a:rPr lang="vi-VN" altLang="en-US"/>
              <a:t> </a:t>
            </a:r>
            <a:r>
              <a:rPr lang="vi-VN" altLang="en-US" err="1"/>
              <a:t>kỳ</a:t>
            </a:r>
            <a:r>
              <a:rPr lang="vi-VN" altLang="en-US"/>
              <a:t> </a:t>
            </a:r>
            <a:r>
              <a:rPr lang="vi-VN" altLang="en-US" err="1"/>
              <a:t>để</a:t>
            </a:r>
            <a:r>
              <a:rPr lang="vi-VN" altLang="en-US"/>
              <a:t> </a:t>
            </a:r>
            <a:r>
              <a:rPr lang="vi-VN" altLang="en-US" err="1"/>
              <a:t>kiểm</a:t>
            </a:r>
            <a:r>
              <a:rPr lang="vi-VN" altLang="en-US"/>
              <a:t> tra </a:t>
            </a:r>
            <a:r>
              <a:rPr lang="vi-VN" altLang="en-US" err="1"/>
              <a:t>và</a:t>
            </a:r>
            <a:r>
              <a:rPr lang="vi-VN" altLang="en-US"/>
              <a:t> pháthiện </a:t>
            </a:r>
            <a:r>
              <a:rPr lang="vi-VN" altLang="en-US" err="1"/>
              <a:t>sớm</a:t>
            </a:r>
            <a:r>
              <a:rPr lang="vi-VN" altLang="en-US"/>
              <a:t> </a:t>
            </a:r>
            <a:r>
              <a:rPr lang="vi-VN" altLang="en-US" err="1"/>
              <a:t>để</a:t>
            </a:r>
            <a:r>
              <a:rPr lang="vi-VN" altLang="en-US"/>
              <a:t> </a:t>
            </a:r>
            <a:r>
              <a:rPr lang="vi-VN" altLang="en-US" err="1"/>
              <a:t>loại</a:t>
            </a:r>
            <a:r>
              <a:rPr lang="vi-VN" altLang="en-US"/>
              <a:t> </a:t>
            </a:r>
            <a:r>
              <a:rPr lang="vi-VN" altLang="en-US" err="1"/>
              <a:t>bỏ</a:t>
            </a:r>
            <a:r>
              <a:rPr lang="vi-VN" altLang="en-US"/>
              <a:t> </a:t>
            </a:r>
            <a:r>
              <a:rPr lang="vi-VN" altLang="en-US" err="1"/>
              <a:t>sớm</a:t>
            </a:r>
            <a:r>
              <a:rPr lang="vi-VN" altLang="en-US"/>
              <a:t>.</a:t>
            </a:r>
          </a:p>
          <a:p>
            <a:pPr marL="0" indent="0"/>
            <a:r>
              <a:rPr lang="vi-VN" altLang="en-US"/>
              <a:t>3. Tậpthể </a:t>
            </a:r>
            <a:r>
              <a:rPr lang="vi-VN" altLang="en-US" err="1"/>
              <a:t>dục</a:t>
            </a:r>
            <a:r>
              <a:rPr lang="vi-VN" altLang="en-US"/>
              <a:t> hay </a:t>
            </a:r>
            <a:r>
              <a:rPr lang="vi-VN" altLang="en-US" err="1"/>
              <a:t>các</a:t>
            </a:r>
            <a:r>
              <a:rPr lang="vi-VN" altLang="en-US"/>
              <a:t> </a:t>
            </a:r>
            <a:r>
              <a:rPr lang="vi-VN" altLang="en-US" err="1"/>
              <a:t>bài</a:t>
            </a:r>
            <a:r>
              <a:rPr lang="vi-VN" altLang="en-US"/>
              <a:t> </a:t>
            </a:r>
            <a:r>
              <a:rPr lang="vi-VN" altLang="en-US" err="1"/>
              <a:t>tập</a:t>
            </a:r>
            <a:r>
              <a:rPr lang="vi-VN" altLang="en-US"/>
              <a:t> </a:t>
            </a:r>
            <a:r>
              <a:rPr lang="vi-VN" altLang="en-US" err="1"/>
              <a:t>arobic</a:t>
            </a:r>
            <a:r>
              <a:rPr lang="vi-VN" altLang="en-US"/>
              <a:t> </a:t>
            </a:r>
            <a:r>
              <a:rPr lang="vi-VN" altLang="en-US" err="1"/>
              <a:t>để</a:t>
            </a:r>
            <a:r>
              <a:rPr lang="vi-VN" altLang="en-US"/>
              <a:t> </a:t>
            </a:r>
            <a:r>
              <a:rPr lang="vi-VN" altLang="en-US" err="1"/>
              <a:t>giúp</a:t>
            </a:r>
            <a:r>
              <a:rPr lang="vi-VN" altLang="en-US"/>
              <a:t> thư </a:t>
            </a:r>
            <a:r>
              <a:rPr lang="vi-VN" altLang="en-US" err="1"/>
              <a:t>giãn</a:t>
            </a:r>
            <a:r>
              <a:rPr lang="vi-VN" altLang="en-US"/>
              <a:t> tinh thần.</a:t>
            </a:r>
          </a:p>
          <a:p>
            <a:pPr marL="0" indent="0"/>
            <a:r>
              <a:rPr lang="vi-VN" altLang="en-US"/>
              <a:t>4. </a:t>
            </a:r>
            <a:r>
              <a:rPr lang="vi-VN" altLang="en-US" err="1"/>
              <a:t>Tránh</a:t>
            </a:r>
            <a:r>
              <a:rPr lang="vi-VN" altLang="en-US"/>
              <a:t> </a:t>
            </a:r>
            <a:r>
              <a:rPr lang="vi-VN" altLang="en-US" err="1"/>
              <a:t>việc</a:t>
            </a:r>
            <a:r>
              <a:rPr lang="vi-VN" altLang="en-US"/>
              <a:t> căng </a:t>
            </a:r>
            <a:r>
              <a:rPr lang="vi-VN" altLang="en-US" err="1"/>
              <a:t>thẳng</a:t>
            </a:r>
            <a:r>
              <a:rPr lang="vi-VN" altLang="en-US"/>
              <a:t>, suy </a:t>
            </a:r>
            <a:r>
              <a:rPr lang="vi-VN" altLang="en-US" err="1"/>
              <a:t>nghĩ</a:t>
            </a:r>
            <a:r>
              <a:rPr lang="vi-VN" altLang="en-US"/>
              <a:t> </a:t>
            </a:r>
            <a:r>
              <a:rPr lang="vi-VN" altLang="en-US" err="1"/>
              <a:t>nhiều</a:t>
            </a:r>
            <a:r>
              <a:rPr lang="vi-VN" altLang="en-US"/>
              <a:t> gây </a:t>
            </a:r>
            <a:r>
              <a:rPr lang="vi-VN" altLang="en-US" err="1"/>
              <a:t>áp</a:t>
            </a:r>
            <a:r>
              <a:rPr lang="vi-VN" altLang="en-US"/>
              <a:t> </a:t>
            </a:r>
            <a:r>
              <a:rPr lang="vi-VN" altLang="en-US" err="1"/>
              <a:t>lực</a:t>
            </a:r>
            <a:r>
              <a:rPr lang="vi-VN" altLang="en-US"/>
              <a:t> tâm </a:t>
            </a:r>
            <a:r>
              <a:rPr lang="vi-VN" altLang="en-US" err="1"/>
              <a:t>lý</a:t>
            </a:r>
            <a:r>
              <a:rPr lang="vi-VN" altLang="en-US"/>
              <a:t>.</a:t>
            </a:r>
            <a:endParaRPr lang="en-US" altLang="en-US"/>
          </a:p>
          <a:p>
            <a:pPr>
              <a:buFont typeface="Arial" panose="020B0604020202020204" pitchFamily="34" charset="0"/>
              <a:buChar char="•"/>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5</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a:t>
            </a:r>
            <a:r>
              <a:rPr lang="en-US" altLang="en-US" err="1"/>
              <a:t>Công</a:t>
            </a:r>
            <a:r>
              <a:rPr lang="en-US" altLang="en-US"/>
              <a:t> </a:t>
            </a:r>
            <a:r>
              <a:rPr lang="en-US" altLang="en-US" err="1"/>
              <a:t>thức</a:t>
            </a:r>
            <a:endParaRPr lang="en-US" altLang="en-US"/>
          </a:p>
        </p:txBody>
      </p:sp>
      <mc:AlternateContent xmlns:mc="http://schemas.openxmlformats.org/markup-compatibility/2006" xmlns:a14="http://schemas.microsoft.com/office/drawing/2010/main">
        <mc:Choice Requires="a14">
          <p:sp>
            <p:nvSpPr>
              <p:cNvPr id="4" name="Rectangle 3"/>
              <p:cNvSpPr/>
              <p:nvPr/>
            </p:nvSpPr>
            <p:spPr>
              <a:xfrm>
                <a:off x="1087581" y="1223747"/>
                <a:ext cx="10016836" cy="3455946"/>
              </a:xfrm>
              <a:prstGeom prst="rect">
                <a:avLst/>
              </a:prstGeom>
            </p:spPr>
            <p:txBody>
              <a:bodyPr wrap="square">
                <a:spAutoFit/>
              </a:bodyPr>
              <a:lstStyle/>
              <a:p>
                <a:pPr>
                  <a:lnSpc>
                    <a:spcPct val="107000"/>
                  </a:lnSpc>
                  <a:spcBef>
                    <a:spcPts val="600"/>
                  </a:spcBef>
                  <a:spcAft>
                    <a:spcPts val="6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Gini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index):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đước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thuật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toán</a:t>
                </a:r>
                <a:r>
                  <a:rPr lang="en-US" dirty="0">
                    <a:latin typeface="Times New Roman" panose="02020603050405020304" pitchFamily="18" charset="0"/>
                    <a:ea typeface="Times New Roman" panose="02020603050405020304" pitchFamily="18" charset="0"/>
                    <a:cs typeface="Times New Roman" panose="02020603050405020304" pitchFamily="18" charset="0"/>
                  </a:rPr>
                  <a:t> CART.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Trái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ngược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với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dirty="0">
                    <a:latin typeface="Times New Roman" panose="02020603050405020304" pitchFamily="18" charset="0"/>
                    <a:ea typeface="Times New Roman" panose="02020603050405020304" pitchFamily="18" charset="0"/>
                    <a:cs typeface="Times New Roman" panose="02020603050405020304" pitchFamily="18" charset="0"/>
                  </a:rPr>
                  <a:t> Gain,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là</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độ</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đo</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về</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không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trong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suốt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Chỉ</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số</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gini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của</a:t>
                </a:r>
                <a:r>
                  <a:rPr lang="en-US" dirty="0">
                    <a:latin typeface="Times New Roman" panose="02020603050405020304" pitchFamily="18" charset="0"/>
                    <a:ea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tập</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dữ</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liệu</a:t>
                </a:r>
                <a:r>
                  <a:rPr lang="en-US" dirty="0">
                    <a:latin typeface="Times New Roman" panose="02020603050405020304" pitchFamily="18" charset="0"/>
                    <a:ea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tính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như</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sau</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G(D)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a:t>
                </a:r>
                <a14:m>
                  <m:oMath xmlns:m="http://schemas.openxmlformats.org/officeDocument/2006/math">
                    <m:nary>
                      <m:naryPr>
                        <m:chr m:val="∑"/>
                        <m:grow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vi-VN" sz="1800" i="1">
                            <a:effectLst/>
                            <a:latin typeface="Cambria Math" panose="02040503050406030204" pitchFamily="18" charset="0"/>
                            <a:ea typeface="Cambria Math" panose="02040503050406030204" pitchFamily="18" charset="0"/>
                            <a:cs typeface="Cambria Math" panose="02040503050406030204" pitchFamily="18" charset="0"/>
                          </a:rPr>
                          <m:t>𝑖</m:t>
                        </m:r>
                        <m:r>
                          <a:rPr lang="vi-VN" sz="1800" i="1">
                            <a:effectLst/>
                            <a:latin typeface="Cambria Math" panose="02040503050406030204" pitchFamily="18" charset="0"/>
                            <a:ea typeface="Cambria Math" panose="02040503050406030204" pitchFamily="18" charset="0"/>
                            <a:cs typeface="Cambria Math" panose="02040503050406030204" pitchFamily="18" charset="0"/>
                          </a:rPr>
                          <m:t>=1</m:t>
                        </m:r>
                      </m:sub>
                      <m:sup>
                        <m:r>
                          <a:rPr lang="vi-VN" sz="1800" i="1">
                            <a:effectLst/>
                            <a:latin typeface="Cambria Math" panose="02040503050406030204" pitchFamily="18" charset="0"/>
                            <a:ea typeface="Cambria Math" panose="02040503050406030204" pitchFamily="18" charset="0"/>
                            <a:cs typeface="Cambria Math" panose="02040503050406030204" pitchFamily="18" charset="0"/>
                          </a:rPr>
                          <m:t>𝑘</m:t>
                        </m:r>
                      </m:sup>
                      <m:e>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vi-VN" sz="1800" i="1">
                                    <a:effectLst/>
                                    <a:latin typeface="Cambria Math" panose="02040503050406030204" pitchFamily="18" charset="0"/>
                                    <a:ea typeface="Calibri" panose="020F0502020204030204" pitchFamily="34" charset="0"/>
                                    <a:cs typeface="Times New Roman" panose="02020603050405020304" pitchFamily="18" charset="0"/>
                                  </a:rPr>
                                  <m:t>𝑐𝑖</m:t>
                                </m:r>
                              </m:e>
                              <m:e>
                                <m:r>
                                  <a:rPr lang="vi-VN" sz="1800" i="1">
                                    <a:effectLst/>
                                    <a:latin typeface="Cambria Math" panose="02040503050406030204" pitchFamily="18" charset="0"/>
                                    <a:ea typeface="Calibri" panose="020F0502020204030204" pitchFamily="34" charset="0"/>
                                    <a:cs typeface="Times New Roman" panose="02020603050405020304" pitchFamily="18" charset="0"/>
                                  </a:rPr>
                                  <m:t>𝐷</m:t>
                                </m:r>
                              </m:e>
                            </m:d>
                          </m:e>
                          <m:sup>
                            <m:r>
                              <a:rPr lang="vi-VN" sz="1800" i="1">
                                <a:effectLst/>
                                <a:latin typeface="Cambria Math" panose="02040503050406030204" pitchFamily="18" charset="0"/>
                                <a:ea typeface="Calibri" panose="020F0502020204030204" pitchFamily="34" charset="0"/>
                                <a:cs typeface="Times New Roman" panose="02020603050405020304" pitchFamily="18" charset="0"/>
                              </a:rPr>
                              <m:t>2</m:t>
                            </m:r>
                          </m:sup>
                        </m:sSup>
                      </m:e>
                    </m:nary>
                  </m:oMath>
                </a14:m>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vi-VN" i="1">
                        <a:latin typeface="Cambria Math" panose="02040503050406030204" pitchFamily="18" charset="0"/>
                        <a:ea typeface="Calibri" panose="020F0502020204030204" pitchFamily="34" charset="0"/>
                        <a:cs typeface="Times New Roman" panose="02020603050405020304" pitchFamily="18" charset="0"/>
                      </a:rPr>
                      <m:t>𝑃</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vi-VN" i="1">
                            <a:latin typeface="Cambria Math" panose="02040503050406030204" pitchFamily="18" charset="0"/>
                            <a:ea typeface="Calibri" panose="020F0502020204030204" pitchFamily="34" charset="0"/>
                            <a:cs typeface="Times New Roman" panose="02020603050405020304" pitchFamily="18" charset="0"/>
                          </a:rPr>
                          <m:t>𝑐𝑖</m:t>
                        </m:r>
                      </m:e>
                      <m:e>
                        <m:r>
                          <a:rPr lang="vi-VN" i="1">
                            <a:latin typeface="Cambria Math" panose="02040503050406030204" pitchFamily="18" charset="0"/>
                            <a:ea typeface="Calibri" panose="020F0502020204030204" pitchFamily="34" charset="0"/>
                            <a:cs typeface="Times New Roman" panose="02020603050405020304" pitchFamily="18" charset="0"/>
                          </a:rPr>
                          <m:t>𝐷</m:t>
                        </m:r>
                      </m:e>
                    </m:d>
                  </m:oMath>
                </a14:m>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suất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kì</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US" sz="18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GINI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0" dirty="0">
                    <a:effectLst/>
                    <a:latin typeface="Times New Roman" panose="02020603050405020304" pitchFamily="18" charset="0"/>
                    <a:ea typeface="Times New Roman" panose="02020603050405020304" pitchFamily="18" charset="0"/>
                  </a:rPr>
                  <a:t>G(D</a:t>
                </a:r>
                <a:r>
                  <a:rPr lang="en-US" sz="1050" b="0" dirty="0">
                    <a:effectLst/>
                    <a:latin typeface="Times New Roman" panose="02020603050405020304" pitchFamily="18" charset="0"/>
                    <a:ea typeface="Times New Roman" panose="02020603050405020304" pitchFamily="18" charset="0"/>
                  </a:rPr>
                  <a:t>Y, </a:t>
                </a:r>
                <a:r>
                  <a:rPr lang="en-US" sz="1800" b="0" dirty="0">
                    <a:effectLst/>
                    <a:latin typeface="Times New Roman" panose="02020603050405020304" pitchFamily="18" charset="0"/>
                    <a:ea typeface="Times New Roman" panose="02020603050405020304" pitchFamily="18" charset="0"/>
                  </a:rPr>
                  <a:t>D</a:t>
                </a:r>
                <a:r>
                  <a:rPr lang="en-US" sz="1050" b="0" dirty="0">
                    <a:effectLst/>
                    <a:latin typeface="Times New Roman" panose="02020603050405020304" pitchFamily="18" charset="0"/>
                    <a:ea typeface="Times New Roman" panose="02020603050405020304" pitchFamily="18" charset="0"/>
                  </a:rPr>
                  <a:t>N </a:t>
                </a:r>
                <a:r>
                  <a:rPr lang="en-US" sz="1800" b="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b="0"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rPr>
                          <m:t>𝐧</m:t>
                        </m:r>
                        <m:r>
                          <a:rPr lang="en-US" sz="1000" b="1" i="1">
                            <a:effectLst/>
                            <a:latin typeface="Cambria Math" panose="02040503050406030204" pitchFamily="18" charset="0"/>
                            <a:ea typeface="Times New Roman" panose="02020603050405020304" pitchFamily="18" charset="0"/>
                          </a:rPr>
                          <m:t>𝐘</m:t>
                        </m:r>
                      </m:num>
                      <m:den>
                        <m:r>
                          <a:rPr lang="en-US" sz="1800" b="1" i="1">
                            <a:effectLst/>
                            <a:latin typeface="Cambria Math" panose="02040503050406030204" pitchFamily="18" charset="0"/>
                            <a:ea typeface="Times New Roman" panose="02020603050405020304" pitchFamily="18" charset="0"/>
                          </a:rPr>
                          <m:t>𝒏</m:t>
                        </m:r>
                      </m:den>
                    </m:f>
                  </m:oMath>
                </a14:m>
                <a:r>
                  <a:rPr lang="en-US" sz="1800" b="0" dirty="0">
                    <a:effectLst/>
                    <a:latin typeface="Times New Roman" panose="02020603050405020304" pitchFamily="18" charset="0"/>
                    <a:ea typeface="Times New Roman" panose="02020603050405020304" pitchFamily="18" charset="0"/>
                  </a:rPr>
                  <a:t>G(D</a:t>
                </a:r>
                <a:r>
                  <a:rPr lang="en-US" sz="1050" b="0" dirty="0">
                    <a:effectLst/>
                    <a:latin typeface="Times New Roman" panose="02020603050405020304" pitchFamily="18" charset="0"/>
                    <a:ea typeface="Times New Roman" panose="02020603050405020304" pitchFamily="18" charset="0"/>
                  </a:rPr>
                  <a:t>Y</a:t>
                </a:r>
                <a:r>
                  <a:rPr lang="en-US" sz="1800" b="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b="0"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rPr>
                          <m:t>𝐧</m:t>
                        </m:r>
                        <m:r>
                          <a:rPr lang="en-US" sz="1000" b="1" i="1">
                            <a:effectLst/>
                            <a:latin typeface="Cambria Math" panose="02040503050406030204" pitchFamily="18" charset="0"/>
                            <a:ea typeface="Times New Roman" panose="02020603050405020304" pitchFamily="18" charset="0"/>
                          </a:rPr>
                          <m:t>𝐍</m:t>
                        </m:r>
                      </m:num>
                      <m:den>
                        <m:r>
                          <a:rPr lang="en-US" sz="1800" b="1" i="1">
                            <a:effectLst/>
                            <a:latin typeface="Cambria Math" panose="02040503050406030204" pitchFamily="18" charset="0"/>
                            <a:ea typeface="Times New Roman" panose="02020603050405020304" pitchFamily="18" charset="0"/>
                          </a:rPr>
                          <m:t>𝒏</m:t>
                        </m:r>
                      </m:den>
                    </m:f>
                  </m:oMath>
                </a14:m>
                <a:r>
                  <a:rPr lang="en-US" sz="1800" b="0" dirty="0">
                    <a:effectLst/>
                    <a:latin typeface="Times New Roman" panose="02020603050405020304" pitchFamily="18" charset="0"/>
                    <a:ea typeface="Times New Roman" panose="02020603050405020304" pitchFamily="18" charset="0"/>
                  </a:rPr>
                  <a:t>G(D</a:t>
                </a:r>
                <a:r>
                  <a:rPr lang="en-US" sz="1050" b="0" dirty="0">
                    <a:effectLst/>
                    <a:latin typeface="Times New Roman" panose="02020603050405020304" pitchFamily="18" charset="0"/>
                    <a:ea typeface="Times New Roman" panose="02020603050405020304" pitchFamily="18" charset="0"/>
                  </a:rPr>
                  <a:t>N</a:t>
                </a:r>
                <a:r>
                  <a:rPr lang="en-US" sz="1800" b="0" dirty="0" smtClean="0">
                    <a:effectLst/>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r>
                  <a:rPr lang="en-US" dirty="0" err="1" smtClean="0">
                    <a:latin typeface="Times New Roman" panose="02020603050405020304" pitchFamily="18" charset="0"/>
                    <a:ea typeface="Times New Roman" panose="02020603050405020304" pitchFamily="18" charset="0"/>
                  </a:rPr>
                  <a:t>Tập</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dữ</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liệu</a:t>
                </a:r>
                <a:r>
                  <a:rPr lang="en-US" dirty="0" smtClean="0">
                    <a:latin typeface="Times New Roman" panose="02020603050405020304" pitchFamily="18" charset="0"/>
                    <a:ea typeface="Times New Roman" panose="02020603050405020304" pitchFamily="18" charset="0"/>
                  </a:rPr>
                  <a:t> D chia </a:t>
                </a:r>
                <a:r>
                  <a:rPr lang="en-US" dirty="0" err="1" smtClean="0">
                    <a:latin typeface="Times New Roman" panose="02020603050405020304" pitchFamily="18" charset="0"/>
                    <a:ea typeface="Times New Roman" panose="02020603050405020304" pitchFamily="18" charset="0"/>
                  </a:rPr>
                  <a:t>thành</a:t>
                </a:r>
                <a:r>
                  <a:rPr lang="en-US" dirty="0" smtClean="0">
                    <a:latin typeface="Times New Roman" panose="02020603050405020304" pitchFamily="18" charset="0"/>
                    <a:ea typeface="Times New Roman" panose="02020603050405020304" pitchFamily="18" charset="0"/>
                  </a:rPr>
                  <a:t> 2 </a:t>
                </a:r>
                <a:r>
                  <a:rPr lang="en-US" dirty="0" err="1" smtClean="0">
                    <a:latin typeface="Times New Roman" panose="02020603050405020304" pitchFamily="18" charset="0"/>
                    <a:ea typeface="Times New Roman" panose="02020603050405020304" pitchFamily="18" charset="0"/>
                  </a:rPr>
                  <a:t>tập</a:t>
                </a:r>
                <a:r>
                  <a:rPr lang="en-US" dirty="0" smtClean="0">
                    <a:latin typeface="Times New Roman" panose="02020603050405020304" pitchFamily="18" charset="0"/>
                    <a:ea typeface="Times New Roman" panose="02020603050405020304" pitchFamily="18" charset="0"/>
                  </a:rPr>
                  <a:t> con D</a:t>
                </a:r>
                <a:r>
                  <a:rPr lang="en-US" sz="1050" dirty="0" smtClean="0">
                    <a:latin typeface="Times New Roman" panose="02020603050405020304" pitchFamily="18" charset="0"/>
                    <a:ea typeface="Times New Roman" panose="02020603050405020304" pitchFamily="18" charset="0"/>
                  </a:rPr>
                  <a:t>Y</a:t>
                </a:r>
                <a:r>
                  <a:rPr lang="en-US" dirty="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và</a:t>
                </a:r>
                <a:r>
                  <a:rPr lang="en-US" dirty="0" smtClean="0">
                    <a:latin typeface="Times New Roman" panose="02020603050405020304" pitchFamily="18" charset="0"/>
                    <a:ea typeface="Times New Roman" panose="02020603050405020304" pitchFamily="18" charset="0"/>
                  </a:rPr>
                  <a:t> D</a:t>
                </a:r>
                <a:r>
                  <a:rPr lang="en-US" sz="1050" dirty="0" smtClean="0">
                    <a:latin typeface="Times New Roman" panose="02020603050405020304" pitchFamily="18" charset="0"/>
                    <a:ea typeface="Times New Roman" panose="02020603050405020304" pitchFamily="18" charset="0"/>
                  </a:rPr>
                  <a:t>N, </a:t>
                </a:r>
                <a:r>
                  <a:rPr lang="en-US" dirty="0" err="1" smtClean="0">
                    <a:latin typeface="Times New Roman" panose="02020603050405020304" pitchFamily="18" charset="0"/>
                    <a:ea typeface="Times New Roman" panose="02020603050405020304" pitchFamily="18" charset="0"/>
                  </a:rPr>
                  <a:t>nY</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là</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số</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bộ</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dữ</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liệu</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có</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nhãn</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là</a:t>
                </a:r>
                <a:r>
                  <a:rPr lang="en-US" dirty="0" smtClean="0">
                    <a:latin typeface="Times New Roman" panose="02020603050405020304" pitchFamily="18" charset="0"/>
                    <a:ea typeface="Times New Roman" panose="02020603050405020304" pitchFamily="18" charset="0"/>
                  </a:rPr>
                  <a:t> yes, </a:t>
                </a:r>
                <a:r>
                  <a:rPr lang="en-US" dirty="0" err="1" smtClean="0">
                    <a:latin typeface="Times New Roman" panose="02020603050405020304" pitchFamily="18" charset="0"/>
                    <a:ea typeface="Times New Roman" panose="02020603050405020304" pitchFamily="18" charset="0"/>
                  </a:rPr>
                  <a:t>nX</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có</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số</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bộ</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dữ</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liệu</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có</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nhãn</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là</a:t>
                </a:r>
                <a:r>
                  <a:rPr lang="en-US" dirty="0" smtClean="0">
                    <a:latin typeface="Times New Roman" panose="02020603050405020304" pitchFamily="18" charset="0"/>
                    <a:ea typeface="Times New Roman" panose="02020603050405020304" pitchFamily="18" charset="0"/>
                  </a:rPr>
                  <a:t> no</a:t>
                </a:r>
                <a:endParaRPr lang="en-US" dirty="0">
                  <a:latin typeface="Times New Roman" panose="02020603050405020304" pitchFamily="18" charset="0"/>
                  <a:ea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087581" y="1223747"/>
                <a:ext cx="10016836" cy="3779111"/>
              </a:xfrm>
              <a:prstGeom prst="rect">
                <a:avLst/>
              </a:prstGeom>
              <a:blipFill>
                <a:blip r:embed="rId2"/>
                <a:stretch>
                  <a:fillRect l="-487" t="-968"/>
                </a:stretch>
              </a:blipFill>
            </p:spPr>
            <p:txBody>
              <a:bodyPr/>
              <a:lstStyle/>
              <a:p>
                <a:r>
                  <a:rPr lang="en-US">
                    <a:noFill/>
                  </a:rPr>
                  <a:t> </a:t>
                </a:r>
              </a:p>
            </p:txBody>
          </p:sp>
        </mc:Fallback>
      </mc:AlternateContent>
    </p:spTree>
    <p:extLst>
      <p:ext uri="{BB962C8B-B14F-4D97-AF65-F5344CB8AC3E}">
        <p14:creationId xmlns:p14="http://schemas.microsoft.com/office/powerpoint/2010/main" val="3114065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6</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a:t>
            </a:r>
          </a:p>
        </p:txBody>
      </p:sp>
      <p:sp>
        <p:nvSpPr>
          <p:cNvPr id="2" name="TextBox 1"/>
          <p:cNvSpPr txBox="1"/>
          <p:nvPr/>
        </p:nvSpPr>
        <p:spPr>
          <a:xfrm>
            <a:off x="3394364" y="1676400"/>
            <a:ext cx="2369127" cy="369332"/>
          </a:xfrm>
          <a:prstGeom prst="rect">
            <a:avLst/>
          </a:prstGeom>
          <a:noFill/>
        </p:spPr>
        <p:txBody>
          <a:bodyPr wrap="square" rtlCol="0">
            <a:spAutoFit/>
          </a:bodyPr>
          <a:lstStyle/>
          <a:p>
            <a:r>
              <a:rPr lang="en-US" err="1"/>
              <a:t>Ảnh</a:t>
            </a:r>
            <a:r>
              <a:rPr lang="en-US"/>
              <a:t> </a:t>
            </a:r>
            <a:r>
              <a:rPr lang="en-US" err="1"/>
              <a:t>dữ</a:t>
            </a:r>
            <a:r>
              <a:rPr lang="en-US"/>
              <a:t> </a:t>
            </a:r>
            <a:r>
              <a:rPr lang="en-US" err="1"/>
              <a:t>liệu</a:t>
            </a:r>
            <a:endParaRPr lang="en-US"/>
          </a:p>
        </p:txBody>
      </p:sp>
      <p:pic>
        <p:nvPicPr>
          <p:cNvPr id="6" name="Picture 5" descr="Golf dataset.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85875"/>
            <a:ext cx="5715000" cy="4286250"/>
          </a:xfrm>
          <a:prstGeom prst="rect">
            <a:avLst/>
          </a:prstGeom>
          <a:noFill/>
          <a:ln>
            <a:noFill/>
          </a:ln>
        </p:spPr>
      </p:pic>
    </p:spTree>
    <p:extLst>
      <p:ext uri="{BB962C8B-B14F-4D97-AF65-F5344CB8AC3E}">
        <p14:creationId xmlns:p14="http://schemas.microsoft.com/office/powerpoint/2010/main" val="3132781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7</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a:t>
            </a:r>
            <a:r>
              <a:rPr lang="en-US" altLang="en-US" err="1"/>
              <a:t>Lời</a:t>
            </a:r>
            <a:r>
              <a:rPr lang="en-US" altLang="en-US"/>
              <a:t> </a:t>
            </a:r>
            <a:r>
              <a:rPr lang="en-US" altLang="en-US" err="1"/>
              <a:t>giải</a:t>
            </a:r>
            <a:endParaRPr lang="en-US" alt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4880E30-7309-DBBF-3C5E-65B68FB70067}"/>
                  </a:ext>
                </a:extLst>
              </p:cNvPr>
              <p:cNvSpPr txBox="1"/>
              <p:nvPr/>
            </p:nvSpPr>
            <p:spPr>
              <a:xfrm>
                <a:off x="2803850" y="3974119"/>
                <a:ext cx="6097772" cy="2458365"/>
              </a:xfrm>
              <a:prstGeom prst="rect">
                <a:avLst/>
              </a:prstGeom>
              <a:noFill/>
            </p:spPr>
            <p:txBody>
              <a:bodyPr wrap="square">
                <a:spAutoFit/>
              </a:bodyPr>
              <a:lstStyle/>
              <a:p>
                <a:pPr marL="0" marR="0" algn="just">
                  <a:lnSpc>
                    <a:spcPct val="107000"/>
                  </a:lnSpc>
                  <a:spcBef>
                    <a:spcPts val="0"/>
                  </a:spcBef>
                  <a:spcAft>
                    <a:spcPts val="800"/>
                  </a:spcAft>
                </a:pPr>
                <a:r>
                  <a:rPr lang="en-US" dirty="0" smtClean="0">
                    <a:latin typeface="Times New Roman" panose="02020603050405020304" pitchFamily="18" charset="0"/>
                    <a:cs typeface="Times New Roman" panose="02020603050405020304" pitchFamily="18" charset="0"/>
                  </a:rPr>
                  <a:t>G(D) </a:t>
                </a:r>
                <a:r>
                  <a:rPr lang="en-US" dirty="0">
                    <a:latin typeface="Times New Roman" panose="02020603050405020304" pitchFamily="18" charset="0"/>
                    <a:cs typeface="Times New Roman" panose="02020603050405020304" pitchFamily="18" charset="0"/>
                  </a:rPr>
                  <a:t>= 1 -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14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0.459 </a:t>
                </a:r>
              </a:p>
              <a:p>
                <a:r>
                  <a:rPr lang="en-US" dirty="0" smtClean="0">
                    <a:latin typeface="Times New Roman" panose="02020603050405020304" pitchFamily="18" charset="0"/>
                    <a:cs typeface="Times New Roman" panose="02020603050405020304" pitchFamily="18" charset="0"/>
                  </a:rPr>
                  <a:t>G({yes, no} | outlook</a:t>
                </a:r>
                <a:r>
                  <a:rPr lang="en-US" dirty="0">
                    <a:latin typeface="Times New Roman" panose="02020603050405020304" pitchFamily="18" charset="0"/>
                    <a:cs typeface="Times New Roman" panose="02020603050405020304" pitchFamily="18" charset="0"/>
                  </a:rPr>
                  <a:t>= “sunny</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1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0.48  </a:t>
                </a:r>
              </a:p>
              <a:p>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yes, no}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outlook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overcast ) </a:t>
                </a:r>
                <a:r>
                  <a:rPr lang="en-US" dirty="0">
                    <a:latin typeface="Times New Roman" panose="02020603050405020304" pitchFamily="18" charset="0"/>
                    <a:cs typeface="Times New Roman" panose="02020603050405020304" pitchFamily="18" charset="0"/>
                  </a:rPr>
                  <a:t>= 1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m:t>
                            </m:r>
                          </m:num>
                          <m:den>
                            <m:r>
                              <a:rPr lang="en-US" i="1">
                                <a:latin typeface="Cambria Math" panose="02040503050406030204" pitchFamily="18" charset="0"/>
                              </a:rPr>
                              <m:t>4</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yes, no} | outlook</a:t>
                </a:r>
                <a:r>
                  <a:rPr lang="en-US" dirty="0">
                    <a:latin typeface="Times New Roman" panose="02020603050405020304" pitchFamily="18" charset="0"/>
                    <a:cs typeface="Times New Roman" panose="02020603050405020304" pitchFamily="18" charset="0"/>
                  </a:rPr>
                  <a:t>= “rain</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1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5</m:t>
                            </m:r>
                          </m:den>
                        </m:f>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latin typeface="Times New Roman" panose="02020603050405020304" pitchFamily="18" charset="0"/>
                    <a:cs typeface="Times New Roman" panose="02020603050405020304" pitchFamily="18" charset="0"/>
                  </a:rPr>
                  <a:t> = 0.48 </a:t>
                </a:r>
              </a:p>
              <a:p>
                <a:r>
                  <a:rPr lang="en-US" dirty="0" smtClean="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yes, no} | </a:t>
                </a:r>
                <a:r>
                  <a:rPr lang="en-US" dirty="0" smtClean="0">
                    <a:latin typeface="Times New Roman" panose="02020603050405020304" pitchFamily="18" charset="0"/>
                    <a:cs typeface="Times New Roman" panose="02020603050405020304" pitchFamily="18" charset="0"/>
                  </a:rPr>
                  <a:t>outlook ) </a:t>
                </a:r>
                <a:r>
                  <a:rPr lang="en-US" dirty="0">
                    <a:latin typeface="Times New Roman" panose="02020603050405020304" pitchFamily="18" charset="0"/>
                    <a:cs typeface="Times New Roman" panose="02020603050405020304" pitchFamily="18" charset="0"/>
                  </a:rPr>
                  <a:t>= 0.48 *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+ 0.48 *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 0.342</a:t>
                </a:r>
              </a:p>
              <a:p>
                <a:pPr marL="0" marR="0" algn="just">
                  <a:lnSpc>
                    <a:spcPct val="107000"/>
                  </a:lnSpc>
                  <a:spcBef>
                    <a:spcPts val="0"/>
                  </a:spcBef>
                  <a:spcAft>
                    <a:spcPts val="800"/>
                  </a:spcAft>
                </a:pPr>
                <a:endParaRPr lang="en-US" sz="1400" dirty="0">
                  <a:effectLst/>
                  <a:latin typeface="Arial" panose="020B0604020202020204" pitchFamily="34" charset="0"/>
                  <a:ea typeface="Arial" panose="020B060402020202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04880E30-7309-DBBF-3C5E-65B68FB70067}"/>
                  </a:ext>
                </a:extLst>
              </p:cNvPr>
              <p:cNvSpPr txBox="1">
                <a:spLocks noRot="1" noChangeAspect="1" noMove="1" noResize="1" noEditPoints="1" noAdjustHandles="1" noChangeArrowheads="1" noChangeShapeType="1" noTextEdit="1"/>
              </p:cNvSpPr>
              <p:nvPr/>
            </p:nvSpPr>
            <p:spPr>
              <a:xfrm>
                <a:off x="2803850" y="3974119"/>
                <a:ext cx="6097772" cy="2458365"/>
              </a:xfrm>
              <a:prstGeom prst="rect">
                <a:avLst/>
              </a:prstGeom>
              <a:blipFill>
                <a:blip r:embed="rId2"/>
                <a:stretch>
                  <a:fillRect l="-900"/>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F965D42-6B43-ACEE-D2F9-544860B97795}"/>
              </a:ext>
            </a:extLst>
          </p:cNvPr>
          <p:cNvGraphicFramePr>
            <a:graphicFrameLocks noGrp="1"/>
          </p:cNvGraphicFramePr>
          <p:nvPr>
            <p:extLst>
              <p:ext uri="{D42A27DB-BD31-4B8C-83A1-F6EECF244321}">
                <p14:modId xmlns:p14="http://schemas.microsoft.com/office/powerpoint/2010/main" val="199111822"/>
              </p:ext>
            </p:extLst>
          </p:nvPr>
        </p:nvGraphicFramePr>
        <p:xfrm>
          <a:off x="6285866" y="1189802"/>
          <a:ext cx="5782944" cy="1115190"/>
        </p:xfrm>
        <a:graphic>
          <a:graphicData uri="http://schemas.openxmlformats.org/drawingml/2006/table">
            <a:tbl>
              <a:tblPr firstRow="1" firstCol="1" bandRow="1">
                <a:tableStyleId>{5C22544A-7EE6-4342-B048-85BDC9FD1C3A}</a:tableStyleId>
              </a:tblPr>
              <a:tblGrid>
                <a:gridCol w="963824">
                  <a:extLst>
                    <a:ext uri="{9D8B030D-6E8A-4147-A177-3AD203B41FA5}">
                      <a16:colId xmlns:a16="http://schemas.microsoft.com/office/drawing/2014/main" val="4054035341"/>
                    </a:ext>
                  </a:extLst>
                </a:gridCol>
                <a:gridCol w="963824">
                  <a:extLst>
                    <a:ext uri="{9D8B030D-6E8A-4147-A177-3AD203B41FA5}">
                      <a16:colId xmlns:a16="http://schemas.microsoft.com/office/drawing/2014/main" val="212142865"/>
                    </a:ext>
                  </a:extLst>
                </a:gridCol>
                <a:gridCol w="963824">
                  <a:extLst>
                    <a:ext uri="{9D8B030D-6E8A-4147-A177-3AD203B41FA5}">
                      <a16:colId xmlns:a16="http://schemas.microsoft.com/office/drawing/2014/main" val="405716079"/>
                    </a:ext>
                  </a:extLst>
                </a:gridCol>
                <a:gridCol w="963824">
                  <a:extLst>
                    <a:ext uri="{9D8B030D-6E8A-4147-A177-3AD203B41FA5}">
                      <a16:colId xmlns:a16="http://schemas.microsoft.com/office/drawing/2014/main" val="3500899906"/>
                    </a:ext>
                  </a:extLst>
                </a:gridCol>
                <a:gridCol w="963824">
                  <a:extLst>
                    <a:ext uri="{9D8B030D-6E8A-4147-A177-3AD203B41FA5}">
                      <a16:colId xmlns:a16="http://schemas.microsoft.com/office/drawing/2014/main" val="149367197"/>
                    </a:ext>
                  </a:extLst>
                </a:gridCol>
                <a:gridCol w="963824">
                  <a:extLst>
                    <a:ext uri="{9D8B030D-6E8A-4147-A177-3AD203B41FA5}">
                      <a16:colId xmlns:a16="http://schemas.microsoft.com/office/drawing/2014/main" val="3950248694"/>
                    </a:ext>
                  </a:extLst>
                </a:gridCol>
              </a:tblGrid>
              <a:tr h="160655">
                <a:tc>
                  <a:txBody>
                    <a:bodyPr/>
                    <a:lstStyle/>
                    <a:p>
                      <a:pPr marL="0" marR="0">
                        <a:lnSpc>
                          <a:spcPct val="107000"/>
                        </a:lnSpc>
                        <a:spcBef>
                          <a:spcPts val="0"/>
                        </a:spcBef>
                        <a:spcAft>
                          <a:spcPts val="0"/>
                        </a:spcAft>
                      </a:pPr>
                      <a:r>
                        <a:rPr lang="en-US" sz="12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outlook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Temperature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humidity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wind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play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082977276"/>
                  </a:ext>
                </a:extLst>
              </a:tr>
              <a:tr h="160655">
                <a:tc>
                  <a:txBody>
                    <a:bodyPr/>
                    <a:lstStyle/>
                    <a:p>
                      <a:pPr marL="0" marR="0" algn="just">
                        <a:lnSpc>
                          <a:spcPct val="107000"/>
                        </a:lnSpc>
                        <a:spcBef>
                          <a:spcPts val="0"/>
                        </a:spcBef>
                        <a:spcAft>
                          <a:spcPts val="0"/>
                        </a:spcAft>
                      </a:pPr>
                      <a:r>
                        <a:rPr lang="en-US" sz="12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Hot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826068537"/>
                  </a:ext>
                </a:extLst>
              </a:tr>
              <a:tr h="160655">
                <a:tc>
                  <a:txBody>
                    <a:bodyPr/>
                    <a:lstStyle/>
                    <a:p>
                      <a:pPr marL="0" marR="0" algn="just">
                        <a:lnSpc>
                          <a:spcPct val="107000"/>
                        </a:lnSpc>
                        <a:spcBef>
                          <a:spcPts val="0"/>
                        </a:spcBef>
                        <a:spcAft>
                          <a:spcPts val="0"/>
                        </a:spcAft>
                      </a:pPr>
                      <a:r>
                        <a:rPr lang="en-US" sz="12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Hot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809871585"/>
                  </a:ext>
                </a:extLst>
              </a:tr>
              <a:tr h="160655">
                <a:tc>
                  <a:txBody>
                    <a:bodyPr/>
                    <a:lstStyle/>
                    <a:p>
                      <a:pPr marL="0" marR="0" algn="just">
                        <a:lnSpc>
                          <a:spcPct val="107000"/>
                        </a:lnSpc>
                        <a:spcBef>
                          <a:spcPts val="0"/>
                        </a:spcBef>
                        <a:spcAft>
                          <a:spcPts val="0"/>
                        </a:spcAft>
                      </a:pPr>
                      <a:r>
                        <a:rPr lang="en-US" sz="1200">
                          <a:effectLst/>
                        </a:rPr>
                        <a:t>8</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18626122"/>
                  </a:ext>
                </a:extLst>
              </a:tr>
              <a:tr h="160655">
                <a:tc>
                  <a:txBody>
                    <a:bodyPr/>
                    <a:lstStyle/>
                    <a:p>
                      <a:pPr marL="0" marR="0" algn="just">
                        <a:lnSpc>
                          <a:spcPct val="107000"/>
                        </a:lnSpc>
                        <a:spcBef>
                          <a:spcPts val="0"/>
                        </a:spcBef>
                        <a:spcAft>
                          <a:spcPts val="0"/>
                        </a:spcAft>
                      </a:pPr>
                      <a:r>
                        <a:rPr lang="en-US" sz="1200">
                          <a:effectLst/>
                        </a:rPr>
                        <a:t>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Cool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867176948"/>
                  </a:ext>
                </a:extLst>
              </a:tr>
              <a:tr h="160655">
                <a:tc>
                  <a:txBody>
                    <a:bodyPr/>
                    <a:lstStyle/>
                    <a:p>
                      <a:pPr marL="0" marR="0" algn="just">
                        <a:lnSpc>
                          <a:spcPct val="107000"/>
                        </a:lnSpc>
                        <a:spcBef>
                          <a:spcPts val="0"/>
                        </a:spcBef>
                        <a:spcAft>
                          <a:spcPts val="0"/>
                        </a:spcAft>
                      </a:pPr>
                      <a:r>
                        <a:rPr lang="en-US" sz="1200">
                          <a:effectLst/>
                        </a:rPr>
                        <a:t>11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sunny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911021166"/>
                  </a:ext>
                </a:extLst>
              </a:tr>
            </a:tbl>
          </a:graphicData>
        </a:graphic>
      </p:graphicFrame>
      <p:graphicFrame>
        <p:nvGraphicFramePr>
          <p:cNvPr id="7" name="Table 6">
            <a:extLst>
              <a:ext uri="{FF2B5EF4-FFF2-40B4-BE49-F238E27FC236}">
                <a16:creationId xmlns:a16="http://schemas.microsoft.com/office/drawing/2014/main" id="{609BC877-D366-BBEA-32E4-8B9C68F449FB}"/>
              </a:ext>
            </a:extLst>
          </p:cNvPr>
          <p:cNvGraphicFramePr>
            <a:graphicFrameLocks noGrp="1"/>
          </p:cNvGraphicFramePr>
          <p:nvPr>
            <p:extLst>
              <p:ext uri="{D42A27DB-BD31-4B8C-83A1-F6EECF244321}">
                <p14:modId xmlns:p14="http://schemas.microsoft.com/office/powerpoint/2010/main" val="1632565645"/>
              </p:ext>
            </p:extLst>
          </p:nvPr>
        </p:nvGraphicFramePr>
        <p:xfrm>
          <a:off x="358243" y="1252989"/>
          <a:ext cx="5801994" cy="929325"/>
        </p:xfrm>
        <a:graphic>
          <a:graphicData uri="http://schemas.openxmlformats.org/drawingml/2006/table">
            <a:tbl>
              <a:tblPr firstRow="1" firstCol="1" bandRow="1">
                <a:tableStyleId>{5C22544A-7EE6-4342-B048-85BDC9FD1C3A}</a:tableStyleId>
              </a:tblPr>
              <a:tblGrid>
                <a:gridCol w="966999">
                  <a:extLst>
                    <a:ext uri="{9D8B030D-6E8A-4147-A177-3AD203B41FA5}">
                      <a16:colId xmlns:a16="http://schemas.microsoft.com/office/drawing/2014/main" val="4245167421"/>
                    </a:ext>
                  </a:extLst>
                </a:gridCol>
                <a:gridCol w="966999">
                  <a:extLst>
                    <a:ext uri="{9D8B030D-6E8A-4147-A177-3AD203B41FA5}">
                      <a16:colId xmlns:a16="http://schemas.microsoft.com/office/drawing/2014/main" val="1775186030"/>
                    </a:ext>
                  </a:extLst>
                </a:gridCol>
                <a:gridCol w="966999">
                  <a:extLst>
                    <a:ext uri="{9D8B030D-6E8A-4147-A177-3AD203B41FA5}">
                      <a16:colId xmlns:a16="http://schemas.microsoft.com/office/drawing/2014/main" val="927392236"/>
                    </a:ext>
                  </a:extLst>
                </a:gridCol>
                <a:gridCol w="966999">
                  <a:extLst>
                    <a:ext uri="{9D8B030D-6E8A-4147-A177-3AD203B41FA5}">
                      <a16:colId xmlns:a16="http://schemas.microsoft.com/office/drawing/2014/main" val="1627093634"/>
                    </a:ext>
                  </a:extLst>
                </a:gridCol>
                <a:gridCol w="966999">
                  <a:extLst>
                    <a:ext uri="{9D8B030D-6E8A-4147-A177-3AD203B41FA5}">
                      <a16:colId xmlns:a16="http://schemas.microsoft.com/office/drawing/2014/main" val="2101153370"/>
                    </a:ext>
                  </a:extLst>
                </a:gridCol>
                <a:gridCol w="966999">
                  <a:extLst>
                    <a:ext uri="{9D8B030D-6E8A-4147-A177-3AD203B41FA5}">
                      <a16:colId xmlns:a16="http://schemas.microsoft.com/office/drawing/2014/main" val="4106940377"/>
                    </a:ext>
                  </a:extLst>
                </a:gridCol>
              </a:tblGrid>
              <a:tr h="152400">
                <a:tc>
                  <a:txBody>
                    <a:bodyPr/>
                    <a:lstStyle/>
                    <a:p>
                      <a:pPr marL="0" marR="0">
                        <a:lnSpc>
                          <a:spcPct val="107000"/>
                        </a:lnSpc>
                        <a:spcBef>
                          <a:spcPts val="0"/>
                        </a:spcBef>
                        <a:spcAft>
                          <a:spcPts val="0"/>
                        </a:spcAft>
                      </a:pPr>
                      <a:r>
                        <a:rPr lang="en-US" sz="12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outlook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Temperature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Humidity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wind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play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45669016"/>
                  </a:ext>
                </a:extLst>
              </a:tr>
              <a:tr h="152400">
                <a:tc>
                  <a:txBody>
                    <a:bodyPr/>
                    <a:lstStyle/>
                    <a:p>
                      <a:pPr marL="0" marR="0" algn="just">
                        <a:lnSpc>
                          <a:spcPct val="107000"/>
                        </a:lnSpc>
                        <a:spcBef>
                          <a:spcPts val="0"/>
                        </a:spcBef>
                        <a:spcAft>
                          <a:spcPts val="0"/>
                        </a:spcAft>
                      </a:pPr>
                      <a:r>
                        <a:rPr lang="en-US" sz="12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overcast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Hot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882905910"/>
                  </a:ext>
                </a:extLst>
              </a:tr>
              <a:tr h="152400">
                <a:tc>
                  <a:txBody>
                    <a:bodyPr/>
                    <a:lstStyle/>
                    <a:p>
                      <a:pPr marL="0" marR="0" algn="just">
                        <a:lnSpc>
                          <a:spcPct val="107000"/>
                        </a:lnSpc>
                        <a:spcBef>
                          <a:spcPts val="0"/>
                        </a:spcBef>
                        <a:spcAft>
                          <a:spcPts val="0"/>
                        </a:spcAft>
                      </a:pPr>
                      <a:r>
                        <a:rPr lang="en-US" sz="1200">
                          <a:effectLst/>
                        </a:rPr>
                        <a:t>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overcast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cool</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strong</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122773029"/>
                  </a:ext>
                </a:extLst>
              </a:tr>
              <a:tr h="152400">
                <a:tc>
                  <a:txBody>
                    <a:bodyPr/>
                    <a:lstStyle/>
                    <a:p>
                      <a:pPr marL="0" marR="0" algn="just">
                        <a:lnSpc>
                          <a:spcPct val="107000"/>
                        </a:lnSpc>
                        <a:spcBef>
                          <a:spcPts val="0"/>
                        </a:spcBef>
                        <a:spcAft>
                          <a:spcPts val="0"/>
                        </a:spcAft>
                      </a:pPr>
                      <a:r>
                        <a:rPr lang="en-US" sz="1200">
                          <a:effectLst/>
                        </a:rPr>
                        <a:t>12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overcast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011630326"/>
                  </a:ext>
                </a:extLst>
              </a:tr>
              <a:tr h="152400">
                <a:tc>
                  <a:txBody>
                    <a:bodyPr/>
                    <a:lstStyle/>
                    <a:p>
                      <a:pPr marL="0" marR="0" algn="just">
                        <a:lnSpc>
                          <a:spcPct val="107000"/>
                        </a:lnSpc>
                        <a:spcBef>
                          <a:spcPts val="0"/>
                        </a:spcBef>
                        <a:spcAft>
                          <a:spcPts val="0"/>
                        </a:spcAft>
                      </a:pPr>
                      <a:r>
                        <a:rPr lang="en-US" sz="1200">
                          <a:effectLst/>
                        </a:rPr>
                        <a:t>13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overcast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hot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dirty="0">
                          <a:effectLst/>
                        </a:rPr>
                        <a:t>yes</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264896890"/>
                  </a:ext>
                </a:extLst>
              </a:tr>
            </a:tbl>
          </a:graphicData>
        </a:graphic>
      </p:graphicFrame>
      <p:graphicFrame>
        <p:nvGraphicFramePr>
          <p:cNvPr id="8" name="Table 7">
            <a:extLst>
              <a:ext uri="{FF2B5EF4-FFF2-40B4-BE49-F238E27FC236}">
                <a16:creationId xmlns:a16="http://schemas.microsoft.com/office/drawing/2014/main" id="{6CD35266-E060-38A3-9F0F-982086CF08B4}"/>
              </a:ext>
            </a:extLst>
          </p:cNvPr>
          <p:cNvGraphicFramePr>
            <a:graphicFrameLocks noGrp="1"/>
          </p:cNvGraphicFramePr>
          <p:nvPr>
            <p:extLst>
              <p:ext uri="{D42A27DB-BD31-4B8C-83A1-F6EECF244321}">
                <p14:modId xmlns:p14="http://schemas.microsoft.com/office/powerpoint/2010/main" val="1728902782"/>
              </p:ext>
            </p:extLst>
          </p:nvPr>
        </p:nvGraphicFramePr>
        <p:xfrm>
          <a:off x="3098992" y="2554044"/>
          <a:ext cx="5802630" cy="1115190"/>
        </p:xfrm>
        <a:graphic>
          <a:graphicData uri="http://schemas.openxmlformats.org/drawingml/2006/table">
            <a:tbl>
              <a:tblPr firstRow="1" firstCol="1" bandRow="1">
                <a:tableStyleId>{5C22544A-7EE6-4342-B048-85BDC9FD1C3A}</a:tableStyleId>
              </a:tblPr>
              <a:tblGrid>
                <a:gridCol w="967105">
                  <a:extLst>
                    <a:ext uri="{9D8B030D-6E8A-4147-A177-3AD203B41FA5}">
                      <a16:colId xmlns:a16="http://schemas.microsoft.com/office/drawing/2014/main" val="765122960"/>
                    </a:ext>
                  </a:extLst>
                </a:gridCol>
                <a:gridCol w="967105">
                  <a:extLst>
                    <a:ext uri="{9D8B030D-6E8A-4147-A177-3AD203B41FA5}">
                      <a16:colId xmlns:a16="http://schemas.microsoft.com/office/drawing/2014/main" val="3873410516"/>
                    </a:ext>
                  </a:extLst>
                </a:gridCol>
                <a:gridCol w="967105">
                  <a:extLst>
                    <a:ext uri="{9D8B030D-6E8A-4147-A177-3AD203B41FA5}">
                      <a16:colId xmlns:a16="http://schemas.microsoft.com/office/drawing/2014/main" val="2571521391"/>
                    </a:ext>
                  </a:extLst>
                </a:gridCol>
                <a:gridCol w="967105">
                  <a:extLst>
                    <a:ext uri="{9D8B030D-6E8A-4147-A177-3AD203B41FA5}">
                      <a16:colId xmlns:a16="http://schemas.microsoft.com/office/drawing/2014/main" val="356471425"/>
                    </a:ext>
                  </a:extLst>
                </a:gridCol>
                <a:gridCol w="967105">
                  <a:extLst>
                    <a:ext uri="{9D8B030D-6E8A-4147-A177-3AD203B41FA5}">
                      <a16:colId xmlns:a16="http://schemas.microsoft.com/office/drawing/2014/main" val="3976280267"/>
                    </a:ext>
                  </a:extLst>
                </a:gridCol>
                <a:gridCol w="967105">
                  <a:extLst>
                    <a:ext uri="{9D8B030D-6E8A-4147-A177-3AD203B41FA5}">
                      <a16:colId xmlns:a16="http://schemas.microsoft.com/office/drawing/2014/main" val="2270456473"/>
                    </a:ext>
                  </a:extLst>
                </a:gridCol>
              </a:tblGrid>
              <a:tr h="152400">
                <a:tc>
                  <a:txBody>
                    <a:bodyPr/>
                    <a:lstStyle/>
                    <a:p>
                      <a:pPr marL="0" marR="0">
                        <a:lnSpc>
                          <a:spcPct val="107000"/>
                        </a:lnSpc>
                        <a:spcBef>
                          <a:spcPts val="0"/>
                        </a:spcBef>
                        <a:spcAft>
                          <a:spcPts val="0"/>
                        </a:spcAft>
                      </a:pPr>
                      <a:r>
                        <a:rPr lang="en-US" sz="1200">
                          <a:effectLst/>
                        </a:rPr>
                        <a:t>id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outlook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temperature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Humidity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wind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nSpc>
                          <a:spcPct val="107000"/>
                        </a:lnSpc>
                        <a:spcBef>
                          <a:spcPts val="0"/>
                        </a:spcBef>
                        <a:spcAft>
                          <a:spcPts val="0"/>
                        </a:spcAft>
                      </a:pPr>
                      <a:r>
                        <a:rPr lang="en-US" sz="1200">
                          <a:effectLst/>
                        </a:rPr>
                        <a:t>play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234299592"/>
                  </a:ext>
                </a:extLst>
              </a:tr>
              <a:tr h="152400">
                <a:tc>
                  <a:txBody>
                    <a:bodyPr/>
                    <a:lstStyle/>
                    <a:p>
                      <a:pPr marL="0" marR="0" algn="just">
                        <a:lnSpc>
                          <a:spcPct val="107000"/>
                        </a:lnSpc>
                        <a:spcBef>
                          <a:spcPts val="0"/>
                        </a:spcBef>
                        <a:spcAft>
                          <a:spcPts val="0"/>
                        </a:spcAft>
                      </a:pPr>
                      <a:r>
                        <a:rPr lang="en-US" sz="12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343811577"/>
                  </a:ext>
                </a:extLst>
              </a:tr>
              <a:tr h="152400">
                <a:tc>
                  <a:txBody>
                    <a:bodyPr/>
                    <a:lstStyle/>
                    <a:p>
                      <a:pPr marL="0" marR="0" algn="just">
                        <a:lnSpc>
                          <a:spcPct val="107000"/>
                        </a:lnSpc>
                        <a:spcBef>
                          <a:spcPts val="0"/>
                        </a:spcBef>
                        <a:spcAft>
                          <a:spcPts val="0"/>
                        </a:spcAft>
                      </a:pPr>
                      <a:r>
                        <a:rPr lang="en-US" sz="1200">
                          <a:effectLst/>
                        </a:rPr>
                        <a:t>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Cool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21050766"/>
                  </a:ext>
                </a:extLst>
              </a:tr>
              <a:tr h="152400">
                <a:tc>
                  <a:txBody>
                    <a:bodyPr/>
                    <a:lstStyle/>
                    <a:p>
                      <a:pPr marL="0" marR="0" algn="just">
                        <a:lnSpc>
                          <a:spcPct val="107000"/>
                        </a:lnSpc>
                        <a:spcBef>
                          <a:spcPts val="0"/>
                        </a:spcBef>
                        <a:spcAft>
                          <a:spcPts val="0"/>
                        </a:spcAft>
                      </a:pPr>
                      <a:r>
                        <a:rPr lang="en-US" sz="1200">
                          <a:effectLst/>
                        </a:rPr>
                        <a:t>6</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Cool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097679744"/>
                  </a:ext>
                </a:extLst>
              </a:tr>
              <a:tr h="152400">
                <a:tc>
                  <a:txBody>
                    <a:bodyPr/>
                    <a:lstStyle/>
                    <a:p>
                      <a:pPr marL="0" marR="0" algn="just">
                        <a:lnSpc>
                          <a:spcPct val="107000"/>
                        </a:lnSpc>
                        <a:spcBef>
                          <a:spcPts val="0"/>
                        </a:spcBef>
                        <a:spcAft>
                          <a:spcPts val="0"/>
                        </a:spcAft>
                      </a:pPr>
                      <a:r>
                        <a:rPr lang="en-US" sz="1200">
                          <a:effectLst/>
                        </a:rPr>
                        <a:t>10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Normal</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weak</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yes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42944188"/>
                  </a:ext>
                </a:extLst>
              </a:tr>
              <a:tr h="152400">
                <a:tc>
                  <a:txBody>
                    <a:bodyPr/>
                    <a:lstStyle/>
                    <a:p>
                      <a:pPr marL="0" marR="0" algn="just">
                        <a:lnSpc>
                          <a:spcPct val="107000"/>
                        </a:lnSpc>
                        <a:spcBef>
                          <a:spcPts val="0"/>
                        </a:spcBef>
                        <a:spcAft>
                          <a:spcPts val="0"/>
                        </a:spcAft>
                      </a:pPr>
                      <a:r>
                        <a:rPr lang="en-US" sz="1200">
                          <a:effectLst/>
                        </a:rPr>
                        <a:t>14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rainy</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Mild</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High</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strong</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marL="0" marR="0" algn="just">
                        <a:lnSpc>
                          <a:spcPct val="107000"/>
                        </a:lnSpc>
                        <a:spcBef>
                          <a:spcPts val="0"/>
                        </a:spcBef>
                        <a:spcAft>
                          <a:spcPts val="0"/>
                        </a:spcAft>
                      </a:pPr>
                      <a:r>
                        <a:rPr lang="en-US" sz="1200">
                          <a:effectLst/>
                        </a:rPr>
                        <a:t>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035968333"/>
                  </a:ext>
                </a:extLst>
              </a:tr>
            </a:tbl>
          </a:graphicData>
        </a:graphic>
      </p:graphicFrame>
    </p:spTree>
    <p:extLst>
      <p:ext uri="{BB962C8B-B14F-4D97-AF65-F5344CB8AC3E}">
        <p14:creationId xmlns:p14="http://schemas.microsoft.com/office/powerpoint/2010/main" val="2084703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hỗ dành sẵn cho Số hiệu Bản chiếu 3">
            <a:extLst>
              <a:ext uri="{FF2B5EF4-FFF2-40B4-BE49-F238E27FC236}">
                <a16:creationId xmlns:a16="http://schemas.microsoft.com/office/drawing/2014/main" id="{8BD1FE8C-E9E8-47A9-241A-4D169FDDDE95}"/>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789294D-34FE-4101-A0C9-2F260112AE64}" type="slidenum">
              <a:rPr lang="en-US" altLang="en-US" smtClean="0">
                <a:solidFill>
                  <a:schemeClr val="bg1"/>
                </a:solidFill>
                <a:latin typeface="Arial" panose="020B0604020202020204" pitchFamily="34" charset="0"/>
              </a:rPr>
              <a:pPr/>
              <a:t>8</a:t>
            </a:fld>
            <a:endParaRPr lang="en-US" altLang="en-US">
              <a:solidFill>
                <a:schemeClr val="bg1"/>
              </a:solidFill>
              <a:latin typeface="Arial" panose="020B0604020202020204" pitchFamily="34" charset="0"/>
            </a:endParaRPr>
          </a:p>
        </p:txBody>
      </p:sp>
      <p:sp>
        <p:nvSpPr>
          <p:cNvPr id="33796" name="Title 1">
            <a:extLst>
              <a:ext uri="{FF2B5EF4-FFF2-40B4-BE49-F238E27FC236}">
                <a16:creationId xmlns:a16="http://schemas.microsoft.com/office/drawing/2014/main" id="{924606B2-FAF2-8BB1-7AA5-2D2EA1D48D65}"/>
              </a:ext>
            </a:extLst>
          </p:cNvPr>
          <p:cNvSpPr>
            <a:spLocks noGrp="1" noChangeArrowheads="1"/>
          </p:cNvSpPr>
          <p:nvPr>
            <p:ph type="title"/>
          </p:nvPr>
        </p:nvSpPr>
        <p:spPr bwMode="auto">
          <a:xfrm>
            <a:off x="338137" y="269875"/>
            <a:ext cx="11515725" cy="436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Decision Tree – </a:t>
            </a:r>
            <a:r>
              <a:rPr lang="en-US" altLang="en-US" err="1"/>
              <a:t>Công</a:t>
            </a:r>
            <a:r>
              <a:rPr lang="en-US" altLang="en-US"/>
              <a:t> </a:t>
            </a:r>
            <a:r>
              <a:rPr lang="en-US" altLang="en-US" err="1"/>
              <a:t>thức</a:t>
            </a:r>
            <a:endParaRPr lang="en-US" altLang="en-US"/>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B56CBEE3-5721-1523-6D76-552DF1BF0050}"/>
                  </a:ext>
                </a:extLst>
              </p:cNvPr>
              <p:cNvSpPr>
                <a:spLocks noChangeArrowheads="1"/>
              </p:cNvSpPr>
              <p:nvPr/>
            </p:nvSpPr>
            <p:spPr bwMode="auto">
              <a:xfrm>
                <a:off x="1329070" y="1484093"/>
                <a:ext cx="9399182" cy="1444242"/>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vi-VN" sz="1800" dirty="0">
                    <a:solidFill>
                      <a:srgbClr val="000000"/>
                    </a:solidFill>
                    <a:effectLst/>
                    <a:latin typeface="+mj-lt"/>
                    <a:ea typeface="Arial" panose="020B0604020202020204" pitchFamily="34" charset="0"/>
                    <a:cs typeface="Arial" panose="020B0604020202020204" pitchFamily="34" charset="0"/>
                  </a:rPr>
                  <a:t>Việc tính toán với hai thuộc tính còn lại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tương</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quả</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sẽ</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algn="ctr">
                  <a:lnSpc>
                    <a:spcPct val="107000"/>
                  </a:lnSpc>
                  <a:spcBef>
                    <a:spcPts val="0"/>
                  </a:spcBef>
                  <a:spcAft>
                    <a:spcPts val="800"/>
                  </a:spcAft>
                </a:pPr>
                <a:r>
                  <a:rPr lang="en-US" i="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Gini</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humidity</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vi-V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 0.</m:t>
                    </m:r>
                    <m:r>
                      <a:rPr lang="en-US" sz="1800" b="0" i="1"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45</m:t>
                    </m:r>
                  </m:oMath>
                </a14:m>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Gini</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en-US" i="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windy</a:t>
                </a:r>
                <a:r>
                  <a:rPr lang="vi-VN" sz="180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r>
                  <a:rPr lang="vi-V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 0.</m:t>
                    </m:r>
                    <m:r>
                      <a:rPr lang="en-US" sz="1800" b="0" i="1"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41</m:t>
                    </m:r>
                  </m:oMath>
                </a14:m>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outlook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(0.342)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Rectangle 1">
                <a:extLst>
                  <a:ext uri="{FF2B5EF4-FFF2-40B4-BE49-F238E27FC236}">
                    <a16:creationId xmlns:a16="http://schemas.microsoft.com/office/drawing/2014/main" id="{B56CBEE3-5721-1523-6D76-552DF1BF0050}"/>
                  </a:ext>
                </a:extLst>
              </p:cNvPr>
              <p:cNvSpPr>
                <a:spLocks noRot="1" noChangeAspect="1" noMove="1" noResize="1" noEditPoints="1" noAdjustHandles="1" noChangeArrowheads="1" noChangeShapeType="1" noTextEdit="1"/>
              </p:cNvSpPr>
              <p:nvPr/>
            </p:nvSpPr>
            <p:spPr bwMode="auto">
              <a:xfrm>
                <a:off x="1329070" y="1484093"/>
                <a:ext cx="9399182" cy="1444242"/>
              </a:xfrm>
              <a:prstGeom prst="rect">
                <a:avLst/>
              </a:prstGeom>
              <a:blipFill>
                <a:blip r:embed="rId2"/>
                <a:stretch>
                  <a:fillRect l="-519" t="-168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122" name="Picture 2">
            <a:extLst>
              <a:ext uri="{FF2B5EF4-FFF2-40B4-BE49-F238E27FC236}">
                <a16:creationId xmlns:a16="http://schemas.microsoft.com/office/drawing/2014/main" id="{A2BFE805-EFD6-D6A0-22D5-CB1120E6F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06363"/>
            <a:ext cx="438150" cy="20955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770EB1C4-6865-987C-8A29-E43F6382AB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06363"/>
            <a:ext cx="438150" cy="2095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5BE119-1339-02BF-E4D3-F8A07F59A3E3}"/>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336645" y="2987749"/>
            <a:ext cx="5275727" cy="3083441"/>
          </a:xfrm>
          <a:prstGeom prst="rect">
            <a:avLst/>
          </a:prstGeom>
          <a:noFill/>
          <a:ln>
            <a:noFill/>
          </a:ln>
        </p:spPr>
      </p:pic>
    </p:spTree>
    <p:extLst>
      <p:ext uri="{BB962C8B-B14F-4D97-AF65-F5344CB8AC3E}">
        <p14:creationId xmlns:p14="http://schemas.microsoft.com/office/powerpoint/2010/main" val="753934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8">
            <a:extLst>
              <a:ext uri="{FF2B5EF4-FFF2-40B4-BE49-F238E27FC236}">
                <a16:creationId xmlns:a16="http://schemas.microsoft.com/office/drawing/2014/main" id="{3EB5D91B-906B-146F-E407-BE83199DFE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DAF9D4F-5EB5-4655-A3B8-F2EA2BC59E7C}" type="slidenum">
              <a:rPr lang="en-US" altLang="en-US" smtClean="0">
                <a:solidFill>
                  <a:srgbClr val="203864"/>
                </a:solidFill>
                <a:latin typeface="Lato" panose="020F0502020204030203" pitchFamily="34" charset="0"/>
              </a:rPr>
              <a:pPr/>
              <a:t>9</a:t>
            </a:fld>
            <a:endParaRPr lang="en-US" altLang="en-US">
              <a:solidFill>
                <a:srgbClr val="203864"/>
              </a:solidFill>
              <a:latin typeface="Lato" panose="020F0502020204030203" pitchFamily="34" charset="0"/>
            </a:endParaRPr>
          </a:p>
        </p:txBody>
      </p:sp>
      <p:pic>
        <p:nvPicPr>
          <p:cNvPr id="11268" name="Picture 5">
            <a:extLst>
              <a:ext uri="{FF2B5EF4-FFF2-40B4-BE49-F238E27FC236}">
                <a16:creationId xmlns:a16="http://schemas.microsoft.com/office/drawing/2014/main" id="{FB3FA33B-AE11-587F-73B4-50E9C50BD1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32237" y="5495764"/>
            <a:ext cx="39497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9A9145C-2300-131F-E8CC-0E6CE04964CA}"/>
              </a:ext>
            </a:extLst>
          </p:cNvPr>
          <p:cNvSpPr txBox="1">
            <a:spLocks noChangeArrowheads="1"/>
          </p:cNvSpPr>
          <p:nvPr/>
        </p:nvSpPr>
        <p:spPr bwMode="auto">
          <a:xfrm>
            <a:off x="7644076" y="2583887"/>
            <a:ext cx="3595054" cy="16902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defTabSz="912813"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defTabSz="912813"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defTabSz="912813"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defTabSz="912813"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defTabSz="912813"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en-US" altLang="en-US" sz="5400" b="1">
                <a:solidFill>
                  <a:schemeClr val="bg1"/>
                </a:solidFill>
                <a:latin typeface="Times New Roman"/>
                <a:cs typeface="Times New Roman"/>
              </a:rPr>
              <a:t>ĐỊNH LÝ</a:t>
            </a:r>
          </a:p>
          <a:p>
            <a:pPr defTabSz="914400"/>
            <a:r>
              <a:rPr lang="en-US" altLang="en-US" sz="5400" b="1">
                <a:solidFill>
                  <a:schemeClr val="bg1"/>
                </a:solidFill>
                <a:latin typeface="Times New Roman"/>
                <a:cs typeface="Times New Roman"/>
              </a:rPr>
              <a:t> BAYES</a:t>
            </a:r>
          </a:p>
        </p:txBody>
      </p:sp>
      <p:pic>
        <p:nvPicPr>
          <p:cNvPr id="1026" name="Picture 2" descr="Bayes' theorem: Its triumphs and discontents | Ars Technica">
            <a:extLst>
              <a:ext uri="{FF2B5EF4-FFF2-40B4-BE49-F238E27FC236}">
                <a16:creationId xmlns:a16="http://schemas.microsoft.com/office/drawing/2014/main" id="{E9E71F9F-F6B2-C64B-01DD-9F48D17D7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70" y="1358466"/>
            <a:ext cx="6081547" cy="456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62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1197</Words>
  <Application>Microsoft Office PowerPoint</Application>
  <PresentationFormat>Widescreen</PresentationFormat>
  <Paragraphs>251</Paragraphs>
  <Slides>42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Cambria Math</vt:lpstr>
      <vt:lpstr>Lato</vt:lpstr>
      <vt:lpstr>Merriweather</vt:lpstr>
      <vt:lpstr>Tahoma</vt:lpstr>
      <vt:lpstr>Times New Roman</vt:lpstr>
      <vt:lpstr>Wingdings</vt:lpstr>
      <vt:lpstr>Office Theme</vt:lpstr>
      <vt:lpstr>PowerPoint Presentation</vt:lpstr>
      <vt:lpstr>PowerPoint Presentation</vt:lpstr>
      <vt:lpstr>PowerPoint Presentation</vt:lpstr>
      <vt:lpstr>Decision Tree – Ý tưởng (Định nghĩa)</vt:lpstr>
      <vt:lpstr>Decision Tree – Công thức</vt:lpstr>
      <vt:lpstr>Decision Tree</vt:lpstr>
      <vt:lpstr>Decision Tree – Lời giải</vt:lpstr>
      <vt:lpstr>Decision Tree – Công thức</vt:lpstr>
      <vt:lpstr>PowerPoint Presentation</vt:lpstr>
      <vt:lpstr>BAYES</vt:lpstr>
      <vt:lpstr>BAYES</vt:lpstr>
      <vt:lpstr>BAYES</vt:lpstr>
      <vt:lpstr>PowerPoint Presentation</vt:lpstr>
      <vt:lpstr>1. Ý TƯỞNG</vt:lpstr>
      <vt:lpstr>NAÏVE BAYES</vt:lpstr>
      <vt:lpstr>NAÏVE BAYES</vt:lpstr>
      <vt:lpstr>NAÏVE BAYES</vt:lpstr>
      <vt:lpstr>NAÏVE BAYES</vt:lpstr>
      <vt:lpstr>NAÏVE BAYES</vt:lpstr>
      <vt:lpstr>NAÏVE BAYES</vt:lpstr>
      <vt:lpstr>NAÏVE BAYES</vt:lpstr>
      <vt:lpstr>NAÏVE BAYES</vt:lpstr>
      <vt:lpstr>NAÏVE BAYES</vt:lpstr>
      <vt:lpstr>PowerPoint Presentation</vt:lpstr>
      <vt:lpstr>ĐỐI TƯỢNG NGHIÊN CỨU</vt:lpstr>
      <vt:lpstr>PHÂN TÍCH DỮ LIỆU – CÁC THUỘC TÍNH</vt:lpstr>
      <vt:lpstr>PHÂN TÍCH DỮ LIỆU</vt:lpstr>
      <vt:lpstr>PHÂN TÍCH DỮ LIỆU</vt:lpstr>
      <vt:lpstr>PHÂN TÍCH DỮ LIỆU THÔ</vt:lpstr>
      <vt:lpstr>PHÂN TÍCH DỮ LIỆU THÔ</vt:lpstr>
      <vt:lpstr>PHÂN TÍCH DỮ LIỆU</vt:lpstr>
      <vt:lpstr>PowerPoint Presentation</vt:lpstr>
      <vt:lpstr>Phân tích bất thường của dữ liệu</vt:lpstr>
      <vt:lpstr>PowerPoint Presentation</vt:lpstr>
      <vt:lpstr>Khái niệm về đường cong ROC</vt:lpstr>
      <vt:lpstr>Khái niệm về đường cong ROC</vt:lpstr>
      <vt:lpstr>Khái niệm về đường cong ROC</vt:lpstr>
      <vt:lpstr>Khái niệm về đường cong ROC</vt:lpstr>
      <vt:lpstr>ROC của Decision Tree</vt:lpstr>
      <vt:lpstr>ROC và AUC của 3 mô hình</vt:lpstr>
      <vt:lpstr>Nhận xét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Admin</cp:lastModifiedBy>
  <cp:revision>9</cp:revision>
  <dcterms:created xsi:type="dcterms:W3CDTF">2021-05-28T04:32:29Z</dcterms:created>
  <dcterms:modified xsi:type="dcterms:W3CDTF">2022-10-19T02:18:24Z</dcterms:modified>
</cp:coreProperties>
</file>