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50" r:id="rId2"/>
    <p:sldId id="541" r:id="rId3"/>
    <p:sldId id="543" r:id="rId4"/>
    <p:sldId id="544" r:id="rId5"/>
    <p:sldId id="534" r:id="rId6"/>
    <p:sldId id="536" r:id="rId7"/>
    <p:sldId id="546" r:id="rId8"/>
    <p:sldId id="547" r:id="rId9"/>
    <p:sldId id="548" r:id="rId10"/>
    <p:sldId id="550" r:id="rId11"/>
    <p:sldId id="537" r:id="rId12"/>
    <p:sldId id="551" r:id="rId13"/>
    <p:sldId id="549" r:id="rId14"/>
    <p:sldId id="559" r:id="rId15"/>
    <p:sldId id="545" r:id="rId16"/>
    <p:sldId id="542" r:id="rId17"/>
    <p:sldId id="560" r:id="rId18"/>
    <p:sldId id="552" r:id="rId19"/>
    <p:sldId id="562" r:id="rId20"/>
    <p:sldId id="553" r:id="rId21"/>
    <p:sldId id="554" r:id="rId22"/>
    <p:sldId id="561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90AEBC7A-FE22-459B-934D-383F79C15418}">
          <p14:sldIdLst>
            <p14:sldId id="350"/>
            <p14:sldId id="541"/>
            <p14:sldId id="543"/>
            <p14:sldId id="544"/>
          </p14:sldIdLst>
        </p14:section>
        <p14:section name="Authentication Fix + Change" id="{55FF494E-4118-44C3-9599-DA862D5E8847}">
          <p14:sldIdLst>
            <p14:sldId id="534"/>
            <p14:sldId id="536"/>
            <p14:sldId id="546"/>
            <p14:sldId id="547"/>
            <p14:sldId id="548"/>
            <p14:sldId id="550"/>
            <p14:sldId id="537"/>
            <p14:sldId id="551"/>
            <p14:sldId id="549"/>
            <p14:sldId id="559"/>
            <p14:sldId id="545"/>
            <p14:sldId id="542"/>
            <p14:sldId id="560"/>
          </p14:sldIdLst>
        </p14:section>
        <p14:section name="Pipeline" id="{A9B97E74-29D8-493C-856B-E897964B47A8}">
          <p14:sldIdLst/>
        </p14:section>
        <p14:section name="Simeon" id="{1B5841DB-A5BE-4CC3-BD65-CFCEF0CDEB02}">
          <p14:sldIdLst>
            <p14:sldId id="552"/>
            <p14:sldId id="562"/>
            <p14:sldId id="553"/>
            <p14:sldId id="554"/>
            <p14:sldId id="5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85C5353-D6B6-4F32-A6FB-7D0A3485BA1D}" name="Gastbenutzer" initials="Ga" userId="Gastbenutzer" providerId="Windows Live"/>
  <p188:author id="{EC4F82DA-7691-307F-684F-673C18BBD888}" name="Simeon Schrape" initials="SS" userId="47de5909abacfade" providerId="Windows Live"/>
  <p188:author id="{003FB5E9-28DC-1E22-55DB-2DC4927245AF}" name="Erik Wu" initials="EW" userId="84401e2c71ff9ed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5FF0"/>
    <a:srgbClr val="EEEEEE"/>
    <a:srgbClr val="909090"/>
    <a:srgbClr val="202020"/>
    <a:srgbClr val="4F4F4F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7F555-1F68-4F8A-9226-E012C6B7CCB6}" v="241" dt="2023-03-23T11:45:32.993"/>
    <p1510:client id="{3AE9FB9E-863B-4334-8E25-AFD0EF06C40B}" v="31" dt="2023-03-23T13:31:24.687"/>
    <p1510:client id="{3F527E22-3845-49DB-9DE0-6E28774302AA}" v="137" dt="2023-03-23T11:50:21.093"/>
    <p1510:client id="{410311F9-D44E-4B02-BBBB-DD9D0DDBBDF1}" v="463" dt="2023-03-22T23:04:40.860"/>
    <p1510:client id="{44F06CF5-2ED7-4EE6-9036-BC214A97FCF3}" v="309" dt="2023-03-22T22:19:56.593"/>
    <p1510:client id="{845CF47E-3FEB-4981-88D7-1144F626EF41}" v="67" dt="2023-03-23T13:28:50.890"/>
    <p1510:client id="{8E84D20A-2CB1-4603-A1A5-EA377D19835C}" v="107" dt="2023-03-23T13:30:19.991"/>
    <p1510:client id="{94851AD7-2FE0-3B4A-A682-513C0AE33082}" v="10" dt="2023-03-23T13:28:57.921"/>
    <p1510:client id="{A9C2A437-D457-45DE-906F-135B20696077}" v="369" vWet="370" dt="2023-03-23T11:40:41.053"/>
    <p1510:client id="{F8A3E577-294F-487C-A6B6-1A94BD272ED9}" v="111" dt="2023-03-23T08:06: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D979-6022-49B2-89A3-25456B4A8125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1F941-DEE8-4B7B-8F36-BF633F61AD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55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6122E-28E6-37A0-61C3-F66DD0BB6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BCE2B8-F130-171F-E33A-7C0467568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658CC6-A4C9-EE2F-1C48-24E7E21E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7EFD-6A03-4FEA-B56B-AED33E84E76B}" type="datetime1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8BEB2-48F0-32C1-5D54-A10B0475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9F7368-C884-8B35-86F7-29B29983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730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CA348-34BE-3F9A-FB45-6CBF400E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E7DAFF-7092-FD44-94A4-0E169331D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BCFBD-FB01-2AC0-F5B7-34DC3694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EDDC-AE53-4D33-A91A-C91CE61F6FB3}" type="datetime1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451E3E-073C-73B3-56F8-8EDFA92A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C5338D-ADBB-658A-20DD-2A88033F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2341F7-E28E-1E68-6935-912A64E52D24}"/>
              </a:ext>
            </a:extLst>
          </p:cNvPr>
          <p:cNvCxnSpPr/>
          <p:nvPr userDrawn="1"/>
        </p:nvCxnSpPr>
        <p:spPr>
          <a:xfrm>
            <a:off x="891396" y="1420483"/>
            <a:ext cx="10462404" cy="0"/>
          </a:xfrm>
          <a:prstGeom prst="line">
            <a:avLst/>
          </a:prstGeom>
          <a:ln w="38100">
            <a:solidFill>
              <a:srgbClr val="925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16DDC17B-29A0-9546-43D4-9ED6F187B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0250" y="-80645"/>
            <a:ext cx="1584960" cy="891540"/>
          </a:xfrm>
          <a:prstGeom prst="rect">
            <a:avLst/>
          </a:prstGeom>
        </p:spPr>
      </p:pic>
      <p:pic>
        <p:nvPicPr>
          <p:cNvPr id="9" name="Inhaltsplatzhalter 17">
            <a:extLst>
              <a:ext uri="{FF2B5EF4-FFF2-40B4-BE49-F238E27FC236}">
                <a16:creationId xmlns:a16="http://schemas.microsoft.com/office/drawing/2014/main" id="{A4E939DD-8341-DE36-BF07-EBFD83C869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420" y="184656"/>
            <a:ext cx="795615" cy="360938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2450F6E8-16CA-308B-EC60-439C66EBF724}"/>
              </a:ext>
            </a:extLst>
          </p:cNvPr>
          <p:cNvSpPr/>
          <p:nvPr userDrawn="1"/>
        </p:nvSpPr>
        <p:spPr>
          <a:xfrm>
            <a:off x="11108055" y="158115"/>
            <a:ext cx="18000" cy="414020"/>
          </a:xfrm>
          <a:prstGeom prst="rect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03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14712F-5540-BAB9-35FF-BE0DB4C9E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7632A4-64E0-7FE8-E292-DE4F9583D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D40D85-4371-0026-75EB-B5A8DB7B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6271-8A35-4E4B-9646-7ECA50A671DC}" type="datetime1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BFAB5E-4EA7-D8B7-D44B-BC429D48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0EC8C6-1870-F22C-5BB7-A4F20E99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84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7629C-C3AE-247C-B9A3-11224C1A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EAEFF-761A-E906-074B-A9F48D33C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D077E6-9226-FBEC-D363-D14DA556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A52D-86E9-486D-836A-0A7715DED40E}" type="datetime1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294AE-D3A5-8E2A-553D-E24ECD52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943F0B-E04F-9AE0-F216-E7DA6B66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3A14897-8F0D-147E-C398-BE91CE2C98AE}"/>
              </a:ext>
            </a:extLst>
          </p:cNvPr>
          <p:cNvCxnSpPr/>
          <p:nvPr userDrawn="1"/>
        </p:nvCxnSpPr>
        <p:spPr>
          <a:xfrm>
            <a:off x="891396" y="1420483"/>
            <a:ext cx="10462404" cy="0"/>
          </a:xfrm>
          <a:prstGeom prst="line">
            <a:avLst/>
          </a:prstGeom>
          <a:ln w="38100">
            <a:solidFill>
              <a:srgbClr val="925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43C1A7F4-5BC0-212D-B2F9-5E0F8A22B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0250" y="-80645"/>
            <a:ext cx="1584960" cy="891540"/>
          </a:xfrm>
          <a:prstGeom prst="rect">
            <a:avLst/>
          </a:prstGeom>
        </p:spPr>
      </p:pic>
      <p:pic>
        <p:nvPicPr>
          <p:cNvPr id="9" name="Inhaltsplatzhalter 17">
            <a:extLst>
              <a:ext uri="{FF2B5EF4-FFF2-40B4-BE49-F238E27FC236}">
                <a16:creationId xmlns:a16="http://schemas.microsoft.com/office/drawing/2014/main" id="{65753C01-CDEB-CA9C-DD48-4082ED1C1E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420" y="184656"/>
            <a:ext cx="795615" cy="360938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EDF8733-7891-1D23-C313-1B186E9E0713}"/>
              </a:ext>
            </a:extLst>
          </p:cNvPr>
          <p:cNvSpPr/>
          <p:nvPr userDrawn="1"/>
        </p:nvSpPr>
        <p:spPr>
          <a:xfrm>
            <a:off x="11108055" y="158115"/>
            <a:ext cx="18000" cy="414020"/>
          </a:xfrm>
          <a:prstGeom prst="rect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58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D5ADA-3CB2-61A2-87A6-5642BFA7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0FD786-0030-CC2D-4EF2-605945C0A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07AC0-1358-F81D-6ECC-EE72EE5D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9906-068E-4C3E-8E0D-A11A94404B24}" type="datetime1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750708-069C-022D-FB2F-0B28CB8D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D4B13-2C9B-641A-8069-46FF6A18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94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E5FAE-B4FA-8743-57C9-9CFE9062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F95FDB-CA15-A62A-AEBE-926EBF657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E27B1C-7E00-F310-5C7C-5D79BB095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840082-1ECB-592E-84B8-3D8583A4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F4F8-804C-42B8-9E8E-FF6EA376A508}" type="datetime1">
              <a:rPr lang="de-DE" smtClean="0"/>
              <a:t>23.05.2023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F37207-ABDB-A418-2B30-874D985A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9823BD-ABC4-EE5E-F12C-6431476B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B1EDA3B-E256-834D-7E82-88599CE128BB}"/>
              </a:ext>
            </a:extLst>
          </p:cNvPr>
          <p:cNvCxnSpPr/>
          <p:nvPr userDrawn="1"/>
        </p:nvCxnSpPr>
        <p:spPr>
          <a:xfrm>
            <a:off x="891396" y="1420483"/>
            <a:ext cx="10462404" cy="0"/>
          </a:xfrm>
          <a:prstGeom prst="line">
            <a:avLst/>
          </a:prstGeom>
          <a:ln w="38100">
            <a:solidFill>
              <a:srgbClr val="925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D6F6BED-6E0D-04F5-6AA5-B8F8FD824C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0250" y="-80645"/>
            <a:ext cx="1584960" cy="891540"/>
          </a:xfrm>
          <a:prstGeom prst="rect">
            <a:avLst/>
          </a:prstGeom>
        </p:spPr>
      </p:pic>
      <p:pic>
        <p:nvPicPr>
          <p:cNvPr id="10" name="Inhaltsplatzhalter 17">
            <a:extLst>
              <a:ext uri="{FF2B5EF4-FFF2-40B4-BE49-F238E27FC236}">
                <a16:creationId xmlns:a16="http://schemas.microsoft.com/office/drawing/2014/main" id="{791257EA-0273-5217-49D9-76377E90A9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420" y="184656"/>
            <a:ext cx="795615" cy="36093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1CABE881-E137-24F6-CF78-E15C18D997F3}"/>
              </a:ext>
            </a:extLst>
          </p:cNvPr>
          <p:cNvSpPr/>
          <p:nvPr userDrawn="1"/>
        </p:nvSpPr>
        <p:spPr>
          <a:xfrm>
            <a:off x="11108055" y="158115"/>
            <a:ext cx="18000" cy="414020"/>
          </a:xfrm>
          <a:prstGeom prst="rect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10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C26D8-2970-8BC3-6E6E-2F849FD3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0099B5-3E47-0683-7DDE-2A30069E2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67EDCC-F854-FBAB-271A-155EA99A2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F1DA77-F024-77AA-A336-0BA7ED945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F180E0-F60A-BDE2-ACD1-2A4C2C623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866D8D-606F-0E3B-3625-6CF77571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51ED-47FC-4D48-B33F-86809B13DFEE}" type="datetime1">
              <a:rPr lang="de-DE" smtClean="0"/>
              <a:t>23.05.2023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B5522F-D13F-38DE-A4CB-A5DE74F2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D7F498-8402-CB8B-F724-913813DE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pPr/>
              <a:t>‹#›</a:t>
            </a:fld>
            <a:r>
              <a:rPr lang="de-DE"/>
              <a:t>/70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1DD5E9C-F739-1B16-70DA-F609F4D71AC5}"/>
              </a:ext>
            </a:extLst>
          </p:cNvPr>
          <p:cNvCxnSpPr/>
          <p:nvPr userDrawn="1"/>
        </p:nvCxnSpPr>
        <p:spPr>
          <a:xfrm>
            <a:off x="891396" y="1420483"/>
            <a:ext cx="10462404" cy="0"/>
          </a:xfrm>
          <a:prstGeom prst="line">
            <a:avLst/>
          </a:prstGeom>
          <a:ln w="38100">
            <a:solidFill>
              <a:srgbClr val="925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nhaltsplatzhalter 8">
            <a:extLst>
              <a:ext uri="{FF2B5EF4-FFF2-40B4-BE49-F238E27FC236}">
                <a16:creationId xmlns:a16="http://schemas.microsoft.com/office/drawing/2014/main" id="{9B9E8043-8EB0-8C09-71F2-FD1661E506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0250" y="-80645"/>
            <a:ext cx="1584960" cy="891540"/>
          </a:xfrm>
          <a:prstGeom prst="rect">
            <a:avLst/>
          </a:prstGeom>
        </p:spPr>
      </p:pic>
      <p:pic>
        <p:nvPicPr>
          <p:cNvPr id="12" name="Inhaltsplatzhalter 17">
            <a:extLst>
              <a:ext uri="{FF2B5EF4-FFF2-40B4-BE49-F238E27FC236}">
                <a16:creationId xmlns:a16="http://schemas.microsoft.com/office/drawing/2014/main" id="{17A0651E-7480-97A8-A8FF-E20E10B70C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420" y="184656"/>
            <a:ext cx="795615" cy="36093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F276C9C-754F-89DC-94E3-903502FBF91B}"/>
              </a:ext>
            </a:extLst>
          </p:cNvPr>
          <p:cNvSpPr/>
          <p:nvPr userDrawn="1"/>
        </p:nvSpPr>
        <p:spPr>
          <a:xfrm>
            <a:off x="11108055" y="158115"/>
            <a:ext cx="18000" cy="414020"/>
          </a:xfrm>
          <a:prstGeom prst="rect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84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5652C-1CC8-7D24-5180-A185B3E2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6A3DFE-89AB-77E2-6913-6B02C5F1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FB2B-C724-4683-A031-5B161DC6EA8F}" type="datetime1">
              <a:rPr lang="de-DE" smtClean="0"/>
              <a:t>23.05.2023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F3294A-D3F6-3413-CC8E-E8BD81F9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D23796-BA17-7872-AC06-4D42B3A3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‹#›</a:t>
            </a:fld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F218670-6D3B-B79C-E43A-B12F958C3D5E}"/>
              </a:ext>
            </a:extLst>
          </p:cNvPr>
          <p:cNvCxnSpPr/>
          <p:nvPr userDrawn="1"/>
        </p:nvCxnSpPr>
        <p:spPr>
          <a:xfrm>
            <a:off x="891396" y="1420483"/>
            <a:ext cx="10462404" cy="0"/>
          </a:xfrm>
          <a:prstGeom prst="line">
            <a:avLst/>
          </a:prstGeom>
          <a:ln w="38100">
            <a:solidFill>
              <a:srgbClr val="925F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BB676967-10D5-5FC3-11A7-16D6779D56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0250" y="-80645"/>
            <a:ext cx="1584960" cy="891540"/>
          </a:xfrm>
          <a:prstGeom prst="rect">
            <a:avLst/>
          </a:prstGeom>
        </p:spPr>
      </p:pic>
      <p:pic>
        <p:nvPicPr>
          <p:cNvPr id="8" name="Inhaltsplatzhalter 17">
            <a:extLst>
              <a:ext uri="{FF2B5EF4-FFF2-40B4-BE49-F238E27FC236}">
                <a16:creationId xmlns:a16="http://schemas.microsoft.com/office/drawing/2014/main" id="{DE91E56D-D66D-8800-D961-DB33C1E0ED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420" y="184656"/>
            <a:ext cx="795615" cy="36093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17BDE525-4FE6-DE11-9E24-562C44A244D6}"/>
              </a:ext>
            </a:extLst>
          </p:cNvPr>
          <p:cNvSpPr/>
          <p:nvPr userDrawn="1"/>
        </p:nvSpPr>
        <p:spPr>
          <a:xfrm>
            <a:off x="11108055" y="158115"/>
            <a:ext cx="18000" cy="414020"/>
          </a:xfrm>
          <a:prstGeom prst="rect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84DC4E-8717-EAAA-DE92-7756DB00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08FD-BB52-4719-BAB0-345C8CE2CB37}" type="datetime1">
              <a:rPr lang="de-DE" smtClean="0"/>
              <a:t>23.05.2023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E6BA65-C2DE-C722-9315-B1221FD6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1DD7E5-4F05-5953-D0D9-D7799319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257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6B5C-3B0B-BADB-778C-D7D0E306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A1A3CF-ADAE-7DE4-B9BF-FBDDBD1C3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3AC80F-0459-6540-C253-4724E8C25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73E377-7709-07EB-B55B-43188FF5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FA5C-2817-4728-ABA9-4998D49C1084}" type="datetime1">
              <a:rPr lang="de-DE" smtClean="0"/>
              <a:t>23.05.2023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38F13D-9A73-F652-D6B8-4F747C3D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528905-B802-7679-320D-84C3184D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46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F278C-3090-830B-9E90-1C188801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DFFA22-242C-C200-86B3-4CCD2080A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25BBC5-ABFF-7C97-6E0F-86D94FF64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DE6F1D-5080-B9B9-7C60-D6325ABC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0FDB-6D0E-4C57-81B7-831B983CA0E0}" type="datetime1">
              <a:rPr lang="de-DE" smtClean="0"/>
              <a:t>23.05.2023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713597-FF1D-D257-C8CA-60DBA127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7F8655-2A2D-C8E5-D705-CDB3BAC1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530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94D5A2-FA90-89ED-370E-74E13FD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C07517-09BF-BC70-010A-6921AA3C5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53E173-918C-F9BE-975C-199F8EC32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82C51-2A2E-456C-92AC-58146BEF5C78}" type="datetime1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80086-8F6C-DB48-7CB1-385B722F5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BD7E3-BE9E-FF4F-A0AB-2AB0F6832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E27C2-FAD4-4247-9263-2B0337263A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05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EEEE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EEEE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EEEE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EEEE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EEEE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EEEE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12511FD-6EFB-75BB-3F42-6190BAB0CB9F}"/>
              </a:ext>
            </a:extLst>
          </p:cNvPr>
          <p:cNvSpPr/>
          <p:nvPr/>
        </p:nvSpPr>
        <p:spPr>
          <a:xfrm>
            <a:off x="11108055" y="158115"/>
            <a:ext cx="18000" cy="414020"/>
          </a:xfrm>
          <a:prstGeom prst="rect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BA003AD-5D39-802F-A44D-AA0AEA66F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nhaltsplatzhalter 17">
            <a:extLst>
              <a:ext uri="{FF2B5EF4-FFF2-40B4-BE49-F238E27FC236}">
                <a16:creationId xmlns:a16="http://schemas.microsoft.com/office/drawing/2014/main" id="{8FC8B788-BAF7-F435-3886-ABEC1020D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420" y="184656"/>
            <a:ext cx="795615" cy="360938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3D316CE9-5606-D983-278E-4AF1060E4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6001" y="4649506"/>
            <a:ext cx="6664961" cy="802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600">
                <a:solidFill>
                  <a:schemeClr val="bg1">
                    <a:lumMod val="65000"/>
                  </a:schemeClr>
                </a:solidFill>
              </a:rPr>
              <a:t>Bennet Hörmann, Salomo Hummel, Simeon Schrape, Erik Wu, Udo Zucker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FDC2C9-74B6-9F34-EEEF-AA0287ED9D7E}"/>
              </a:ext>
            </a:extLst>
          </p:cNvPr>
          <p:cNvGrpSpPr/>
          <p:nvPr/>
        </p:nvGrpSpPr>
        <p:grpSpPr>
          <a:xfrm>
            <a:off x="3527576" y="2237557"/>
            <a:ext cx="5136847" cy="1580246"/>
            <a:chOff x="3110774" y="1962567"/>
            <a:chExt cx="5136847" cy="1580246"/>
          </a:xfrm>
        </p:grpSpPr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529EFF81-35A2-9A6F-E076-44912CBB2439}"/>
                </a:ext>
              </a:extLst>
            </p:cNvPr>
            <p:cNvSpPr/>
            <p:nvPr/>
          </p:nvSpPr>
          <p:spPr>
            <a:xfrm>
              <a:off x="3489278" y="2708041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62EAED2B-F81D-2B99-8FC2-A7CF5FC81B3E}"/>
                </a:ext>
              </a:extLst>
            </p:cNvPr>
            <p:cNvSpPr/>
            <p:nvPr/>
          </p:nvSpPr>
          <p:spPr>
            <a:xfrm>
              <a:off x="3921989" y="2413168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8FFC1EB5-10CB-47BE-1055-9F2DDADBB3A0}"/>
                </a:ext>
              </a:extLst>
            </p:cNvPr>
            <p:cNvSpPr/>
            <p:nvPr/>
          </p:nvSpPr>
          <p:spPr>
            <a:xfrm>
              <a:off x="3691982" y="2550746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7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7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DD2A1EBE-0476-01FC-1F03-15D0AECA7616}"/>
                </a:ext>
              </a:extLst>
            </p:cNvPr>
            <p:cNvSpPr/>
            <p:nvPr/>
          </p:nvSpPr>
          <p:spPr>
            <a:xfrm>
              <a:off x="3730218" y="3017551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D0CA6A9F-EBE5-9012-BD3C-C4CA84AEA5EC}"/>
                </a:ext>
              </a:extLst>
            </p:cNvPr>
            <p:cNvSpPr/>
            <p:nvPr/>
          </p:nvSpPr>
          <p:spPr>
            <a:xfrm>
              <a:off x="3882063" y="2639030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0C2A6387-1BC2-C4D0-A86E-86EDEEF2E39E}"/>
                </a:ext>
              </a:extLst>
            </p:cNvPr>
            <p:cNvSpPr/>
            <p:nvPr/>
          </p:nvSpPr>
          <p:spPr>
            <a:xfrm>
              <a:off x="4096901" y="2703531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D5535E5C-F0B1-AA6A-9AE8-BC28A2CC2BE2}"/>
                </a:ext>
              </a:extLst>
            </p:cNvPr>
            <p:cNvSpPr/>
            <p:nvPr/>
          </p:nvSpPr>
          <p:spPr>
            <a:xfrm>
              <a:off x="3732973" y="2792293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A86FD996-D229-6A7A-5E6C-D3D72273D13F}"/>
                </a:ext>
              </a:extLst>
            </p:cNvPr>
            <p:cNvSpPr/>
            <p:nvPr/>
          </p:nvSpPr>
          <p:spPr>
            <a:xfrm>
              <a:off x="3489278" y="2708041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B5093FFC-1FF6-A3A0-D519-2E51B6B95F62}"/>
                </a:ext>
              </a:extLst>
            </p:cNvPr>
            <p:cNvSpPr/>
            <p:nvPr/>
          </p:nvSpPr>
          <p:spPr>
            <a:xfrm>
              <a:off x="3921989" y="2413168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B18194AE-53B1-26DF-EA22-859136B2DDFF}"/>
                </a:ext>
              </a:extLst>
            </p:cNvPr>
            <p:cNvSpPr/>
            <p:nvPr/>
          </p:nvSpPr>
          <p:spPr>
            <a:xfrm>
              <a:off x="3691982" y="2550746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7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7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7121ED1E-5865-5A70-0C2E-8CD433034A16}"/>
                </a:ext>
              </a:extLst>
            </p:cNvPr>
            <p:cNvSpPr/>
            <p:nvPr/>
          </p:nvSpPr>
          <p:spPr>
            <a:xfrm>
              <a:off x="3730218" y="3017551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E9F8F290-9344-582C-CF29-9A5E07147BB6}"/>
                </a:ext>
              </a:extLst>
            </p:cNvPr>
            <p:cNvSpPr/>
            <p:nvPr/>
          </p:nvSpPr>
          <p:spPr>
            <a:xfrm>
              <a:off x="3882063" y="2639030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AAC6E888-414E-8905-19D2-B7C430F7CC5D}"/>
                </a:ext>
              </a:extLst>
            </p:cNvPr>
            <p:cNvSpPr/>
            <p:nvPr/>
          </p:nvSpPr>
          <p:spPr>
            <a:xfrm>
              <a:off x="8054806" y="3318561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925FF0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97FCB31C-460E-F60D-73CB-F97C66738AE9}"/>
                </a:ext>
              </a:extLst>
            </p:cNvPr>
            <p:cNvSpPr/>
            <p:nvPr/>
          </p:nvSpPr>
          <p:spPr>
            <a:xfrm>
              <a:off x="4096901" y="2703531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190A725C-67A5-ACE2-ABDE-A8F55340F96C}"/>
                </a:ext>
              </a:extLst>
            </p:cNvPr>
            <p:cNvSpPr/>
            <p:nvPr/>
          </p:nvSpPr>
          <p:spPr>
            <a:xfrm>
              <a:off x="3732973" y="2792293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ihandform: Form 203">
              <a:extLst>
                <a:ext uri="{FF2B5EF4-FFF2-40B4-BE49-F238E27FC236}">
                  <a16:creationId xmlns:a16="http://schemas.microsoft.com/office/drawing/2014/main" id="{A61ECD99-D437-21C4-786A-5FD3EE11715D}"/>
                </a:ext>
              </a:extLst>
            </p:cNvPr>
            <p:cNvSpPr/>
            <p:nvPr/>
          </p:nvSpPr>
          <p:spPr>
            <a:xfrm>
              <a:off x="3110774" y="1962567"/>
              <a:ext cx="5114312" cy="1580246"/>
            </a:xfrm>
            <a:custGeom>
              <a:avLst/>
              <a:gdLst>
                <a:gd name="connsiteX0" fmla="*/ 771261 w 5114312"/>
                <a:gd name="connsiteY0" fmla="*/ 1580246 h 1580246"/>
                <a:gd name="connsiteX1" fmla="*/ 377247 w 5114312"/>
                <a:gd name="connsiteY1" fmla="*/ 1485934 h 1580246"/>
                <a:gd name="connsiteX2" fmla="*/ 100599 w 5114312"/>
                <a:gd name="connsiteY2" fmla="*/ 1215574 h 1580246"/>
                <a:gd name="connsiteX3" fmla="*/ 0 w 5114312"/>
                <a:gd name="connsiteY3" fmla="*/ 817369 h 1580246"/>
                <a:gd name="connsiteX4" fmla="*/ 100599 w 5114312"/>
                <a:gd name="connsiteY4" fmla="*/ 419163 h 1580246"/>
                <a:gd name="connsiteX5" fmla="*/ 377247 w 5114312"/>
                <a:gd name="connsiteY5" fmla="*/ 148803 h 1580246"/>
                <a:gd name="connsiteX6" fmla="*/ 771261 w 5114312"/>
                <a:gd name="connsiteY6" fmla="*/ 52395 h 1580246"/>
                <a:gd name="connsiteX7" fmla="*/ 1165274 w 5114312"/>
                <a:gd name="connsiteY7" fmla="*/ 148803 h 1580246"/>
                <a:gd name="connsiteX8" fmla="*/ 1441922 w 5114312"/>
                <a:gd name="connsiteY8" fmla="*/ 419163 h 1580246"/>
                <a:gd name="connsiteX9" fmla="*/ 1542521 w 5114312"/>
                <a:gd name="connsiteY9" fmla="*/ 817369 h 1580246"/>
                <a:gd name="connsiteX10" fmla="*/ 1441922 w 5114312"/>
                <a:gd name="connsiteY10" fmla="*/ 1215574 h 1580246"/>
                <a:gd name="connsiteX11" fmla="*/ 1165274 w 5114312"/>
                <a:gd name="connsiteY11" fmla="*/ 1485934 h 1580246"/>
                <a:gd name="connsiteX12" fmla="*/ 771261 w 5114312"/>
                <a:gd name="connsiteY12" fmla="*/ 1580246 h 1580246"/>
                <a:gd name="connsiteX13" fmla="*/ 771261 w 5114312"/>
                <a:gd name="connsiteY13" fmla="*/ 1387431 h 1580246"/>
                <a:gd name="connsiteX14" fmla="*/ 1052100 w 5114312"/>
                <a:gd name="connsiteY14" fmla="*/ 1318269 h 1580246"/>
                <a:gd name="connsiteX15" fmla="*/ 1253298 w 5114312"/>
                <a:gd name="connsiteY15" fmla="*/ 1119166 h 1580246"/>
                <a:gd name="connsiteX16" fmla="*/ 1326652 w 5114312"/>
                <a:gd name="connsiteY16" fmla="*/ 817369 h 1580246"/>
                <a:gd name="connsiteX17" fmla="*/ 1253298 w 5114312"/>
                <a:gd name="connsiteY17" fmla="*/ 519763 h 1580246"/>
                <a:gd name="connsiteX18" fmla="*/ 1056292 w 5114312"/>
                <a:gd name="connsiteY18" fmla="*/ 320660 h 1580246"/>
                <a:gd name="connsiteX19" fmla="*/ 775452 w 5114312"/>
                <a:gd name="connsiteY19" fmla="*/ 249402 h 1580246"/>
                <a:gd name="connsiteX20" fmla="*/ 490421 w 5114312"/>
                <a:gd name="connsiteY20" fmla="*/ 318564 h 1580246"/>
                <a:gd name="connsiteX21" fmla="*/ 289223 w 5114312"/>
                <a:gd name="connsiteY21" fmla="*/ 517667 h 1580246"/>
                <a:gd name="connsiteX22" fmla="*/ 215869 w 5114312"/>
                <a:gd name="connsiteY22" fmla="*/ 817369 h 1580246"/>
                <a:gd name="connsiteX23" fmla="*/ 289223 w 5114312"/>
                <a:gd name="connsiteY23" fmla="*/ 1119166 h 1580246"/>
                <a:gd name="connsiteX24" fmla="*/ 488325 w 5114312"/>
                <a:gd name="connsiteY24" fmla="*/ 1318269 h 1580246"/>
                <a:gd name="connsiteX25" fmla="*/ 771261 w 5114312"/>
                <a:gd name="connsiteY25" fmla="*/ 1387431 h 1580246"/>
                <a:gd name="connsiteX26" fmla="*/ 2215630 w 5114312"/>
                <a:gd name="connsiteY26" fmla="*/ 1580246 h 1580246"/>
                <a:gd name="connsiteX27" fmla="*/ 1907545 w 5114312"/>
                <a:gd name="connsiteY27" fmla="*/ 1471264 h 1580246"/>
                <a:gd name="connsiteX28" fmla="*/ 1804850 w 5114312"/>
                <a:gd name="connsiteY28" fmla="*/ 1179945 h 1580246"/>
                <a:gd name="connsiteX29" fmla="*/ 1804850 w 5114312"/>
                <a:gd name="connsiteY29" fmla="*/ 542817 h 1580246"/>
                <a:gd name="connsiteX30" fmla="*/ 2016528 w 5114312"/>
                <a:gd name="connsiteY30" fmla="*/ 542817 h 1580246"/>
                <a:gd name="connsiteX31" fmla="*/ 2016528 w 5114312"/>
                <a:gd name="connsiteY31" fmla="*/ 1171562 h 1580246"/>
                <a:gd name="connsiteX32" fmla="*/ 2257547 w 5114312"/>
                <a:gd name="connsiteY32" fmla="*/ 1412581 h 1580246"/>
                <a:gd name="connsiteX33" fmla="*/ 2588686 w 5114312"/>
                <a:gd name="connsiteY33" fmla="*/ 1221861 h 1580246"/>
                <a:gd name="connsiteX34" fmla="*/ 2588686 w 5114312"/>
                <a:gd name="connsiteY34" fmla="*/ 542817 h 1580246"/>
                <a:gd name="connsiteX35" fmla="*/ 2800363 w 5114312"/>
                <a:gd name="connsiteY35" fmla="*/ 542817 h 1580246"/>
                <a:gd name="connsiteX36" fmla="*/ 2800363 w 5114312"/>
                <a:gd name="connsiteY36" fmla="*/ 1548809 h 1580246"/>
                <a:gd name="connsiteX37" fmla="*/ 2594973 w 5114312"/>
                <a:gd name="connsiteY37" fmla="*/ 1548809 h 1580246"/>
                <a:gd name="connsiteX38" fmla="*/ 2594973 w 5114312"/>
                <a:gd name="connsiteY38" fmla="*/ 1406293 h 1580246"/>
                <a:gd name="connsiteX39" fmla="*/ 2425212 w 5114312"/>
                <a:gd name="connsiteY39" fmla="*/ 1538330 h 1580246"/>
                <a:gd name="connsiteX40" fmla="*/ 2215630 w 5114312"/>
                <a:gd name="connsiteY40" fmla="*/ 1580246 h 1580246"/>
                <a:gd name="connsiteX41" fmla="*/ 3501657 w 5114312"/>
                <a:gd name="connsiteY41" fmla="*/ 1580246 h 1580246"/>
                <a:gd name="connsiteX42" fmla="*/ 3264830 w 5114312"/>
                <a:gd name="connsiteY42" fmla="*/ 1492222 h 1580246"/>
                <a:gd name="connsiteX43" fmla="*/ 3183093 w 5114312"/>
                <a:gd name="connsiteY43" fmla="*/ 1242820 h 1580246"/>
                <a:gd name="connsiteX44" fmla="*/ 3183093 w 5114312"/>
                <a:gd name="connsiteY44" fmla="*/ 706290 h 1580246"/>
                <a:gd name="connsiteX45" fmla="*/ 3030098 w 5114312"/>
                <a:gd name="connsiteY45" fmla="*/ 706290 h 1580246"/>
                <a:gd name="connsiteX46" fmla="*/ 3030098 w 5114312"/>
                <a:gd name="connsiteY46" fmla="*/ 542817 h 1580246"/>
                <a:gd name="connsiteX47" fmla="*/ 3183093 w 5114312"/>
                <a:gd name="connsiteY47" fmla="*/ 542817 h 1580246"/>
                <a:gd name="connsiteX48" fmla="*/ 3183093 w 5114312"/>
                <a:gd name="connsiteY48" fmla="*/ 241019 h 1580246"/>
                <a:gd name="connsiteX49" fmla="*/ 3396866 w 5114312"/>
                <a:gd name="connsiteY49" fmla="*/ 241019 h 1580246"/>
                <a:gd name="connsiteX50" fmla="*/ 3396866 w 5114312"/>
                <a:gd name="connsiteY50" fmla="*/ 542817 h 1580246"/>
                <a:gd name="connsiteX51" fmla="*/ 3644173 w 5114312"/>
                <a:gd name="connsiteY51" fmla="*/ 542817 h 1580246"/>
                <a:gd name="connsiteX52" fmla="*/ 3644173 w 5114312"/>
                <a:gd name="connsiteY52" fmla="*/ 706290 h 1580246"/>
                <a:gd name="connsiteX53" fmla="*/ 3396866 w 5114312"/>
                <a:gd name="connsiteY53" fmla="*/ 706290 h 1580246"/>
                <a:gd name="connsiteX54" fmla="*/ 3396866 w 5114312"/>
                <a:gd name="connsiteY54" fmla="*/ 1228149 h 1580246"/>
                <a:gd name="connsiteX55" fmla="*/ 3434591 w 5114312"/>
                <a:gd name="connsiteY55" fmla="*/ 1370664 h 1580246"/>
                <a:gd name="connsiteX56" fmla="*/ 3577107 w 5114312"/>
                <a:gd name="connsiteY56" fmla="*/ 1412581 h 1580246"/>
                <a:gd name="connsiteX57" fmla="*/ 3698664 w 5114312"/>
                <a:gd name="connsiteY57" fmla="*/ 1385335 h 1580246"/>
                <a:gd name="connsiteX58" fmla="*/ 3698664 w 5114312"/>
                <a:gd name="connsiteY58" fmla="*/ 1553001 h 1580246"/>
                <a:gd name="connsiteX59" fmla="*/ 3501657 w 5114312"/>
                <a:gd name="connsiteY59" fmla="*/ 1580246 h 1580246"/>
                <a:gd name="connsiteX60" fmla="*/ 3939733 w 5114312"/>
                <a:gd name="connsiteY60" fmla="*/ 0 h 1580246"/>
                <a:gd name="connsiteX61" fmla="*/ 4151411 w 5114312"/>
                <a:gd name="connsiteY61" fmla="*/ 0 h 1580246"/>
                <a:gd name="connsiteX62" fmla="*/ 4151411 w 5114312"/>
                <a:gd name="connsiteY62" fmla="*/ 1548809 h 1580246"/>
                <a:gd name="connsiteX63" fmla="*/ 3939733 w 5114312"/>
                <a:gd name="connsiteY63" fmla="*/ 1548809 h 1580246"/>
                <a:gd name="connsiteX64" fmla="*/ 3939733 w 5114312"/>
                <a:gd name="connsiteY64" fmla="*/ 0 h 1580246"/>
                <a:gd name="connsiteX65" fmla="*/ 4466706 w 5114312"/>
                <a:gd name="connsiteY65" fmla="*/ 542817 h 1580246"/>
                <a:gd name="connsiteX66" fmla="*/ 4672096 w 5114312"/>
                <a:gd name="connsiteY66" fmla="*/ 542817 h 1580246"/>
                <a:gd name="connsiteX67" fmla="*/ 4672096 w 5114312"/>
                <a:gd name="connsiteY67" fmla="*/ 723057 h 1580246"/>
                <a:gd name="connsiteX68" fmla="*/ 4848144 w 5114312"/>
                <a:gd name="connsiteY68" fmla="*/ 586829 h 1580246"/>
                <a:gd name="connsiteX69" fmla="*/ 5114313 w 5114312"/>
                <a:gd name="connsiteY69" fmla="*/ 542817 h 1580246"/>
                <a:gd name="connsiteX70" fmla="*/ 5114313 w 5114312"/>
                <a:gd name="connsiteY70" fmla="*/ 708386 h 1580246"/>
                <a:gd name="connsiteX71" fmla="*/ 4837665 w 5114312"/>
                <a:gd name="connsiteY71" fmla="*/ 760782 h 1580246"/>
                <a:gd name="connsiteX72" fmla="*/ 4678383 w 5114312"/>
                <a:gd name="connsiteY72" fmla="*/ 926351 h 1580246"/>
                <a:gd name="connsiteX73" fmla="*/ 4678383 w 5114312"/>
                <a:gd name="connsiteY73" fmla="*/ 1548809 h 1580246"/>
                <a:gd name="connsiteX74" fmla="*/ 4466706 w 5114312"/>
                <a:gd name="connsiteY74" fmla="*/ 1548809 h 1580246"/>
                <a:gd name="connsiteX75" fmla="*/ 4466706 w 5114312"/>
                <a:gd name="connsiteY75" fmla="*/ 542817 h 15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114312" h="1580246">
                  <a:moveTo>
                    <a:pt x="771261" y="1580246"/>
                  </a:moveTo>
                  <a:cubicBezTo>
                    <a:pt x="625950" y="1580246"/>
                    <a:pt x="494613" y="1548809"/>
                    <a:pt x="377247" y="1485934"/>
                  </a:cubicBezTo>
                  <a:cubicBezTo>
                    <a:pt x="259881" y="1421668"/>
                    <a:pt x="167665" y="1331548"/>
                    <a:pt x="100599" y="1215574"/>
                  </a:cubicBezTo>
                  <a:cubicBezTo>
                    <a:pt x="33533" y="1099600"/>
                    <a:pt x="0" y="966876"/>
                    <a:pt x="0" y="817369"/>
                  </a:cubicBezTo>
                  <a:cubicBezTo>
                    <a:pt x="0" y="667867"/>
                    <a:pt x="33533" y="535133"/>
                    <a:pt x="100599" y="419163"/>
                  </a:cubicBezTo>
                  <a:cubicBezTo>
                    <a:pt x="167665" y="303194"/>
                    <a:pt x="259881" y="213074"/>
                    <a:pt x="377247" y="148803"/>
                  </a:cubicBezTo>
                  <a:cubicBezTo>
                    <a:pt x="494613" y="84532"/>
                    <a:pt x="625950" y="52395"/>
                    <a:pt x="771261" y="52395"/>
                  </a:cubicBezTo>
                  <a:cubicBezTo>
                    <a:pt x="916571" y="52395"/>
                    <a:pt x="1047908" y="84532"/>
                    <a:pt x="1165274" y="148803"/>
                  </a:cubicBezTo>
                  <a:cubicBezTo>
                    <a:pt x="1282640" y="213074"/>
                    <a:pt x="1374856" y="303194"/>
                    <a:pt x="1441922" y="419163"/>
                  </a:cubicBezTo>
                  <a:cubicBezTo>
                    <a:pt x="1508988" y="535133"/>
                    <a:pt x="1542521" y="667867"/>
                    <a:pt x="1542521" y="817369"/>
                  </a:cubicBezTo>
                  <a:cubicBezTo>
                    <a:pt x="1542521" y="966876"/>
                    <a:pt x="1508988" y="1099600"/>
                    <a:pt x="1441922" y="1215574"/>
                  </a:cubicBezTo>
                  <a:cubicBezTo>
                    <a:pt x="1374856" y="1331548"/>
                    <a:pt x="1282640" y="1421668"/>
                    <a:pt x="1165274" y="1485934"/>
                  </a:cubicBezTo>
                  <a:cubicBezTo>
                    <a:pt x="1047908" y="1548809"/>
                    <a:pt x="916571" y="1580246"/>
                    <a:pt x="771261" y="1580246"/>
                  </a:cubicBezTo>
                  <a:close/>
                  <a:moveTo>
                    <a:pt x="771261" y="1387431"/>
                  </a:moveTo>
                  <a:cubicBezTo>
                    <a:pt x="874655" y="1387431"/>
                    <a:pt x="968267" y="1364377"/>
                    <a:pt x="1052100" y="1318269"/>
                  </a:cubicBezTo>
                  <a:cubicBezTo>
                    <a:pt x="1137329" y="1270770"/>
                    <a:pt x="1204396" y="1204391"/>
                    <a:pt x="1253298" y="1119166"/>
                  </a:cubicBezTo>
                  <a:cubicBezTo>
                    <a:pt x="1302207" y="1032534"/>
                    <a:pt x="1326652" y="931934"/>
                    <a:pt x="1326652" y="817369"/>
                  </a:cubicBezTo>
                  <a:cubicBezTo>
                    <a:pt x="1326652" y="704195"/>
                    <a:pt x="1302207" y="604992"/>
                    <a:pt x="1253298" y="519763"/>
                  </a:cubicBezTo>
                  <a:cubicBezTo>
                    <a:pt x="1205794" y="433135"/>
                    <a:pt x="1140124" y="366768"/>
                    <a:pt x="1056292" y="320660"/>
                  </a:cubicBezTo>
                  <a:cubicBezTo>
                    <a:pt x="972459" y="273155"/>
                    <a:pt x="878846" y="249402"/>
                    <a:pt x="775452" y="249402"/>
                  </a:cubicBezTo>
                  <a:cubicBezTo>
                    <a:pt x="670661" y="249402"/>
                    <a:pt x="575650" y="272456"/>
                    <a:pt x="490421" y="318564"/>
                  </a:cubicBezTo>
                  <a:cubicBezTo>
                    <a:pt x="406588" y="364672"/>
                    <a:pt x="339522" y="431039"/>
                    <a:pt x="289223" y="517667"/>
                  </a:cubicBezTo>
                  <a:cubicBezTo>
                    <a:pt x="240320" y="604295"/>
                    <a:pt x="215869" y="704195"/>
                    <a:pt x="215869" y="817369"/>
                  </a:cubicBezTo>
                  <a:cubicBezTo>
                    <a:pt x="215869" y="931934"/>
                    <a:pt x="240320" y="1032534"/>
                    <a:pt x="289223" y="1119166"/>
                  </a:cubicBezTo>
                  <a:cubicBezTo>
                    <a:pt x="338126" y="1204391"/>
                    <a:pt x="404493" y="1270770"/>
                    <a:pt x="488325" y="1318269"/>
                  </a:cubicBezTo>
                  <a:cubicBezTo>
                    <a:pt x="573555" y="1364377"/>
                    <a:pt x="667866" y="1387431"/>
                    <a:pt x="771261" y="1387431"/>
                  </a:cubicBezTo>
                  <a:close/>
                  <a:moveTo>
                    <a:pt x="2215630" y="1580246"/>
                  </a:moveTo>
                  <a:cubicBezTo>
                    <a:pt x="2080107" y="1580246"/>
                    <a:pt x="1977412" y="1543913"/>
                    <a:pt x="1907545" y="1471264"/>
                  </a:cubicBezTo>
                  <a:cubicBezTo>
                    <a:pt x="1839088" y="1398614"/>
                    <a:pt x="1804850" y="1301503"/>
                    <a:pt x="1804850" y="1179945"/>
                  </a:cubicBezTo>
                  <a:lnTo>
                    <a:pt x="1804850" y="542817"/>
                  </a:lnTo>
                  <a:lnTo>
                    <a:pt x="2016528" y="542817"/>
                  </a:lnTo>
                  <a:lnTo>
                    <a:pt x="2016528" y="1171562"/>
                  </a:lnTo>
                  <a:cubicBezTo>
                    <a:pt x="2016528" y="1332235"/>
                    <a:pt x="2096873" y="1412581"/>
                    <a:pt x="2257547" y="1412581"/>
                  </a:cubicBezTo>
                  <a:cubicBezTo>
                    <a:pt x="2398671" y="1412581"/>
                    <a:pt x="2509045" y="1349002"/>
                    <a:pt x="2588686" y="1221861"/>
                  </a:cubicBezTo>
                  <a:lnTo>
                    <a:pt x="2588686" y="542817"/>
                  </a:lnTo>
                  <a:lnTo>
                    <a:pt x="2800363" y="542817"/>
                  </a:lnTo>
                  <a:lnTo>
                    <a:pt x="2800363" y="1548809"/>
                  </a:lnTo>
                  <a:lnTo>
                    <a:pt x="2594973" y="1548809"/>
                  </a:lnTo>
                  <a:lnTo>
                    <a:pt x="2594973" y="1406293"/>
                  </a:lnTo>
                  <a:cubicBezTo>
                    <a:pt x="2547474" y="1466368"/>
                    <a:pt x="2490887" y="1510380"/>
                    <a:pt x="2425212" y="1538330"/>
                  </a:cubicBezTo>
                  <a:cubicBezTo>
                    <a:pt x="2360946" y="1566280"/>
                    <a:pt x="2291080" y="1580246"/>
                    <a:pt x="2215630" y="1580246"/>
                  </a:cubicBezTo>
                  <a:close/>
                  <a:moveTo>
                    <a:pt x="3501657" y="1580246"/>
                  </a:moveTo>
                  <a:cubicBezTo>
                    <a:pt x="3399649" y="1580246"/>
                    <a:pt x="3320713" y="1550905"/>
                    <a:pt x="3264830" y="1492222"/>
                  </a:cubicBezTo>
                  <a:cubicBezTo>
                    <a:pt x="3210339" y="1433539"/>
                    <a:pt x="3183093" y="1350411"/>
                    <a:pt x="3183093" y="1242820"/>
                  </a:cubicBezTo>
                  <a:lnTo>
                    <a:pt x="3183093" y="706290"/>
                  </a:lnTo>
                  <a:lnTo>
                    <a:pt x="3030098" y="706290"/>
                  </a:lnTo>
                  <a:lnTo>
                    <a:pt x="3030098" y="542817"/>
                  </a:lnTo>
                  <a:lnTo>
                    <a:pt x="3183093" y="542817"/>
                  </a:lnTo>
                  <a:lnTo>
                    <a:pt x="3183093" y="241019"/>
                  </a:lnTo>
                  <a:lnTo>
                    <a:pt x="3396866" y="241019"/>
                  </a:lnTo>
                  <a:lnTo>
                    <a:pt x="3396866" y="542817"/>
                  </a:lnTo>
                  <a:lnTo>
                    <a:pt x="3644173" y="542817"/>
                  </a:lnTo>
                  <a:lnTo>
                    <a:pt x="3644173" y="706290"/>
                  </a:lnTo>
                  <a:lnTo>
                    <a:pt x="3396866" y="706290"/>
                  </a:lnTo>
                  <a:lnTo>
                    <a:pt x="3396866" y="1228149"/>
                  </a:lnTo>
                  <a:cubicBezTo>
                    <a:pt x="3396866" y="1295215"/>
                    <a:pt x="3409441" y="1342715"/>
                    <a:pt x="3434591" y="1370664"/>
                  </a:cubicBezTo>
                  <a:cubicBezTo>
                    <a:pt x="3461133" y="1398614"/>
                    <a:pt x="3508632" y="1412581"/>
                    <a:pt x="3577107" y="1412581"/>
                  </a:cubicBezTo>
                  <a:cubicBezTo>
                    <a:pt x="3617614" y="1412581"/>
                    <a:pt x="3658139" y="1403493"/>
                    <a:pt x="3698664" y="1385335"/>
                  </a:cubicBezTo>
                  <a:lnTo>
                    <a:pt x="3698664" y="1553001"/>
                  </a:lnTo>
                  <a:cubicBezTo>
                    <a:pt x="3645564" y="1571159"/>
                    <a:pt x="3579890" y="1580246"/>
                    <a:pt x="3501657" y="1580246"/>
                  </a:cubicBezTo>
                  <a:close/>
                  <a:moveTo>
                    <a:pt x="3939733" y="0"/>
                  </a:moveTo>
                  <a:lnTo>
                    <a:pt x="4151411" y="0"/>
                  </a:lnTo>
                  <a:lnTo>
                    <a:pt x="4151411" y="1548809"/>
                  </a:lnTo>
                  <a:lnTo>
                    <a:pt x="3939733" y="1548809"/>
                  </a:lnTo>
                  <a:lnTo>
                    <a:pt x="3939733" y="0"/>
                  </a:lnTo>
                  <a:close/>
                  <a:moveTo>
                    <a:pt x="4466706" y="542817"/>
                  </a:moveTo>
                  <a:lnTo>
                    <a:pt x="4672096" y="542817"/>
                  </a:lnTo>
                  <a:lnTo>
                    <a:pt x="4672096" y="723057"/>
                  </a:lnTo>
                  <a:cubicBezTo>
                    <a:pt x="4714012" y="661579"/>
                    <a:pt x="4772695" y="616170"/>
                    <a:pt x="4848144" y="586829"/>
                  </a:cubicBezTo>
                  <a:cubicBezTo>
                    <a:pt x="4925002" y="557487"/>
                    <a:pt x="5013714" y="542817"/>
                    <a:pt x="5114313" y="542817"/>
                  </a:cubicBezTo>
                  <a:lnTo>
                    <a:pt x="5114313" y="708386"/>
                  </a:lnTo>
                  <a:cubicBezTo>
                    <a:pt x="5006739" y="708386"/>
                    <a:pt x="4914523" y="725857"/>
                    <a:pt x="4837665" y="760782"/>
                  </a:cubicBezTo>
                  <a:cubicBezTo>
                    <a:pt x="4760824" y="795706"/>
                    <a:pt x="4707724" y="850902"/>
                    <a:pt x="4678383" y="926351"/>
                  </a:cubicBezTo>
                  <a:lnTo>
                    <a:pt x="4678383" y="1548809"/>
                  </a:lnTo>
                  <a:lnTo>
                    <a:pt x="4466706" y="1548809"/>
                  </a:lnTo>
                  <a:lnTo>
                    <a:pt x="4466706" y="542817"/>
                  </a:ln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1ADFEBB9-9569-FD02-D4BA-92DA62BF77BF}"/>
              </a:ext>
            </a:extLst>
          </p:cNvPr>
          <p:cNvSpPr txBox="1"/>
          <p:nvPr/>
        </p:nvSpPr>
        <p:spPr>
          <a:xfrm>
            <a:off x="2501798" y="882634"/>
            <a:ext cx="728618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+mj-lt"/>
              </a:rPr>
              <a:t>Quality Assurance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0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0B63A-E440-8D80-FD47-99706F5D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Changes made to password storage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1A3F87-385C-B412-A34A-854F5021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/>
              <a:t>Previously</a:t>
            </a:r>
            <a:r>
              <a:rPr lang="en-GB"/>
              <a:t> Password hashes (using SHA-256) stored in database</a:t>
            </a:r>
          </a:p>
          <a:p>
            <a:pPr marL="0" indent="0">
              <a:buNone/>
            </a:pPr>
            <a:r>
              <a:rPr lang="en-GB"/>
              <a:t>	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861040-8F1F-B513-4854-9822748A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179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0B63A-E440-8D80-FD47-99706F5D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Changes made to password storage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1A3F87-385C-B412-A34A-854F5021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/>
              <a:t>Previously</a:t>
            </a:r>
            <a:r>
              <a:rPr lang="en-GB"/>
              <a:t> Password hashes (using SHA-256) stored in database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b="1"/>
              <a:t>Improved</a:t>
            </a:r>
            <a:r>
              <a:rPr lang="en-GB"/>
              <a:t> </a:t>
            </a:r>
          </a:p>
          <a:p>
            <a:r>
              <a:rPr lang="en-GB"/>
              <a:t>Passwords now hashed using </a:t>
            </a:r>
            <a:r>
              <a:rPr lang="en-GB" err="1"/>
              <a:t>bcrypt</a:t>
            </a:r>
            <a:endParaRPr lang="en-GB"/>
          </a:p>
          <a:p>
            <a:pPr marL="0" indent="0">
              <a:buNone/>
            </a:pPr>
            <a:r>
              <a:rPr lang="en-GB"/>
              <a:t>	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861040-8F1F-B513-4854-9822748A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11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1A6D00-C47D-FF5D-68EB-4EE876AA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121" y="4753770"/>
            <a:ext cx="7006429" cy="91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3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0B63A-E440-8D80-FD47-99706F5D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Changes made to password storage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1A3F87-385C-B412-A34A-854F5021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/>
              <a:t>Previously</a:t>
            </a:r>
            <a:r>
              <a:rPr lang="en-GB"/>
              <a:t> Password hashes (using SHA-256) stored in database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b="1"/>
              <a:t>Improved</a:t>
            </a:r>
            <a:r>
              <a:rPr lang="en-GB"/>
              <a:t> </a:t>
            </a:r>
          </a:p>
          <a:p>
            <a:r>
              <a:rPr lang="en-GB"/>
              <a:t>Passwords now hashed using </a:t>
            </a:r>
            <a:r>
              <a:rPr lang="en-GB" err="1"/>
              <a:t>bcrypt</a:t>
            </a:r>
            <a:endParaRPr lang="en-GB"/>
          </a:p>
          <a:p>
            <a:r>
              <a:rPr lang="en-GB"/>
              <a:t>Password now also salted</a:t>
            </a:r>
          </a:p>
          <a:p>
            <a:endParaRPr lang="en-GB"/>
          </a:p>
          <a:p>
            <a:pPr marL="0" indent="0">
              <a:buNone/>
            </a:pPr>
            <a:r>
              <a:rPr lang="en-GB"/>
              <a:t>	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861040-8F1F-B513-4854-9822748A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12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1A6D00-C47D-FF5D-68EB-4EE876AA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121" y="4753770"/>
            <a:ext cx="7006429" cy="91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44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0B63A-E440-8D80-FD47-99706F5D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Changes made to password storage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1A3F87-385C-B412-A34A-854F5021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/>
              <a:t>Previously</a:t>
            </a:r>
            <a:r>
              <a:rPr lang="en-GB"/>
              <a:t> Password hashes (using SHA-256) stored in database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b="1"/>
              <a:t>Improved</a:t>
            </a:r>
            <a:r>
              <a:rPr lang="en-GB"/>
              <a:t> </a:t>
            </a:r>
          </a:p>
          <a:p>
            <a:r>
              <a:rPr lang="en-GB"/>
              <a:t>Passwords now hashed using </a:t>
            </a:r>
            <a:r>
              <a:rPr lang="en-GB" err="1"/>
              <a:t>bcrypt</a:t>
            </a:r>
            <a:endParaRPr lang="en-GB"/>
          </a:p>
          <a:p>
            <a:r>
              <a:rPr lang="en-GB"/>
              <a:t>Password now also salted</a:t>
            </a:r>
          </a:p>
          <a:p>
            <a:endParaRPr lang="en-GB"/>
          </a:p>
          <a:p>
            <a:pPr>
              <a:buFont typeface="Symbol" panose="05050102010706020507" pitchFamily="18" charset="2"/>
              <a:buChar char="Þ"/>
            </a:pPr>
            <a:r>
              <a:rPr lang="en-GB"/>
              <a:t>Increased security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861040-8F1F-B513-4854-9822748A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13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1A6D00-C47D-FF5D-68EB-4EE876AA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121" y="4753770"/>
            <a:ext cx="7006429" cy="91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80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FDCA-7DC4-EE05-E364-69F0BC3E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AUC and ROC Curve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FA356-D307-CA73-0DB8-3C0ECE8D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14</a:t>
            </a:fld>
            <a:endParaRPr lang="de-DE"/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A0E1EAD8-B300-29E7-E8B6-1242BDAD3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789" y="1825625"/>
            <a:ext cx="4324423" cy="4351338"/>
          </a:xfrm>
        </p:spPr>
      </p:pic>
    </p:spTree>
    <p:extLst>
      <p:ext uri="{BB962C8B-B14F-4D97-AF65-F5344CB8AC3E}">
        <p14:creationId xmlns:p14="http://schemas.microsoft.com/office/powerpoint/2010/main" val="1737128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2C67-5FAA-3CD3-4932-906E4462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Improved Subspace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BCF8B-6959-8784-B32F-487C3278A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5942" cy="4351338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b="1">
                <a:cs typeface="Calibri" panose="020F0502020204030204"/>
              </a:rPr>
              <a:t>Previously</a:t>
            </a:r>
          </a:p>
          <a:p>
            <a:pPr marL="0" indent="0" algn="ctr">
              <a:buNone/>
            </a:pPr>
            <a:endParaRPr lang="en-GB" b="1">
              <a:latin typeface="Calibri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GB" sz="2000" b="1">
                <a:latin typeface="Courier New"/>
                <a:cs typeface="Calibri" panose="020F0502020204030204"/>
              </a:rPr>
              <a:t>[0] or [1] or [2] and [3]</a:t>
            </a:r>
          </a:p>
          <a:p>
            <a:pPr marL="0" indent="0" algn="ctr">
              <a:buNone/>
            </a:pPr>
            <a:endParaRPr lang="en-GB" sz="2000">
              <a:latin typeface="Courier New"/>
              <a:cs typeface="Calibri" panose="020F0502020204030204"/>
            </a:endParaRPr>
          </a:p>
          <a:p>
            <a:pPr marL="0" indent="0" algn="ctr">
              <a:buNone/>
            </a:pPr>
            <a:endParaRPr lang="en-GB" sz="2000" b="1">
              <a:latin typeface="Courier New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GB" sz="2000" b="1">
                <a:latin typeface="Courier New"/>
                <a:cs typeface="Calibri" panose="020F0502020204030204"/>
              </a:rPr>
              <a:t>[0] or ([1] or ([2] and [3]))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4A035-D66E-46AE-0171-3D02EF1A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15</a:t>
            </a:fld>
            <a:endParaRPr lang="de-D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22F784-31DC-2B45-13F0-62CB2140CD94}"/>
              </a:ext>
            </a:extLst>
          </p:cNvPr>
          <p:cNvSpPr txBox="1">
            <a:spLocks/>
          </p:cNvSpPr>
          <p:nvPr/>
        </p:nvSpPr>
        <p:spPr>
          <a:xfrm>
            <a:off x="6101576" y="1829342"/>
            <a:ext cx="5255942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EEEEE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EEEEE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EEEEE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EEEEE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EEEEE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>
                <a:cs typeface="Calibri" panose="020F0502020204030204"/>
              </a:rPr>
              <a:t>Improved</a:t>
            </a:r>
          </a:p>
          <a:p>
            <a:pPr marL="0" indent="0" algn="ctr">
              <a:buNone/>
            </a:pPr>
            <a:endParaRPr lang="en-GB" b="1">
              <a:latin typeface="Calibri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GB" sz="2000" b="1">
                <a:latin typeface="Courier New"/>
                <a:cs typeface="Calibri" panose="020F0502020204030204"/>
              </a:rPr>
              <a:t>([0] or [1]) and ([2] or [3])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4264CF6-42AD-CD93-41B6-2D7812EF0FE7}"/>
              </a:ext>
            </a:extLst>
          </p:cNvPr>
          <p:cNvSpPr/>
          <p:nvPr/>
        </p:nvSpPr>
        <p:spPr>
          <a:xfrm>
            <a:off x="3191434" y="3254187"/>
            <a:ext cx="403412" cy="726141"/>
          </a:xfrm>
          <a:prstGeom prst="downArrow">
            <a:avLst/>
          </a:prstGeom>
          <a:noFill/>
          <a:ln w="28575">
            <a:solidFill>
              <a:srgbClr val="925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87BBC-E57D-653B-A284-671F91683ECA}"/>
              </a:ext>
            </a:extLst>
          </p:cNvPr>
          <p:cNvSpPr txBox="1"/>
          <p:nvPr/>
        </p:nvSpPr>
        <p:spPr>
          <a:xfrm>
            <a:off x="3630705" y="3352799"/>
            <a:ext cx="19722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solidFill>
                  <a:schemeClr val="bg1"/>
                </a:solidFill>
                <a:cs typeface="Calibri"/>
              </a:rPr>
              <a:t>Interpreted as</a:t>
            </a:r>
          </a:p>
        </p:txBody>
      </p:sp>
    </p:spTree>
    <p:extLst>
      <p:ext uri="{BB962C8B-B14F-4D97-AF65-F5344CB8AC3E}">
        <p14:creationId xmlns:p14="http://schemas.microsoft.com/office/powerpoint/2010/main" val="330590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FDCA-7DC4-EE05-E364-69F0BC3E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Improved ODM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8CB9-38DA-FEE1-2E96-33E4944DA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>
                <a:cs typeface="Calibri" panose="020F0502020204030204"/>
              </a:rPr>
              <a:t>Previously</a:t>
            </a:r>
            <a:r>
              <a:rPr lang="en-GB">
                <a:cs typeface="Calibri" panose="020F0502020204030204"/>
              </a:rPr>
              <a:t> Exceptions are not handled correctly</a:t>
            </a: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  <a:p>
            <a:pPr marL="0" indent="0">
              <a:buNone/>
            </a:pPr>
            <a:r>
              <a:rPr lang="en-GB" b="1">
                <a:cs typeface="Calibri" panose="020F0502020204030204"/>
              </a:rPr>
              <a:t>Improved</a:t>
            </a:r>
            <a:r>
              <a:rPr lang="en-GB">
                <a:cs typeface="Calibri" panose="020F0502020204030204"/>
              </a:rPr>
              <a:t> Exceptions are handled and errors are displayed to the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FA356-D307-CA73-0DB8-3C0ECE8D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16</a:t>
            </a:fld>
            <a:endParaRPr lang="de-DE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7974C27-57EC-0B1E-3BA2-98292AE8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30" y="3550852"/>
            <a:ext cx="8803339" cy="19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67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BCE7-DAF5-709D-55EA-EA2DD620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Unfixed Supervised ODMs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19F4-7B96-DE34-9D9B-14008B600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cs typeface="Calibri" panose="020F0502020204030204"/>
              </a:rPr>
              <a:t>Supervised methods are available in the app but always fail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8CE8E-A1F5-156F-EA7A-867E9D3A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17</a:t>
            </a:fld>
            <a:endParaRPr lang="de-DE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87FF9E5-7E89-0BB1-0F8D-6F0E37B4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63" y="3173951"/>
            <a:ext cx="11032273" cy="1727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2E3B67-3160-3199-1300-50D083B412CE}"/>
              </a:ext>
            </a:extLst>
          </p:cNvPr>
          <p:cNvSpPr txBox="1"/>
          <p:nvPr/>
        </p:nvSpPr>
        <p:spPr>
          <a:xfrm>
            <a:off x="836341" y="6012365"/>
            <a:ext cx="260381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chemeClr val="bg1"/>
                </a:solidFill>
                <a:cs typeface="Calibri"/>
              </a:rPr>
              <a:t>(XGBOD is semi-supervised)</a:t>
            </a:r>
          </a:p>
        </p:txBody>
      </p:sp>
    </p:spTree>
    <p:extLst>
      <p:ext uri="{BB962C8B-B14F-4D97-AF65-F5344CB8AC3E}">
        <p14:creationId xmlns:p14="http://schemas.microsoft.com/office/powerpoint/2010/main" val="1634928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3996F-5B73-D4DA-F184-6527C988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Improved</a:t>
            </a:r>
            <a:r>
              <a:rPr lang="de-DE"/>
              <a:t> Date on Dashboard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B39764-463E-90F0-3262-EB8082840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Creation</a:t>
            </a:r>
            <a:r>
              <a:rPr lang="de-DE"/>
              <a:t> Date </a:t>
            </a:r>
          </a:p>
          <a:p>
            <a:r>
              <a:rPr lang="de-DE" err="1"/>
              <a:t>Presentation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[time] </a:t>
            </a:r>
            <a:r>
              <a:rPr lang="de-DE" err="1"/>
              <a:t>ago</a:t>
            </a:r>
            <a:endParaRPr lang="de-DE"/>
          </a:p>
          <a:p>
            <a:r>
              <a:rPr lang="de-DE"/>
              <a:t>=&gt; all </a:t>
            </a:r>
            <a:r>
              <a:rPr lang="de-DE" err="1"/>
              <a:t>experiments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sorted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their</a:t>
            </a:r>
            <a:r>
              <a:rPr lang="de-DE"/>
              <a:t> </a:t>
            </a:r>
            <a:r>
              <a:rPr lang="de-DE" err="1"/>
              <a:t>creation</a:t>
            </a:r>
            <a:r>
              <a:rPr lang="de-DE"/>
              <a:t> date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default</a:t>
            </a:r>
            <a:endParaRPr lang="de-DE"/>
          </a:p>
          <a:p>
            <a:pPr marL="0" indent="0">
              <a:buNone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58A5C8-BC3E-9004-F51B-1A67DDAE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18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F8F826-FBFB-46B6-BE03-B28EAC8F7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3" t="19480" r="8027" b="27617"/>
          <a:stretch/>
        </p:blipFill>
        <p:spPr bwMode="auto">
          <a:xfrm>
            <a:off x="953308" y="3321994"/>
            <a:ext cx="10579497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FB78F4F-FE1A-A22B-17FC-9333BB63639C}"/>
              </a:ext>
            </a:extLst>
          </p:cNvPr>
          <p:cNvSpPr/>
          <p:nvPr/>
        </p:nvSpPr>
        <p:spPr>
          <a:xfrm>
            <a:off x="9085634" y="3857624"/>
            <a:ext cx="787940" cy="2454275"/>
          </a:xfrm>
          <a:prstGeom prst="rect">
            <a:avLst/>
          </a:prstGeom>
          <a:noFill/>
          <a:ln w="19050">
            <a:solidFill>
              <a:srgbClr val="925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041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3996F-5B73-D4DA-F184-6527C988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Experiment Counting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58A5C8-BC3E-9004-F51B-1A67DDAE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19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F8F826-FBFB-46B6-BE03-B28EAC8F7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3" t="19480" r="8027" b="27617"/>
          <a:stretch/>
        </p:blipFill>
        <p:spPr bwMode="auto">
          <a:xfrm>
            <a:off x="727997" y="2021840"/>
            <a:ext cx="11197739" cy="348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FB78F4F-FE1A-A22B-17FC-9333BB63639C}"/>
              </a:ext>
            </a:extLst>
          </p:cNvPr>
          <p:cNvSpPr/>
          <p:nvPr/>
        </p:nvSpPr>
        <p:spPr>
          <a:xfrm>
            <a:off x="746370" y="2648584"/>
            <a:ext cx="1356749" cy="2454275"/>
          </a:xfrm>
          <a:prstGeom prst="rect">
            <a:avLst/>
          </a:prstGeom>
          <a:noFill/>
          <a:ln w="19050">
            <a:solidFill>
              <a:srgbClr val="925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25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E8DCA-C9E1-B428-703A-AE088A48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CI / CD Pipeline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F9F6D7-44F1-1E9B-54D7-7898D1DF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2</a:t>
            </a:fld>
            <a:endParaRPr lang="de-DE"/>
          </a:p>
        </p:txBody>
      </p:sp>
      <p:pic>
        <p:nvPicPr>
          <p:cNvPr id="14" name="Inhaltsplatzhalter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358859D-9DFF-3836-EC24-CA772C6DB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9174"/>
            <a:ext cx="10515600" cy="3364240"/>
          </a:xfrm>
        </p:spPr>
      </p:pic>
    </p:spTree>
    <p:extLst>
      <p:ext uri="{BB962C8B-B14F-4D97-AF65-F5344CB8AC3E}">
        <p14:creationId xmlns:p14="http://schemas.microsoft.com/office/powerpoint/2010/main" val="231390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9FA66-97DF-61B8-A04B-53E11197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" y="365125"/>
            <a:ext cx="10515600" cy="1325563"/>
          </a:xfrm>
        </p:spPr>
        <p:txBody>
          <a:bodyPr/>
          <a:lstStyle/>
          <a:p>
            <a:r>
              <a:rPr lang="de-DE" err="1"/>
              <a:t>Improved</a:t>
            </a:r>
            <a:r>
              <a:rPr lang="de-DE"/>
              <a:t> </a:t>
            </a:r>
            <a:r>
              <a:rPr lang="de-DE" err="1"/>
              <a:t>Sorting</a:t>
            </a:r>
            <a:r>
              <a:rPr lang="de-DE"/>
              <a:t> on Dashboard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8BAF4-A7A4-C710-39D1-390D8651F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Cell</a:t>
            </a:r>
            <a:r>
              <a:rPr lang="de-DE"/>
              <a:t> </a:t>
            </a:r>
            <a:r>
              <a:rPr lang="de-DE" err="1"/>
              <a:t>contains</a:t>
            </a:r>
            <a:r>
              <a:rPr lang="de-DE"/>
              <a:t> </a:t>
            </a:r>
            <a:r>
              <a:rPr lang="de-DE" err="1"/>
              <a:t>Tuple</a:t>
            </a:r>
            <a:endParaRPr lang="de-DE"/>
          </a:p>
          <a:p>
            <a:r>
              <a:rPr lang="de-DE"/>
              <a:t>( [</a:t>
            </a:r>
            <a:r>
              <a:rPr lang="de-DE" err="1"/>
              <a:t>metaData</a:t>
            </a:r>
            <a:r>
              <a:rPr lang="de-DE"/>
              <a:t>] , [</a:t>
            </a:r>
            <a:r>
              <a:rPr lang="de-DE" err="1"/>
              <a:t>string</a:t>
            </a:r>
            <a:r>
              <a:rPr lang="de-DE"/>
              <a:t> </a:t>
            </a:r>
            <a:r>
              <a:rPr lang="de-DE" err="1"/>
              <a:t>representation</a:t>
            </a:r>
            <a:r>
              <a:rPr lang="de-DE"/>
              <a:t>] )</a:t>
            </a:r>
          </a:p>
          <a:p>
            <a:endParaRPr lang="de-DE"/>
          </a:p>
          <a:p>
            <a:r>
              <a:rPr lang="de-DE" err="1"/>
              <a:t>Rows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sorted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metadata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collumn</a:t>
            </a:r>
            <a:endParaRPr lang="de-DE"/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dates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compared</a:t>
            </a:r>
            <a:r>
              <a:rPr lang="de-DE"/>
              <a:t> by </a:t>
            </a:r>
            <a:r>
              <a:rPr lang="de-DE" err="1"/>
              <a:t>their</a:t>
            </a:r>
            <a:r>
              <a:rPr lang="de-DE"/>
              <a:t> </a:t>
            </a:r>
            <a:r>
              <a:rPr lang="de-DE" err="1"/>
              <a:t>int</a:t>
            </a:r>
            <a:r>
              <a:rPr lang="de-DE"/>
              <a:t> </a:t>
            </a:r>
            <a:r>
              <a:rPr lang="de-DE" err="1"/>
              <a:t>values</a:t>
            </a:r>
            <a:endParaRPr lang="de-DE"/>
          </a:p>
          <a:p>
            <a:r>
              <a:rPr lang="de-DE" err="1"/>
              <a:t>cells</a:t>
            </a:r>
            <a:r>
              <a:rPr lang="de-DE"/>
              <a:t> </a:t>
            </a:r>
            <a:r>
              <a:rPr lang="de-DE" err="1"/>
              <a:t>display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string</a:t>
            </a:r>
            <a:r>
              <a:rPr lang="de-DE"/>
              <a:t> </a:t>
            </a:r>
            <a:r>
              <a:rPr lang="de-DE" err="1"/>
              <a:t>representation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65B365-CF41-1BB9-7CBD-6558516A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720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4F498-7233-6B12-F3A6-98258767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Improved</a:t>
            </a:r>
            <a:r>
              <a:rPr lang="de-DE"/>
              <a:t> </a:t>
            </a:r>
            <a:r>
              <a:rPr lang="de-DE" err="1"/>
              <a:t>Subspace</a:t>
            </a:r>
            <a:r>
              <a:rPr lang="de-DE"/>
              <a:t> </a:t>
            </a:r>
            <a:r>
              <a:rPr lang="de-DE" err="1"/>
              <a:t>Logic</a:t>
            </a:r>
            <a:r>
              <a:rPr lang="de-DE"/>
              <a:t> </a:t>
            </a:r>
            <a:r>
              <a:rPr lang="de-DE" err="1"/>
              <a:t>indicator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078A3D-F067-6C4B-6B3C-9FA6E5B75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Instant </a:t>
            </a:r>
            <a:r>
              <a:rPr lang="de-DE" err="1"/>
              <a:t>feedback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incorrect</a:t>
            </a:r>
            <a:r>
              <a:rPr lang="de-DE"/>
              <a:t>/</a:t>
            </a:r>
            <a:r>
              <a:rPr lang="de-DE" err="1"/>
              <a:t>incomplete</a:t>
            </a:r>
            <a:r>
              <a:rPr lang="de-DE"/>
              <a:t> </a:t>
            </a:r>
            <a:r>
              <a:rPr lang="de-DE" err="1"/>
              <a:t>subspacelolgic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1EB714-0849-6363-2ED9-02CFD062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21</a:t>
            </a:fld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8062CF-6775-93A4-3B91-561B15AA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0189"/>
            <a:ext cx="73723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349FC82-D151-6574-816E-8E80F55AF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29451" r="1268"/>
          <a:stretch/>
        </p:blipFill>
        <p:spPr bwMode="auto">
          <a:xfrm>
            <a:off x="3391103" y="3818611"/>
            <a:ext cx="7169285" cy="163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47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12511FD-6EFB-75BB-3F42-6190BAB0CB9F}"/>
              </a:ext>
            </a:extLst>
          </p:cNvPr>
          <p:cNvSpPr/>
          <p:nvPr/>
        </p:nvSpPr>
        <p:spPr>
          <a:xfrm>
            <a:off x="11108055" y="158115"/>
            <a:ext cx="18000" cy="414020"/>
          </a:xfrm>
          <a:prstGeom prst="rect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BA003AD-5D39-802F-A44D-AA0AEA66F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nhaltsplatzhalter 17">
            <a:extLst>
              <a:ext uri="{FF2B5EF4-FFF2-40B4-BE49-F238E27FC236}">
                <a16:creationId xmlns:a16="http://schemas.microsoft.com/office/drawing/2014/main" id="{8FC8B788-BAF7-F435-3886-ABEC1020D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420" y="184656"/>
            <a:ext cx="795615" cy="360938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3D316CE9-5606-D983-278E-4AF1060E4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6001" y="4649506"/>
            <a:ext cx="6664961" cy="802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600">
                <a:solidFill>
                  <a:schemeClr val="bg1">
                    <a:lumMod val="65000"/>
                  </a:schemeClr>
                </a:solidFill>
              </a:rPr>
              <a:t>Bennet Hörmann, Salomo Hummel, Simeon Schrape, Erik Wu, Udo Zucker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FDC2C9-74B6-9F34-EEEF-AA0287ED9D7E}"/>
              </a:ext>
            </a:extLst>
          </p:cNvPr>
          <p:cNvGrpSpPr/>
          <p:nvPr/>
        </p:nvGrpSpPr>
        <p:grpSpPr>
          <a:xfrm>
            <a:off x="3527576" y="2237557"/>
            <a:ext cx="5136847" cy="1580246"/>
            <a:chOff x="3110774" y="1962567"/>
            <a:chExt cx="5136847" cy="1580246"/>
          </a:xfrm>
        </p:grpSpPr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529EFF81-35A2-9A6F-E076-44912CBB2439}"/>
                </a:ext>
              </a:extLst>
            </p:cNvPr>
            <p:cNvSpPr/>
            <p:nvPr/>
          </p:nvSpPr>
          <p:spPr>
            <a:xfrm>
              <a:off x="3489278" y="2708041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62EAED2B-F81D-2B99-8FC2-A7CF5FC81B3E}"/>
                </a:ext>
              </a:extLst>
            </p:cNvPr>
            <p:cNvSpPr/>
            <p:nvPr/>
          </p:nvSpPr>
          <p:spPr>
            <a:xfrm>
              <a:off x="3921989" y="2413168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8FFC1EB5-10CB-47BE-1055-9F2DDADBB3A0}"/>
                </a:ext>
              </a:extLst>
            </p:cNvPr>
            <p:cNvSpPr/>
            <p:nvPr/>
          </p:nvSpPr>
          <p:spPr>
            <a:xfrm>
              <a:off x="3691982" y="2550746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7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7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DD2A1EBE-0476-01FC-1F03-15D0AECA7616}"/>
                </a:ext>
              </a:extLst>
            </p:cNvPr>
            <p:cNvSpPr/>
            <p:nvPr/>
          </p:nvSpPr>
          <p:spPr>
            <a:xfrm>
              <a:off x="3730218" y="3017551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D0CA6A9F-EBE5-9012-BD3C-C4CA84AEA5EC}"/>
                </a:ext>
              </a:extLst>
            </p:cNvPr>
            <p:cNvSpPr/>
            <p:nvPr/>
          </p:nvSpPr>
          <p:spPr>
            <a:xfrm>
              <a:off x="3882063" y="2639030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0C2A6387-1BC2-C4D0-A86E-86EDEEF2E39E}"/>
                </a:ext>
              </a:extLst>
            </p:cNvPr>
            <p:cNvSpPr/>
            <p:nvPr/>
          </p:nvSpPr>
          <p:spPr>
            <a:xfrm>
              <a:off x="4096901" y="2703531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D5535E5C-F0B1-AA6A-9AE8-BC28A2CC2BE2}"/>
                </a:ext>
              </a:extLst>
            </p:cNvPr>
            <p:cNvSpPr/>
            <p:nvPr/>
          </p:nvSpPr>
          <p:spPr>
            <a:xfrm>
              <a:off x="3732973" y="2792293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A86FD996-D229-6A7A-5E6C-D3D72273D13F}"/>
                </a:ext>
              </a:extLst>
            </p:cNvPr>
            <p:cNvSpPr/>
            <p:nvPr/>
          </p:nvSpPr>
          <p:spPr>
            <a:xfrm>
              <a:off x="3489278" y="2708041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B5093FFC-1FF6-A3A0-D519-2E51B6B95F62}"/>
                </a:ext>
              </a:extLst>
            </p:cNvPr>
            <p:cNvSpPr/>
            <p:nvPr/>
          </p:nvSpPr>
          <p:spPr>
            <a:xfrm>
              <a:off x="3921989" y="2413168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B18194AE-53B1-26DF-EA22-859136B2DDFF}"/>
                </a:ext>
              </a:extLst>
            </p:cNvPr>
            <p:cNvSpPr/>
            <p:nvPr/>
          </p:nvSpPr>
          <p:spPr>
            <a:xfrm>
              <a:off x="3691982" y="2550746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7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7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7121ED1E-5865-5A70-0C2E-8CD433034A16}"/>
                </a:ext>
              </a:extLst>
            </p:cNvPr>
            <p:cNvSpPr/>
            <p:nvPr/>
          </p:nvSpPr>
          <p:spPr>
            <a:xfrm>
              <a:off x="3730218" y="3017551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E9F8F290-9344-582C-CF29-9A5E07147BB6}"/>
                </a:ext>
              </a:extLst>
            </p:cNvPr>
            <p:cNvSpPr/>
            <p:nvPr/>
          </p:nvSpPr>
          <p:spPr>
            <a:xfrm>
              <a:off x="3882063" y="2639030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AAC6E888-414E-8905-19D2-B7C430F7CC5D}"/>
                </a:ext>
              </a:extLst>
            </p:cNvPr>
            <p:cNvSpPr/>
            <p:nvPr/>
          </p:nvSpPr>
          <p:spPr>
            <a:xfrm>
              <a:off x="8054806" y="3318561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925FF0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97FCB31C-460E-F60D-73CB-F97C66738AE9}"/>
                </a:ext>
              </a:extLst>
            </p:cNvPr>
            <p:cNvSpPr/>
            <p:nvPr/>
          </p:nvSpPr>
          <p:spPr>
            <a:xfrm>
              <a:off x="4096901" y="2703531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190A725C-67A5-ACE2-ABDE-A8F55340F96C}"/>
                </a:ext>
              </a:extLst>
            </p:cNvPr>
            <p:cNvSpPr/>
            <p:nvPr/>
          </p:nvSpPr>
          <p:spPr>
            <a:xfrm>
              <a:off x="3732973" y="2792293"/>
              <a:ext cx="192815" cy="192815"/>
            </a:xfrm>
            <a:custGeom>
              <a:avLst/>
              <a:gdLst>
                <a:gd name="connsiteX0" fmla="*/ 192815 w 192815"/>
                <a:gd name="connsiteY0" fmla="*/ 96408 h 192815"/>
                <a:gd name="connsiteX1" fmla="*/ 96408 w 192815"/>
                <a:gd name="connsiteY1" fmla="*/ 192815 h 192815"/>
                <a:gd name="connsiteX2" fmla="*/ 0 w 192815"/>
                <a:gd name="connsiteY2" fmla="*/ 96408 h 192815"/>
                <a:gd name="connsiteX3" fmla="*/ 96408 w 192815"/>
                <a:gd name="connsiteY3" fmla="*/ 0 h 192815"/>
                <a:gd name="connsiteX4" fmla="*/ 192815 w 192815"/>
                <a:gd name="connsiteY4" fmla="*/ 96408 h 19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15" h="192815">
                  <a:moveTo>
                    <a:pt x="192815" y="96408"/>
                  </a:moveTo>
                  <a:cubicBezTo>
                    <a:pt x="192815" y="149652"/>
                    <a:pt x="149652" y="192815"/>
                    <a:pt x="96408" y="192815"/>
                  </a:cubicBezTo>
                  <a:cubicBezTo>
                    <a:pt x="43163" y="192815"/>
                    <a:pt x="0" y="149652"/>
                    <a:pt x="0" y="96408"/>
                  </a:cubicBezTo>
                  <a:cubicBezTo>
                    <a:pt x="0" y="43163"/>
                    <a:pt x="43163" y="0"/>
                    <a:pt x="96408" y="0"/>
                  </a:cubicBezTo>
                  <a:cubicBezTo>
                    <a:pt x="149652" y="0"/>
                    <a:pt x="192815" y="43163"/>
                    <a:pt x="192815" y="96408"/>
                  </a:cubicBez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ihandform: Form 203">
              <a:extLst>
                <a:ext uri="{FF2B5EF4-FFF2-40B4-BE49-F238E27FC236}">
                  <a16:creationId xmlns:a16="http://schemas.microsoft.com/office/drawing/2014/main" id="{A61ECD99-D437-21C4-786A-5FD3EE11715D}"/>
                </a:ext>
              </a:extLst>
            </p:cNvPr>
            <p:cNvSpPr/>
            <p:nvPr/>
          </p:nvSpPr>
          <p:spPr>
            <a:xfrm>
              <a:off x="3110774" y="1962567"/>
              <a:ext cx="5114312" cy="1580246"/>
            </a:xfrm>
            <a:custGeom>
              <a:avLst/>
              <a:gdLst>
                <a:gd name="connsiteX0" fmla="*/ 771261 w 5114312"/>
                <a:gd name="connsiteY0" fmla="*/ 1580246 h 1580246"/>
                <a:gd name="connsiteX1" fmla="*/ 377247 w 5114312"/>
                <a:gd name="connsiteY1" fmla="*/ 1485934 h 1580246"/>
                <a:gd name="connsiteX2" fmla="*/ 100599 w 5114312"/>
                <a:gd name="connsiteY2" fmla="*/ 1215574 h 1580246"/>
                <a:gd name="connsiteX3" fmla="*/ 0 w 5114312"/>
                <a:gd name="connsiteY3" fmla="*/ 817369 h 1580246"/>
                <a:gd name="connsiteX4" fmla="*/ 100599 w 5114312"/>
                <a:gd name="connsiteY4" fmla="*/ 419163 h 1580246"/>
                <a:gd name="connsiteX5" fmla="*/ 377247 w 5114312"/>
                <a:gd name="connsiteY5" fmla="*/ 148803 h 1580246"/>
                <a:gd name="connsiteX6" fmla="*/ 771261 w 5114312"/>
                <a:gd name="connsiteY6" fmla="*/ 52395 h 1580246"/>
                <a:gd name="connsiteX7" fmla="*/ 1165274 w 5114312"/>
                <a:gd name="connsiteY7" fmla="*/ 148803 h 1580246"/>
                <a:gd name="connsiteX8" fmla="*/ 1441922 w 5114312"/>
                <a:gd name="connsiteY8" fmla="*/ 419163 h 1580246"/>
                <a:gd name="connsiteX9" fmla="*/ 1542521 w 5114312"/>
                <a:gd name="connsiteY9" fmla="*/ 817369 h 1580246"/>
                <a:gd name="connsiteX10" fmla="*/ 1441922 w 5114312"/>
                <a:gd name="connsiteY10" fmla="*/ 1215574 h 1580246"/>
                <a:gd name="connsiteX11" fmla="*/ 1165274 w 5114312"/>
                <a:gd name="connsiteY11" fmla="*/ 1485934 h 1580246"/>
                <a:gd name="connsiteX12" fmla="*/ 771261 w 5114312"/>
                <a:gd name="connsiteY12" fmla="*/ 1580246 h 1580246"/>
                <a:gd name="connsiteX13" fmla="*/ 771261 w 5114312"/>
                <a:gd name="connsiteY13" fmla="*/ 1387431 h 1580246"/>
                <a:gd name="connsiteX14" fmla="*/ 1052100 w 5114312"/>
                <a:gd name="connsiteY14" fmla="*/ 1318269 h 1580246"/>
                <a:gd name="connsiteX15" fmla="*/ 1253298 w 5114312"/>
                <a:gd name="connsiteY15" fmla="*/ 1119166 h 1580246"/>
                <a:gd name="connsiteX16" fmla="*/ 1326652 w 5114312"/>
                <a:gd name="connsiteY16" fmla="*/ 817369 h 1580246"/>
                <a:gd name="connsiteX17" fmla="*/ 1253298 w 5114312"/>
                <a:gd name="connsiteY17" fmla="*/ 519763 h 1580246"/>
                <a:gd name="connsiteX18" fmla="*/ 1056292 w 5114312"/>
                <a:gd name="connsiteY18" fmla="*/ 320660 h 1580246"/>
                <a:gd name="connsiteX19" fmla="*/ 775452 w 5114312"/>
                <a:gd name="connsiteY19" fmla="*/ 249402 h 1580246"/>
                <a:gd name="connsiteX20" fmla="*/ 490421 w 5114312"/>
                <a:gd name="connsiteY20" fmla="*/ 318564 h 1580246"/>
                <a:gd name="connsiteX21" fmla="*/ 289223 w 5114312"/>
                <a:gd name="connsiteY21" fmla="*/ 517667 h 1580246"/>
                <a:gd name="connsiteX22" fmla="*/ 215869 w 5114312"/>
                <a:gd name="connsiteY22" fmla="*/ 817369 h 1580246"/>
                <a:gd name="connsiteX23" fmla="*/ 289223 w 5114312"/>
                <a:gd name="connsiteY23" fmla="*/ 1119166 h 1580246"/>
                <a:gd name="connsiteX24" fmla="*/ 488325 w 5114312"/>
                <a:gd name="connsiteY24" fmla="*/ 1318269 h 1580246"/>
                <a:gd name="connsiteX25" fmla="*/ 771261 w 5114312"/>
                <a:gd name="connsiteY25" fmla="*/ 1387431 h 1580246"/>
                <a:gd name="connsiteX26" fmla="*/ 2215630 w 5114312"/>
                <a:gd name="connsiteY26" fmla="*/ 1580246 h 1580246"/>
                <a:gd name="connsiteX27" fmla="*/ 1907545 w 5114312"/>
                <a:gd name="connsiteY27" fmla="*/ 1471264 h 1580246"/>
                <a:gd name="connsiteX28" fmla="*/ 1804850 w 5114312"/>
                <a:gd name="connsiteY28" fmla="*/ 1179945 h 1580246"/>
                <a:gd name="connsiteX29" fmla="*/ 1804850 w 5114312"/>
                <a:gd name="connsiteY29" fmla="*/ 542817 h 1580246"/>
                <a:gd name="connsiteX30" fmla="*/ 2016528 w 5114312"/>
                <a:gd name="connsiteY30" fmla="*/ 542817 h 1580246"/>
                <a:gd name="connsiteX31" fmla="*/ 2016528 w 5114312"/>
                <a:gd name="connsiteY31" fmla="*/ 1171562 h 1580246"/>
                <a:gd name="connsiteX32" fmla="*/ 2257547 w 5114312"/>
                <a:gd name="connsiteY32" fmla="*/ 1412581 h 1580246"/>
                <a:gd name="connsiteX33" fmla="*/ 2588686 w 5114312"/>
                <a:gd name="connsiteY33" fmla="*/ 1221861 h 1580246"/>
                <a:gd name="connsiteX34" fmla="*/ 2588686 w 5114312"/>
                <a:gd name="connsiteY34" fmla="*/ 542817 h 1580246"/>
                <a:gd name="connsiteX35" fmla="*/ 2800363 w 5114312"/>
                <a:gd name="connsiteY35" fmla="*/ 542817 h 1580246"/>
                <a:gd name="connsiteX36" fmla="*/ 2800363 w 5114312"/>
                <a:gd name="connsiteY36" fmla="*/ 1548809 h 1580246"/>
                <a:gd name="connsiteX37" fmla="*/ 2594973 w 5114312"/>
                <a:gd name="connsiteY37" fmla="*/ 1548809 h 1580246"/>
                <a:gd name="connsiteX38" fmla="*/ 2594973 w 5114312"/>
                <a:gd name="connsiteY38" fmla="*/ 1406293 h 1580246"/>
                <a:gd name="connsiteX39" fmla="*/ 2425212 w 5114312"/>
                <a:gd name="connsiteY39" fmla="*/ 1538330 h 1580246"/>
                <a:gd name="connsiteX40" fmla="*/ 2215630 w 5114312"/>
                <a:gd name="connsiteY40" fmla="*/ 1580246 h 1580246"/>
                <a:gd name="connsiteX41" fmla="*/ 3501657 w 5114312"/>
                <a:gd name="connsiteY41" fmla="*/ 1580246 h 1580246"/>
                <a:gd name="connsiteX42" fmla="*/ 3264830 w 5114312"/>
                <a:gd name="connsiteY42" fmla="*/ 1492222 h 1580246"/>
                <a:gd name="connsiteX43" fmla="*/ 3183093 w 5114312"/>
                <a:gd name="connsiteY43" fmla="*/ 1242820 h 1580246"/>
                <a:gd name="connsiteX44" fmla="*/ 3183093 w 5114312"/>
                <a:gd name="connsiteY44" fmla="*/ 706290 h 1580246"/>
                <a:gd name="connsiteX45" fmla="*/ 3030098 w 5114312"/>
                <a:gd name="connsiteY45" fmla="*/ 706290 h 1580246"/>
                <a:gd name="connsiteX46" fmla="*/ 3030098 w 5114312"/>
                <a:gd name="connsiteY46" fmla="*/ 542817 h 1580246"/>
                <a:gd name="connsiteX47" fmla="*/ 3183093 w 5114312"/>
                <a:gd name="connsiteY47" fmla="*/ 542817 h 1580246"/>
                <a:gd name="connsiteX48" fmla="*/ 3183093 w 5114312"/>
                <a:gd name="connsiteY48" fmla="*/ 241019 h 1580246"/>
                <a:gd name="connsiteX49" fmla="*/ 3396866 w 5114312"/>
                <a:gd name="connsiteY49" fmla="*/ 241019 h 1580246"/>
                <a:gd name="connsiteX50" fmla="*/ 3396866 w 5114312"/>
                <a:gd name="connsiteY50" fmla="*/ 542817 h 1580246"/>
                <a:gd name="connsiteX51" fmla="*/ 3644173 w 5114312"/>
                <a:gd name="connsiteY51" fmla="*/ 542817 h 1580246"/>
                <a:gd name="connsiteX52" fmla="*/ 3644173 w 5114312"/>
                <a:gd name="connsiteY52" fmla="*/ 706290 h 1580246"/>
                <a:gd name="connsiteX53" fmla="*/ 3396866 w 5114312"/>
                <a:gd name="connsiteY53" fmla="*/ 706290 h 1580246"/>
                <a:gd name="connsiteX54" fmla="*/ 3396866 w 5114312"/>
                <a:gd name="connsiteY54" fmla="*/ 1228149 h 1580246"/>
                <a:gd name="connsiteX55" fmla="*/ 3434591 w 5114312"/>
                <a:gd name="connsiteY55" fmla="*/ 1370664 h 1580246"/>
                <a:gd name="connsiteX56" fmla="*/ 3577107 w 5114312"/>
                <a:gd name="connsiteY56" fmla="*/ 1412581 h 1580246"/>
                <a:gd name="connsiteX57" fmla="*/ 3698664 w 5114312"/>
                <a:gd name="connsiteY57" fmla="*/ 1385335 h 1580246"/>
                <a:gd name="connsiteX58" fmla="*/ 3698664 w 5114312"/>
                <a:gd name="connsiteY58" fmla="*/ 1553001 h 1580246"/>
                <a:gd name="connsiteX59" fmla="*/ 3501657 w 5114312"/>
                <a:gd name="connsiteY59" fmla="*/ 1580246 h 1580246"/>
                <a:gd name="connsiteX60" fmla="*/ 3939733 w 5114312"/>
                <a:gd name="connsiteY60" fmla="*/ 0 h 1580246"/>
                <a:gd name="connsiteX61" fmla="*/ 4151411 w 5114312"/>
                <a:gd name="connsiteY61" fmla="*/ 0 h 1580246"/>
                <a:gd name="connsiteX62" fmla="*/ 4151411 w 5114312"/>
                <a:gd name="connsiteY62" fmla="*/ 1548809 h 1580246"/>
                <a:gd name="connsiteX63" fmla="*/ 3939733 w 5114312"/>
                <a:gd name="connsiteY63" fmla="*/ 1548809 h 1580246"/>
                <a:gd name="connsiteX64" fmla="*/ 3939733 w 5114312"/>
                <a:gd name="connsiteY64" fmla="*/ 0 h 1580246"/>
                <a:gd name="connsiteX65" fmla="*/ 4466706 w 5114312"/>
                <a:gd name="connsiteY65" fmla="*/ 542817 h 1580246"/>
                <a:gd name="connsiteX66" fmla="*/ 4672096 w 5114312"/>
                <a:gd name="connsiteY66" fmla="*/ 542817 h 1580246"/>
                <a:gd name="connsiteX67" fmla="*/ 4672096 w 5114312"/>
                <a:gd name="connsiteY67" fmla="*/ 723057 h 1580246"/>
                <a:gd name="connsiteX68" fmla="*/ 4848144 w 5114312"/>
                <a:gd name="connsiteY68" fmla="*/ 586829 h 1580246"/>
                <a:gd name="connsiteX69" fmla="*/ 5114313 w 5114312"/>
                <a:gd name="connsiteY69" fmla="*/ 542817 h 1580246"/>
                <a:gd name="connsiteX70" fmla="*/ 5114313 w 5114312"/>
                <a:gd name="connsiteY70" fmla="*/ 708386 h 1580246"/>
                <a:gd name="connsiteX71" fmla="*/ 4837665 w 5114312"/>
                <a:gd name="connsiteY71" fmla="*/ 760782 h 1580246"/>
                <a:gd name="connsiteX72" fmla="*/ 4678383 w 5114312"/>
                <a:gd name="connsiteY72" fmla="*/ 926351 h 1580246"/>
                <a:gd name="connsiteX73" fmla="*/ 4678383 w 5114312"/>
                <a:gd name="connsiteY73" fmla="*/ 1548809 h 1580246"/>
                <a:gd name="connsiteX74" fmla="*/ 4466706 w 5114312"/>
                <a:gd name="connsiteY74" fmla="*/ 1548809 h 1580246"/>
                <a:gd name="connsiteX75" fmla="*/ 4466706 w 5114312"/>
                <a:gd name="connsiteY75" fmla="*/ 542817 h 15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114312" h="1580246">
                  <a:moveTo>
                    <a:pt x="771261" y="1580246"/>
                  </a:moveTo>
                  <a:cubicBezTo>
                    <a:pt x="625950" y="1580246"/>
                    <a:pt x="494613" y="1548809"/>
                    <a:pt x="377247" y="1485934"/>
                  </a:cubicBezTo>
                  <a:cubicBezTo>
                    <a:pt x="259881" y="1421668"/>
                    <a:pt x="167665" y="1331548"/>
                    <a:pt x="100599" y="1215574"/>
                  </a:cubicBezTo>
                  <a:cubicBezTo>
                    <a:pt x="33533" y="1099600"/>
                    <a:pt x="0" y="966876"/>
                    <a:pt x="0" y="817369"/>
                  </a:cubicBezTo>
                  <a:cubicBezTo>
                    <a:pt x="0" y="667867"/>
                    <a:pt x="33533" y="535133"/>
                    <a:pt x="100599" y="419163"/>
                  </a:cubicBezTo>
                  <a:cubicBezTo>
                    <a:pt x="167665" y="303194"/>
                    <a:pt x="259881" y="213074"/>
                    <a:pt x="377247" y="148803"/>
                  </a:cubicBezTo>
                  <a:cubicBezTo>
                    <a:pt x="494613" y="84532"/>
                    <a:pt x="625950" y="52395"/>
                    <a:pt x="771261" y="52395"/>
                  </a:cubicBezTo>
                  <a:cubicBezTo>
                    <a:pt x="916571" y="52395"/>
                    <a:pt x="1047908" y="84532"/>
                    <a:pt x="1165274" y="148803"/>
                  </a:cubicBezTo>
                  <a:cubicBezTo>
                    <a:pt x="1282640" y="213074"/>
                    <a:pt x="1374856" y="303194"/>
                    <a:pt x="1441922" y="419163"/>
                  </a:cubicBezTo>
                  <a:cubicBezTo>
                    <a:pt x="1508988" y="535133"/>
                    <a:pt x="1542521" y="667867"/>
                    <a:pt x="1542521" y="817369"/>
                  </a:cubicBezTo>
                  <a:cubicBezTo>
                    <a:pt x="1542521" y="966876"/>
                    <a:pt x="1508988" y="1099600"/>
                    <a:pt x="1441922" y="1215574"/>
                  </a:cubicBezTo>
                  <a:cubicBezTo>
                    <a:pt x="1374856" y="1331548"/>
                    <a:pt x="1282640" y="1421668"/>
                    <a:pt x="1165274" y="1485934"/>
                  </a:cubicBezTo>
                  <a:cubicBezTo>
                    <a:pt x="1047908" y="1548809"/>
                    <a:pt x="916571" y="1580246"/>
                    <a:pt x="771261" y="1580246"/>
                  </a:cubicBezTo>
                  <a:close/>
                  <a:moveTo>
                    <a:pt x="771261" y="1387431"/>
                  </a:moveTo>
                  <a:cubicBezTo>
                    <a:pt x="874655" y="1387431"/>
                    <a:pt x="968267" y="1364377"/>
                    <a:pt x="1052100" y="1318269"/>
                  </a:cubicBezTo>
                  <a:cubicBezTo>
                    <a:pt x="1137329" y="1270770"/>
                    <a:pt x="1204396" y="1204391"/>
                    <a:pt x="1253298" y="1119166"/>
                  </a:cubicBezTo>
                  <a:cubicBezTo>
                    <a:pt x="1302207" y="1032534"/>
                    <a:pt x="1326652" y="931934"/>
                    <a:pt x="1326652" y="817369"/>
                  </a:cubicBezTo>
                  <a:cubicBezTo>
                    <a:pt x="1326652" y="704195"/>
                    <a:pt x="1302207" y="604992"/>
                    <a:pt x="1253298" y="519763"/>
                  </a:cubicBezTo>
                  <a:cubicBezTo>
                    <a:pt x="1205794" y="433135"/>
                    <a:pt x="1140124" y="366768"/>
                    <a:pt x="1056292" y="320660"/>
                  </a:cubicBezTo>
                  <a:cubicBezTo>
                    <a:pt x="972459" y="273155"/>
                    <a:pt x="878846" y="249402"/>
                    <a:pt x="775452" y="249402"/>
                  </a:cubicBezTo>
                  <a:cubicBezTo>
                    <a:pt x="670661" y="249402"/>
                    <a:pt x="575650" y="272456"/>
                    <a:pt x="490421" y="318564"/>
                  </a:cubicBezTo>
                  <a:cubicBezTo>
                    <a:pt x="406588" y="364672"/>
                    <a:pt x="339522" y="431039"/>
                    <a:pt x="289223" y="517667"/>
                  </a:cubicBezTo>
                  <a:cubicBezTo>
                    <a:pt x="240320" y="604295"/>
                    <a:pt x="215869" y="704195"/>
                    <a:pt x="215869" y="817369"/>
                  </a:cubicBezTo>
                  <a:cubicBezTo>
                    <a:pt x="215869" y="931934"/>
                    <a:pt x="240320" y="1032534"/>
                    <a:pt x="289223" y="1119166"/>
                  </a:cubicBezTo>
                  <a:cubicBezTo>
                    <a:pt x="338126" y="1204391"/>
                    <a:pt x="404493" y="1270770"/>
                    <a:pt x="488325" y="1318269"/>
                  </a:cubicBezTo>
                  <a:cubicBezTo>
                    <a:pt x="573555" y="1364377"/>
                    <a:pt x="667866" y="1387431"/>
                    <a:pt x="771261" y="1387431"/>
                  </a:cubicBezTo>
                  <a:close/>
                  <a:moveTo>
                    <a:pt x="2215630" y="1580246"/>
                  </a:moveTo>
                  <a:cubicBezTo>
                    <a:pt x="2080107" y="1580246"/>
                    <a:pt x="1977412" y="1543913"/>
                    <a:pt x="1907545" y="1471264"/>
                  </a:cubicBezTo>
                  <a:cubicBezTo>
                    <a:pt x="1839088" y="1398614"/>
                    <a:pt x="1804850" y="1301503"/>
                    <a:pt x="1804850" y="1179945"/>
                  </a:cubicBezTo>
                  <a:lnTo>
                    <a:pt x="1804850" y="542817"/>
                  </a:lnTo>
                  <a:lnTo>
                    <a:pt x="2016528" y="542817"/>
                  </a:lnTo>
                  <a:lnTo>
                    <a:pt x="2016528" y="1171562"/>
                  </a:lnTo>
                  <a:cubicBezTo>
                    <a:pt x="2016528" y="1332235"/>
                    <a:pt x="2096873" y="1412581"/>
                    <a:pt x="2257547" y="1412581"/>
                  </a:cubicBezTo>
                  <a:cubicBezTo>
                    <a:pt x="2398671" y="1412581"/>
                    <a:pt x="2509045" y="1349002"/>
                    <a:pt x="2588686" y="1221861"/>
                  </a:cubicBezTo>
                  <a:lnTo>
                    <a:pt x="2588686" y="542817"/>
                  </a:lnTo>
                  <a:lnTo>
                    <a:pt x="2800363" y="542817"/>
                  </a:lnTo>
                  <a:lnTo>
                    <a:pt x="2800363" y="1548809"/>
                  </a:lnTo>
                  <a:lnTo>
                    <a:pt x="2594973" y="1548809"/>
                  </a:lnTo>
                  <a:lnTo>
                    <a:pt x="2594973" y="1406293"/>
                  </a:lnTo>
                  <a:cubicBezTo>
                    <a:pt x="2547474" y="1466368"/>
                    <a:pt x="2490887" y="1510380"/>
                    <a:pt x="2425212" y="1538330"/>
                  </a:cubicBezTo>
                  <a:cubicBezTo>
                    <a:pt x="2360946" y="1566280"/>
                    <a:pt x="2291080" y="1580246"/>
                    <a:pt x="2215630" y="1580246"/>
                  </a:cubicBezTo>
                  <a:close/>
                  <a:moveTo>
                    <a:pt x="3501657" y="1580246"/>
                  </a:moveTo>
                  <a:cubicBezTo>
                    <a:pt x="3399649" y="1580246"/>
                    <a:pt x="3320713" y="1550905"/>
                    <a:pt x="3264830" y="1492222"/>
                  </a:cubicBezTo>
                  <a:cubicBezTo>
                    <a:pt x="3210339" y="1433539"/>
                    <a:pt x="3183093" y="1350411"/>
                    <a:pt x="3183093" y="1242820"/>
                  </a:cubicBezTo>
                  <a:lnTo>
                    <a:pt x="3183093" y="706290"/>
                  </a:lnTo>
                  <a:lnTo>
                    <a:pt x="3030098" y="706290"/>
                  </a:lnTo>
                  <a:lnTo>
                    <a:pt x="3030098" y="542817"/>
                  </a:lnTo>
                  <a:lnTo>
                    <a:pt x="3183093" y="542817"/>
                  </a:lnTo>
                  <a:lnTo>
                    <a:pt x="3183093" y="241019"/>
                  </a:lnTo>
                  <a:lnTo>
                    <a:pt x="3396866" y="241019"/>
                  </a:lnTo>
                  <a:lnTo>
                    <a:pt x="3396866" y="542817"/>
                  </a:lnTo>
                  <a:lnTo>
                    <a:pt x="3644173" y="542817"/>
                  </a:lnTo>
                  <a:lnTo>
                    <a:pt x="3644173" y="706290"/>
                  </a:lnTo>
                  <a:lnTo>
                    <a:pt x="3396866" y="706290"/>
                  </a:lnTo>
                  <a:lnTo>
                    <a:pt x="3396866" y="1228149"/>
                  </a:lnTo>
                  <a:cubicBezTo>
                    <a:pt x="3396866" y="1295215"/>
                    <a:pt x="3409441" y="1342715"/>
                    <a:pt x="3434591" y="1370664"/>
                  </a:cubicBezTo>
                  <a:cubicBezTo>
                    <a:pt x="3461133" y="1398614"/>
                    <a:pt x="3508632" y="1412581"/>
                    <a:pt x="3577107" y="1412581"/>
                  </a:cubicBezTo>
                  <a:cubicBezTo>
                    <a:pt x="3617614" y="1412581"/>
                    <a:pt x="3658139" y="1403493"/>
                    <a:pt x="3698664" y="1385335"/>
                  </a:cubicBezTo>
                  <a:lnTo>
                    <a:pt x="3698664" y="1553001"/>
                  </a:lnTo>
                  <a:cubicBezTo>
                    <a:pt x="3645564" y="1571159"/>
                    <a:pt x="3579890" y="1580246"/>
                    <a:pt x="3501657" y="1580246"/>
                  </a:cubicBezTo>
                  <a:close/>
                  <a:moveTo>
                    <a:pt x="3939733" y="0"/>
                  </a:moveTo>
                  <a:lnTo>
                    <a:pt x="4151411" y="0"/>
                  </a:lnTo>
                  <a:lnTo>
                    <a:pt x="4151411" y="1548809"/>
                  </a:lnTo>
                  <a:lnTo>
                    <a:pt x="3939733" y="1548809"/>
                  </a:lnTo>
                  <a:lnTo>
                    <a:pt x="3939733" y="0"/>
                  </a:lnTo>
                  <a:close/>
                  <a:moveTo>
                    <a:pt x="4466706" y="542817"/>
                  </a:moveTo>
                  <a:lnTo>
                    <a:pt x="4672096" y="542817"/>
                  </a:lnTo>
                  <a:lnTo>
                    <a:pt x="4672096" y="723057"/>
                  </a:lnTo>
                  <a:cubicBezTo>
                    <a:pt x="4714012" y="661579"/>
                    <a:pt x="4772695" y="616170"/>
                    <a:pt x="4848144" y="586829"/>
                  </a:cubicBezTo>
                  <a:cubicBezTo>
                    <a:pt x="4925002" y="557487"/>
                    <a:pt x="5013714" y="542817"/>
                    <a:pt x="5114313" y="542817"/>
                  </a:cubicBezTo>
                  <a:lnTo>
                    <a:pt x="5114313" y="708386"/>
                  </a:lnTo>
                  <a:cubicBezTo>
                    <a:pt x="5006739" y="708386"/>
                    <a:pt x="4914523" y="725857"/>
                    <a:pt x="4837665" y="760782"/>
                  </a:cubicBezTo>
                  <a:cubicBezTo>
                    <a:pt x="4760824" y="795706"/>
                    <a:pt x="4707724" y="850902"/>
                    <a:pt x="4678383" y="926351"/>
                  </a:cubicBezTo>
                  <a:lnTo>
                    <a:pt x="4678383" y="1548809"/>
                  </a:lnTo>
                  <a:lnTo>
                    <a:pt x="4466706" y="1548809"/>
                  </a:lnTo>
                  <a:lnTo>
                    <a:pt x="4466706" y="542817"/>
                  </a:lnTo>
                  <a:close/>
                </a:path>
              </a:pathLst>
            </a:custGeom>
            <a:solidFill>
              <a:srgbClr val="EEEEEE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1ADFEBB9-9569-FD02-D4BA-92DA62BF77BF}"/>
              </a:ext>
            </a:extLst>
          </p:cNvPr>
          <p:cNvSpPr txBox="1"/>
          <p:nvPr/>
        </p:nvSpPr>
        <p:spPr>
          <a:xfrm>
            <a:off x="2501798" y="882634"/>
            <a:ext cx="728618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Thanks for your attention!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45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E8DCA-C9E1-B428-703A-AE088A48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CI / CD Pipeline – Unit Testing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F9F6D7-44F1-1E9B-54D7-7898D1DF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3</a:t>
            </a:fld>
            <a:endParaRPr lang="de-DE"/>
          </a:p>
        </p:txBody>
      </p:sp>
      <p:pic>
        <p:nvPicPr>
          <p:cNvPr id="14" name="Inhaltsplatzhalter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358859D-9DFF-3836-EC24-CA772C6DB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77" y="1900395"/>
            <a:ext cx="6636246" cy="2123124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1A1B315-37AA-73D7-3FF2-18DC2F44BCCC}"/>
              </a:ext>
            </a:extLst>
          </p:cNvPr>
          <p:cNvSpPr txBox="1"/>
          <p:nvPr/>
        </p:nvSpPr>
        <p:spPr>
          <a:xfrm>
            <a:off x="2777877" y="4319080"/>
            <a:ext cx="9033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Frontend: Jest</a:t>
            </a:r>
          </a:p>
          <a:p>
            <a:r>
              <a:rPr lang="en-GB" sz="2400">
                <a:solidFill>
                  <a:schemeClr val="bg1"/>
                </a:solidFill>
              </a:rPr>
              <a:t>Backend: </a:t>
            </a:r>
            <a:r>
              <a:rPr lang="en-GB" sz="2400" err="1">
                <a:solidFill>
                  <a:schemeClr val="bg1"/>
                </a:solidFill>
              </a:rPr>
              <a:t>Unittest</a:t>
            </a:r>
            <a:r>
              <a:rPr lang="en-GB" sz="2400">
                <a:solidFill>
                  <a:schemeClr val="bg1"/>
                </a:solidFill>
              </a:rPr>
              <a:t> with Coverage</a:t>
            </a:r>
          </a:p>
        </p:txBody>
      </p:sp>
    </p:spTree>
    <p:extLst>
      <p:ext uri="{BB962C8B-B14F-4D97-AF65-F5344CB8AC3E}">
        <p14:creationId xmlns:p14="http://schemas.microsoft.com/office/powerpoint/2010/main" val="1819877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E8DCA-C9E1-B428-703A-AE088A48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CI / CD Pipeline – Linting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F9F6D7-44F1-1E9B-54D7-7898D1DF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4</a:t>
            </a:fld>
            <a:endParaRPr lang="de-DE"/>
          </a:p>
        </p:txBody>
      </p:sp>
      <p:pic>
        <p:nvPicPr>
          <p:cNvPr id="14" name="Inhaltsplatzhalter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358859D-9DFF-3836-EC24-CA772C6DB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77" y="1900395"/>
            <a:ext cx="6636246" cy="2123124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1A1B315-37AA-73D7-3FF2-18DC2F44BCCC}"/>
              </a:ext>
            </a:extLst>
          </p:cNvPr>
          <p:cNvSpPr txBox="1"/>
          <p:nvPr/>
        </p:nvSpPr>
        <p:spPr>
          <a:xfrm>
            <a:off x="2777877" y="4319080"/>
            <a:ext cx="9033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Frontend: </a:t>
            </a:r>
            <a:r>
              <a:rPr lang="en-GB" sz="2400" err="1">
                <a:solidFill>
                  <a:schemeClr val="bg1"/>
                </a:solidFill>
              </a:rPr>
              <a:t>Eslint</a:t>
            </a:r>
            <a:endParaRPr lang="en-GB" sz="2400">
              <a:solidFill>
                <a:schemeClr val="bg1"/>
              </a:solidFill>
            </a:endParaRPr>
          </a:p>
          <a:p>
            <a:r>
              <a:rPr lang="en-GB" sz="2400">
                <a:solidFill>
                  <a:schemeClr val="bg1"/>
                </a:solidFill>
              </a:rPr>
              <a:t>Backend: Flake </a:t>
            </a:r>
          </a:p>
        </p:txBody>
      </p:sp>
    </p:spTree>
    <p:extLst>
      <p:ext uri="{BB962C8B-B14F-4D97-AF65-F5344CB8AC3E}">
        <p14:creationId xmlns:p14="http://schemas.microsoft.com/office/powerpoint/2010/main" val="3691366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2D8C7-0ADC-9002-A2F9-6AA4636E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when authentication token expires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25391-B478-A17F-6371-61B15006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Authentication implemented using JWT tokens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9489E1-E0F0-EA74-557E-0F8AA3F4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5</a:t>
            </a:fld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3280F98-CB9D-5202-1808-1C431586D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885951" y="2908250"/>
            <a:ext cx="14386923" cy="27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64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2D8C7-0ADC-9002-A2F9-6AA4636E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when authentication token expires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25391-B478-A17F-6371-61B15006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Authentication implemented using JWT tokens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9489E1-E0F0-EA74-557E-0F8AA3F4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6</a:t>
            </a:fld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3280F98-CB9D-5202-1808-1C431586D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885951" y="2908250"/>
            <a:ext cx="14386923" cy="27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00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D43F7-D155-EC1C-2391-FAC54966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when authentication token expires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9E68FF-719E-FDF8-303E-99BAADE7C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/>
              <a:t>Situation  </a:t>
            </a:r>
            <a:r>
              <a:rPr lang="en-GB"/>
              <a:t>Token expires whilst user on page requiring authentication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 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198F0D-F415-21BB-4769-CFB14047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E3588A-36BD-FD3F-D23C-DE344800D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778880" y="4919938"/>
            <a:ext cx="7413120" cy="14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63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D43F7-D155-EC1C-2391-FAC54966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when authentication token expires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9E68FF-719E-FDF8-303E-99BAADE7C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/>
              <a:t>Situation  </a:t>
            </a:r>
            <a:r>
              <a:rPr lang="en-GB"/>
              <a:t>Token expires whilst user on page requiring authentication</a:t>
            </a:r>
          </a:p>
          <a:p>
            <a:pPr marL="0" indent="0">
              <a:buNone/>
            </a:pPr>
            <a:endParaRPr lang="en-GB" u="sng"/>
          </a:p>
          <a:p>
            <a:pPr marL="0" indent="0">
              <a:buNone/>
            </a:pPr>
            <a:r>
              <a:rPr lang="en-GB" b="1"/>
              <a:t>Previously  </a:t>
            </a:r>
            <a:r>
              <a:rPr lang="en-GB"/>
              <a:t>User remains on page, interactions have no effect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 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198F0D-F415-21BB-4769-CFB14047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8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A2CE8E-61BF-9083-25EE-C14B722D1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778880" y="4919938"/>
            <a:ext cx="7413120" cy="14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41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D43F7-D155-EC1C-2391-FAC54966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when authentication token expires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9E68FF-719E-FDF8-303E-99BAADE7C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/>
              <a:t>Situation  </a:t>
            </a:r>
            <a:r>
              <a:rPr lang="en-GB"/>
              <a:t>Token expires whilst user on page requiring authentication</a:t>
            </a:r>
          </a:p>
          <a:p>
            <a:pPr marL="0" indent="0">
              <a:buNone/>
            </a:pPr>
            <a:endParaRPr lang="en-GB" u="sng"/>
          </a:p>
          <a:p>
            <a:pPr marL="0" indent="0">
              <a:buNone/>
            </a:pPr>
            <a:r>
              <a:rPr lang="en-GB" b="1"/>
              <a:t>Previously  </a:t>
            </a:r>
            <a:r>
              <a:rPr lang="en-GB"/>
              <a:t>User remains on page, interactions have no effect</a:t>
            </a:r>
          </a:p>
          <a:p>
            <a:pPr marL="0" indent="0">
              <a:buNone/>
            </a:pPr>
            <a:endParaRPr lang="en-GB" u="sng"/>
          </a:p>
          <a:p>
            <a:pPr marL="0" indent="0">
              <a:buNone/>
            </a:pPr>
            <a:r>
              <a:rPr lang="en-GB" b="1"/>
              <a:t>Improved and desired behaviour</a:t>
            </a:r>
          </a:p>
          <a:p>
            <a:r>
              <a:rPr lang="en-GB"/>
              <a:t>Logs user out</a:t>
            </a:r>
          </a:p>
          <a:p>
            <a:r>
              <a:rPr lang="en-GB"/>
              <a:t>Redirects user to login page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198F0D-F415-21BB-4769-CFB14047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27C2-FAD4-4247-9263-2B0337263A22}" type="slidenum">
              <a:rPr lang="de-DE" smtClean="0"/>
              <a:t>9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07C59E-607B-3B3B-8615-7929F9B35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778880" y="4919938"/>
            <a:ext cx="7413120" cy="14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2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PSE</Template>
  <TotalTime>0</TotalTime>
  <Words>443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</vt:lpstr>
      <vt:lpstr>PowerPoint Presentation</vt:lpstr>
      <vt:lpstr>CI / CD Pipeline</vt:lpstr>
      <vt:lpstr>CI / CD Pipeline – Unit Testing</vt:lpstr>
      <vt:lpstr>CI / CD Pipeline – Linting</vt:lpstr>
      <vt:lpstr>Problem when authentication token expires</vt:lpstr>
      <vt:lpstr>Problem when authentication token expires</vt:lpstr>
      <vt:lpstr>Problem when authentication token expires</vt:lpstr>
      <vt:lpstr>Problem when authentication token expires</vt:lpstr>
      <vt:lpstr>Problem when authentication token expires</vt:lpstr>
      <vt:lpstr>Changes made to password storage</vt:lpstr>
      <vt:lpstr>Changes made to password storage</vt:lpstr>
      <vt:lpstr>Changes made to password storage</vt:lpstr>
      <vt:lpstr>Changes made to password storage</vt:lpstr>
      <vt:lpstr>AUC and ROC Curve</vt:lpstr>
      <vt:lpstr>Improved Subspace Logic</vt:lpstr>
      <vt:lpstr>Improved ODM Error Handling</vt:lpstr>
      <vt:lpstr>Unfixed Supervised ODMs</vt:lpstr>
      <vt:lpstr>Improved Date on Dashboard</vt:lpstr>
      <vt:lpstr>Experiment Counting</vt:lpstr>
      <vt:lpstr>Improved Sorting on Dashboard</vt:lpstr>
      <vt:lpstr>Improved Subspace Logic indicator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 Wu</dc:creator>
  <cp:lastModifiedBy>Erik Wu</cp:lastModifiedBy>
  <cp:revision>2</cp:revision>
  <dcterms:created xsi:type="dcterms:W3CDTF">2023-02-13T13:40:39Z</dcterms:created>
  <dcterms:modified xsi:type="dcterms:W3CDTF">2023-05-23T15:49:57Z</dcterms:modified>
</cp:coreProperties>
</file>