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14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12" Type="http://schemas.openxmlformats.org/officeDocument/2006/relationships/image" Target="../media/image13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jpe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39A1-0BF6-4F00-8463-D5526E8FE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Http: Request &amp; </a:t>
            </a:r>
            <a:r>
              <a:rPr lang="en-US" dirty="0" err="1"/>
              <a:t>REsponse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5A52E-559E-4EAC-B337-56FB007B5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exactly do I get a web page delivered to my browser?</a:t>
            </a:r>
          </a:p>
        </p:txBody>
      </p:sp>
    </p:spTree>
    <p:extLst>
      <p:ext uri="{BB962C8B-B14F-4D97-AF65-F5344CB8AC3E}">
        <p14:creationId xmlns:p14="http://schemas.microsoft.com/office/powerpoint/2010/main" val="136472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F5146-0CBE-4B40-A2FB-FEB36E62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4" y="1283824"/>
            <a:ext cx="9960933" cy="42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0620E-F3E6-4FAA-8DF4-B29B2861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8" y="643467"/>
            <a:ext cx="8473104" cy="55710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15FFB-D286-4ED0-96AD-21EAC3D32D71}"/>
              </a:ext>
            </a:extLst>
          </p:cNvPr>
          <p:cNvCxnSpPr>
            <a:cxnSpLocks/>
          </p:cNvCxnSpPr>
          <p:nvPr/>
        </p:nvCxnSpPr>
        <p:spPr>
          <a:xfrm flipV="1">
            <a:off x="6860950" y="3103061"/>
            <a:ext cx="253672" cy="5789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2F4C1-488B-40CD-8E51-B91789C0B1A7}"/>
              </a:ext>
            </a:extLst>
          </p:cNvPr>
          <p:cNvCxnSpPr>
            <a:cxnSpLocks/>
          </p:cNvCxnSpPr>
          <p:nvPr/>
        </p:nvCxnSpPr>
        <p:spPr>
          <a:xfrm flipH="1">
            <a:off x="5669280" y="3845396"/>
            <a:ext cx="1137592" cy="11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dude on computer">
            <a:extLst>
              <a:ext uri="{FF2B5EF4-FFF2-40B4-BE49-F238E27FC236}">
                <a16:creationId xmlns:a16="http://schemas.microsoft.com/office/drawing/2014/main" id="{13E54760-F389-4D37-AB7A-3ED0325E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31" y="1537576"/>
            <a:ext cx="2676525" cy="2660138"/>
          </a:xfrm>
          <a:prstGeom prst="rect">
            <a:avLst/>
          </a:prstGeom>
        </p:spPr>
      </p:pic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9000EDBB-1D8C-48D7-AC79-5647CBA89D1B}"/>
              </a:ext>
            </a:extLst>
          </p:cNvPr>
          <p:cNvSpPr/>
          <p:nvPr/>
        </p:nvSpPr>
        <p:spPr>
          <a:xfrm>
            <a:off x="3261588" y="929640"/>
            <a:ext cx="2811552" cy="2103120"/>
          </a:xfrm>
          <a:prstGeom prst="wedgeEllipseCallout">
            <a:avLst>
              <a:gd name="adj1" fmla="val -65010"/>
              <a:gd name="adj2" fmla="val -2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anyone know the IP address for cis130.net?</a:t>
            </a:r>
          </a:p>
        </p:txBody>
      </p:sp>
      <p:grpSp>
        <p:nvGrpSpPr>
          <p:cNvPr id="34" name="DNS Server">
            <a:extLst>
              <a:ext uri="{FF2B5EF4-FFF2-40B4-BE49-F238E27FC236}">
                <a16:creationId xmlns:a16="http://schemas.microsoft.com/office/drawing/2014/main" id="{86EF9AB1-C562-4ABB-BD59-62CEB9624A14}"/>
              </a:ext>
            </a:extLst>
          </p:cNvPr>
          <p:cNvGrpSpPr/>
          <p:nvPr/>
        </p:nvGrpSpPr>
        <p:grpSpPr>
          <a:xfrm>
            <a:off x="2933700" y="2183662"/>
            <a:ext cx="4398605" cy="3191387"/>
            <a:chOff x="2933700" y="2183662"/>
            <a:chExt cx="4398605" cy="3191387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3794D2CA-17FD-4DE0-8C3A-5CD6F5A99E74}"/>
                </a:ext>
              </a:extLst>
            </p:cNvPr>
            <p:cNvSpPr/>
            <p:nvPr/>
          </p:nvSpPr>
          <p:spPr>
            <a:xfrm>
              <a:off x="2933700" y="2183662"/>
              <a:ext cx="4398605" cy="3191387"/>
            </a:xfrm>
            <a:prstGeom prst="cloud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</a:t>
              </a:r>
            </a:p>
            <a:p>
              <a:pPr algn="ctr"/>
              <a:endParaRPr lang="en-US" dirty="0"/>
            </a:p>
          </p:txBody>
        </p:sp>
        <p:pic>
          <p:nvPicPr>
            <p:cNvPr id="28" name="server">
              <a:extLst>
                <a:ext uri="{FF2B5EF4-FFF2-40B4-BE49-F238E27FC236}">
                  <a16:creationId xmlns:a16="http://schemas.microsoft.com/office/drawing/2014/main" id="{3FB9CB5A-A734-436B-9EB2-EB3A3E93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6791" y="2362510"/>
              <a:ext cx="2967567" cy="2555881"/>
            </a:xfrm>
            <a:prstGeom prst="rect">
              <a:avLst/>
            </a:prstGeom>
          </p:spPr>
        </p:pic>
      </p:grpSp>
      <p:grpSp>
        <p:nvGrpSpPr>
          <p:cNvPr id="33" name="Request">
            <a:extLst>
              <a:ext uri="{FF2B5EF4-FFF2-40B4-BE49-F238E27FC236}">
                <a16:creationId xmlns:a16="http://schemas.microsoft.com/office/drawing/2014/main" id="{A60A7893-4064-4468-A5F8-7E3A618C3D19}"/>
              </a:ext>
            </a:extLst>
          </p:cNvPr>
          <p:cNvGrpSpPr/>
          <p:nvPr/>
        </p:nvGrpSpPr>
        <p:grpSpPr>
          <a:xfrm>
            <a:off x="2683089" y="693976"/>
            <a:ext cx="4099560" cy="2516321"/>
            <a:chOff x="2683089" y="693976"/>
            <a:chExt cx="4099560" cy="2516321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C22669C5-92E2-4DCF-A308-CAEC33B12FCE}"/>
                </a:ext>
              </a:extLst>
            </p:cNvPr>
            <p:cNvSpPr/>
            <p:nvPr/>
          </p:nvSpPr>
          <p:spPr>
            <a:xfrm>
              <a:off x="2683089" y="693976"/>
              <a:ext cx="4099560" cy="2516321"/>
            </a:xfrm>
            <a:prstGeom prst="cloud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envelope request">
              <a:extLst>
                <a:ext uri="{FF2B5EF4-FFF2-40B4-BE49-F238E27FC236}">
                  <a16:creationId xmlns:a16="http://schemas.microsoft.com/office/drawing/2014/main" id="{DB6AE344-D3E6-4235-A1F7-06611DE92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6228" y="898096"/>
              <a:ext cx="2857500" cy="2085975"/>
            </a:xfrm>
            <a:prstGeom prst="rect">
              <a:avLst/>
            </a:prstGeom>
          </p:spPr>
        </p:pic>
      </p:grpSp>
      <p:sp>
        <p:nvSpPr>
          <p:cNvPr id="35" name="Cool Thanks!">
            <a:extLst>
              <a:ext uri="{FF2B5EF4-FFF2-40B4-BE49-F238E27FC236}">
                <a16:creationId xmlns:a16="http://schemas.microsoft.com/office/drawing/2014/main" id="{5B8B6E25-DAFA-4CC5-853F-5CD7AEF8AD58}"/>
              </a:ext>
            </a:extLst>
          </p:cNvPr>
          <p:cNvSpPr/>
          <p:nvPr/>
        </p:nvSpPr>
        <p:spPr>
          <a:xfrm>
            <a:off x="3528060" y="1242060"/>
            <a:ext cx="2502090" cy="1676400"/>
          </a:xfrm>
          <a:prstGeom prst="wedgeEllipseCallout">
            <a:avLst>
              <a:gd name="adj1" fmla="val -76565"/>
              <a:gd name="adj2" fmla="val -4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Cool, THANKS!</a:t>
            </a:r>
          </a:p>
        </p:txBody>
      </p:sp>
      <p:grpSp>
        <p:nvGrpSpPr>
          <p:cNvPr id="39" name="IP Address Group">
            <a:extLst>
              <a:ext uri="{FF2B5EF4-FFF2-40B4-BE49-F238E27FC236}">
                <a16:creationId xmlns:a16="http://schemas.microsoft.com/office/drawing/2014/main" id="{8E597268-4F9F-448D-AE5F-A3E5423AE556}"/>
              </a:ext>
            </a:extLst>
          </p:cNvPr>
          <p:cNvGrpSpPr/>
          <p:nvPr/>
        </p:nvGrpSpPr>
        <p:grpSpPr>
          <a:xfrm>
            <a:off x="4276619" y="578101"/>
            <a:ext cx="5233243" cy="4579088"/>
            <a:chOff x="4276619" y="578101"/>
            <a:chExt cx="5233243" cy="4579088"/>
          </a:xfrm>
        </p:grpSpPr>
        <p:sp>
          <p:nvSpPr>
            <p:cNvPr id="38" name="IP Oval">
              <a:extLst>
                <a:ext uri="{FF2B5EF4-FFF2-40B4-BE49-F238E27FC236}">
                  <a16:creationId xmlns:a16="http://schemas.microsoft.com/office/drawing/2014/main" id="{58DB1C99-A1F9-404C-AB97-156A8C7A472D}"/>
                </a:ext>
              </a:extLst>
            </p:cNvPr>
            <p:cNvSpPr/>
            <p:nvPr/>
          </p:nvSpPr>
          <p:spPr>
            <a:xfrm>
              <a:off x="4480560" y="693976"/>
              <a:ext cx="4328160" cy="43504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IP Address">
              <a:extLst>
                <a:ext uri="{FF2B5EF4-FFF2-40B4-BE49-F238E27FC236}">
                  <a16:creationId xmlns:a16="http://schemas.microsoft.com/office/drawing/2014/main" id="{26A440CD-A9B1-4265-8EFC-E3A64F5F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6619" y="578101"/>
              <a:ext cx="5233243" cy="4579088"/>
            </a:xfrm>
            <a:prstGeom prst="rect">
              <a:avLst/>
            </a:prstGeom>
            <a:noFill/>
          </p:spPr>
        </p:pic>
      </p:grpSp>
      <p:sp>
        <p:nvSpPr>
          <p:cNvPr id="42" name="Cloud 41">
            <a:extLst>
              <a:ext uri="{FF2B5EF4-FFF2-40B4-BE49-F238E27FC236}">
                <a16:creationId xmlns:a16="http://schemas.microsoft.com/office/drawing/2014/main" id="{C3A8CB82-3C30-445A-8C67-656209BD3CBC}"/>
              </a:ext>
            </a:extLst>
          </p:cNvPr>
          <p:cNvSpPr/>
          <p:nvPr/>
        </p:nvSpPr>
        <p:spPr>
          <a:xfrm>
            <a:off x="1859448" y="1242060"/>
            <a:ext cx="9149211" cy="4972473"/>
          </a:xfrm>
          <a:prstGeom prst="clou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200">
            <a:extLst>
              <a:ext uri="{FF2B5EF4-FFF2-40B4-BE49-F238E27FC236}">
                <a16:creationId xmlns:a16="http://schemas.microsoft.com/office/drawing/2014/main" id="{F4229EDE-2EB0-43C9-ACF9-05C03DDB7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2777" y="2047878"/>
            <a:ext cx="6791325" cy="4191000"/>
          </a:xfrm>
          <a:prstGeom prst="rect">
            <a:avLst/>
          </a:prstGeom>
        </p:spPr>
      </p:pic>
      <p:pic>
        <p:nvPicPr>
          <p:cNvPr id="6" name="webServer Computer">
            <a:extLst>
              <a:ext uri="{FF2B5EF4-FFF2-40B4-BE49-F238E27FC236}">
                <a16:creationId xmlns:a16="http://schemas.microsoft.com/office/drawing/2014/main" id="{FA5F2098-6A03-4A61-9456-F1F74BA74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5108" y="2563195"/>
            <a:ext cx="2857500" cy="2857500"/>
          </a:xfrm>
          <a:prstGeom prst="rect">
            <a:avLst/>
          </a:prstGeom>
        </p:spPr>
      </p:pic>
      <p:pic>
        <p:nvPicPr>
          <p:cNvPr id="3" name="Web page delivered">
            <a:extLst>
              <a:ext uri="{FF2B5EF4-FFF2-40B4-BE49-F238E27FC236}">
                <a16:creationId xmlns:a16="http://schemas.microsoft.com/office/drawing/2014/main" id="{3EB3A0FE-E8E4-4EBC-B74B-D5FB2D605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756" y="967163"/>
            <a:ext cx="2013978" cy="2001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41412-F5B0-478F-87F7-333BA977D6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2375" y="1109662"/>
            <a:ext cx="4667250" cy="4638675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72BEACF-A20D-454E-AC54-3D6A9B4CB07F}"/>
              </a:ext>
            </a:extLst>
          </p:cNvPr>
          <p:cNvSpPr/>
          <p:nvPr/>
        </p:nvSpPr>
        <p:spPr>
          <a:xfrm>
            <a:off x="4480560" y="2283725"/>
            <a:ext cx="2634062" cy="2065362"/>
          </a:xfrm>
          <a:prstGeom prst="cloudCallout">
            <a:avLst>
              <a:gd name="adj1" fmla="val 58613"/>
              <a:gd name="adj2" fmla="val 2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can't find a file named </a:t>
            </a:r>
            <a:br>
              <a:rPr lang="en-US" dirty="0"/>
            </a:br>
            <a:r>
              <a:rPr lang="en-US" dirty="0"/>
              <a:t>index.html</a:t>
            </a:r>
          </a:p>
        </p:txBody>
      </p:sp>
      <p:pic>
        <p:nvPicPr>
          <p:cNvPr id="22" name="red box web server">
            <a:extLst>
              <a:ext uri="{FF2B5EF4-FFF2-40B4-BE49-F238E27FC236}">
                <a16:creationId xmlns:a16="http://schemas.microsoft.com/office/drawing/2014/main" id="{FC052D8E-8952-444F-A793-C8FB68D41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4571" y="4794357"/>
            <a:ext cx="585675" cy="526653"/>
          </a:xfrm>
          <a:prstGeom prst="rect">
            <a:avLst/>
          </a:prstGeom>
        </p:spPr>
      </p:pic>
      <p:pic>
        <p:nvPicPr>
          <p:cNvPr id="17" name="Icant">
            <a:extLst>
              <a:ext uri="{FF2B5EF4-FFF2-40B4-BE49-F238E27FC236}">
                <a16:creationId xmlns:a16="http://schemas.microsoft.com/office/drawing/2014/main" id="{DADC3432-29AC-4CF7-9320-94BA0CCC2A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9190" y="1983096"/>
            <a:ext cx="404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8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24284 -0.130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48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36471 0.38241 " pathEditMode="relative" rAng="0" ptsTypes="AA">
                                      <p:cBhvr>
                                        <p:cTn id="6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36875 0.2567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5" grpId="0" animBg="1"/>
      <p:bldP spid="35" grpId="1" animBg="1"/>
      <p:bldP spid="42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15F28-982D-4C24-BDD9-CFFE5B2C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CFDFE-4A14-4057-B397-4061EB7A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25A2D-8C0D-47E6-BFE5-94A9B04A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225</TotalTime>
  <Words>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Http: Request &amp;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MARKLEY, KIRSTEN</dc:creator>
  <cp:lastModifiedBy>MARKLEY, KIRSTEN</cp:lastModifiedBy>
  <cp:revision>26</cp:revision>
  <dcterms:created xsi:type="dcterms:W3CDTF">2018-03-24T11:03:44Z</dcterms:created>
  <dcterms:modified xsi:type="dcterms:W3CDTF">2018-10-24T11:19:41Z</dcterms:modified>
</cp:coreProperties>
</file>