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8" r:id="rId2"/>
    <p:sldId id="258" r:id="rId3"/>
    <p:sldId id="260" r:id="rId4"/>
    <p:sldId id="280" r:id="rId5"/>
    <p:sldId id="259" r:id="rId6"/>
    <p:sldId id="279" r:id="rId7"/>
    <p:sldId id="261" r:id="rId8"/>
    <p:sldId id="262" r:id="rId9"/>
    <p:sldId id="274" r:id="rId10"/>
    <p:sldId id="275" r:id="rId11"/>
    <p:sldId id="276" r:id="rId12"/>
    <p:sldId id="277" r:id="rId13"/>
    <p:sldId id="263" r:id="rId14"/>
    <p:sldId id="271" r:id="rId15"/>
    <p:sldId id="273" r:id="rId16"/>
    <p:sldId id="264" r:id="rId17"/>
    <p:sldId id="267" r:id="rId18"/>
    <p:sldId id="269" r:id="rId19"/>
    <p:sldId id="282" r:id="rId20"/>
    <p:sldId id="281" r:id="rId21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1"/>
    <a:srgbClr val="8591A3"/>
    <a:srgbClr val="C9C0CE"/>
    <a:srgbClr val="C582E7"/>
    <a:srgbClr val="6E329D"/>
    <a:srgbClr val="4B83F0"/>
    <a:srgbClr val="7CBBF0"/>
    <a:srgbClr val="D16F22"/>
    <a:srgbClr val="54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28" y="-12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8D-63BF-DD41-9178-8FCB9CC7E8B9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B0F-6DB7-7E4E-86F4-CBB3B89F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86E4-9E55-D64E-9C82-C9F836088650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866B-A3BF-8B41-9DE0-D2F9AAD5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4249" y="1094718"/>
            <a:ext cx="12033035" cy="3050592"/>
          </a:xfrm>
        </p:spPr>
        <p:txBody>
          <a:bodyPr anchor="b" anchorCtr="0">
            <a:normAutofit/>
          </a:bodyPr>
          <a:lstStyle>
            <a:lvl1pPr algn="l">
              <a:defRPr sz="6300" b="0" cap="none">
                <a:solidFill>
                  <a:srgbClr val="596C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58" y="4266748"/>
            <a:ext cx="11933427" cy="1618164"/>
          </a:xfrm>
        </p:spPr>
        <p:txBody>
          <a:bodyPr>
            <a:normAutofit/>
          </a:bodyPr>
          <a:lstStyle>
            <a:lvl1pPr marL="0" indent="0" algn="l">
              <a:buNone/>
              <a:defRPr sz="2900" b="0">
                <a:solidFill>
                  <a:srgbClr val="8591A3"/>
                </a:solidFill>
                <a:latin typeface="Arial"/>
                <a:cs typeface="Aria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3" y="1240929"/>
            <a:ext cx="13389739" cy="57983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607040" y="329567"/>
            <a:ext cx="3291840" cy="670971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670659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596C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211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397908"/>
            <a:ext cx="6464301" cy="767714"/>
          </a:xfrm>
        </p:spPr>
        <p:txBody>
          <a:bodyPr anchor="b">
            <a:no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281734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6132" y="1397908"/>
            <a:ext cx="6466840" cy="767714"/>
          </a:xfrm>
        </p:spPr>
        <p:txBody>
          <a:bodyPr anchor="b">
            <a:norm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6132" y="2281734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r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620522"/>
            <a:ext cx="8178800" cy="573087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 algn="r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606" y="294744"/>
            <a:ext cx="13389739" cy="859754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57" y="1360469"/>
            <a:ext cx="13370387" cy="571501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1176" y="7810855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5FF83B3-612A-774C-9813-453E2D21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53110" rtl="0" eaLnBrk="1" latinLnBrk="0" hangingPunct="1">
        <a:spcBef>
          <a:spcPct val="0"/>
        </a:spcBef>
        <a:buNone/>
        <a:defRPr sz="5700" b="0" kern="1200" cap="none">
          <a:solidFill>
            <a:srgbClr val="596C81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spcBef>
          <a:spcPts val="0"/>
        </a:spcBef>
        <a:spcAft>
          <a:spcPts val="1143"/>
        </a:spcAft>
        <a:buFontTx/>
        <a:buNone/>
        <a:defRPr sz="4000" kern="1200">
          <a:solidFill>
            <a:schemeClr val="tx1"/>
          </a:solidFill>
          <a:latin typeface="Arial"/>
          <a:ea typeface="+mn-ea"/>
          <a:cs typeface="Arial"/>
        </a:defRPr>
      </a:lvl1pPr>
      <a:lvl2pPr marL="1061304" indent="-408194" algn="l" defTabSz="653110" rtl="0" eaLnBrk="1" latinLnBrk="0" hangingPunct="1">
        <a:spcBef>
          <a:spcPts val="0"/>
        </a:spcBef>
        <a:spcAft>
          <a:spcPts val="571"/>
        </a:spcAft>
        <a:buFont typeface="Wingdings" charset="2"/>
        <a:buChar char="§"/>
        <a:defRPr sz="3400" kern="1200">
          <a:solidFill>
            <a:schemeClr val="tx1"/>
          </a:solidFill>
          <a:latin typeface="Arial"/>
          <a:ea typeface="+mn-ea"/>
          <a:cs typeface="Arial"/>
        </a:defRPr>
      </a:lvl2pPr>
      <a:lvl3pPr marL="1306220" indent="-261244" algn="l" defTabSz="653110" rtl="0" eaLnBrk="1" latinLnBrk="0" hangingPunct="1">
        <a:spcBef>
          <a:spcPts val="0"/>
        </a:spcBef>
        <a:spcAft>
          <a:spcPts val="571"/>
        </a:spcAft>
        <a:buSzPct val="70000"/>
        <a:buFont typeface="Lucida Grande"/>
        <a:buChar char="-"/>
        <a:defRPr sz="29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98087" indent="-261244" algn="l" defTabSz="653110" rtl="0" eaLnBrk="1" latinLnBrk="0" hangingPunct="1">
        <a:spcBef>
          <a:spcPts val="0"/>
        </a:spcBef>
        <a:spcAft>
          <a:spcPts val="571"/>
        </a:spcAft>
        <a:buSzPct val="90000"/>
        <a:buFont typeface="Lucida Grande"/>
        <a:buChar char="»"/>
        <a:defRPr sz="2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959331" indent="0" algn="l" defTabSz="653110" rtl="0" eaLnBrk="1" latinLnBrk="0" hangingPunct="1">
        <a:spcBef>
          <a:spcPts val="0"/>
        </a:spcBef>
        <a:spcAft>
          <a:spcPts val="571"/>
        </a:spcAft>
        <a:buFontTx/>
        <a:buNone/>
        <a:defRPr sz="23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earn.adafruit.com/tilt-sensor/using-a-tilt-sens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HomePage" TargetMode="External"/><Relationship Id="rId4" Type="http://schemas.openxmlformats.org/officeDocument/2006/relationships/hyperlink" Target="http://lilypadarduino.org/" TargetMode="External"/><Relationship Id="rId5" Type="http://schemas.openxmlformats.org/officeDocument/2006/relationships/hyperlink" Target="http://dlnmh9ip6v2uc.cloudfront.net/datasheets/E-Textiles/Lilypad/LilyPad-Dev-v34b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utofjungle/YahooOpenHack20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scope.com/pic-example-codes/basic-io-button-debounce/" TargetMode="External"/><Relationship Id="rId4" Type="http://schemas.openxmlformats.org/officeDocument/2006/relationships/hyperlink" Target="http://learn.adafruit.com/tilt-sensor/using-a-tilt-sensor" TargetMode="External"/><Relationship Id="rId5" Type="http://schemas.openxmlformats.org/officeDocument/2006/relationships/hyperlink" Target="http://arduino.cc/en/Tutorial/PWM" TargetMode="External"/><Relationship Id="rId6" Type="http://schemas.openxmlformats.org/officeDocument/2006/relationships/hyperlink" Target="http://www.protostack.com/blog/2011/06/atmega168a-pulse-width-modulation-pwm/" TargetMode="External"/><Relationship Id="rId7" Type="http://schemas.openxmlformats.org/officeDocument/2006/relationships/hyperlink" Target="https://learn.sparkfun.com/tutorials/pull-up-resistor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Tutorial/Deboun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Main/Software" TargetMode="External"/><Relationship Id="rId3" Type="http://schemas.openxmlformats.org/officeDocument/2006/relationships/hyperlink" Target="http://www.ftdichip.com/Drivers/VCP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831" y="1918754"/>
            <a:ext cx="7284454" cy="27306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Don’t break apart the circuit board for the workshop! 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 descr="S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8" y="1079552"/>
            <a:ext cx="4406599" cy="43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Debouncing an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10</a:t>
            </a:fld>
            <a:endParaRPr lang="en-US"/>
          </a:p>
        </p:txBody>
      </p:sp>
      <p:sp>
        <p:nvSpPr>
          <p:cNvPr id="5" name="Shape 139"/>
          <p:cNvSpPr/>
          <p:nvPr/>
        </p:nvSpPr>
        <p:spPr>
          <a:xfrm>
            <a:off x="4423407" y="1425513"/>
            <a:ext cx="6657769" cy="5447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02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Solution </a:t>
            </a:r>
            <a:r>
              <a:rPr lang="en" sz="6000" dirty="0" smtClean="0"/>
              <a:t>- </a:t>
            </a:r>
            <a:r>
              <a:rPr lang="en" sz="6000" dirty="0"/>
              <a:t>from </a:t>
            </a:r>
            <a:r>
              <a:rPr lang="en" sz="6000" u="sng" dirty="0">
                <a:solidFill>
                  <a:schemeClr val="hlink"/>
                </a:solidFill>
                <a:hlinkClick r:id="rId2"/>
              </a:rPr>
              <a:t>Adafruit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69" y="1360469"/>
            <a:ext cx="9641943" cy="5715019"/>
          </a:xfrm>
        </p:spPr>
        <p:txBody>
          <a:bodyPr>
            <a:noAutofit/>
          </a:bodyPr>
          <a:lstStyle/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switchstate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digitalRead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inPin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previous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debounce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outPin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previous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Pull-</a:t>
            </a:r>
            <a:r>
              <a:rPr lang="en-US" dirty="0"/>
              <a:t>u</a:t>
            </a:r>
            <a:r>
              <a:rPr lang="en-US" dirty="0" smtClean="0"/>
              <a:t>p Resistor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511568b6ce395f1b40000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6" y="2362404"/>
            <a:ext cx="5080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brightness of the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26" y="1360469"/>
            <a:ext cx="12218518" cy="5715019"/>
          </a:xfrm>
        </p:spPr>
        <p:txBody>
          <a:bodyPr>
            <a:normAutofit fontScale="92500" lnSpcReduction="20000"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Microcontrollers can only output 0 or 1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toggling the pin “on” 50% of the time, we can reduce the total power output to 50%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varying the % of time the pin is on, we can simulate analog output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a cleaner signal, the PWM output can be passed thru a RC filter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15</a:t>
            </a:fld>
            <a:endParaRPr lang="en-US"/>
          </a:p>
        </p:txBody>
      </p:sp>
      <p:sp>
        <p:nvSpPr>
          <p:cNvPr id="6" name="Shape 102"/>
          <p:cNvSpPr/>
          <p:nvPr/>
        </p:nvSpPr>
        <p:spPr>
          <a:xfrm>
            <a:off x="2694716" y="1617645"/>
            <a:ext cx="9279867" cy="50640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70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5_Inch_Spea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37" y="2032098"/>
            <a:ext cx="8475013" cy="6356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Sensing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ambient light</a:t>
            </a:r>
            <a:endParaRPr lang="en-US" dirty="0"/>
          </a:p>
        </p:txBody>
      </p:sp>
      <p:sp>
        <p:nvSpPr>
          <p:cNvPr id="4" name="Shape 163"/>
          <p:cNvSpPr/>
          <p:nvPr/>
        </p:nvSpPr>
        <p:spPr>
          <a:xfrm flipH="1">
            <a:off x="6829367" y="0"/>
            <a:ext cx="6526984" cy="47810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426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Slide Switch (Pin D2)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Temperature sensor (Pin A1)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Vibe Board (Pin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290" y="1360469"/>
            <a:ext cx="12273054" cy="5715019"/>
          </a:xfrm>
        </p:spPr>
        <p:txBody>
          <a:bodyPr>
            <a:normAutofit/>
          </a:bodyPr>
          <a:lstStyle/>
          <a:p>
            <a:r>
              <a:rPr lang="en-US" sz="3100" b="1" dirty="0" err="1"/>
              <a:t>Github</a:t>
            </a:r>
            <a:r>
              <a:rPr lang="en-US" sz="3100" b="1" dirty="0"/>
              <a:t> link with code and slides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>
                <a:hlinkClick r:id="rId2"/>
              </a:rPr>
              <a:t>https://github.com/outofjungle/YahooOpenHack2013</a:t>
            </a:r>
            <a:endParaRPr lang="en-US" sz="3100" dirty="0"/>
          </a:p>
          <a:p>
            <a:r>
              <a:rPr lang="en-US" sz="3100" b="1" dirty="0" err="1"/>
              <a:t>Arduino</a:t>
            </a:r>
            <a:r>
              <a:rPr lang="en-US" sz="3100" b="1" dirty="0"/>
              <a:t> Documentation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>
                <a:hlinkClick r:id="rId3"/>
              </a:rPr>
              <a:t>http://arduino.cc/en/Reference/HomePage</a:t>
            </a:r>
            <a:endParaRPr lang="en-US" sz="3100" dirty="0"/>
          </a:p>
          <a:p>
            <a:r>
              <a:rPr lang="en-US" sz="3100" b="1" dirty="0" err="1"/>
              <a:t>Lilypad</a:t>
            </a:r>
            <a:r>
              <a:rPr lang="en-US" sz="3100" b="1" dirty="0"/>
              <a:t> </a:t>
            </a:r>
            <a:r>
              <a:rPr lang="en-US" sz="3100" b="1" dirty="0" err="1"/>
              <a:t>Arduino</a:t>
            </a:r>
            <a:r>
              <a:rPr lang="en-US" sz="3100" b="1" dirty="0"/>
              <a:t> Reference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>
                <a:hlinkClick r:id="rId4"/>
              </a:rPr>
              <a:t>http://lilypadarduino.org/</a:t>
            </a:r>
            <a:endParaRPr lang="en-US" sz="3100" dirty="0"/>
          </a:p>
          <a:p>
            <a:r>
              <a:rPr lang="en-US" sz="3100" b="1" dirty="0" err="1"/>
              <a:t>Lilypad</a:t>
            </a:r>
            <a:r>
              <a:rPr lang="en-US" sz="3100" b="1" dirty="0"/>
              <a:t> </a:t>
            </a:r>
            <a:r>
              <a:rPr lang="en-US" sz="3100" b="1" dirty="0" err="1"/>
              <a:t>ProtoSnap</a:t>
            </a:r>
            <a:r>
              <a:rPr lang="en-US" sz="3100" b="1" dirty="0"/>
              <a:t> Schematics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>
                <a:hlinkClick r:id="rId5"/>
              </a:rPr>
              <a:t>http://dlnmh9ip6v2uc.cloudfront.net/datasheets/E-Textiles/Lilypad/LilyPad-Dev-v34b.pdf</a:t>
            </a:r>
            <a:endParaRPr lang="en-US" sz="3100" u="sng" dirty="0">
              <a:solidFill>
                <a:schemeClr val="hlink"/>
              </a:solidFill>
            </a:endParaRPr>
          </a:p>
          <a:p>
            <a:endParaRPr lang="en-US" sz="3100" dirty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094" y="1360469"/>
            <a:ext cx="12259250" cy="5715019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" b="1" dirty="0" smtClean="0"/>
              <a:t>Debouncing</a:t>
            </a:r>
            <a:endParaRPr lang="en-US" b="1" dirty="0"/>
          </a:p>
          <a:p>
            <a:pPr marL="571500" lvl="0" indent="-571500">
              <a:buFont typeface="Arial"/>
              <a:buChar char="•"/>
            </a:pPr>
            <a:r>
              <a:rPr lang="en" u="sng" dirty="0" smtClean="0">
                <a:solidFill>
                  <a:schemeClr val="hlink"/>
                </a:solidFill>
                <a:hlinkClick r:id="rId2"/>
              </a:rPr>
              <a:t>http://arduino.cc/en/Tutorial/Debounce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://www.engscope.com/pic-example-codes/basic-io-button-debounce/</a:t>
            </a:r>
            <a:endParaRPr lang="en-US" u="sng" dirty="0">
              <a:solidFill>
                <a:schemeClr val="hlink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http://learn.adafruit.com/tilt-sensor/using-a-tilt-sensor</a:t>
            </a:r>
            <a:endParaRPr lang="en-US" dirty="0" smtClean="0"/>
          </a:p>
          <a:p>
            <a:pPr lvl="0"/>
            <a:r>
              <a:rPr lang="en" b="1" dirty="0" smtClean="0"/>
              <a:t>Pulse-width </a:t>
            </a:r>
            <a:r>
              <a:rPr lang="en" b="1" dirty="0"/>
              <a:t>modulation</a:t>
            </a:r>
            <a:endParaRPr lang="en-US" b="1" dirty="0"/>
          </a:p>
          <a:p>
            <a:pPr marL="571500" lvl="0" indent="-571500"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http://arduino.cc/en/Tutorial/PWM</a:t>
            </a:r>
            <a:endParaRPr lang="en-US" u="sng" dirty="0">
              <a:solidFill>
                <a:schemeClr val="hlink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</a:rPr>
              <a:t>http://www.protostack.com/blog/2011/06/atmega168a-pulse-width-modulation-pwm/</a:t>
            </a:r>
            <a:endParaRPr lang="en-US" u="sng" dirty="0">
              <a:solidFill>
                <a:schemeClr val="hlink"/>
              </a:solidFill>
            </a:endParaRPr>
          </a:p>
          <a:p>
            <a:r>
              <a:rPr lang="en-US" b="1" dirty="0"/>
              <a:t>Pull-up and pull-down resistors</a:t>
            </a:r>
            <a:endParaRPr lang="en" u="sng" dirty="0">
              <a:solidFill>
                <a:schemeClr val="hlink"/>
              </a:solidFill>
              <a:hlinkClick r:id="rId6"/>
            </a:endParaRPr>
          </a:p>
          <a:p>
            <a:pPr marL="571500" lvl="0" indent="-571500"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https://learn.sparkfun.com/tutorials/pull-up-resistors</a:t>
            </a:r>
            <a:endParaRPr lang="en-US" u="sng" dirty="0">
              <a:solidFill>
                <a:schemeClr val="hlin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Venkataraju</a:t>
            </a:r>
            <a:r>
              <a:rPr lang="en-US" dirty="0"/>
              <a:t> and Jeremiah </a:t>
            </a:r>
            <a:r>
              <a:rPr lang="en-US" dirty="0" err="1"/>
              <a:t>Wuenschel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Arduino</a:t>
            </a:r>
            <a:r>
              <a:rPr lang="en-US" dirty="0" smtClean="0"/>
              <a:t> IDE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http://arduino.cc/en/Main/</a:t>
            </a:r>
            <a:r>
              <a:rPr lang="en-US" dirty="0" smtClean="0">
                <a:hlinkClick r:id="rId2"/>
              </a:rPr>
              <a:t>Software</a:t>
            </a:r>
            <a:endParaRPr lang="en-US" dirty="0" smtClean="0"/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Install FTDI drivers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http://www.ftdichip.com/Drivers/</a:t>
            </a:r>
            <a:r>
              <a:rPr lang="en-US" dirty="0" smtClean="0">
                <a:hlinkClick r:id="rId3"/>
              </a:rPr>
              <a:t>VCP.htm</a:t>
            </a:r>
            <a:endParaRPr lang="en-US" dirty="0" smtClean="0"/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Program </a:t>
            </a:r>
            <a:r>
              <a:rPr lang="en-US" dirty="0" err="1" smtClean="0"/>
              <a:t>Arduino</a:t>
            </a:r>
            <a:r>
              <a:rPr lang="en-US" dirty="0" smtClean="0"/>
              <a:t> with example blink sketch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Lights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LED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5688" y="7810500"/>
            <a:ext cx="3414712" cy="438150"/>
          </a:xfrm>
        </p:spPr>
        <p:txBody>
          <a:bodyPr/>
          <a:lstStyle/>
          <a:p>
            <a:fld id="{B2ACCBA8-5022-9E46-8DEA-AF9CA5E1705D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 descr="iStock_000005968189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8805" y="3077280"/>
            <a:ext cx="7786017" cy="51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Wiring </a:t>
            </a:r>
            <a:r>
              <a:rPr lang="en-US" dirty="0" smtClean="0"/>
              <a:t>an </a:t>
            </a:r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led-wi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7" y="1882090"/>
            <a:ext cx="3962840" cy="44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05249" y="4145310"/>
            <a:ext cx="6140827" cy="4084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Touch Of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the color of the multi color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/>
          <p:nvPr/>
        </p:nvSpPr>
        <p:spPr>
          <a:xfrm>
            <a:off x="6016579" y="2622759"/>
            <a:ext cx="6841821" cy="68418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Pushing 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Why Debounce?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Switches are not perfect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contact connection and disconnect are not clean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Produces a period of instability in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404</Words>
  <Application>Microsoft Macintosh PowerPoint</Application>
  <PresentationFormat>Custom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Lilypad Arduino Workshop</vt:lpstr>
      <vt:lpstr>Setup</vt:lpstr>
      <vt:lpstr>Blinking Lights</vt:lpstr>
      <vt:lpstr>Wiring an LED</vt:lpstr>
      <vt:lpstr>A Touch Of Color</vt:lpstr>
      <vt:lpstr>Pushing Buttons</vt:lpstr>
      <vt:lpstr>Why Debounce?</vt:lpstr>
      <vt:lpstr>Debouncing an Input</vt:lpstr>
      <vt:lpstr>Solution - from Adafruit</vt:lpstr>
      <vt:lpstr>Pull-up Resistor</vt:lpstr>
      <vt:lpstr>Fading Lights</vt:lpstr>
      <vt:lpstr>Pulse-width Modulation</vt:lpstr>
      <vt:lpstr>Pulse-width Modulation</vt:lpstr>
      <vt:lpstr>Making Noise</vt:lpstr>
      <vt:lpstr>Sensing Light</vt:lpstr>
      <vt:lpstr>More…</vt:lpstr>
      <vt:lpstr>Resources</vt:lpstr>
      <vt:lpstr>Resources (cont.)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 Douris</dc:creator>
  <cp:lastModifiedBy>Y.CORP.YAHOO.COM\vvenkat</cp:lastModifiedBy>
  <cp:revision>50</cp:revision>
  <dcterms:created xsi:type="dcterms:W3CDTF">2011-04-22T16:56:24Z</dcterms:created>
  <dcterms:modified xsi:type="dcterms:W3CDTF">2013-09-28T19:02:07Z</dcterms:modified>
</cp:coreProperties>
</file>