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2A2B8-BAC4-4DB2-A40A-9D4AA728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6D8A2E-3173-4EDE-8E16-055FB0CB9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B4C59-734D-43E1-83C2-3601E6E6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B39-C514-4EDC-AE72-A18262C50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80B2B-B2AE-44E0-8C79-04A9A0F5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DE0AD-8692-46E6-B7AC-B830733F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C5B-38D6-4F9F-BF0D-DB34E3C89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5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5A78E-1850-473F-8236-4C47713F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B99368-D010-4FEE-A34B-0BA362567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9BFE9-5B1E-4C47-8B79-CD99EBD8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B39-C514-4EDC-AE72-A18262C50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00411-FF01-48CA-B579-238C1A38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73B99-30A6-4953-9D21-5C8B54DC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C5B-38D6-4F9F-BF0D-DB34E3C89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7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6DEBA7-B8CC-4E65-84AB-AD3D9ADD5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2DDE67-4931-4297-A155-2B1878144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2C49B-CF47-4C45-93BB-68E18D04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B39-C514-4EDC-AE72-A18262C50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C7649-3962-4B02-BD32-AB051202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F2209-7268-4A0A-94F9-5086F25D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C5B-38D6-4F9F-BF0D-DB34E3C89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8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B9EFB-68D4-48D0-B246-98163643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B3634-43A4-46AD-A06F-A0A66941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4C03B-9961-4D02-8647-34975219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B39-C514-4EDC-AE72-A18262C50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365C9-6D9A-46CB-99C2-9323B677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1F7A1-5877-4FDC-BA81-EFE0F5AF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C5B-38D6-4F9F-BF0D-DB34E3C89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0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FF131-BF70-40B3-8990-5CF1C8A7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860E4-30A1-4EA9-BCC5-CBA88D5E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03B7A-3001-4626-B5D1-557244CF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B39-C514-4EDC-AE72-A18262C50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99B21-B8E4-4C54-9BA1-D084C5C3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DE6C7-6692-4E75-ACF6-7FEFA6F5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C5B-38D6-4F9F-BF0D-DB34E3C89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20A0C-4722-4123-90BD-4FD7272B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8304A-8127-48A4-BEC6-94BDEFD3E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15A78-0885-43B0-BA29-A877D47B9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3A504-1621-4C9F-942F-7965BBB6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B39-C514-4EDC-AE72-A18262C50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8AF70C-4221-452E-A852-35892D2D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2D5CE-BDCC-48FE-9995-C43E68BF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C5B-38D6-4F9F-BF0D-DB34E3C89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6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B62AD-3B11-45DE-B6BC-D4C15F22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581B2-EAD4-405D-AC91-F1AA50E60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720AD5-F4FE-4CB8-8F1D-F091DDD24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75CA7B-5853-47FC-8EFD-34CAFB093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FD7903-83AC-482D-A1E5-2A8E2DFC9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D20A9C-F6FA-40A2-8D39-4E66220C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B39-C514-4EDC-AE72-A18262C50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4057A1-A36B-4C2D-B169-4947E373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D67FF7-58DE-4F73-BC6B-4FBCCA82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C5B-38D6-4F9F-BF0D-DB34E3C89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7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C8C25-C7CE-4E30-9579-B60B6576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A5B6D4-580B-47FD-BD11-4670EACE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B39-C514-4EDC-AE72-A18262C50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180A6C-22FB-4D87-B5CB-2C67335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2A5632-3F83-4DB8-B5FE-39094895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C5B-38D6-4F9F-BF0D-DB34E3C89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1E212D-A75A-4504-8E4A-F633B3C5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B39-C514-4EDC-AE72-A18262C50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AAD406-B2D1-482A-9520-CE8747B5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72613F-A94D-42C8-821E-A5C110BB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C5B-38D6-4F9F-BF0D-DB34E3C89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2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1207D-9E20-4957-92C0-AFD105CE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C5F2E-C051-4F94-83FC-5342DB6B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2A3A8-7232-40FB-9B9C-E86B97E0D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7483B3-CC88-408C-9A71-8FA046C5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B39-C514-4EDC-AE72-A18262C50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53437-0777-48FC-812E-F34283A8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88398-ECAC-4678-A333-F8E65FBA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C5B-38D6-4F9F-BF0D-DB34E3C89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742A2-B322-4264-90AE-3D3CA0AC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5C1976-64E6-40CE-84B9-D361318BB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E9776-2ECB-461E-9B8C-1A76D84BD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396ED6-A026-46A3-96E1-835DD7A9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B39-C514-4EDC-AE72-A18262C50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76E4C-A379-4672-98D0-BAD297A0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AAAEC-40F5-41FE-A8D5-E14CC514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FC5B-38D6-4F9F-BF0D-DB34E3C89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2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5AC183-BDC0-42AA-8D6A-0BB29B06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9400B-1D72-442A-9B05-58BF602C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4AAC2-09BE-4890-B55E-6D873151A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0B39-C514-4EDC-AE72-A18262C50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C1F98-B9E4-4A01-A12F-CF7993EBF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021FD-D08A-493C-B559-4B070D50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FC5B-38D6-4F9F-BF0D-DB34E3C89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2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0906FC8-554F-4C42-852E-3A762F9A8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00716"/>
              </p:ext>
            </p:extLst>
          </p:nvPr>
        </p:nvGraphicFramePr>
        <p:xfrm>
          <a:off x="362857" y="101600"/>
          <a:ext cx="11698515" cy="647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703">
                  <a:extLst>
                    <a:ext uri="{9D8B030D-6E8A-4147-A177-3AD203B41FA5}">
                      <a16:colId xmlns:a16="http://schemas.microsoft.com/office/drawing/2014/main" val="3162595581"/>
                    </a:ext>
                  </a:extLst>
                </a:gridCol>
                <a:gridCol w="2339703">
                  <a:extLst>
                    <a:ext uri="{9D8B030D-6E8A-4147-A177-3AD203B41FA5}">
                      <a16:colId xmlns:a16="http://schemas.microsoft.com/office/drawing/2014/main" val="2442071027"/>
                    </a:ext>
                  </a:extLst>
                </a:gridCol>
                <a:gridCol w="2339703">
                  <a:extLst>
                    <a:ext uri="{9D8B030D-6E8A-4147-A177-3AD203B41FA5}">
                      <a16:colId xmlns:a16="http://schemas.microsoft.com/office/drawing/2014/main" val="2205822984"/>
                    </a:ext>
                  </a:extLst>
                </a:gridCol>
                <a:gridCol w="2339703">
                  <a:extLst>
                    <a:ext uri="{9D8B030D-6E8A-4147-A177-3AD203B41FA5}">
                      <a16:colId xmlns:a16="http://schemas.microsoft.com/office/drawing/2014/main" val="1417113470"/>
                    </a:ext>
                  </a:extLst>
                </a:gridCol>
                <a:gridCol w="2339703">
                  <a:extLst>
                    <a:ext uri="{9D8B030D-6E8A-4147-A177-3AD203B41FA5}">
                      <a16:colId xmlns:a16="http://schemas.microsoft.com/office/drawing/2014/main" val="1739398261"/>
                    </a:ext>
                  </a:extLst>
                </a:gridCol>
              </a:tblGrid>
              <a:tr h="809171">
                <a:tc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OSI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TCP/IP 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Other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70745"/>
                  </a:ext>
                </a:extLst>
              </a:tr>
              <a:tr h="809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Alligator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Application</a:t>
                      </a:r>
                      <a:endParaRPr lang="ko-KR" altLang="en-US" sz="3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L7-</a:t>
                      </a:r>
                      <a:r>
                        <a:rPr lang="ko-KR" altLang="en-US" sz="3600" dirty="0"/>
                        <a:t>방화벽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HTTP</a:t>
                      </a:r>
                      <a:endParaRPr lang="ko-KR" altLang="en-US" sz="3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FTP, SSH,DNS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407111"/>
                  </a:ext>
                </a:extLst>
              </a:tr>
              <a:tr h="809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Pet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35222"/>
                  </a:ext>
                </a:extLst>
              </a:tr>
              <a:tr h="809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Steve’s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Session</a:t>
                      </a:r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62824"/>
                  </a:ext>
                </a:extLst>
              </a:tr>
              <a:tr h="809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Touch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Transport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L4-</a:t>
                      </a:r>
                      <a:r>
                        <a:rPr lang="ko-KR" altLang="en-US" sz="3600" dirty="0"/>
                        <a:t>공유기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TCP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UDP, ICMP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529800"/>
                  </a:ext>
                </a:extLst>
              </a:tr>
              <a:tr h="809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Not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Network L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L3-</a:t>
                      </a:r>
                      <a:r>
                        <a:rPr lang="ko-KR" altLang="en-US" sz="3600" dirty="0"/>
                        <a:t>라우터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IP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IPv6, ARP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17413"/>
                  </a:ext>
                </a:extLst>
              </a:tr>
              <a:tr h="809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Do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Data Link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L2-</a:t>
                      </a:r>
                      <a:r>
                        <a:rPr lang="ko-KR" altLang="en-US" sz="3600" dirty="0"/>
                        <a:t>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Ethernet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20866"/>
                  </a:ext>
                </a:extLst>
              </a:tr>
              <a:tr h="809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Please 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Physical 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7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74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7</cp:revision>
  <dcterms:created xsi:type="dcterms:W3CDTF">2024-07-25T07:19:38Z</dcterms:created>
  <dcterms:modified xsi:type="dcterms:W3CDTF">2024-07-25T07:50:49Z</dcterms:modified>
</cp:coreProperties>
</file>