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ost Requests">
            <a:extLst>
              <a:ext uri="{FF2B5EF4-FFF2-40B4-BE49-F238E27FC236}">
                <a16:creationId xmlns:a16="http://schemas.microsoft.com/office/drawing/2014/main" id="{F3847634-52F2-495A-85A7-F8F7CF79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0"/>
            <a:ext cx="9436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orough">
            <a:extLst>
              <a:ext uri="{FF2B5EF4-FFF2-40B4-BE49-F238E27FC236}">
                <a16:creationId xmlns:a16="http://schemas.microsoft.com/office/drawing/2014/main" id="{F9123867-8794-4E95-9395-D6E66235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0"/>
            <a:ext cx="12192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ncy">
            <a:extLst>
              <a:ext uri="{FF2B5EF4-FFF2-40B4-BE49-F238E27FC236}">
                <a16:creationId xmlns:a16="http://schemas.microsoft.com/office/drawing/2014/main" id="{FDFBAC7A-91CA-42F6-B12E-E923E45E1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67" y="0"/>
            <a:ext cx="11195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oY">
            <a:extLst>
              <a:ext uri="{FF2B5EF4-FFF2-40B4-BE49-F238E27FC236}">
                <a16:creationId xmlns:a16="http://schemas.microsoft.com/office/drawing/2014/main" id="{3DD450FB-441A-4FEC-96E0-63E53A6D6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49" y="0"/>
            <a:ext cx="92559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pen vs. Closed">
            <a:extLst>
              <a:ext uri="{FF2B5EF4-FFF2-40B4-BE49-F238E27FC236}">
                <a16:creationId xmlns:a16="http://schemas.microsoft.com/office/drawing/2014/main" id="{9897780E-FFE1-4CA9-ADD1-B2F20BD2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3" y="0"/>
            <a:ext cx="10638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Ryan Norman</cp:lastModifiedBy>
  <cp:revision>1</cp:revision>
  <dcterms:created xsi:type="dcterms:W3CDTF">2022-12-08T17:48:35Z</dcterms:created>
  <dcterms:modified xsi:type="dcterms:W3CDTF">2022-12-08T17:49:35Z</dcterms:modified>
</cp:coreProperties>
</file>