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verage" panose="020B0604020202020204" charset="0"/>
      <p:regular r:id="rId23"/>
    </p:embeddedFont>
    <p:embeddedFont>
      <p:font typeface="Oswald" panose="00000500000000000000" pitchFamily="2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Medium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b98980ae0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b98980ae0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b98980ae0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b98980ae0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b98980ae0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b98980ae0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b98980ae0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b98980ae0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b98980ae0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b98980ae0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b98980ae0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b98980ae0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b98980ae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b98980ae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06f3e7c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06f3e7c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06f3e7cc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06f3e7cc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06f3e7cc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06f3e7cc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b98980ae0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b98980ae0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Text Only">
  <p:cSld name="CUSTOM_2_7_2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6222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yannorma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jpg"/><Relationship Id="rId4" Type="http://schemas.openxmlformats.org/officeDocument/2006/relationships/hyperlink" Target="https://github.com/outofthenorm27/NYC-OpenDat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311 Service Requests in the 2020 Pandemic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9,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41 columns to 16</a:t>
            </a:r>
            <a:br>
              <a:rPr lang="en"/>
            </a:b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425" y="1017730"/>
            <a:ext cx="4559950" cy="3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181 total different complaints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most common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475" y="1152475"/>
            <a:ext cx="4953950" cy="37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Agencies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 City Police Department is the most active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*Full descriptions available online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725" y="1152475"/>
            <a:ext cx="3747525" cy="37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requests coming from Brooklyn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462675" cy="29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requests were submitted to 311 by phone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00" y="1152475"/>
            <a:ext cx="3306300" cy="2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19295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Visualizations</a:t>
            </a:r>
            <a:endParaRPr sz="5100"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ost Requests">
            <a:extLst>
              <a:ext uri="{FF2B5EF4-FFF2-40B4-BE49-F238E27FC236}">
                <a16:creationId xmlns:a16="http://schemas.microsoft.com/office/drawing/2014/main" id="{F3847634-52F2-495A-85A7-F8F7CF79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0"/>
            <a:ext cx="70774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orough">
            <a:extLst>
              <a:ext uri="{FF2B5EF4-FFF2-40B4-BE49-F238E27FC236}">
                <a16:creationId xmlns:a16="http://schemas.microsoft.com/office/drawing/2014/main" id="{F9123867-8794-4E95-9395-D6E66235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0"/>
            <a:ext cx="9144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gency">
            <a:extLst>
              <a:ext uri="{FF2B5EF4-FFF2-40B4-BE49-F238E27FC236}">
                <a16:creationId xmlns:a16="http://schemas.microsoft.com/office/drawing/2014/main" id="{FDFBAC7A-91CA-42F6-B12E-E923E45E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6" y="0"/>
            <a:ext cx="83964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34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YoY">
            <a:extLst>
              <a:ext uri="{FF2B5EF4-FFF2-40B4-BE49-F238E27FC236}">
                <a16:creationId xmlns:a16="http://schemas.microsoft.com/office/drawing/2014/main" id="{3DD450FB-441A-4FEC-96E0-63E53A6D6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" y="0"/>
            <a:ext cx="69419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61100" cy="261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4294967295"/>
          </p:nvPr>
        </p:nvSpPr>
        <p:spPr>
          <a:xfrm>
            <a:off x="3491875" y="2762625"/>
            <a:ext cx="21774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Ryan Norman 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Senior Data Analyst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4445088" y="351296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3491838" y="3592686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https://www.linkedin.com/in/ryannorman/</a:t>
            </a:r>
            <a:endParaRPr sz="13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https://github.com/outofthenorm27/NYC-OpenData</a:t>
            </a:r>
            <a:endParaRPr sz="13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l="35887" t="13043" r="1404"/>
          <a:stretch/>
        </p:blipFill>
        <p:spPr>
          <a:xfrm>
            <a:off x="3679990" y="951650"/>
            <a:ext cx="1784023" cy="16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Open vs. Closed">
            <a:extLst>
              <a:ext uri="{FF2B5EF4-FFF2-40B4-BE49-F238E27FC236}">
                <a16:creationId xmlns:a16="http://schemas.microsoft.com/office/drawing/2014/main" id="{9897780E-FFE1-4CA9-ADD1-B2F20BD27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90" y="0"/>
            <a:ext cx="79790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City Officials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Law Enforcement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Department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Estate Professionals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Approach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141275" y="123782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The “Ask”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141350" y="182890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Identify Data Sources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141350" y="241997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Data Retrieval Plan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141350" y="301105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141275" y="360215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Analyze for Trends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141350" y="419327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Tell the Story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429795" y="1274754"/>
            <a:ext cx="577822" cy="412443"/>
            <a:chOff x="453224" y="1424000"/>
            <a:chExt cx="510985" cy="364800"/>
          </a:xfrm>
        </p:grpSpPr>
        <p:sp>
          <p:nvSpPr>
            <p:cNvPr id="98" name="Google Shape;98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99" name="Google Shape;99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0" name="Google Shape;100;p17"/>
          <p:cNvGrpSpPr/>
          <p:nvPr/>
        </p:nvGrpSpPr>
        <p:grpSpPr>
          <a:xfrm>
            <a:off x="429795" y="1865844"/>
            <a:ext cx="577822" cy="412443"/>
            <a:chOff x="453224" y="1424000"/>
            <a:chExt cx="510985" cy="364800"/>
          </a:xfrm>
        </p:grpSpPr>
        <p:sp>
          <p:nvSpPr>
            <p:cNvPr id="101" name="Google Shape;101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2" name="Google Shape;102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3" name="Google Shape;103;p17"/>
          <p:cNvGrpSpPr/>
          <p:nvPr/>
        </p:nvGrpSpPr>
        <p:grpSpPr>
          <a:xfrm>
            <a:off x="429795" y="2456934"/>
            <a:ext cx="577822" cy="412443"/>
            <a:chOff x="453224" y="1424000"/>
            <a:chExt cx="510985" cy="364800"/>
          </a:xfrm>
        </p:grpSpPr>
        <p:sp>
          <p:nvSpPr>
            <p:cNvPr id="104" name="Google Shape;104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5" name="Google Shape;105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6" name="Google Shape;106;p17"/>
          <p:cNvGrpSpPr/>
          <p:nvPr/>
        </p:nvGrpSpPr>
        <p:grpSpPr>
          <a:xfrm>
            <a:off x="429795" y="3048024"/>
            <a:ext cx="577822" cy="412443"/>
            <a:chOff x="453224" y="1424000"/>
            <a:chExt cx="510985" cy="364800"/>
          </a:xfrm>
        </p:grpSpPr>
        <p:sp>
          <p:nvSpPr>
            <p:cNvPr id="107" name="Google Shape;107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8" name="Google Shape;108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9" name="Google Shape;109;p17"/>
          <p:cNvGrpSpPr/>
          <p:nvPr/>
        </p:nvGrpSpPr>
        <p:grpSpPr>
          <a:xfrm>
            <a:off x="429795" y="3639114"/>
            <a:ext cx="577822" cy="412443"/>
            <a:chOff x="453224" y="1424000"/>
            <a:chExt cx="510985" cy="364800"/>
          </a:xfrm>
        </p:grpSpPr>
        <p:sp>
          <p:nvSpPr>
            <p:cNvPr id="110" name="Google Shape;110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11" name="Google Shape;111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12" name="Google Shape;112;p17"/>
          <p:cNvGrpSpPr/>
          <p:nvPr/>
        </p:nvGrpSpPr>
        <p:grpSpPr>
          <a:xfrm>
            <a:off x="429795" y="4230204"/>
            <a:ext cx="577822" cy="412443"/>
            <a:chOff x="453224" y="1424000"/>
            <a:chExt cx="510985" cy="364800"/>
          </a:xfrm>
        </p:grpSpPr>
        <p:sp>
          <p:nvSpPr>
            <p:cNvPr id="113" name="Google Shape;113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14" name="Google Shape;114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Asked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Which agencies were called the most?</a:t>
            </a:r>
            <a:br>
              <a:rPr lang="en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were the most common service request types during the 2020 Covid-19 pandemic?</a:t>
            </a:r>
            <a:br>
              <a:rPr lang="en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Which area of the city did requests occur most frequently?</a:t>
            </a:r>
            <a:br>
              <a:rPr lang="en" sz="2000"/>
            </a:b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Source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NYC 311 Service Requests from 2010 to Present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Spans over 10 years of requests for access to non-emergency municipal services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Daily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https://data.cityofnewyork.us/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198" y="1017725"/>
            <a:ext cx="41940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in this Dataset?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100" y="1919150"/>
            <a:ext cx="5613800" cy="10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in this Dataset?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29" y="1107575"/>
            <a:ext cx="840017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11700" y="1142600"/>
            <a:ext cx="859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04300" y="1317700"/>
            <a:ext cx="1624644" cy="11379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OpenData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2073875" y="1849275"/>
            <a:ext cx="435600" cy="20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2601475" y="1437525"/>
            <a:ext cx="1108200" cy="10332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425525" y="1385125"/>
            <a:ext cx="1748740" cy="1138000"/>
          </a:xfrm>
          <a:prstGeom prst="flowChartPredefined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6890135" y="1385125"/>
            <a:ext cx="1748740" cy="1138000"/>
          </a:xfrm>
          <a:prstGeom prst="flowChartPredefined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314400" y="1849275"/>
            <a:ext cx="435600" cy="20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849800" y="1849275"/>
            <a:ext cx="435600" cy="20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602725" y="2746400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Website API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419975" y="2746400"/>
            <a:ext cx="186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Python GET requests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Filtered data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 JSONs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367200" y="2746400"/>
            <a:ext cx="186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Drop columns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Remove NaN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Format data types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On-screen Show (16:9)</PresentationFormat>
  <Paragraphs>59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Roboto</vt:lpstr>
      <vt:lpstr>Arial</vt:lpstr>
      <vt:lpstr>Roboto Medium</vt:lpstr>
      <vt:lpstr>Average</vt:lpstr>
      <vt:lpstr>Oswald</vt:lpstr>
      <vt:lpstr>Slate</vt:lpstr>
      <vt:lpstr>NYC 311 Service Requests in the 2020 Pandemic</vt:lpstr>
      <vt:lpstr>The Team</vt:lpstr>
      <vt:lpstr>Target audience</vt:lpstr>
      <vt:lpstr>Analysis Approach </vt:lpstr>
      <vt:lpstr>Questions Asked</vt:lpstr>
      <vt:lpstr>The Data Source</vt:lpstr>
      <vt:lpstr>What's in this Dataset?</vt:lpstr>
      <vt:lpstr>What's in this Dataset?</vt:lpstr>
      <vt:lpstr>Data Pipeline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311 Service Requests in the 2020 Pandemic</dc:title>
  <cp:lastModifiedBy>Ryan Norman</cp:lastModifiedBy>
  <cp:revision>1</cp:revision>
  <dcterms:modified xsi:type="dcterms:W3CDTF">2022-12-08T17:53:21Z</dcterms:modified>
</cp:coreProperties>
</file>