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0C7B-83E6-0C70-80E5-A158CC2B1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78609-753B-FCEF-2DC8-B4417AB5B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8DDB1-4B09-E84D-2B9B-5A6BF39F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AB22-C2AB-C8A1-DFA9-99AB6868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962F-3A74-582A-9C18-64A0C4DB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1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81CC-1FA2-842C-B35E-147B84C2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7296E-CAB4-CE31-C018-BF02295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9F2A-63E7-301C-347D-B77B9C30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E298-FE02-1B70-02E4-AC3DE3C9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1ADD-D253-2789-43A2-935F976E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8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BB3C6-3C65-B26B-E827-ADDE118B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B932D-82CE-A169-7A69-9F88C0AF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1EF8-9BCC-4AFA-CC49-69C6E97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37AA-2443-84D3-26CC-1118D321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E056E-3F11-9FBA-2390-899E8FD2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60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3663-4C29-849E-770A-9ED3F300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666B-21B8-E57D-7AF7-D27A0428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25D1-0E41-5E3D-9674-6FC3661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7B0E-015B-0F03-058C-4C84D79F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E27C-462A-B401-34FC-2B6B2B5E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1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28DC-8EB3-E417-330B-984DC78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141B-9A0C-91D9-0146-17C0EAEB8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B14E-4B19-4E87-89B5-C704DBD7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CF41-3523-076A-DE2C-326E791A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C3A8E-6319-8945-61B4-46804CA7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8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7873F-82E2-A570-F62A-4581D5A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3B86-0D17-3E90-36CD-72D328417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0AC59-5C7A-1C01-53FD-E2B1E6AB5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EBD8-7B44-2F2D-5A7A-6F7D5D97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40216-F8DB-32C6-B823-2702172E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E85C6-C6AD-EE41-8EB5-AD8CDB2C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4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0F89-1D84-AA05-40ED-573CD56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66F4F-71FF-1F9B-4A38-DBFE5429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5881A-4597-0AD3-29D9-988A89428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37BA9-1FD5-78FB-C3CD-E19A7A995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1939-CDCB-2139-BE07-5A36D7D1A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7570-F3F6-A52C-3A1A-E319EE31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51D57-CCCB-FDB4-EFB5-98EEABFA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77E18-57CB-6234-1A3F-AC0E7B7A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36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FA45-5C66-4B18-5326-8437FE67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B32EF-E2A7-3A24-E9E1-AC7153BA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63C9-21FD-3E91-4FDB-50EED48E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8760-E580-DD74-E5B0-1228F618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8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1CC5D-E6E1-5174-034C-F69B3750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1EDC0C-5BF4-DA10-16F4-A128B6E9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0D7E-40D3-C177-273C-856319A5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69C-EA08-515C-8243-C25B954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8271-5229-82A1-F9C2-C0905F92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F7536-4E6F-9A94-1C59-523CD29C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BBAAC-9941-F27E-F1FE-D735480F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571D9-4A23-85A4-21EA-5399484E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DACF-0C5F-C257-BC17-74304B98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5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74F1-FF96-B348-786E-1584551C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57BDD-8D57-D093-5E64-EF51E187F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EB52A-FC3A-419E-2D7E-38C57C5F5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A8477-05DC-1BB8-7D08-C0034B67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80F83-558C-35D9-C003-611E7A59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2FCAF-38F3-60DA-6203-D155C9B7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0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F6B84-5851-CA27-6C27-829D022B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DAD3-5FD1-1DAC-D1C3-6131293DA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51FD-99CB-6DF7-0DAD-1BEECE403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407EA-5393-4A48-B35B-FC358722DE46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F221-ACEB-ED02-BB12-A0A1EFB2F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B932-C649-3260-E97E-373EC6B04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23513-4661-485A-9563-788BA5661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8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armed Turcoman, with his Bow 1803.">
            <a:extLst>
              <a:ext uri="{FF2B5EF4-FFF2-40B4-BE49-F238E27FC236}">
                <a16:creationId xmlns:a16="http://schemas.microsoft.com/office/drawing/2014/main" id="{86ED8922-B197-F159-F243-08A1E36CF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17" y="581025"/>
            <a:ext cx="2904163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36759-B5EF-466A-9302-7E840A9925D3}"/>
              </a:ext>
            </a:extLst>
          </p:cNvPr>
          <p:cNvSpPr txBox="1"/>
          <p:nvPr/>
        </p:nvSpPr>
        <p:spPr>
          <a:xfrm>
            <a:off x="952499" y="466725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This is a Turcoman. He can be your enemy or your friend. I don’t know.</a:t>
            </a:r>
          </a:p>
          <a:p>
            <a:pPr algn="ctr"/>
            <a:r>
              <a:rPr lang="en-US" altLang="ko-KR" dirty="0"/>
              <a:t>This text can be your enemy, too. I don’t know.</a:t>
            </a:r>
          </a:p>
          <a:p>
            <a:pPr algn="ctr"/>
            <a:r>
              <a:rPr lang="en-US" altLang="ko-KR" dirty="0"/>
              <a:t>What the hell do I know.</a:t>
            </a:r>
          </a:p>
          <a:p>
            <a:pPr algn="ctr"/>
            <a:r>
              <a:rPr lang="en-US" altLang="ko-KR" dirty="0"/>
              <a:t>Damn, but I </a:t>
            </a:r>
            <a:r>
              <a:rPr lang="en-US" altLang="ko-KR" dirty="0" err="1"/>
              <a:t>gotta</a:t>
            </a:r>
            <a:r>
              <a:rPr lang="en-US" altLang="ko-KR" dirty="0"/>
              <a:t> know something.</a:t>
            </a:r>
          </a:p>
        </p:txBody>
      </p:sp>
    </p:spTree>
    <p:extLst>
      <p:ext uri="{BB962C8B-B14F-4D97-AF65-F5344CB8AC3E}">
        <p14:creationId xmlns:p14="http://schemas.microsoft.com/office/powerpoint/2010/main" val="93704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C5419-CE24-1DC4-B385-D3ADD8A7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1447523"/>
            <a:ext cx="629690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urkmenistan - The Kara Kum Desert">
            <a:extLst>
              <a:ext uri="{FF2B5EF4-FFF2-40B4-BE49-F238E27FC236}">
                <a16:creationId xmlns:a16="http://schemas.microsoft.com/office/drawing/2014/main" id="{A6E72679-6930-CDE3-313D-0B41CF6AA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571500"/>
            <a:ext cx="8572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6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A2CD7C9FDEE7E4486153EF738734267" ma:contentTypeVersion="12" ma:contentTypeDescription="새 문서를 만듭니다." ma:contentTypeScope="" ma:versionID="72419bcff3216db08bf25d99f812fe44">
  <xsd:schema xmlns:xsd="http://www.w3.org/2001/XMLSchema" xmlns:xs="http://www.w3.org/2001/XMLSchema" xmlns:p="http://schemas.microsoft.com/office/2006/metadata/properties" xmlns:ns3="818094b1-3b43-45e4-8c8e-94cbd826320a" targetNamespace="http://schemas.microsoft.com/office/2006/metadata/properties" ma:root="true" ma:fieldsID="8172ddc1f0558d1b48c91a7843a61c9f" ns3:_="">
    <xsd:import namespace="818094b1-3b43-45e4-8c8e-94cbd8263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094b1-3b43-45e4-8c8e-94cbd8263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8094b1-3b43-45e4-8c8e-94cbd826320a" xsi:nil="true"/>
  </documentManagement>
</p:properties>
</file>

<file path=customXml/itemProps1.xml><?xml version="1.0" encoding="utf-8"?>
<ds:datastoreItem xmlns:ds="http://schemas.openxmlformats.org/officeDocument/2006/customXml" ds:itemID="{5A777ED8-3451-4EB9-A7D8-2CB0DF6E01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8094b1-3b43-45e4-8c8e-94cbd8263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60894B-E49C-4CB4-BEC0-BEB3E25BD9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E70204-1B90-48AB-8C1A-586C4D57A3A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18094b1-3b43-45e4-8c8e-94cbd826320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Byungsung Park (박병성)</dc:creator>
  <cp:lastModifiedBy>Byungsung Park (박병성)</cp:lastModifiedBy>
  <cp:revision>1</cp:revision>
  <dcterms:created xsi:type="dcterms:W3CDTF">2024-07-31T13:45:13Z</dcterms:created>
  <dcterms:modified xsi:type="dcterms:W3CDTF">2024-07-31T13:54:49Z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0x0101006A2CD7C9FDEE7E4486153EF738734267</vt:lpwstr>
  </property>
</Properties>
</file>