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4D40-3631-2136-9ECC-0CA62ED06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B559D-44E9-2919-9403-940B8E7E2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6F2F-4FFD-7EC0-5B7C-298650B6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1726-6344-184E-C1CA-21E98228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7FB6-743E-67F7-BF16-6BF5D151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6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BA48-DAC1-7779-2EF4-522231EF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A1111-9CD9-BBB5-FD90-9B2A7368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400A-F989-5BDA-26D2-9B1B8FBC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55D9-EC9D-8250-1EC8-5FECB867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33BA-29A4-75FA-501D-C5F44FB3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9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E128B-1A64-A90B-6C9A-DDF099632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A3C54-4211-C3F6-3259-1CA3936B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026C-1005-6FB4-7A66-0C80BF90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95FE-3410-E0EC-F74E-0D39CA1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219C-B15E-A1E0-A03A-40EE7314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349D-F51F-4A82-71BA-C6DF45D5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60E4-889D-B0BC-4FEA-E62641D6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3281-6A17-D22A-BE67-A44778A1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98B6-E72E-4808-5A35-856519F6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A552-00F1-B695-34C5-957DD416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3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0688-F68D-B8FB-19DB-D2C9185C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67DA-71E7-EDB7-3DEA-705F16E6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68C0B-38B3-074D-5588-03A3F6F5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3650-0A3F-F1F3-D4A7-5D51F1B4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BDE9-B255-4A90-0A6F-35FDEA11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5BCB-2EDD-3DAA-CCAA-04FAE7C8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9A52-18BB-F482-F459-DBF60A39A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C749A-3983-0AD8-0420-AE193447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D567C-2B18-F47B-6557-15D7CEBB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E39B-CADC-9F02-C1D0-19DD834E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AEC39-97A5-B164-4B21-4787EB0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3BFA-19D5-6748-8793-E00D4D66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EEA7-F2E7-1DDF-DAD7-3B6E78D3E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E5AB-30AC-44D5-39F0-479343ABE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2263B-2A9B-7FB7-9D07-407993EAF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E4299-FE8C-A43B-065A-1B47693CE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28F63-8D10-C350-B951-38F890FD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1AB14-D644-09AC-174D-CDA857F9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D5282-01CF-3D2F-15B1-E325E8DB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3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3A05-FD60-38FB-E3C1-9B57225C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4DD9F-77E1-6A4F-159E-824E0905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54E5A-F14D-DD1A-7723-EFAB3D6A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BF2D8-49FC-0B28-960F-C5953631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9DDB2-FF2F-02D8-7CA9-313B34CF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2F0A0-4B55-034E-270D-1E1D54AB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FF81-2CA1-227D-2F11-9D8084BE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F58E-082D-BF60-CA14-E9EB568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AE35-71C0-8D86-DC64-E50A5304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595E-585D-7E6F-AB6F-FADF4C10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A1569-3AD7-DC2E-595D-E4C44E4D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2A1E-479E-DB1A-8137-C29B759A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E717-BA59-A991-F7FE-ECC54DBE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8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C232-FBF2-BB1F-DF58-87ABC3BE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D2D0F-B23F-0426-06DD-5B0569C4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293F-6786-1904-638D-6EBB8273A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21D6B-3691-9591-8189-BF2C35E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B552-0816-9508-242F-07F31D9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0C32-348E-8A9F-82BD-ABAF6BB8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9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73D16-15BD-43F1-04DF-4958E3BB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88D2-2251-E2F6-2D88-0F1A9831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6E97-B475-323A-D558-FFE78310E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84377-A114-4BCB-B809-C0B98330422A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6C84-52D7-A38A-1676-D071F9BE2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912C-51A6-7041-165D-305E996F2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15485-0B05-404F-9817-7A262B0CD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3313935-E108-626F-5B88-C4D9DEE03862}"/>
              </a:ext>
            </a:extLst>
          </p:cNvPr>
          <p:cNvSpPr/>
          <p:nvPr/>
        </p:nvSpPr>
        <p:spPr>
          <a:xfrm>
            <a:off x="4189445" y="410547"/>
            <a:ext cx="1278294" cy="1651518"/>
          </a:xfrm>
          <a:custGeom>
            <a:avLst/>
            <a:gdLst>
              <a:gd name="connsiteX0" fmla="*/ 457200 w 1278294"/>
              <a:gd name="connsiteY0" fmla="*/ 93306 h 1651518"/>
              <a:gd name="connsiteX1" fmla="*/ 214604 w 1278294"/>
              <a:gd name="connsiteY1" fmla="*/ 298580 h 1651518"/>
              <a:gd name="connsiteX2" fmla="*/ 9331 w 1278294"/>
              <a:gd name="connsiteY2" fmla="*/ 615820 h 1651518"/>
              <a:gd name="connsiteX3" fmla="*/ 0 w 1278294"/>
              <a:gd name="connsiteY3" fmla="*/ 998375 h 1651518"/>
              <a:gd name="connsiteX4" fmla="*/ 111967 w 1278294"/>
              <a:gd name="connsiteY4" fmla="*/ 1576873 h 1651518"/>
              <a:gd name="connsiteX5" fmla="*/ 345233 w 1278294"/>
              <a:gd name="connsiteY5" fmla="*/ 1651518 h 1651518"/>
              <a:gd name="connsiteX6" fmla="*/ 653143 w 1278294"/>
              <a:gd name="connsiteY6" fmla="*/ 1539551 h 1651518"/>
              <a:gd name="connsiteX7" fmla="*/ 970384 w 1278294"/>
              <a:gd name="connsiteY7" fmla="*/ 1586204 h 1651518"/>
              <a:gd name="connsiteX8" fmla="*/ 1278294 w 1278294"/>
              <a:gd name="connsiteY8" fmla="*/ 1474237 h 1651518"/>
              <a:gd name="connsiteX9" fmla="*/ 1184988 w 1278294"/>
              <a:gd name="connsiteY9" fmla="*/ 1156996 h 1651518"/>
              <a:gd name="connsiteX10" fmla="*/ 1138335 w 1278294"/>
              <a:gd name="connsiteY10" fmla="*/ 1054359 h 1651518"/>
              <a:gd name="connsiteX11" fmla="*/ 905069 w 1278294"/>
              <a:gd name="connsiteY11" fmla="*/ 802433 h 1651518"/>
              <a:gd name="connsiteX12" fmla="*/ 867747 w 1278294"/>
              <a:gd name="connsiteY12" fmla="*/ 727788 h 1651518"/>
              <a:gd name="connsiteX13" fmla="*/ 681135 w 1278294"/>
              <a:gd name="connsiteY13" fmla="*/ 466531 h 1651518"/>
              <a:gd name="connsiteX14" fmla="*/ 653143 w 1278294"/>
              <a:gd name="connsiteY14" fmla="*/ 167951 h 1651518"/>
              <a:gd name="connsiteX15" fmla="*/ 699796 w 1278294"/>
              <a:gd name="connsiteY15" fmla="*/ 0 h 1651518"/>
              <a:gd name="connsiteX16" fmla="*/ 457200 w 1278294"/>
              <a:gd name="connsiteY16" fmla="*/ 93306 h 165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78294" h="1651518">
                <a:moveTo>
                  <a:pt x="457200" y="93306"/>
                </a:moveTo>
                <a:lnTo>
                  <a:pt x="214604" y="298580"/>
                </a:lnTo>
                <a:lnTo>
                  <a:pt x="9331" y="615820"/>
                </a:lnTo>
                <a:lnTo>
                  <a:pt x="0" y="998375"/>
                </a:lnTo>
                <a:lnTo>
                  <a:pt x="111967" y="1576873"/>
                </a:lnTo>
                <a:lnTo>
                  <a:pt x="345233" y="1651518"/>
                </a:lnTo>
                <a:lnTo>
                  <a:pt x="653143" y="1539551"/>
                </a:lnTo>
                <a:lnTo>
                  <a:pt x="970384" y="1586204"/>
                </a:lnTo>
                <a:lnTo>
                  <a:pt x="1278294" y="1474237"/>
                </a:lnTo>
                <a:lnTo>
                  <a:pt x="1184988" y="1156996"/>
                </a:lnTo>
                <a:cubicBezTo>
                  <a:pt x="1144841" y="1066665"/>
                  <a:pt x="1161364" y="1100419"/>
                  <a:pt x="1138335" y="1054359"/>
                </a:cubicBezTo>
                <a:lnTo>
                  <a:pt x="905069" y="802433"/>
                </a:lnTo>
                <a:lnTo>
                  <a:pt x="867747" y="727788"/>
                </a:lnTo>
                <a:lnTo>
                  <a:pt x="681135" y="466531"/>
                </a:lnTo>
                <a:lnTo>
                  <a:pt x="653143" y="167951"/>
                </a:lnTo>
                <a:lnTo>
                  <a:pt x="699796" y="0"/>
                </a:lnTo>
                <a:lnTo>
                  <a:pt x="457200" y="93306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02E809B-4992-4F24-A6A4-16995F080E13}"/>
              </a:ext>
            </a:extLst>
          </p:cNvPr>
          <p:cNvSpPr/>
          <p:nvPr/>
        </p:nvSpPr>
        <p:spPr>
          <a:xfrm>
            <a:off x="4320073" y="2006082"/>
            <a:ext cx="7847045" cy="3704253"/>
          </a:xfrm>
          <a:custGeom>
            <a:avLst/>
            <a:gdLst>
              <a:gd name="connsiteX0" fmla="*/ 0 w 7847045"/>
              <a:gd name="connsiteY0" fmla="*/ 0 h 3704253"/>
              <a:gd name="connsiteX1" fmla="*/ 279919 w 7847045"/>
              <a:gd name="connsiteY1" fmla="*/ 326571 h 3704253"/>
              <a:gd name="connsiteX2" fmla="*/ 401217 w 7847045"/>
              <a:gd name="connsiteY2" fmla="*/ 550506 h 3704253"/>
              <a:gd name="connsiteX3" fmla="*/ 475862 w 7847045"/>
              <a:gd name="connsiteY3" fmla="*/ 942391 h 3704253"/>
              <a:gd name="connsiteX4" fmla="*/ 475862 w 7847045"/>
              <a:gd name="connsiteY4" fmla="*/ 1175657 h 3704253"/>
              <a:gd name="connsiteX5" fmla="*/ 690466 w 7847045"/>
              <a:gd name="connsiteY5" fmla="*/ 1511559 h 3704253"/>
              <a:gd name="connsiteX6" fmla="*/ 1119674 w 7847045"/>
              <a:gd name="connsiteY6" fmla="*/ 1763485 h 3704253"/>
              <a:gd name="connsiteX7" fmla="*/ 1380931 w 7847045"/>
              <a:gd name="connsiteY7" fmla="*/ 1912775 h 3704253"/>
              <a:gd name="connsiteX8" fmla="*/ 1791478 w 7847045"/>
              <a:gd name="connsiteY8" fmla="*/ 2202024 h 3704253"/>
              <a:gd name="connsiteX9" fmla="*/ 2062066 w 7847045"/>
              <a:gd name="connsiteY9" fmla="*/ 2687216 h 3704253"/>
              <a:gd name="connsiteX10" fmla="*/ 2407298 w 7847045"/>
              <a:gd name="connsiteY10" fmla="*/ 3284375 h 3704253"/>
              <a:gd name="connsiteX11" fmla="*/ 2481943 w 7847045"/>
              <a:gd name="connsiteY11" fmla="*/ 3331028 h 3704253"/>
              <a:gd name="connsiteX12" fmla="*/ 2929813 w 7847045"/>
              <a:gd name="connsiteY12" fmla="*/ 3405673 h 3704253"/>
              <a:gd name="connsiteX13" fmla="*/ 3480319 w 7847045"/>
              <a:gd name="connsiteY13" fmla="*/ 3508310 h 3704253"/>
              <a:gd name="connsiteX14" fmla="*/ 4012164 w 7847045"/>
              <a:gd name="connsiteY14" fmla="*/ 3536302 h 3704253"/>
              <a:gd name="connsiteX15" fmla="*/ 4777274 w 7847045"/>
              <a:gd name="connsiteY15" fmla="*/ 3526971 h 3704253"/>
              <a:gd name="connsiteX16" fmla="*/ 5150498 w 7847045"/>
              <a:gd name="connsiteY16" fmla="*/ 3153747 h 3704253"/>
              <a:gd name="connsiteX17" fmla="*/ 5617029 w 7847045"/>
              <a:gd name="connsiteY17" fmla="*/ 2677885 h 3704253"/>
              <a:gd name="connsiteX18" fmla="*/ 6298164 w 7847045"/>
              <a:gd name="connsiteY18" fmla="*/ 2565918 h 3704253"/>
              <a:gd name="connsiteX19" fmla="*/ 7100596 w 7847045"/>
              <a:gd name="connsiteY19" fmla="*/ 3153747 h 3704253"/>
              <a:gd name="connsiteX20" fmla="*/ 7203233 w 7847045"/>
              <a:gd name="connsiteY20" fmla="*/ 3265714 h 3704253"/>
              <a:gd name="connsiteX21" fmla="*/ 7707086 w 7847045"/>
              <a:gd name="connsiteY21" fmla="*/ 3685591 h 3704253"/>
              <a:gd name="connsiteX22" fmla="*/ 7847045 w 7847045"/>
              <a:gd name="connsiteY22" fmla="*/ 3704253 h 37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47045" h="3704253">
                <a:moveTo>
                  <a:pt x="0" y="0"/>
                </a:moveTo>
                <a:lnTo>
                  <a:pt x="279919" y="326571"/>
                </a:lnTo>
                <a:lnTo>
                  <a:pt x="401217" y="550506"/>
                </a:lnTo>
                <a:lnTo>
                  <a:pt x="475862" y="942391"/>
                </a:lnTo>
                <a:lnTo>
                  <a:pt x="475862" y="1175657"/>
                </a:lnTo>
                <a:lnTo>
                  <a:pt x="690466" y="1511559"/>
                </a:lnTo>
                <a:lnTo>
                  <a:pt x="1119674" y="1763485"/>
                </a:lnTo>
                <a:lnTo>
                  <a:pt x="1380931" y="1912775"/>
                </a:lnTo>
                <a:lnTo>
                  <a:pt x="1791478" y="2202024"/>
                </a:lnTo>
                <a:lnTo>
                  <a:pt x="2062066" y="2687216"/>
                </a:lnTo>
                <a:lnTo>
                  <a:pt x="2407298" y="3284375"/>
                </a:lnTo>
                <a:lnTo>
                  <a:pt x="2481943" y="3331028"/>
                </a:lnTo>
                <a:lnTo>
                  <a:pt x="2929813" y="3405673"/>
                </a:lnTo>
                <a:lnTo>
                  <a:pt x="3480319" y="3508310"/>
                </a:lnTo>
                <a:lnTo>
                  <a:pt x="4012164" y="3536302"/>
                </a:lnTo>
                <a:lnTo>
                  <a:pt x="4777274" y="3526971"/>
                </a:lnTo>
                <a:lnTo>
                  <a:pt x="5150498" y="3153747"/>
                </a:lnTo>
                <a:lnTo>
                  <a:pt x="5617029" y="2677885"/>
                </a:lnTo>
                <a:lnTo>
                  <a:pt x="6298164" y="2565918"/>
                </a:lnTo>
                <a:lnTo>
                  <a:pt x="7100596" y="3153747"/>
                </a:lnTo>
                <a:cubicBezTo>
                  <a:pt x="7175458" y="3249997"/>
                  <a:pt x="7137542" y="3216445"/>
                  <a:pt x="7203233" y="3265714"/>
                </a:cubicBezTo>
                <a:lnTo>
                  <a:pt x="7707086" y="3685591"/>
                </a:lnTo>
                <a:lnTo>
                  <a:pt x="7847045" y="3704253"/>
                </a:lnTo>
              </a:path>
            </a:pathLst>
          </a:cu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51BED2-B3AF-4EA4-6509-0DB0B1D89F8D}"/>
              </a:ext>
            </a:extLst>
          </p:cNvPr>
          <p:cNvSpPr/>
          <p:nvPr/>
        </p:nvSpPr>
        <p:spPr>
          <a:xfrm>
            <a:off x="4749282" y="1884784"/>
            <a:ext cx="718457" cy="690465"/>
          </a:xfrm>
          <a:custGeom>
            <a:avLst/>
            <a:gdLst>
              <a:gd name="connsiteX0" fmla="*/ 718457 w 718457"/>
              <a:gd name="connsiteY0" fmla="*/ 0 h 690465"/>
              <a:gd name="connsiteX1" fmla="*/ 401216 w 718457"/>
              <a:gd name="connsiteY1" fmla="*/ 270587 h 690465"/>
              <a:gd name="connsiteX2" fmla="*/ 130628 w 718457"/>
              <a:gd name="connsiteY2" fmla="*/ 466530 h 690465"/>
              <a:gd name="connsiteX3" fmla="*/ 0 w 718457"/>
              <a:gd name="connsiteY3" fmla="*/ 690465 h 69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457" h="690465">
                <a:moveTo>
                  <a:pt x="718457" y="0"/>
                </a:moveTo>
                <a:lnTo>
                  <a:pt x="401216" y="270587"/>
                </a:lnTo>
                <a:lnTo>
                  <a:pt x="130628" y="466530"/>
                </a:lnTo>
                <a:lnTo>
                  <a:pt x="0" y="690465"/>
                </a:lnTo>
              </a:path>
            </a:pathLst>
          </a:cu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F05D5AE-ACD5-1473-2A84-733AC0E3D4F0}"/>
              </a:ext>
            </a:extLst>
          </p:cNvPr>
          <p:cNvSpPr/>
          <p:nvPr/>
        </p:nvSpPr>
        <p:spPr>
          <a:xfrm>
            <a:off x="0" y="3396343"/>
            <a:ext cx="12213771" cy="1819469"/>
          </a:xfrm>
          <a:custGeom>
            <a:avLst/>
            <a:gdLst>
              <a:gd name="connsiteX0" fmla="*/ 0 w 12213771"/>
              <a:gd name="connsiteY0" fmla="*/ 531845 h 1819469"/>
              <a:gd name="connsiteX1" fmla="*/ 326571 w 12213771"/>
              <a:gd name="connsiteY1" fmla="*/ 391886 h 1819469"/>
              <a:gd name="connsiteX2" fmla="*/ 662473 w 12213771"/>
              <a:gd name="connsiteY2" fmla="*/ 494522 h 1819469"/>
              <a:gd name="connsiteX3" fmla="*/ 1250302 w 12213771"/>
              <a:gd name="connsiteY3" fmla="*/ 718457 h 1819469"/>
              <a:gd name="connsiteX4" fmla="*/ 1707502 w 12213771"/>
              <a:gd name="connsiteY4" fmla="*/ 933061 h 1819469"/>
              <a:gd name="connsiteX5" fmla="*/ 2136710 w 12213771"/>
              <a:gd name="connsiteY5" fmla="*/ 1324947 h 1819469"/>
              <a:gd name="connsiteX6" fmla="*/ 2565918 w 12213771"/>
              <a:gd name="connsiteY6" fmla="*/ 1651518 h 1819469"/>
              <a:gd name="connsiteX7" fmla="*/ 3610947 w 12213771"/>
              <a:gd name="connsiteY7" fmla="*/ 1810139 h 1819469"/>
              <a:gd name="connsiteX8" fmla="*/ 3704253 w 12213771"/>
              <a:gd name="connsiteY8" fmla="*/ 1819469 h 1819469"/>
              <a:gd name="connsiteX9" fmla="*/ 4282751 w 12213771"/>
              <a:gd name="connsiteY9" fmla="*/ 1735494 h 1819469"/>
              <a:gd name="connsiteX10" fmla="*/ 4422710 w 12213771"/>
              <a:gd name="connsiteY10" fmla="*/ 1698171 h 1819469"/>
              <a:gd name="connsiteX11" fmla="*/ 5337110 w 12213771"/>
              <a:gd name="connsiteY11" fmla="*/ 1371600 h 1819469"/>
              <a:gd name="connsiteX12" fmla="*/ 5439747 w 12213771"/>
              <a:gd name="connsiteY12" fmla="*/ 1287624 h 1819469"/>
              <a:gd name="connsiteX13" fmla="*/ 5561045 w 12213771"/>
              <a:gd name="connsiteY13" fmla="*/ 1212979 h 1819469"/>
              <a:gd name="connsiteX14" fmla="*/ 5682343 w 12213771"/>
              <a:gd name="connsiteY14" fmla="*/ 1091681 h 1819469"/>
              <a:gd name="connsiteX15" fmla="*/ 6139543 w 12213771"/>
              <a:gd name="connsiteY15" fmla="*/ 839755 h 1819469"/>
              <a:gd name="connsiteX16" fmla="*/ 6559420 w 12213771"/>
              <a:gd name="connsiteY16" fmla="*/ 513184 h 1819469"/>
              <a:gd name="connsiteX17" fmla="*/ 7669763 w 12213771"/>
              <a:gd name="connsiteY17" fmla="*/ 65314 h 1819469"/>
              <a:gd name="connsiteX18" fmla="*/ 8014996 w 12213771"/>
              <a:gd name="connsiteY18" fmla="*/ 46653 h 1819469"/>
              <a:gd name="connsiteX19" fmla="*/ 9088016 w 12213771"/>
              <a:gd name="connsiteY19" fmla="*/ 83975 h 1819469"/>
              <a:gd name="connsiteX20" fmla="*/ 9778482 w 12213771"/>
              <a:gd name="connsiteY20" fmla="*/ 251926 h 1819469"/>
              <a:gd name="connsiteX21" fmla="*/ 9881118 w 12213771"/>
              <a:gd name="connsiteY21" fmla="*/ 233265 h 1819469"/>
              <a:gd name="connsiteX22" fmla="*/ 11084767 w 12213771"/>
              <a:gd name="connsiteY22" fmla="*/ 55984 h 1819469"/>
              <a:gd name="connsiteX23" fmla="*/ 11215396 w 12213771"/>
              <a:gd name="connsiteY23" fmla="*/ 18661 h 1819469"/>
              <a:gd name="connsiteX24" fmla="*/ 11868539 w 12213771"/>
              <a:gd name="connsiteY24" fmla="*/ 0 h 1819469"/>
              <a:gd name="connsiteX25" fmla="*/ 12213771 w 12213771"/>
              <a:gd name="connsiteY25" fmla="*/ 37322 h 18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213771" h="1819469">
                <a:moveTo>
                  <a:pt x="0" y="531845"/>
                </a:moveTo>
                <a:lnTo>
                  <a:pt x="326571" y="391886"/>
                </a:lnTo>
                <a:lnTo>
                  <a:pt x="662473" y="494522"/>
                </a:lnTo>
                <a:lnTo>
                  <a:pt x="1250302" y="718457"/>
                </a:lnTo>
                <a:lnTo>
                  <a:pt x="1707502" y="933061"/>
                </a:lnTo>
                <a:lnTo>
                  <a:pt x="2136710" y="1324947"/>
                </a:lnTo>
                <a:lnTo>
                  <a:pt x="2565918" y="1651518"/>
                </a:lnTo>
                <a:lnTo>
                  <a:pt x="3610947" y="1810139"/>
                </a:lnTo>
                <a:lnTo>
                  <a:pt x="3704253" y="1819469"/>
                </a:lnTo>
                <a:lnTo>
                  <a:pt x="4282751" y="1735494"/>
                </a:lnTo>
                <a:lnTo>
                  <a:pt x="4422710" y="1698171"/>
                </a:lnTo>
                <a:lnTo>
                  <a:pt x="5337110" y="1371600"/>
                </a:lnTo>
                <a:cubicBezTo>
                  <a:pt x="5414231" y="1305495"/>
                  <a:pt x="5379484" y="1332821"/>
                  <a:pt x="5439747" y="1287624"/>
                </a:cubicBezTo>
                <a:lnTo>
                  <a:pt x="5561045" y="1212979"/>
                </a:lnTo>
                <a:cubicBezTo>
                  <a:pt x="5647019" y="1105512"/>
                  <a:pt x="5601536" y="1140165"/>
                  <a:pt x="5682343" y="1091681"/>
                </a:cubicBezTo>
                <a:lnTo>
                  <a:pt x="6139543" y="839755"/>
                </a:lnTo>
                <a:lnTo>
                  <a:pt x="6559420" y="513184"/>
                </a:lnTo>
                <a:lnTo>
                  <a:pt x="7669763" y="65314"/>
                </a:lnTo>
                <a:lnTo>
                  <a:pt x="8014996" y="46653"/>
                </a:lnTo>
                <a:lnTo>
                  <a:pt x="9088016" y="83975"/>
                </a:lnTo>
                <a:lnTo>
                  <a:pt x="9778482" y="251926"/>
                </a:lnTo>
                <a:lnTo>
                  <a:pt x="9881118" y="233265"/>
                </a:lnTo>
                <a:lnTo>
                  <a:pt x="11084767" y="55984"/>
                </a:lnTo>
                <a:cubicBezTo>
                  <a:pt x="11182954" y="12345"/>
                  <a:pt x="11138111" y="18661"/>
                  <a:pt x="11215396" y="18661"/>
                </a:cubicBezTo>
                <a:lnTo>
                  <a:pt x="11868539" y="0"/>
                </a:lnTo>
                <a:lnTo>
                  <a:pt x="12213771" y="373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8279523-4DB1-5FB8-BFDA-BD19E49D9AC4}"/>
              </a:ext>
            </a:extLst>
          </p:cNvPr>
          <p:cNvSpPr/>
          <p:nvPr/>
        </p:nvSpPr>
        <p:spPr>
          <a:xfrm>
            <a:off x="5327032" y="6377473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96DF955-2FC5-CBAA-122F-B56DBCAF2F43}"/>
              </a:ext>
            </a:extLst>
          </p:cNvPr>
          <p:cNvSpPr/>
          <p:nvPr/>
        </p:nvSpPr>
        <p:spPr>
          <a:xfrm>
            <a:off x="5467738" y="6288832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D79FB38-C9CE-7026-82AE-E0E9D4DB036C}"/>
              </a:ext>
            </a:extLst>
          </p:cNvPr>
          <p:cNvSpPr/>
          <p:nvPr/>
        </p:nvSpPr>
        <p:spPr>
          <a:xfrm>
            <a:off x="5608444" y="6186194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19FD381-751A-0548-F98F-625E68EFE2ED}"/>
              </a:ext>
            </a:extLst>
          </p:cNvPr>
          <p:cNvSpPr/>
          <p:nvPr/>
        </p:nvSpPr>
        <p:spPr>
          <a:xfrm>
            <a:off x="5814587" y="6064895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AD06B0C-F4CA-141D-6212-B86D54EE3E2F}"/>
              </a:ext>
            </a:extLst>
          </p:cNvPr>
          <p:cNvSpPr/>
          <p:nvPr/>
        </p:nvSpPr>
        <p:spPr>
          <a:xfrm>
            <a:off x="5967611" y="6036906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3BB481E-B062-1C13-CBAE-A73A2586F4DF}"/>
              </a:ext>
            </a:extLst>
          </p:cNvPr>
          <p:cNvSpPr/>
          <p:nvPr/>
        </p:nvSpPr>
        <p:spPr>
          <a:xfrm>
            <a:off x="6161436" y="5943596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F4F4D34-8721-2B68-51BD-CCDEE4A27112}"/>
              </a:ext>
            </a:extLst>
          </p:cNvPr>
          <p:cNvSpPr/>
          <p:nvPr/>
        </p:nvSpPr>
        <p:spPr>
          <a:xfrm>
            <a:off x="6419462" y="5836298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551292-2378-CE1B-E619-0BD7FABE46E1}"/>
              </a:ext>
            </a:extLst>
          </p:cNvPr>
          <p:cNvSpPr/>
          <p:nvPr/>
        </p:nvSpPr>
        <p:spPr>
          <a:xfrm>
            <a:off x="6560168" y="5775648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72003E5-8D67-423F-FB7C-F7D56763452C}"/>
              </a:ext>
            </a:extLst>
          </p:cNvPr>
          <p:cNvSpPr/>
          <p:nvPr/>
        </p:nvSpPr>
        <p:spPr>
          <a:xfrm>
            <a:off x="6297293" y="5868953"/>
            <a:ext cx="281413" cy="2425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23E7FA-1851-6CEF-4CFD-356B8F5A8BA0}"/>
              </a:ext>
            </a:extLst>
          </p:cNvPr>
          <p:cNvSpPr txBox="1"/>
          <p:nvPr/>
        </p:nvSpPr>
        <p:spPr>
          <a:xfrm>
            <a:off x="4210438" y="1238253"/>
            <a:ext cx="9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Aral</a:t>
            </a:r>
            <a:r>
              <a:rPr lang="ko-KR" altLang="en-US" dirty="0">
                <a:latin typeface="Blackadder ITC" panose="04020505051007020D02" pitchFamily="82" charset="0"/>
                <a:cs typeface="Dreaming Outloud Script Pro" panose="020F0502020204030204" pitchFamily="66" charset="0"/>
              </a:rPr>
              <a:t> </a:t>
            </a:r>
            <a:r>
              <a:rPr lang="en-US" altLang="ko-KR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Sea</a:t>
            </a:r>
            <a:endParaRPr lang="ko-KR" altLang="en-US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D2189B-74AB-6F55-00A5-92F14B8A4507}"/>
              </a:ext>
            </a:extLst>
          </p:cNvPr>
          <p:cNvSpPr txBox="1"/>
          <p:nvPr/>
        </p:nvSpPr>
        <p:spPr>
          <a:xfrm>
            <a:off x="3741574" y="3393623"/>
            <a:ext cx="9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Khiva</a:t>
            </a:r>
            <a:endParaRPr lang="ko-KR" altLang="en-US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32C18-E69A-7035-9AA5-DD98D60416BD}"/>
              </a:ext>
            </a:extLst>
          </p:cNvPr>
          <p:cNvSpPr txBox="1"/>
          <p:nvPr/>
        </p:nvSpPr>
        <p:spPr>
          <a:xfrm>
            <a:off x="7151914" y="3545634"/>
            <a:ext cx="11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Samarkand</a:t>
            </a:r>
            <a:endParaRPr lang="ko-KR" altLang="en-US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96E330-A670-610D-D2D2-B8AEC703E190}"/>
              </a:ext>
            </a:extLst>
          </p:cNvPr>
          <p:cNvSpPr txBox="1"/>
          <p:nvPr/>
        </p:nvSpPr>
        <p:spPr>
          <a:xfrm>
            <a:off x="4876736" y="4897799"/>
            <a:ext cx="85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Merv</a:t>
            </a:r>
            <a:endParaRPr lang="ko-KR" altLang="en-US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9D8F0B-8E92-2CDB-1E38-6E1858A5BE6E}"/>
              </a:ext>
            </a:extLst>
          </p:cNvPr>
          <p:cNvSpPr txBox="1"/>
          <p:nvPr/>
        </p:nvSpPr>
        <p:spPr>
          <a:xfrm>
            <a:off x="3914968" y="6162097"/>
            <a:ext cx="85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Herat</a:t>
            </a:r>
            <a:endParaRPr lang="ko-KR" altLang="en-US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D5EB3-BD39-4F9D-532B-7804419E1B87}"/>
              </a:ext>
            </a:extLst>
          </p:cNvPr>
          <p:cNvSpPr txBox="1"/>
          <p:nvPr/>
        </p:nvSpPr>
        <p:spPr>
          <a:xfrm>
            <a:off x="5539987" y="5334005"/>
            <a:ext cx="85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Balkh</a:t>
            </a:r>
            <a:endParaRPr lang="ko-KR" altLang="en-US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45FF0C-66D4-44B8-F156-7347C9A2359E}"/>
              </a:ext>
            </a:extLst>
          </p:cNvPr>
          <p:cNvSpPr txBox="1"/>
          <p:nvPr/>
        </p:nvSpPr>
        <p:spPr>
          <a:xfrm>
            <a:off x="8299582" y="6377473"/>
            <a:ext cx="2381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India</a:t>
            </a:r>
            <a:endParaRPr lang="ko-KR" altLang="en-US" b="1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00F3BB-D895-9471-ED93-E51CAF2E2238}"/>
              </a:ext>
            </a:extLst>
          </p:cNvPr>
          <p:cNvSpPr/>
          <p:nvPr/>
        </p:nvSpPr>
        <p:spPr>
          <a:xfrm>
            <a:off x="4739951" y="3582955"/>
            <a:ext cx="2351314" cy="2752531"/>
          </a:xfrm>
          <a:custGeom>
            <a:avLst/>
            <a:gdLst>
              <a:gd name="connsiteX0" fmla="*/ 111967 w 2351314"/>
              <a:gd name="connsiteY0" fmla="*/ 2752531 h 2752531"/>
              <a:gd name="connsiteX1" fmla="*/ 419878 w 2351314"/>
              <a:gd name="connsiteY1" fmla="*/ 2612572 h 2752531"/>
              <a:gd name="connsiteX2" fmla="*/ 1380931 w 2351314"/>
              <a:gd name="connsiteY2" fmla="*/ 2127380 h 2752531"/>
              <a:gd name="connsiteX3" fmla="*/ 1576873 w 2351314"/>
              <a:gd name="connsiteY3" fmla="*/ 1987421 h 2752531"/>
              <a:gd name="connsiteX4" fmla="*/ 1670180 w 2351314"/>
              <a:gd name="connsiteY4" fmla="*/ 1959429 h 2752531"/>
              <a:gd name="connsiteX5" fmla="*/ 503853 w 2351314"/>
              <a:gd name="connsiteY5" fmla="*/ 1259633 h 2752531"/>
              <a:gd name="connsiteX6" fmla="*/ 2351314 w 2351314"/>
              <a:gd name="connsiteY6" fmla="*/ 167951 h 2752531"/>
              <a:gd name="connsiteX7" fmla="*/ 0 w 2351314"/>
              <a:gd name="connsiteY7" fmla="*/ 0 h 27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1314" h="2752531">
                <a:moveTo>
                  <a:pt x="111967" y="2752531"/>
                </a:moveTo>
                <a:lnTo>
                  <a:pt x="419878" y="2612572"/>
                </a:lnTo>
                <a:lnTo>
                  <a:pt x="1380931" y="2127380"/>
                </a:lnTo>
                <a:lnTo>
                  <a:pt x="1576873" y="1987421"/>
                </a:lnTo>
                <a:lnTo>
                  <a:pt x="1670180" y="1959429"/>
                </a:lnTo>
                <a:lnTo>
                  <a:pt x="503853" y="1259633"/>
                </a:lnTo>
                <a:lnTo>
                  <a:pt x="2351314" y="167951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817297B-0114-E0ED-533F-15C215CDE277}"/>
              </a:ext>
            </a:extLst>
          </p:cNvPr>
          <p:cNvSpPr/>
          <p:nvPr/>
        </p:nvSpPr>
        <p:spPr>
          <a:xfrm>
            <a:off x="4711959" y="3601616"/>
            <a:ext cx="475861" cy="2799184"/>
          </a:xfrm>
          <a:custGeom>
            <a:avLst/>
            <a:gdLst>
              <a:gd name="connsiteX0" fmla="*/ 83976 w 475861"/>
              <a:gd name="connsiteY0" fmla="*/ 2799184 h 2799184"/>
              <a:gd name="connsiteX1" fmla="*/ 475861 w 475861"/>
              <a:gd name="connsiteY1" fmla="*/ 1240972 h 2799184"/>
              <a:gd name="connsiteX2" fmla="*/ 0 w 475861"/>
              <a:gd name="connsiteY2" fmla="*/ 0 h 279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" h="2799184">
                <a:moveTo>
                  <a:pt x="83976" y="2799184"/>
                </a:moveTo>
                <a:lnTo>
                  <a:pt x="475861" y="124097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4B367B-E840-55E8-6BA1-C08CF2543269}"/>
              </a:ext>
            </a:extLst>
          </p:cNvPr>
          <p:cNvSpPr/>
          <p:nvPr/>
        </p:nvSpPr>
        <p:spPr>
          <a:xfrm>
            <a:off x="4679302" y="6307493"/>
            <a:ext cx="139960" cy="1399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DF56F4-5068-21BF-1BEC-F18DE2732240}"/>
              </a:ext>
            </a:extLst>
          </p:cNvPr>
          <p:cNvSpPr/>
          <p:nvPr/>
        </p:nvSpPr>
        <p:spPr>
          <a:xfrm>
            <a:off x="4609322" y="3508310"/>
            <a:ext cx="139960" cy="1399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083601-C4A2-4F7E-EE99-AAAB1DC7EBDF}"/>
              </a:ext>
            </a:extLst>
          </p:cNvPr>
          <p:cNvSpPr/>
          <p:nvPr/>
        </p:nvSpPr>
        <p:spPr>
          <a:xfrm>
            <a:off x="7081934" y="3648270"/>
            <a:ext cx="139960" cy="1399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F99027-AEB9-B2C6-C4B3-CC38C2E4428D}"/>
              </a:ext>
            </a:extLst>
          </p:cNvPr>
          <p:cNvSpPr/>
          <p:nvPr/>
        </p:nvSpPr>
        <p:spPr>
          <a:xfrm>
            <a:off x="6326155" y="5458409"/>
            <a:ext cx="139960" cy="1399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56769-296D-4F0C-6AC4-4F00A30184DF}"/>
              </a:ext>
            </a:extLst>
          </p:cNvPr>
          <p:cNvSpPr/>
          <p:nvPr/>
        </p:nvSpPr>
        <p:spPr>
          <a:xfrm>
            <a:off x="5117841" y="4739951"/>
            <a:ext cx="139960" cy="1399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4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2BFFE3-901D-2593-8921-4EE6FA9DC412}"/>
              </a:ext>
            </a:extLst>
          </p:cNvPr>
          <p:cNvSpPr/>
          <p:nvPr/>
        </p:nvSpPr>
        <p:spPr>
          <a:xfrm>
            <a:off x="5876925" y="4343400"/>
            <a:ext cx="6305550" cy="2543175"/>
          </a:xfrm>
          <a:custGeom>
            <a:avLst/>
            <a:gdLst>
              <a:gd name="connsiteX0" fmla="*/ 6305550 w 6305550"/>
              <a:gd name="connsiteY0" fmla="*/ 133350 h 2543175"/>
              <a:gd name="connsiteX1" fmla="*/ 4876800 w 6305550"/>
              <a:gd name="connsiteY1" fmla="*/ 0 h 2543175"/>
              <a:gd name="connsiteX2" fmla="*/ 3895725 w 6305550"/>
              <a:gd name="connsiteY2" fmla="*/ 95250 h 2543175"/>
              <a:gd name="connsiteX3" fmla="*/ 3714750 w 6305550"/>
              <a:gd name="connsiteY3" fmla="*/ 123825 h 2543175"/>
              <a:gd name="connsiteX4" fmla="*/ 2266950 w 6305550"/>
              <a:gd name="connsiteY4" fmla="*/ 504825 h 2543175"/>
              <a:gd name="connsiteX5" fmla="*/ 2181225 w 6305550"/>
              <a:gd name="connsiteY5" fmla="*/ 533400 h 2543175"/>
              <a:gd name="connsiteX6" fmla="*/ 1190625 w 6305550"/>
              <a:gd name="connsiteY6" fmla="*/ 981075 h 2543175"/>
              <a:gd name="connsiteX7" fmla="*/ 1085850 w 6305550"/>
              <a:gd name="connsiteY7" fmla="*/ 1057275 h 2543175"/>
              <a:gd name="connsiteX8" fmla="*/ 981075 w 6305550"/>
              <a:gd name="connsiteY8" fmla="*/ 1152525 h 2543175"/>
              <a:gd name="connsiteX9" fmla="*/ 314325 w 6305550"/>
              <a:gd name="connsiteY9" fmla="*/ 1771650 h 2543175"/>
              <a:gd name="connsiteX10" fmla="*/ 209550 w 6305550"/>
              <a:gd name="connsiteY10" fmla="*/ 1990725 h 2543175"/>
              <a:gd name="connsiteX11" fmla="*/ 38100 w 6305550"/>
              <a:gd name="connsiteY11" fmla="*/ 2324100 h 2543175"/>
              <a:gd name="connsiteX12" fmla="*/ 0 w 6305550"/>
              <a:gd name="connsiteY12" fmla="*/ 2543175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05550" h="2543175">
                <a:moveTo>
                  <a:pt x="6305550" y="133350"/>
                </a:moveTo>
                <a:lnTo>
                  <a:pt x="4876800" y="0"/>
                </a:lnTo>
                <a:lnTo>
                  <a:pt x="3895725" y="95250"/>
                </a:lnTo>
                <a:cubicBezTo>
                  <a:pt x="3759280" y="117991"/>
                  <a:pt x="3819662" y="108838"/>
                  <a:pt x="3714750" y="123825"/>
                </a:cubicBezTo>
                <a:lnTo>
                  <a:pt x="2266950" y="504825"/>
                </a:lnTo>
                <a:lnTo>
                  <a:pt x="2181225" y="533400"/>
                </a:lnTo>
                <a:lnTo>
                  <a:pt x="1190625" y="981075"/>
                </a:lnTo>
                <a:cubicBezTo>
                  <a:pt x="1155700" y="1006475"/>
                  <a:pt x="1119415" y="1030103"/>
                  <a:pt x="1085850" y="1057275"/>
                </a:cubicBezTo>
                <a:cubicBezTo>
                  <a:pt x="1034092" y="1099175"/>
                  <a:pt x="1015882" y="1117718"/>
                  <a:pt x="981075" y="1152525"/>
                </a:cubicBezTo>
                <a:lnTo>
                  <a:pt x="314325" y="1771650"/>
                </a:lnTo>
                <a:cubicBezTo>
                  <a:pt x="216023" y="1978085"/>
                  <a:pt x="252101" y="1905623"/>
                  <a:pt x="209550" y="1990725"/>
                </a:cubicBezTo>
                <a:lnTo>
                  <a:pt x="38100" y="2324100"/>
                </a:lnTo>
                <a:lnTo>
                  <a:pt x="0" y="254317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EBCEEE-F763-F5AD-A158-35CDC663AF97}"/>
              </a:ext>
            </a:extLst>
          </p:cNvPr>
          <p:cNvSpPr/>
          <p:nvPr/>
        </p:nvSpPr>
        <p:spPr>
          <a:xfrm>
            <a:off x="3590925" y="2571750"/>
            <a:ext cx="3857625" cy="2962275"/>
          </a:xfrm>
          <a:custGeom>
            <a:avLst/>
            <a:gdLst>
              <a:gd name="connsiteX0" fmla="*/ 3552825 w 3857625"/>
              <a:gd name="connsiteY0" fmla="*/ 2705100 h 2962275"/>
              <a:gd name="connsiteX1" fmla="*/ 3848100 w 3857625"/>
              <a:gd name="connsiteY1" fmla="*/ 1362075 h 2962275"/>
              <a:gd name="connsiteX2" fmla="*/ 3857625 w 3857625"/>
              <a:gd name="connsiteY2" fmla="*/ 1247775 h 2962275"/>
              <a:gd name="connsiteX3" fmla="*/ 3752850 w 3857625"/>
              <a:gd name="connsiteY3" fmla="*/ 571500 h 2962275"/>
              <a:gd name="connsiteX4" fmla="*/ 3629025 w 3857625"/>
              <a:gd name="connsiteY4" fmla="*/ 409575 h 2962275"/>
              <a:gd name="connsiteX5" fmla="*/ 2809875 w 3857625"/>
              <a:gd name="connsiteY5" fmla="*/ 9525 h 2962275"/>
              <a:gd name="connsiteX6" fmla="*/ 1657350 w 3857625"/>
              <a:gd name="connsiteY6" fmla="*/ 0 h 2962275"/>
              <a:gd name="connsiteX7" fmla="*/ 685800 w 3857625"/>
              <a:gd name="connsiteY7" fmla="*/ 209550 h 2962275"/>
              <a:gd name="connsiteX8" fmla="*/ 581025 w 3857625"/>
              <a:gd name="connsiteY8" fmla="*/ 295275 h 2962275"/>
              <a:gd name="connsiteX9" fmla="*/ 180975 w 3857625"/>
              <a:gd name="connsiteY9" fmla="*/ 847725 h 2962275"/>
              <a:gd name="connsiteX10" fmla="*/ 0 w 3857625"/>
              <a:gd name="connsiteY10" fmla="*/ 1524000 h 2962275"/>
              <a:gd name="connsiteX11" fmla="*/ 476250 w 3857625"/>
              <a:gd name="connsiteY11" fmla="*/ 2152650 h 2962275"/>
              <a:gd name="connsiteX12" fmla="*/ 1409700 w 3857625"/>
              <a:gd name="connsiteY12" fmla="*/ 2505075 h 2962275"/>
              <a:gd name="connsiteX13" fmla="*/ 2114550 w 3857625"/>
              <a:gd name="connsiteY13" fmla="*/ 2847975 h 2962275"/>
              <a:gd name="connsiteX14" fmla="*/ 3200400 w 3857625"/>
              <a:gd name="connsiteY14" fmla="*/ 296227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57625" h="2962275">
                <a:moveTo>
                  <a:pt x="3552825" y="2705100"/>
                </a:moveTo>
                <a:lnTo>
                  <a:pt x="3848100" y="1362075"/>
                </a:lnTo>
                <a:lnTo>
                  <a:pt x="3857625" y="1247775"/>
                </a:lnTo>
                <a:lnTo>
                  <a:pt x="3752850" y="571500"/>
                </a:lnTo>
                <a:cubicBezTo>
                  <a:pt x="3679529" y="449298"/>
                  <a:pt x="3721882" y="502432"/>
                  <a:pt x="3629025" y="409575"/>
                </a:cubicBezTo>
                <a:lnTo>
                  <a:pt x="2809875" y="9525"/>
                </a:lnTo>
                <a:lnTo>
                  <a:pt x="1657350" y="0"/>
                </a:lnTo>
                <a:lnTo>
                  <a:pt x="685800" y="209550"/>
                </a:lnTo>
                <a:cubicBezTo>
                  <a:pt x="587044" y="288555"/>
                  <a:pt x="619301" y="256999"/>
                  <a:pt x="581025" y="295275"/>
                </a:cubicBezTo>
                <a:lnTo>
                  <a:pt x="180975" y="847725"/>
                </a:lnTo>
                <a:lnTo>
                  <a:pt x="0" y="1524000"/>
                </a:lnTo>
                <a:lnTo>
                  <a:pt x="476250" y="2152650"/>
                </a:lnTo>
                <a:lnTo>
                  <a:pt x="1409700" y="2505075"/>
                </a:lnTo>
                <a:lnTo>
                  <a:pt x="2114550" y="2847975"/>
                </a:lnTo>
                <a:lnTo>
                  <a:pt x="3200400" y="296227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C2A6412-CDA5-24D0-6148-419AC742A228}"/>
              </a:ext>
            </a:extLst>
          </p:cNvPr>
          <p:cNvSpPr/>
          <p:nvPr/>
        </p:nvSpPr>
        <p:spPr>
          <a:xfrm>
            <a:off x="-38100" y="4714875"/>
            <a:ext cx="4067175" cy="923925"/>
          </a:xfrm>
          <a:custGeom>
            <a:avLst/>
            <a:gdLst>
              <a:gd name="connsiteX0" fmla="*/ 4067175 w 4067175"/>
              <a:gd name="connsiteY0" fmla="*/ 0 h 923925"/>
              <a:gd name="connsiteX1" fmla="*/ 2895600 w 4067175"/>
              <a:gd name="connsiteY1" fmla="*/ 47625 h 923925"/>
              <a:gd name="connsiteX2" fmla="*/ 2809875 w 4067175"/>
              <a:gd name="connsiteY2" fmla="*/ 57150 h 923925"/>
              <a:gd name="connsiteX3" fmla="*/ 1895475 w 4067175"/>
              <a:gd name="connsiteY3" fmla="*/ 219075 h 923925"/>
              <a:gd name="connsiteX4" fmla="*/ 1209675 w 4067175"/>
              <a:gd name="connsiteY4" fmla="*/ 514350 h 923925"/>
              <a:gd name="connsiteX5" fmla="*/ 1123950 w 4067175"/>
              <a:gd name="connsiteY5" fmla="*/ 561975 h 923925"/>
              <a:gd name="connsiteX6" fmla="*/ 323850 w 4067175"/>
              <a:gd name="connsiteY6" fmla="*/ 876300 h 923925"/>
              <a:gd name="connsiteX7" fmla="*/ 238125 w 4067175"/>
              <a:gd name="connsiteY7" fmla="*/ 895350 h 923925"/>
              <a:gd name="connsiteX8" fmla="*/ 0 w 4067175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7175" h="923925">
                <a:moveTo>
                  <a:pt x="4067175" y="0"/>
                </a:moveTo>
                <a:lnTo>
                  <a:pt x="2895600" y="47625"/>
                </a:lnTo>
                <a:lnTo>
                  <a:pt x="2809875" y="57150"/>
                </a:lnTo>
                <a:lnTo>
                  <a:pt x="1895475" y="219075"/>
                </a:lnTo>
                <a:lnTo>
                  <a:pt x="1209675" y="514350"/>
                </a:lnTo>
                <a:cubicBezTo>
                  <a:pt x="1126828" y="545418"/>
                  <a:pt x="1145607" y="518662"/>
                  <a:pt x="1123950" y="561975"/>
                </a:cubicBezTo>
                <a:lnTo>
                  <a:pt x="323850" y="876300"/>
                </a:lnTo>
                <a:lnTo>
                  <a:pt x="238125" y="895350"/>
                </a:lnTo>
                <a:lnTo>
                  <a:pt x="0" y="92392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6D0537-ECC4-B099-EA3C-0233030CB9E3}"/>
              </a:ext>
            </a:extLst>
          </p:cNvPr>
          <p:cNvSpPr/>
          <p:nvPr/>
        </p:nvSpPr>
        <p:spPr>
          <a:xfrm>
            <a:off x="1790700" y="1285875"/>
            <a:ext cx="3171825" cy="2286000"/>
          </a:xfrm>
          <a:custGeom>
            <a:avLst/>
            <a:gdLst>
              <a:gd name="connsiteX0" fmla="*/ 3171825 w 3171825"/>
              <a:gd name="connsiteY0" fmla="*/ 1333500 h 2286000"/>
              <a:gd name="connsiteX1" fmla="*/ 2533650 w 3171825"/>
              <a:gd name="connsiteY1" fmla="*/ 333375 h 2286000"/>
              <a:gd name="connsiteX2" fmla="*/ 2457450 w 3171825"/>
              <a:gd name="connsiteY2" fmla="*/ 285750 h 2286000"/>
              <a:gd name="connsiteX3" fmla="*/ 1504950 w 3171825"/>
              <a:gd name="connsiteY3" fmla="*/ 0 h 2286000"/>
              <a:gd name="connsiteX4" fmla="*/ 409575 w 3171825"/>
              <a:gd name="connsiteY4" fmla="*/ 323850 h 2286000"/>
              <a:gd name="connsiteX5" fmla="*/ 0 w 3171825"/>
              <a:gd name="connsiteY5" fmla="*/ 847725 h 2286000"/>
              <a:gd name="connsiteX6" fmla="*/ 447675 w 3171825"/>
              <a:gd name="connsiteY6" fmla="*/ 1657350 h 2286000"/>
              <a:gd name="connsiteX7" fmla="*/ 1276350 w 3171825"/>
              <a:gd name="connsiteY7" fmla="*/ 2286000 h 2286000"/>
              <a:gd name="connsiteX8" fmla="*/ 1381125 w 3171825"/>
              <a:gd name="connsiteY8" fmla="*/ 2276475 h 2286000"/>
              <a:gd name="connsiteX9" fmla="*/ 1971675 w 3171825"/>
              <a:gd name="connsiteY9" fmla="*/ 2162175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1825" h="2286000">
                <a:moveTo>
                  <a:pt x="3171825" y="1333500"/>
                </a:moveTo>
                <a:lnTo>
                  <a:pt x="2533650" y="333375"/>
                </a:lnTo>
                <a:lnTo>
                  <a:pt x="2457450" y="285750"/>
                </a:lnTo>
                <a:lnTo>
                  <a:pt x="1504950" y="0"/>
                </a:lnTo>
                <a:lnTo>
                  <a:pt x="409575" y="323850"/>
                </a:lnTo>
                <a:lnTo>
                  <a:pt x="0" y="847725"/>
                </a:lnTo>
                <a:lnTo>
                  <a:pt x="447675" y="1657350"/>
                </a:lnTo>
                <a:lnTo>
                  <a:pt x="1276350" y="2286000"/>
                </a:lnTo>
                <a:lnTo>
                  <a:pt x="1381125" y="2276475"/>
                </a:lnTo>
                <a:lnTo>
                  <a:pt x="1971675" y="216217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D3561B-0A87-F5F4-776E-4E4F9D1C6DDE}"/>
              </a:ext>
            </a:extLst>
          </p:cNvPr>
          <p:cNvSpPr/>
          <p:nvPr/>
        </p:nvSpPr>
        <p:spPr>
          <a:xfrm>
            <a:off x="4343400" y="1123950"/>
            <a:ext cx="3105150" cy="1704975"/>
          </a:xfrm>
          <a:custGeom>
            <a:avLst/>
            <a:gdLst>
              <a:gd name="connsiteX0" fmla="*/ 0 w 3105150"/>
              <a:gd name="connsiteY0" fmla="*/ 457200 h 1704975"/>
              <a:gd name="connsiteX1" fmla="*/ 333375 w 3105150"/>
              <a:gd name="connsiteY1" fmla="*/ 57150 h 1704975"/>
              <a:gd name="connsiteX2" fmla="*/ 1466850 w 3105150"/>
              <a:gd name="connsiteY2" fmla="*/ 0 h 1704975"/>
              <a:gd name="connsiteX3" fmla="*/ 1562100 w 3105150"/>
              <a:gd name="connsiteY3" fmla="*/ 9525 h 1704975"/>
              <a:gd name="connsiteX4" fmla="*/ 2762250 w 3105150"/>
              <a:gd name="connsiteY4" fmla="*/ 285750 h 1704975"/>
              <a:gd name="connsiteX5" fmla="*/ 3105150 w 3105150"/>
              <a:gd name="connsiteY5" fmla="*/ 1066800 h 1704975"/>
              <a:gd name="connsiteX6" fmla="*/ 2819400 w 3105150"/>
              <a:gd name="connsiteY6" fmla="*/ 1447800 h 1704975"/>
              <a:gd name="connsiteX7" fmla="*/ 2647950 w 3105150"/>
              <a:gd name="connsiteY7" fmla="*/ 170497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5150" h="1704975">
                <a:moveTo>
                  <a:pt x="0" y="457200"/>
                </a:moveTo>
                <a:lnTo>
                  <a:pt x="333375" y="57150"/>
                </a:lnTo>
                <a:lnTo>
                  <a:pt x="1466850" y="0"/>
                </a:lnTo>
                <a:lnTo>
                  <a:pt x="1562100" y="9525"/>
                </a:lnTo>
                <a:lnTo>
                  <a:pt x="2762250" y="285750"/>
                </a:lnTo>
                <a:lnTo>
                  <a:pt x="3105150" y="1066800"/>
                </a:lnTo>
                <a:lnTo>
                  <a:pt x="2819400" y="1447800"/>
                </a:lnTo>
                <a:lnTo>
                  <a:pt x="2647950" y="170497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71DE1-CE98-37F3-BD62-2B28C2C700A1}"/>
              </a:ext>
            </a:extLst>
          </p:cNvPr>
          <p:cNvSpPr txBox="1"/>
          <p:nvPr/>
        </p:nvSpPr>
        <p:spPr>
          <a:xfrm>
            <a:off x="8318632" y="5939323"/>
            <a:ext cx="2381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India</a:t>
            </a:r>
            <a:endParaRPr lang="ko-KR" altLang="en-US" b="1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3B561-7087-4673-AB7A-40399F47B3E0}"/>
              </a:ext>
            </a:extLst>
          </p:cNvPr>
          <p:cNvSpPr txBox="1"/>
          <p:nvPr/>
        </p:nvSpPr>
        <p:spPr>
          <a:xfrm>
            <a:off x="4489582" y="3571875"/>
            <a:ext cx="2381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Afghanistan</a:t>
            </a:r>
            <a:endParaRPr lang="ko-KR" altLang="en-US" b="1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25F85-1825-018A-30C0-87BE09CB922E}"/>
              </a:ext>
            </a:extLst>
          </p:cNvPr>
          <p:cNvSpPr txBox="1"/>
          <p:nvPr/>
        </p:nvSpPr>
        <p:spPr>
          <a:xfrm>
            <a:off x="1961697" y="5687080"/>
            <a:ext cx="2381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Baluchistan</a:t>
            </a:r>
            <a:endParaRPr lang="ko-KR" altLang="en-US" b="1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209EC-F728-0D84-70C6-7C16853A2253}"/>
              </a:ext>
            </a:extLst>
          </p:cNvPr>
          <p:cNvSpPr txBox="1"/>
          <p:nvPr/>
        </p:nvSpPr>
        <p:spPr>
          <a:xfrm>
            <a:off x="2107879" y="1951345"/>
            <a:ext cx="2381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Karakum</a:t>
            </a:r>
            <a:endParaRPr lang="en-US" altLang="ko-KR" sz="2800" b="1" dirty="0">
              <a:latin typeface="Blackadder ITC" panose="04020505051007020D02" pitchFamily="82" charset="0"/>
              <a:ea typeface="ADLaM Display" panose="020F0502020204030204" pitchFamily="2" charset="0"/>
              <a:cs typeface="Dreaming Outloud Script Pro" panose="020F0502020204030204" pitchFamily="66" charset="0"/>
            </a:endParaRPr>
          </a:p>
          <a:p>
            <a:pPr algn="ctr"/>
            <a:r>
              <a:rPr lang="en-US" altLang="ko-KR" sz="2800" b="1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Desert</a:t>
            </a:r>
            <a:endParaRPr lang="ko-KR" altLang="en-US" b="1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5F53-DE21-F3BC-E918-84E14453425C}"/>
              </a:ext>
            </a:extLst>
          </p:cNvPr>
          <p:cNvSpPr txBox="1"/>
          <p:nvPr/>
        </p:nvSpPr>
        <p:spPr>
          <a:xfrm>
            <a:off x="4745104" y="1464588"/>
            <a:ext cx="2381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Kizilkum</a:t>
            </a:r>
            <a:endParaRPr lang="en-US" altLang="ko-KR" sz="2800" b="1" dirty="0">
              <a:latin typeface="Blackadder ITC" panose="04020505051007020D02" pitchFamily="82" charset="0"/>
              <a:ea typeface="ADLaM Display" panose="020F0502020204030204" pitchFamily="2" charset="0"/>
              <a:cs typeface="Dreaming Outloud Script Pro" panose="020F0502020204030204" pitchFamily="66" charset="0"/>
            </a:endParaRPr>
          </a:p>
          <a:p>
            <a:pPr algn="ctr"/>
            <a:r>
              <a:rPr lang="en-US" altLang="ko-KR" sz="2800" b="1" dirty="0">
                <a:latin typeface="Blackadder ITC" panose="04020505051007020D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Desert</a:t>
            </a:r>
            <a:endParaRPr lang="ko-KR" altLang="en-US" b="1" dirty="0">
              <a:latin typeface="Blackadder ITC" panose="04020505051007020D02" pitchFamily="82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3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Blackadder ITC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Byungsung Park (박병성)</dc:creator>
  <cp:lastModifiedBy>Byungsung Park (박병성)</cp:lastModifiedBy>
  <cp:revision>2</cp:revision>
  <dcterms:created xsi:type="dcterms:W3CDTF">2024-04-07T11:14:18Z</dcterms:created>
  <dcterms:modified xsi:type="dcterms:W3CDTF">2024-04-07T11:25:19Z</dcterms:modified>
</cp:coreProperties>
</file>