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6089E-69E3-426F-8496-45C096407D0C}" type="doc">
      <dgm:prSet loTypeId="urn:microsoft.com/office/officeart/2005/8/layout/hProcess9" loCatId="process" qsTypeId="urn:microsoft.com/office/officeart/2005/8/quickstyle/simple5" qsCatId="simple" csTypeId="urn:microsoft.com/office/officeart/2005/8/colors/accent5_1" csCatId="accent5" phldr="1"/>
      <dgm:spPr/>
    </dgm:pt>
    <dgm:pt modelId="{005140FD-6057-4519-80D9-76D827D4978E}">
      <dgm:prSet phldrT="[Text]"/>
      <dgm:spPr/>
      <dgm:t>
        <a:bodyPr/>
        <a:lstStyle/>
        <a:p>
          <a:r>
            <a:rPr lang="en-US" dirty="0" smtClean="0"/>
            <a:t>Sample Dataset</a:t>
          </a:r>
          <a:endParaRPr lang="en-US" dirty="0"/>
        </a:p>
      </dgm:t>
    </dgm:pt>
    <dgm:pt modelId="{1904A9F0-3924-4FBA-8A51-D2EE2EF3245C}" type="parTrans" cxnId="{3014D396-0308-4D08-B390-D02A535D035F}">
      <dgm:prSet/>
      <dgm:spPr/>
      <dgm:t>
        <a:bodyPr/>
        <a:lstStyle/>
        <a:p>
          <a:endParaRPr lang="en-US"/>
        </a:p>
      </dgm:t>
    </dgm:pt>
    <dgm:pt modelId="{C643A6AB-C1B8-460C-98FC-4AD3A55CC46E}" type="sibTrans" cxnId="{3014D396-0308-4D08-B390-D02A535D035F}">
      <dgm:prSet/>
      <dgm:spPr/>
      <dgm:t>
        <a:bodyPr/>
        <a:lstStyle/>
        <a:p>
          <a:endParaRPr lang="en-US"/>
        </a:p>
      </dgm:t>
    </dgm:pt>
    <dgm:pt modelId="{7BC591DB-9879-4574-B669-6D635EED5095}">
      <dgm:prSet phldrT="[Text]"/>
      <dgm:spPr/>
      <dgm:t>
        <a:bodyPr/>
        <a:lstStyle/>
        <a:p>
          <a:r>
            <a:rPr lang="en-US" dirty="0" smtClean="0"/>
            <a:t>Build Corpus</a:t>
          </a:r>
          <a:endParaRPr lang="en-US" dirty="0"/>
        </a:p>
      </dgm:t>
    </dgm:pt>
    <dgm:pt modelId="{0ED5591D-0C25-4697-AEC7-3756C68CA75D}" type="parTrans" cxnId="{9823D485-57E2-4742-A6F6-0CE2385CE920}">
      <dgm:prSet/>
      <dgm:spPr/>
      <dgm:t>
        <a:bodyPr/>
        <a:lstStyle/>
        <a:p>
          <a:endParaRPr lang="en-US"/>
        </a:p>
      </dgm:t>
    </dgm:pt>
    <dgm:pt modelId="{4DF389A3-875D-4557-BB0E-A1901BB6C8B7}" type="sibTrans" cxnId="{9823D485-57E2-4742-A6F6-0CE2385CE920}">
      <dgm:prSet/>
      <dgm:spPr/>
      <dgm:t>
        <a:bodyPr/>
        <a:lstStyle/>
        <a:p>
          <a:endParaRPr lang="en-US"/>
        </a:p>
      </dgm:t>
    </dgm:pt>
    <dgm:pt modelId="{3828A219-CBAD-4B02-BFCA-3ECD73B580C4}">
      <dgm:prSet phldrT="[Text]"/>
      <dgm:spPr/>
      <dgm:t>
        <a:bodyPr/>
        <a:lstStyle/>
        <a:p>
          <a:r>
            <a:rPr lang="en-US" dirty="0" smtClean="0"/>
            <a:t>Generate n-grams</a:t>
          </a:r>
        </a:p>
      </dgm:t>
    </dgm:pt>
    <dgm:pt modelId="{BE685094-C398-482D-B9FB-852E90E17AE5}" type="parTrans" cxnId="{0217F918-E65E-406D-8478-F64713ED423C}">
      <dgm:prSet/>
      <dgm:spPr/>
      <dgm:t>
        <a:bodyPr/>
        <a:lstStyle/>
        <a:p>
          <a:endParaRPr lang="en-US"/>
        </a:p>
      </dgm:t>
    </dgm:pt>
    <dgm:pt modelId="{5E10CBAE-8311-41E8-9D39-2150462494AB}" type="sibTrans" cxnId="{0217F918-E65E-406D-8478-F64713ED423C}">
      <dgm:prSet/>
      <dgm:spPr/>
      <dgm:t>
        <a:bodyPr/>
        <a:lstStyle/>
        <a:p>
          <a:endParaRPr lang="en-US"/>
        </a:p>
      </dgm:t>
    </dgm:pt>
    <dgm:pt modelId="{FBC70F6E-6245-4C23-9ABC-C099765FA8DC}">
      <dgm:prSet phldrT="[Text]"/>
      <dgm:spPr/>
      <dgm:t>
        <a:bodyPr/>
        <a:lstStyle/>
        <a:p>
          <a:r>
            <a:rPr lang="en-US" dirty="0" smtClean="0"/>
            <a:t>Build Model (Prediction Engine)</a:t>
          </a:r>
        </a:p>
      </dgm:t>
    </dgm:pt>
    <dgm:pt modelId="{033811F7-4B45-488A-80D0-715CA3826505}" type="parTrans" cxnId="{C5ECCF73-F75D-4A38-A59D-D9D5AFD72514}">
      <dgm:prSet/>
      <dgm:spPr/>
      <dgm:t>
        <a:bodyPr/>
        <a:lstStyle/>
        <a:p>
          <a:endParaRPr lang="en-US"/>
        </a:p>
      </dgm:t>
    </dgm:pt>
    <dgm:pt modelId="{B642734D-0173-4B42-9E28-BCB9AEB6242A}" type="sibTrans" cxnId="{C5ECCF73-F75D-4A38-A59D-D9D5AFD72514}">
      <dgm:prSet/>
      <dgm:spPr/>
      <dgm:t>
        <a:bodyPr/>
        <a:lstStyle/>
        <a:p>
          <a:endParaRPr lang="en-US"/>
        </a:p>
      </dgm:t>
    </dgm:pt>
    <dgm:pt modelId="{B185DB55-7795-4145-A39B-C4024581AC4E}">
      <dgm:prSet phldrT="[Text]"/>
      <dgm:spPr/>
      <dgm:t>
        <a:bodyPr/>
        <a:lstStyle/>
        <a:p>
          <a:r>
            <a:rPr lang="en-US" dirty="0" smtClean="0"/>
            <a:t>Integrate Model into App</a:t>
          </a:r>
        </a:p>
      </dgm:t>
    </dgm:pt>
    <dgm:pt modelId="{D5AA0ABC-489A-4F29-8B45-2C1F92BF3B8F}" type="parTrans" cxnId="{F3E4F57B-D97D-4002-AA17-A05CA28D32E9}">
      <dgm:prSet/>
      <dgm:spPr/>
      <dgm:t>
        <a:bodyPr/>
        <a:lstStyle/>
        <a:p>
          <a:endParaRPr lang="en-US"/>
        </a:p>
      </dgm:t>
    </dgm:pt>
    <dgm:pt modelId="{357ADD4D-9114-4E05-8A28-9191C197D4D9}" type="sibTrans" cxnId="{F3E4F57B-D97D-4002-AA17-A05CA28D32E9}">
      <dgm:prSet/>
      <dgm:spPr/>
      <dgm:t>
        <a:bodyPr/>
        <a:lstStyle/>
        <a:p>
          <a:endParaRPr lang="en-US"/>
        </a:p>
      </dgm:t>
    </dgm:pt>
    <dgm:pt modelId="{576681BF-8C3F-4316-9C9B-A673F6EE3F7A}">
      <dgm:prSet phldrT="[Text]"/>
      <dgm:spPr/>
      <dgm:t>
        <a:bodyPr/>
        <a:lstStyle/>
        <a:p>
          <a:r>
            <a:rPr lang="en-US" dirty="0" smtClean="0"/>
            <a:t>Validate Prediction</a:t>
          </a:r>
        </a:p>
      </dgm:t>
    </dgm:pt>
    <dgm:pt modelId="{C831FC82-54E1-4D70-8EFC-ADBEFEE1C1BC}" type="parTrans" cxnId="{67A364D1-5585-42E4-94FF-AD7E2CB0FD08}">
      <dgm:prSet/>
      <dgm:spPr/>
      <dgm:t>
        <a:bodyPr/>
        <a:lstStyle/>
        <a:p>
          <a:endParaRPr lang="en-US"/>
        </a:p>
      </dgm:t>
    </dgm:pt>
    <dgm:pt modelId="{B0885852-BF44-48C5-9AA6-98F5D358761B}" type="sibTrans" cxnId="{67A364D1-5585-42E4-94FF-AD7E2CB0FD08}">
      <dgm:prSet/>
      <dgm:spPr/>
      <dgm:t>
        <a:bodyPr/>
        <a:lstStyle/>
        <a:p>
          <a:endParaRPr lang="en-US"/>
        </a:p>
      </dgm:t>
    </dgm:pt>
    <dgm:pt modelId="{511154F9-BB8D-4A3B-B91D-EA82C87902C6}">
      <dgm:prSet phldrT="[Text]"/>
      <dgm:spPr/>
      <dgm:t>
        <a:bodyPr/>
        <a:lstStyle/>
        <a:p>
          <a:r>
            <a:rPr lang="en-US" dirty="0" smtClean="0"/>
            <a:t>Build App</a:t>
          </a:r>
        </a:p>
      </dgm:t>
    </dgm:pt>
    <dgm:pt modelId="{85151421-799A-4ED2-B3B0-3A42662F32BA}" type="parTrans" cxnId="{3DEA0F82-6019-4E92-BF7E-5500DBF47D4B}">
      <dgm:prSet/>
      <dgm:spPr/>
      <dgm:t>
        <a:bodyPr/>
        <a:lstStyle/>
        <a:p>
          <a:endParaRPr lang="en-US"/>
        </a:p>
      </dgm:t>
    </dgm:pt>
    <dgm:pt modelId="{FEA5502D-8EB3-4D6E-B174-F8B403373AB4}" type="sibTrans" cxnId="{3DEA0F82-6019-4E92-BF7E-5500DBF47D4B}">
      <dgm:prSet/>
      <dgm:spPr/>
      <dgm:t>
        <a:bodyPr/>
        <a:lstStyle/>
        <a:p>
          <a:endParaRPr lang="en-US"/>
        </a:p>
      </dgm:t>
    </dgm:pt>
    <dgm:pt modelId="{D4DACC5E-85DF-40A4-8C1B-7A92F2DFBA9C}">
      <dgm:prSet phldrT="[Text]"/>
      <dgm:spPr/>
      <dgm:t>
        <a:bodyPr/>
        <a:lstStyle/>
        <a:p>
          <a:r>
            <a:rPr lang="en-US" dirty="0" smtClean="0"/>
            <a:t>Clean Corpus</a:t>
          </a:r>
        </a:p>
      </dgm:t>
    </dgm:pt>
    <dgm:pt modelId="{C2DC7CF5-644E-4CFB-9241-71945D8DED68}" type="sibTrans" cxnId="{7703CA4F-21FB-4164-BE46-AA8FC756D52F}">
      <dgm:prSet/>
      <dgm:spPr/>
      <dgm:t>
        <a:bodyPr/>
        <a:lstStyle/>
        <a:p>
          <a:endParaRPr lang="en-US"/>
        </a:p>
      </dgm:t>
    </dgm:pt>
    <dgm:pt modelId="{52F3B997-D702-4D0D-9F3E-8941466D86D2}" type="parTrans" cxnId="{7703CA4F-21FB-4164-BE46-AA8FC756D52F}">
      <dgm:prSet/>
      <dgm:spPr/>
      <dgm:t>
        <a:bodyPr/>
        <a:lstStyle/>
        <a:p>
          <a:endParaRPr lang="en-US"/>
        </a:p>
      </dgm:t>
    </dgm:pt>
    <dgm:pt modelId="{2D08F638-0463-4243-BAFA-B96D51B5D01D}" type="pres">
      <dgm:prSet presAssocID="{1BC6089E-69E3-426F-8496-45C096407D0C}" presName="CompostProcess" presStyleCnt="0">
        <dgm:presLayoutVars>
          <dgm:dir/>
          <dgm:resizeHandles val="exact"/>
        </dgm:presLayoutVars>
      </dgm:prSet>
      <dgm:spPr/>
    </dgm:pt>
    <dgm:pt modelId="{8862424D-F93A-4411-9A3D-2973FCCE2879}" type="pres">
      <dgm:prSet presAssocID="{1BC6089E-69E3-426F-8496-45C096407D0C}" presName="arrow" presStyleLbl="bgShp" presStyleIdx="0" presStyleCnt="1"/>
      <dgm:spPr/>
    </dgm:pt>
    <dgm:pt modelId="{6592AB3A-0C73-4E1B-8936-64CD5A74E219}" type="pres">
      <dgm:prSet presAssocID="{1BC6089E-69E3-426F-8496-45C096407D0C}" presName="linearProcess" presStyleCnt="0"/>
      <dgm:spPr/>
    </dgm:pt>
    <dgm:pt modelId="{34C7E47D-EE0F-48E5-B12D-7A5B6354017B}" type="pres">
      <dgm:prSet presAssocID="{005140FD-6057-4519-80D9-76D827D4978E}" presName="text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27178A-ED73-4F8C-BFB9-B71E24689073}" type="pres">
      <dgm:prSet presAssocID="{C643A6AB-C1B8-460C-98FC-4AD3A55CC46E}" presName="sibTrans" presStyleCnt="0"/>
      <dgm:spPr/>
    </dgm:pt>
    <dgm:pt modelId="{B114C9FC-D67C-48FE-AAE3-DC54D926C575}" type="pres">
      <dgm:prSet presAssocID="{7BC591DB-9879-4574-B669-6D635EED5095}" presName="text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47944-3CE9-4DB6-A558-BDAEC332D43B}" type="pres">
      <dgm:prSet presAssocID="{4DF389A3-875D-4557-BB0E-A1901BB6C8B7}" presName="sibTrans" presStyleCnt="0"/>
      <dgm:spPr/>
    </dgm:pt>
    <dgm:pt modelId="{070E4622-58DE-4C0E-B699-2E93608087A6}" type="pres">
      <dgm:prSet presAssocID="{D4DACC5E-85DF-40A4-8C1B-7A92F2DFBA9C}" presName="text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DAB08-FDCD-47B8-8758-D064EC9E0CCF}" type="pres">
      <dgm:prSet presAssocID="{C2DC7CF5-644E-4CFB-9241-71945D8DED68}" presName="sibTrans" presStyleCnt="0"/>
      <dgm:spPr/>
    </dgm:pt>
    <dgm:pt modelId="{D070AECD-CD52-4D85-A824-BBBED3433E24}" type="pres">
      <dgm:prSet presAssocID="{3828A219-CBAD-4B02-BFCA-3ECD73B580C4}" presName="text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F57107-AA4B-48B0-A4D7-408F7F9F79F4}" type="pres">
      <dgm:prSet presAssocID="{5E10CBAE-8311-41E8-9D39-2150462494AB}" presName="sibTrans" presStyleCnt="0"/>
      <dgm:spPr/>
    </dgm:pt>
    <dgm:pt modelId="{9F853C27-103D-4A70-8034-D967C5536857}" type="pres">
      <dgm:prSet presAssocID="{FBC70F6E-6245-4C23-9ABC-C099765FA8DC}" presName="text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E1D51F-1D71-43DC-B21C-61FDF3810599}" type="pres">
      <dgm:prSet presAssocID="{B642734D-0173-4B42-9E28-BCB9AEB6242A}" presName="sibTrans" presStyleCnt="0"/>
      <dgm:spPr/>
    </dgm:pt>
    <dgm:pt modelId="{741842AE-87C0-4059-8040-92FA1FE04856}" type="pres">
      <dgm:prSet presAssocID="{511154F9-BB8D-4A3B-B91D-EA82C87902C6}" presName="textNode" presStyleLbl="node1" presStyleIdx="5" presStyleCnt="8">
        <dgm:presLayoutVars>
          <dgm:bulletEnabled val="1"/>
        </dgm:presLayoutVars>
      </dgm:prSet>
      <dgm:spPr/>
    </dgm:pt>
    <dgm:pt modelId="{D23456F2-129D-4654-96FD-7EFFCDC54EAF}" type="pres">
      <dgm:prSet presAssocID="{FEA5502D-8EB3-4D6E-B174-F8B403373AB4}" presName="sibTrans" presStyleCnt="0"/>
      <dgm:spPr/>
    </dgm:pt>
    <dgm:pt modelId="{47815D85-A235-4095-828B-6CD78D288350}" type="pres">
      <dgm:prSet presAssocID="{B185DB55-7795-4145-A39B-C4024581AC4E}" presName="textNode" presStyleLbl="node1" presStyleIdx="6" presStyleCnt="8">
        <dgm:presLayoutVars>
          <dgm:bulletEnabled val="1"/>
        </dgm:presLayoutVars>
      </dgm:prSet>
      <dgm:spPr/>
    </dgm:pt>
    <dgm:pt modelId="{FBB5EBC3-8026-4202-9AA5-A067E51BBFB2}" type="pres">
      <dgm:prSet presAssocID="{357ADD4D-9114-4E05-8A28-9191C197D4D9}" presName="sibTrans" presStyleCnt="0"/>
      <dgm:spPr/>
    </dgm:pt>
    <dgm:pt modelId="{DC3BDF24-148D-4B29-B13A-203945C7799B}" type="pres">
      <dgm:prSet presAssocID="{576681BF-8C3F-4316-9C9B-A673F6EE3F7A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1CB0491D-8DCD-4295-8455-DC5F136E8782}" type="presOf" srcId="{3828A219-CBAD-4B02-BFCA-3ECD73B580C4}" destId="{D070AECD-CD52-4D85-A824-BBBED3433E24}" srcOrd="0" destOrd="0" presId="urn:microsoft.com/office/officeart/2005/8/layout/hProcess9"/>
    <dgm:cxn modelId="{C5ECCF73-F75D-4A38-A59D-D9D5AFD72514}" srcId="{1BC6089E-69E3-426F-8496-45C096407D0C}" destId="{FBC70F6E-6245-4C23-9ABC-C099765FA8DC}" srcOrd="4" destOrd="0" parTransId="{033811F7-4B45-488A-80D0-715CA3826505}" sibTransId="{B642734D-0173-4B42-9E28-BCB9AEB6242A}"/>
    <dgm:cxn modelId="{81EA5892-6842-48C6-BE9A-6DE945CC31F7}" type="presOf" srcId="{1BC6089E-69E3-426F-8496-45C096407D0C}" destId="{2D08F638-0463-4243-BAFA-B96D51B5D01D}" srcOrd="0" destOrd="0" presId="urn:microsoft.com/office/officeart/2005/8/layout/hProcess9"/>
    <dgm:cxn modelId="{9823D485-57E2-4742-A6F6-0CE2385CE920}" srcId="{1BC6089E-69E3-426F-8496-45C096407D0C}" destId="{7BC591DB-9879-4574-B669-6D635EED5095}" srcOrd="1" destOrd="0" parTransId="{0ED5591D-0C25-4697-AEC7-3756C68CA75D}" sibTransId="{4DF389A3-875D-4557-BB0E-A1901BB6C8B7}"/>
    <dgm:cxn modelId="{67A364D1-5585-42E4-94FF-AD7E2CB0FD08}" srcId="{1BC6089E-69E3-426F-8496-45C096407D0C}" destId="{576681BF-8C3F-4316-9C9B-A673F6EE3F7A}" srcOrd="7" destOrd="0" parTransId="{C831FC82-54E1-4D70-8EFC-ADBEFEE1C1BC}" sibTransId="{B0885852-BF44-48C5-9AA6-98F5D358761B}"/>
    <dgm:cxn modelId="{1A5AC1DE-3B45-4770-93B5-54D1B5B7C6EF}" type="presOf" srcId="{D4DACC5E-85DF-40A4-8C1B-7A92F2DFBA9C}" destId="{070E4622-58DE-4C0E-B699-2E93608087A6}" srcOrd="0" destOrd="0" presId="urn:microsoft.com/office/officeart/2005/8/layout/hProcess9"/>
    <dgm:cxn modelId="{3014D396-0308-4D08-B390-D02A535D035F}" srcId="{1BC6089E-69E3-426F-8496-45C096407D0C}" destId="{005140FD-6057-4519-80D9-76D827D4978E}" srcOrd="0" destOrd="0" parTransId="{1904A9F0-3924-4FBA-8A51-D2EE2EF3245C}" sibTransId="{C643A6AB-C1B8-460C-98FC-4AD3A55CC46E}"/>
    <dgm:cxn modelId="{3DEA0F82-6019-4E92-BF7E-5500DBF47D4B}" srcId="{1BC6089E-69E3-426F-8496-45C096407D0C}" destId="{511154F9-BB8D-4A3B-B91D-EA82C87902C6}" srcOrd="5" destOrd="0" parTransId="{85151421-799A-4ED2-B3B0-3A42662F32BA}" sibTransId="{FEA5502D-8EB3-4D6E-B174-F8B403373AB4}"/>
    <dgm:cxn modelId="{24073F8E-5D23-4D2A-9554-5397E575CCC3}" type="presOf" srcId="{511154F9-BB8D-4A3B-B91D-EA82C87902C6}" destId="{741842AE-87C0-4059-8040-92FA1FE04856}" srcOrd="0" destOrd="0" presId="urn:microsoft.com/office/officeart/2005/8/layout/hProcess9"/>
    <dgm:cxn modelId="{785D5FDA-C7E9-49B4-B185-337B6AC7C8A5}" type="presOf" srcId="{7BC591DB-9879-4574-B669-6D635EED5095}" destId="{B114C9FC-D67C-48FE-AAE3-DC54D926C575}" srcOrd="0" destOrd="0" presId="urn:microsoft.com/office/officeart/2005/8/layout/hProcess9"/>
    <dgm:cxn modelId="{76E55F92-A8B6-43FD-B221-C84C66341F6D}" type="presOf" srcId="{576681BF-8C3F-4316-9C9B-A673F6EE3F7A}" destId="{DC3BDF24-148D-4B29-B13A-203945C7799B}" srcOrd="0" destOrd="0" presId="urn:microsoft.com/office/officeart/2005/8/layout/hProcess9"/>
    <dgm:cxn modelId="{F12910F2-9DF8-403C-9FE7-910194281429}" type="presOf" srcId="{B185DB55-7795-4145-A39B-C4024581AC4E}" destId="{47815D85-A235-4095-828B-6CD78D288350}" srcOrd="0" destOrd="0" presId="urn:microsoft.com/office/officeart/2005/8/layout/hProcess9"/>
    <dgm:cxn modelId="{F3E4F57B-D97D-4002-AA17-A05CA28D32E9}" srcId="{1BC6089E-69E3-426F-8496-45C096407D0C}" destId="{B185DB55-7795-4145-A39B-C4024581AC4E}" srcOrd="6" destOrd="0" parTransId="{D5AA0ABC-489A-4F29-8B45-2C1F92BF3B8F}" sibTransId="{357ADD4D-9114-4E05-8A28-9191C197D4D9}"/>
    <dgm:cxn modelId="{0217F918-E65E-406D-8478-F64713ED423C}" srcId="{1BC6089E-69E3-426F-8496-45C096407D0C}" destId="{3828A219-CBAD-4B02-BFCA-3ECD73B580C4}" srcOrd="3" destOrd="0" parTransId="{BE685094-C398-482D-B9FB-852E90E17AE5}" sibTransId="{5E10CBAE-8311-41E8-9D39-2150462494AB}"/>
    <dgm:cxn modelId="{B38DE4A8-F0B0-40A2-8BBA-FCECACD4FCDB}" type="presOf" srcId="{005140FD-6057-4519-80D9-76D827D4978E}" destId="{34C7E47D-EE0F-48E5-B12D-7A5B6354017B}" srcOrd="0" destOrd="0" presId="urn:microsoft.com/office/officeart/2005/8/layout/hProcess9"/>
    <dgm:cxn modelId="{D7A05926-C68C-4EBE-A3FA-7254F2CE0BE6}" type="presOf" srcId="{FBC70F6E-6245-4C23-9ABC-C099765FA8DC}" destId="{9F853C27-103D-4A70-8034-D967C5536857}" srcOrd="0" destOrd="0" presId="urn:microsoft.com/office/officeart/2005/8/layout/hProcess9"/>
    <dgm:cxn modelId="{7703CA4F-21FB-4164-BE46-AA8FC756D52F}" srcId="{1BC6089E-69E3-426F-8496-45C096407D0C}" destId="{D4DACC5E-85DF-40A4-8C1B-7A92F2DFBA9C}" srcOrd="2" destOrd="0" parTransId="{52F3B997-D702-4D0D-9F3E-8941466D86D2}" sibTransId="{C2DC7CF5-644E-4CFB-9241-71945D8DED68}"/>
    <dgm:cxn modelId="{CFEF432B-F196-41B2-A516-C3D0DDD17E21}" type="presParOf" srcId="{2D08F638-0463-4243-BAFA-B96D51B5D01D}" destId="{8862424D-F93A-4411-9A3D-2973FCCE2879}" srcOrd="0" destOrd="0" presId="urn:microsoft.com/office/officeart/2005/8/layout/hProcess9"/>
    <dgm:cxn modelId="{9D1C4E46-8A95-4689-A22D-D89B8EFF33BD}" type="presParOf" srcId="{2D08F638-0463-4243-BAFA-B96D51B5D01D}" destId="{6592AB3A-0C73-4E1B-8936-64CD5A74E219}" srcOrd="1" destOrd="0" presId="urn:microsoft.com/office/officeart/2005/8/layout/hProcess9"/>
    <dgm:cxn modelId="{17E21308-A2C3-4B95-A6F0-B32870E5C20B}" type="presParOf" srcId="{6592AB3A-0C73-4E1B-8936-64CD5A74E219}" destId="{34C7E47D-EE0F-48E5-B12D-7A5B6354017B}" srcOrd="0" destOrd="0" presId="urn:microsoft.com/office/officeart/2005/8/layout/hProcess9"/>
    <dgm:cxn modelId="{E3BC4FA5-05EA-451B-BF96-B7650F67B4F0}" type="presParOf" srcId="{6592AB3A-0C73-4E1B-8936-64CD5A74E219}" destId="{7C27178A-ED73-4F8C-BFB9-B71E24689073}" srcOrd="1" destOrd="0" presId="urn:microsoft.com/office/officeart/2005/8/layout/hProcess9"/>
    <dgm:cxn modelId="{ADCCAEBC-7172-4E5D-87C8-BE1E21D64CAF}" type="presParOf" srcId="{6592AB3A-0C73-4E1B-8936-64CD5A74E219}" destId="{B114C9FC-D67C-48FE-AAE3-DC54D926C575}" srcOrd="2" destOrd="0" presId="urn:microsoft.com/office/officeart/2005/8/layout/hProcess9"/>
    <dgm:cxn modelId="{06BE878C-81A7-476C-BDF8-4A65ECA5230B}" type="presParOf" srcId="{6592AB3A-0C73-4E1B-8936-64CD5A74E219}" destId="{E2247944-3CE9-4DB6-A558-BDAEC332D43B}" srcOrd="3" destOrd="0" presId="urn:microsoft.com/office/officeart/2005/8/layout/hProcess9"/>
    <dgm:cxn modelId="{B197A18B-1D09-4694-BB2A-F0B03C2B22D5}" type="presParOf" srcId="{6592AB3A-0C73-4E1B-8936-64CD5A74E219}" destId="{070E4622-58DE-4C0E-B699-2E93608087A6}" srcOrd="4" destOrd="0" presId="urn:microsoft.com/office/officeart/2005/8/layout/hProcess9"/>
    <dgm:cxn modelId="{F8AEF673-2FDE-4542-85BF-761709AB2E7E}" type="presParOf" srcId="{6592AB3A-0C73-4E1B-8936-64CD5A74E219}" destId="{59FDAB08-FDCD-47B8-8758-D064EC9E0CCF}" srcOrd="5" destOrd="0" presId="urn:microsoft.com/office/officeart/2005/8/layout/hProcess9"/>
    <dgm:cxn modelId="{909BAD0F-D346-413C-8994-1826AA79D33F}" type="presParOf" srcId="{6592AB3A-0C73-4E1B-8936-64CD5A74E219}" destId="{D070AECD-CD52-4D85-A824-BBBED3433E24}" srcOrd="6" destOrd="0" presId="urn:microsoft.com/office/officeart/2005/8/layout/hProcess9"/>
    <dgm:cxn modelId="{187FBC07-17EF-4218-8674-E2D0F2EF7398}" type="presParOf" srcId="{6592AB3A-0C73-4E1B-8936-64CD5A74E219}" destId="{9CF57107-AA4B-48B0-A4D7-408F7F9F79F4}" srcOrd="7" destOrd="0" presId="urn:microsoft.com/office/officeart/2005/8/layout/hProcess9"/>
    <dgm:cxn modelId="{C88E46CF-A00E-4795-868F-91D08C5F7F72}" type="presParOf" srcId="{6592AB3A-0C73-4E1B-8936-64CD5A74E219}" destId="{9F853C27-103D-4A70-8034-D967C5536857}" srcOrd="8" destOrd="0" presId="urn:microsoft.com/office/officeart/2005/8/layout/hProcess9"/>
    <dgm:cxn modelId="{959D82F8-10A9-4C60-9041-E11FB0F8FA40}" type="presParOf" srcId="{6592AB3A-0C73-4E1B-8936-64CD5A74E219}" destId="{97E1D51F-1D71-43DC-B21C-61FDF3810599}" srcOrd="9" destOrd="0" presId="urn:microsoft.com/office/officeart/2005/8/layout/hProcess9"/>
    <dgm:cxn modelId="{16050E22-DA1F-4DF3-9249-EC98AE3FB5E9}" type="presParOf" srcId="{6592AB3A-0C73-4E1B-8936-64CD5A74E219}" destId="{741842AE-87C0-4059-8040-92FA1FE04856}" srcOrd="10" destOrd="0" presId="urn:microsoft.com/office/officeart/2005/8/layout/hProcess9"/>
    <dgm:cxn modelId="{9C12E98A-9564-481C-A806-7F73FAE0BDDB}" type="presParOf" srcId="{6592AB3A-0C73-4E1B-8936-64CD5A74E219}" destId="{D23456F2-129D-4654-96FD-7EFFCDC54EAF}" srcOrd="11" destOrd="0" presId="urn:microsoft.com/office/officeart/2005/8/layout/hProcess9"/>
    <dgm:cxn modelId="{7D1C47EE-A848-43DC-B3C8-AB6E290E4233}" type="presParOf" srcId="{6592AB3A-0C73-4E1B-8936-64CD5A74E219}" destId="{47815D85-A235-4095-828B-6CD78D288350}" srcOrd="12" destOrd="0" presId="urn:microsoft.com/office/officeart/2005/8/layout/hProcess9"/>
    <dgm:cxn modelId="{9076CF45-24C3-4F7A-8A49-E37AEDF9C75C}" type="presParOf" srcId="{6592AB3A-0C73-4E1B-8936-64CD5A74E219}" destId="{FBB5EBC3-8026-4202-9AA5-A067E51BBFB2}" srcOrd="13" destOrd="0" presId="urn:microsoft.com/office/officeart/2005/8/layout/hProcess9"/>
    <dgm:cxn modelId="{969C21E5-A744-43BD-9D4E-2C94F899317D}" type="presParOf" srcId="{6592AB3A-0C73-4E1B-8936-64CD5A74E219}" destId="{DC3BDF24-148D-4B29-B13A-203945C7799B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2424D-F93A-4411-9A3D-2973FCCE2879}">
      <dsp:nvSpPr>
        <dsp:cNvPr id="0" name=""/>
        <dsp:cNvSpPr/>
      </dsp:nvSpPr>
      <dsp:spPr>
        <a:xfrm>
          <a:off x="1075690" y="0"/>
          <a:ext cx="12191153" cy="2362199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C7E47D-EE0F-48E5-B12D-7A5B6354017B}">
      <dsp:nvSpPr>
        <dsp:cNvPr id="0" name=""/>
        <dsp:cNvSpPr/>
      </dsp:nvSpPr>
      <dsp:spPr>
        <a:xfrm>
          <a:off x="4601" y="708659"/>
          <a:ext cx="1642914" cy="944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Sample Dataset</a:t>
          </a:r>
          <a:endParaRPr lang="en-US" sz="1700" kern="1200" dirty="0"/>
        </a:p>
      </dsp:txBody>
      <dsp:txXfrm>
        <a:off x="50726" y="754784"/>
        <a:ext cx="1550664" cy="852630"/>
      </dsp:txXfrm>
    </dsp:sp>
    <dsp:sp modelId="{B114C9FC-D67C-48FE-AAE3-DC54D926C575}">
      <dsp:nvSpPr>
        <dsp:cNvPr id="0" name=""/>
        <dsp:cNvSpPr/>
      </dsp:nvSpPr>
      <dsp:spPr>
        <a:xfrm>
          <a:off x="1817518" y="708659"/>
          <a:ext cx="1642914" cy="944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Build Corpus</a:t>
          </a:r>
          <a:endParaRPr lang="en-US" sz="1700" kern="1200" dirty="0"/>
        </a:p>
      </dsp:txBody>
      <dsp:txXfrm>
        <a:off x="1863643" y="754784"/>
        <a:ext cx="1550664" cy="852630"/>
      </dsp:txXfrm>
    </dsp:sp>
    <dsp:sp modelId="{070E4622-58DE-4C0E-B699-2E93608087A6}">
      <dsp:nvSpPr>
        <dsp:cNvPr id="0" name=""/>
        <dsp:cNvSpPr/>
      </dsp:nvSpPr>
      <dsp:spPr>
        <a:xfrm>
          <a:off x="3630434" y="708659"/>
          <a:ext cx="1642914" cy="944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Clean Corpus</a:t>
          </a:r>
        </a:p>
      </dsp:txBody>
      <dsp:txXfrm>
        <a:off x="3676559" y="754784"/>
        <a:ext cx="1550664" cy="852630"/>
      </dsp:txXfrm>
    </dsp:sp>
    <dsp:sp modelId="{D070AECD-CD52-4D85-A824-BBBED3433E24}">
      <dsp:nvSpPr>
        <dsp:cNvPr id="0" name=""/>
        <dsp:cNvSpPr/>
      </dsp:nvSpPr>
      <dsp:spPr>
        <a:xfrm>
          <a:off x="5443351" y="708659"/>
          <a:ext cx="1642914" cy="944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Generate n-grams</a:t>
          </a:r>
        </a:p>
      </dsp:txBody>
      <dsp:txXfrm>
        <a:off x="5489476" y="754784"/>
        <a:ext cx="1550664" cy="852630"/>
      </dsp:txXfrm>
    </dsp:sp>
    <dsp:sp modelId="{9F853C27-103D-4A70-8034-D967C5536857}">
      <dsp:nvSpPr>
        <dsp:cNvPr id="0" name=""/>
        <dsp:cNvSpPr/>
      </dsp:nvSpPr>
      <dsp:spPr>
        <a:xfrm>
          <a:off x="7256268" y="708659"/>
          <a:ext cx="1642914" cy="944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Build Model (Prediction Engine)</a:t>
          </a:r>
        </a:p>
      </dsp:txBody>
      <dsp:txXfrm>
        <a:off x="7302393" y="754784"/>
        <a:ext cx="1550664" cy="852630"/>
      </dsp:txXfrm>
    </dsp:sp>
    <dsp:sp modelId="{741842AE-87C0-4059-8040-92FA1FE04856}">
      <dsp:nvSpPr>
        <dsp:cNvPr id="0" name=""/>
        <dsp:cNvSpPr/>
      </dsp:nvSpPr>
      <dsp:spPr>
        <a:xfrm>
          <a:off x="9069184" y="708659"/>
          <a:ext cx="1642914" cy="944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Build App</a:t>
          </a:r>
        </a:p>
      </dsp:txBody>
      <dsp:txXfrm>
        <a:off x="9115309" y="754784"/>
        <a:ext cx="1550664" cy="852630"/>
      </dsp:txXfrm>
    </dsp:sp>
    <dsp:sp modelId="{47815D85-A235-4095-828B-6CD78D288350}">
      <dsp:nvSpPr>
        <dsp:cNvPr id="0" name=""/>
        <dsp:cNvSpPr/>
      </dsp:nvSpPr>
      <dsp:spPr>
        <a:xfrm>
          <a:off x="10882101" y="708659"/>
          <a:ext cx="1642914" cy="944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Integrate Model into App</a:t>
          </a:r>
        </a:p>
      </dsp:txBody>
      <dsp:txXfrm>
        <a:off x="10928226" y="754784"/>
        <a:ext cx="1550664" cy="852630"/>
      </dsp:txXfrm>
    </dsp:sp>
    <dsp:sp modelId="{DC3BDF24-148D-4B29-B13A-203945C7799B}">
      <dsp:nvSpPr>
        <dsp:cNvPr id="0" name=""/>
        <dsp:cNvSpPr/>
      </dsp:nvSpPr>
      <dsp:spPr>
        <a:xfrm>
          <a:off x="12695018" y="708659"/>
          <a:ext cx="1642914" cy="944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Validate Prediction</a:t>
          </a:r>
        </a:p>
      </dsp:txBody>
      <dsp:txXfrm>
        <a:off x="12741143" y="754784"/>
        <a:ext cx="1550664" cy="852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794A-8AE8-42A4-B63C-3627E6929944}" type="datetimeFigureOut">
              <a:rPr lang="en-SG" smtClean="0"/>
              <a:t>17/1/2016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093C-EF0B-43C8-A766-50AD83702E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928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794A-8AE8-42A4-B63C-3627E6929944}" type="datetimeFigureOut">
              <a:rPr lang="en-SG" smtClean="0"/>
              <a:t>17/1/2016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093C-EF0B-43C8-A766-50AD83702E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83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794A-8AE8-42A4-B63C-3627E6929944}" type="datetimeFigureOut">
              <a:rPr lang="en-SG" smtClean="0"/>
              <a:t>17/1/2016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093C-EF0B-43C8-A766-50AD83702E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425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794A-8AE8-42A4-B63C-3627E6929944}" type="datetimeFigureOut">
              <a:rPr lang="en-SG" smtClean="0"/>
              <a:t>17/1/2016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093C-EF0B-43C8-A766-50AD83702E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56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794A-8AE8-42A4-B63C-3627E6929944}" type="datetimeFigureOut">
              <a:rPr lang="en-SG" smtClean="0"/>
              <a:t>17/1/2016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093C-EF0B-43C8-A766-50AD83702E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47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794A-8AE8-42A4-B63C-3627E6929944}" type="datetimeFigureOut">
              <a:rPr lang="en-SG" smtClean="0"/>
              <a:t>17/1/2016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093C-EF0B-43C8-A766-50AD83702E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922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794A-8AE8-42A4-B63C-3627E6929944}" type="datetimeFigureOut">
              <a:rPr lang="en-SG" smtClean="0"/>
              <a:t>17/1/2016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093C-EF0B-43C8-A766-50AD83702E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693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794A-8AE8-42A4-B63C-3627E6929944}" type="datetimeFigureOut">
              <a:rPr lang="en-SG" smtClean="0"/>
              <a:t>17/1/2016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093C-EF0B-43C8-A766-50AD83702E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387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794A-8AE8-42A4-B63C-3627E6929944}" type="datetimeFigureOut">
              <a:rPr lang="en-SG" smtClean="0"/>
              <a:t>17/1/2016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093C-EF0B-43C8-A766-50AD83702E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655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794A-8AE8-42A4-B63C-3627E6929944}" type="datetimeFigureOut">
              <a:rPr lang="en-SG" smtClean="0"/>
              <a:t>17/1/2016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093C-EF0B-43C8-A766-50AD83702E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69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794A-8AE8-42A4-B63C-3627E6929944}" type="datetimeFigureOut">
              <a:rPr lang="en-SG" smtClean="0"/>
              <a:t>17/1/2016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093C-EF0B-43C8-A766-50AD83702E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754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1794A-8AE8-42A4-B63C-3627E6929944}" type="datetimeFigureOut">
              <a:rPr lang="en-SG" smtClean="0"/>
              <a:t>17/1/2016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8093C-EF0B-43C8-A766-50AD83702E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087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57609363"/>
              </p:ext>
            </p:extLst>
          </p:nvPr>
        </p:nvGraphicFramePr>
        <p:xfrm>
          <a:off x="-1007534" y="2455333"/>
          <a:ext cx="14342534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45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4</cp:revision>
  <dcterms:created xsi:type="dcterms:W3CDTF">2016-01-17T06:07:33Z</dcterms:created>
  <dcterms:modified xsi:type="dcterms:W3CDTF">2016-01-17T08:55:04Z</dcterms:modified>
</cp:coreProperties>
</file>