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6" r:id="rId3"/>
    <p:sldId id="265" r:id="rId4"/>
    <p:sldId id="267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1F"/>
    <a:srgbClr val="F8F8F8"/>
    <a:srgbClr val="3CB4E5"/>
    <a:srgbClr val="8A8A8A"/>
    <a:srgbClr val="091F48"/>
    <a:srgbClr val="19428A"/>
    <a:srgbClr val="283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1E85-006B-754D-896B-A30C75D72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45916-71ED-344C-854D-A4293BE88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93FC5-C762-BD4D-B448-AD4F7307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E2FBD-98CF-6840-A563-49DB3B0C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0D658-A91E-1E4E-A325-6E88C744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7161-4DE8-E94A-BA72-CC159F0F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02207-3B2A-9C49-9403-4ACB62C0C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35173-6B29-694C-B48A-648E71C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AE9B-5B01-0642-B2E5-E3D4DB89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8B320-B5D5-6245-AAC6-98F1418B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1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ADA0D-A428-EA40-9B97-4F6E5F1B8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84AD4-D085-9544-B759-1C3C9AD48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0F045-06C2-BB42-9F33-2F5CE157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86873-6863-A543-A707-6F8B1488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C628E-7245-6042-8F43-F920C028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9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6139-B0B7-894E-A5FD-827A1A9F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9E50-4C4B-644F-9EC3-427E9A1F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67AB1-55A9-9F49-88B1-61A32EEB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EE444-F878-D44A-9995-A1B6AA62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9723-C5CD-EA41-B60F-C40A5B15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1385-B435-1A49-9BC8-B41BBECD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BDC84-B981-2145-B4A8-B04568A36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926A8-032B-9143-8A53-D3B5307C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F0AAB-8C5B-E741-BD67-8CF1EA22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B0469-C522-504D-8011-B96E7E0F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3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04BC-A2BA-6D4D-9E94-CC184654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80598-F9E1-3A45-8254-39EA26D6F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2F1AB-108C-564E-BBDC-CA8AF23C7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71CE0-FA31-E84C-AC36-909A4AFB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76A5E-2E67-654B-BEC0-63E8FDA8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2F078-ACEC-474B-8B28-F987769F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0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7A78-76A6-434D-AA65-DEECCD97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4B6EA-21F6-0A40-B265-501E63175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9ED7E-918C-9F4C-95CB-F6837EB45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530BA-AB4A-1D4A-B88D-A61CABC64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C887A-FEB3-214E-9AF3-1E8C5950E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DCFCF-BE80-544C-9F84-AAEA6126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0B86A-DF95-C14A-AA5F-62CF017D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08DBC-81D2-1D4A-9E13-3A8B4177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8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3DBD-65BB-A847-BEEA-65B29B22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46B3F-8C67-9740-A5FB-F4AF6463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B8669-4923-0D4D-A909-66E6754D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A54AD-2A3F-7A44-BF79-935DFA57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9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2CE60-52AF-C14D-B46D-BB33845B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D99FA-8EDE-874A-AF2E-75C88D5C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75AF3-DE4F-ED4B-BEB5-7A885806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7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13A9-CF35-D54E-8D0D-7FEBE5A7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E1474-D271-B84C-8EE5-3C576AB3C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CBB31-5D74-6145-9C0F-836B1C1BD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BBDBA-2654-B348-8B00-6FF62374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38EEE-1E0D-0141-AFE0-9DB09FD8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E811E-BD0C-9044-9EB6-A13F22D2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1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0B47-F4DA-0543-9C2E-E1F6DCE5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288A4-1937-6347-B094-68C3B22AE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70FA5-F156-C441-9E78-99DD06192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A092F-A5A3-4D4A-B8CA-45994B1B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417D6-A991-7E42-8AA3-94CD21EE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ADEDD-381D-E541-9354-A4293DE2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7AA25-5F1E-3F4E-B90C-53BCAA97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B0857-0847-9A4E-B6A0-7B01CB0AB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86425-97D3-7643-B5F5-CC093BAD9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09901-A81F-874F-8332-AE1AC1BED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D68A9-8765-DD44-8B36-EA22D12D1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7AD0D5-CA95-F644-A18C-A31D4F2F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4" y="0"/>
            <a:ext cx="10958251" cy="6858000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47708AD-03F6-C640-B3B4-0C1A82C4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128" y="2032913"/>
            <a:ext cx="2915745" cy="29157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DD58D1-F1A9-594B-86C3-E21D72F3531C}"/>
              </a:ext>
            </a:extLst>
          </p:cNvPr>
          <p:cNvSpPr txBox="1"/>
          <p:nvPr/>
        </p:nvSpPr>
        <p:spPr>
          <a:xfrm>
            <a:off x="0" y="597813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28367B"/>
                </a:solidFill>
              </a:rPr>
              <a:t>Brewlytics</a:t>
            </a:r>
            <a:r>
              <a:rPr lang="en-US" sz="3600" b="1" dirty="0">
                <a:solidFill>
                  <a:srgbClr val="28367B"/>
                </a:solidFill>
              </a:rPr>
              <a:t>: Creating a Rest API URL</a:t>
            </a:r>
          </a:p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June 15, 2020</a:t>
            </a:r>
          </a:p>
        </p:txBody>
      </p:sp>
    </p:spTree>
    <p:extLst>
      <p:ext uri="{BB962C8B-B14F-4D97-AF65-F5344CB8AC3E}">
        <p14:creationId xmlns:p14="http://schemas.microsoft.com/office/powerpoint/2010/main" val="102307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16750A5-4D32-A143-9DCA-D58D6563B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4" y="0"/>
            <a:ext cx="1095825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C5BCD3-0ED4-224E-A108-34540EE092EA}"/>
              </a:ext>
            </a:extLst>
          </p:cNvPr>
          <p:cNvSpPr txBox="1"/>
          <p:nvPr/>
        </p:nvSpPr>
        <p:spPr>
          <a:xfrm>
            <a:off x="1363362" y="5029325"/>
            <a:ext cx="9465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generate a Rest API for a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Brewlytics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the Get REST URL from the icon bar</a:t>
            </a:r>
          </a:p>
          <a:p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40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A45FDC0-0EEE-DF44-8BA4-36C747E40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4" y="0"/>
            <a:ext cx="10958251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C8FC40-097C-6C42-9942-A5CCB98B2122}"/>
              </a:ext>
            </a:extLst>
          </p:cNvPr>
          <p:cNvSpPr/>
          <p:nvPr/>
        </p:nvSpPr>
        <p:spPr>
          <a:xfrm>
            <a:off x="4353816" y="351831"/>
            <a:ext cx="278509" cy="23477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74228-81A5-F246-9E3A-FC9EF24969BD}"/>
              </a:ext>
            </a:extLst>
          </p:cNvPr>
          <p:cNvSpPr txBox="1"/>
          <p:nvPr/>
        </p:nvSpPr>
        <p:spPr>
          <a:xfrm>
            <a:off x="1363362" y="5029325"/>
            <a:ext cx="94652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generate a Rest API for a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Brewlytics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the Get REST URL from the icon bar</a:t>
            </a:r>
          </a:p>
        </p:txBody>
      </p:sp>
    </p:spTree>
    <p:extLst>
      <p:ext uri="{BB962C8B-B14F-4D97-AF65-F5344CB8AC3E}">
        <p14:creationId xmlns:p14="http://schemas.microsoft.com/office/powerpoint/2010/main" val="83252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AB6CA56-1640-084F-BFD8-1162D0B7D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4" y="0"/>
            <a:ext cx="1095825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F3514-EBBD-9645-A6AD-C56BD2B36021}"/>
              </a:ext>
            </a:extLst>
          </p:cNvPr>
          <p:cNvSpPr txBox="1"/>
          <p:nvPr/>
        </p:nvSpPr>
        <p:spPr>
          <a:xfrm>
            <a:off x="1363362" y="5029325"/>
            <a:ext cx="9465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generate a Rest API for a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Brewlytics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the Get REST URL from the icon bar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inputs and outputs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the auto-generated Rest API URL using the ”copy” button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92C25D-0C31-7A4F-91C3-B1CD8BECB479}"/>
              </a:ext>
            </a:extLst>
          </p:cNvPr>
          <p:cNvSpPr/>
          <p:nvPr/>
        </p:nvSpPr>
        <p:spPr>
          <a:xfrm>
            <a:off x="3254063" y="2825820"/>
            <a:ext cx="853242" cy="37458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65731C-CAD5-E04D-8F1F-87414838D2D6}"/>
              </a:ext>
            </a:extLst>
          </p:cNvPr>
          <p:cNvSpPr/>
          <p:nvPr/>
        </p:nvSpPr>
        <p:spPr>
          <a:xfrm>
            <a:off x="3264058" y="3832655"/>
            <a:ext cx="1457844" cy="53697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C5E5FB-4ACA-634C-AEE6-61E0B8C695D3}"/>
              </a:ext>
            </a:extLst>
          </p:cNvPr>
          <p:cNvSpPr/>
          <p:nvPr/>
        </p:nvSpPr>
        <p:spPr>
          <a:xfrm>
            <a:off x="3706265" y="1531668"/>
            <a:ext cx="5317813" cy="90423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1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16750A5-4D32-A143-9DCA-D58D6563B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4" y="0"/>
            <a:ext cx="1095825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C5BCD3-0ED4-224E-A108-34540EE092EA}"/>
              </a:ext>
            </a:extLst>
          </p:cNvPr>
          <p:cNvSpPr txBox="1"/>
          <p:nvPr/>
        </p:nvSpPr>
        <p:spPr>
          <a:xfrm>
            <a:off x="1363362" y="5029325"/>
            <a:ext cx="9465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generated Rest API: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https://</a:t>
            </a:r>
            <a:r>
              <a:rPr lang="en-US" sz="2000" b="1" dirty="0" err="1">
                <a:solidFill>
                  <a:srgbClr val="002060"/>
                </a:solidFill>
              </a:rPr>
              <a:t>zeus.brewlytics.com</a:t>
            </a:r>
            <a:r>
              <a:rPr lang="en-US" sz="2000" b="1" dirty="0">
                <a:solidFill>
                  <a:srgbClr val="002060"/>
                </a:solidFill>
              </a:rPr>
              <a:t>/blocking/</a:t>
            </a:r>
            <a:r>
              <a:rPr lang="en-US" sz="2000" b="1" dirty="0" err="1">
                <a:solidFill>
                  <a:srgbClr val="002060"/>
                </a:solidFill>
              </a:rPr>
              <a:t>api</a:t>
            </a:r>
            <a:r>
              <a:rPr lang="en-US" sz="2000" b="1" dirty="0">
                <a:solidFill>
                  <a:srgbClr val="002060"/>
                </a:solidFill>
              </a:rPr>
              <a:t>/</a:t>
            </a:r>
            <a:r>
              <a:rPr lang="en-US" sz="2000" b="1" dirty="0" err="1">
                <a:solidFill>
                  <a:srgbClr val="002060"/>
                </a:solidFill>
              </a:rPr>
              <a:t>jobs?m</a:t>
            </a:r>
            <a:r>
              <a:rPr lang="en-US" sz="2000" b="1" dirty="0">
                <a:solidFill>
                  <a:srgbClr val="002060"/>
                </a:solidFill>
              </a:rPr>
              <a:t>=07ab2574-6b6f-4ad8-8f7c-a59d0d9ff1f5&amp;Sub-StringFilter_e6941b1b-2485-40f9-b5ed-87c2775253f2=Subscription enabled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5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7AD0D5-CA95-F644-A18C-A31D4F2F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4" y="0"/>
            <a:ext cx="1095825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DD58D1-F1A9-594B-86C3-E21D72F3531C}"/>
              </a:ext>
            </a:extLst>
          </p:cNvPr>
          <p:cNvSpPr txBox="1"/>
          <p:nvPr/>
        </p:nvSpPr>
        <p:spPr>
          <a:xfrm>
            <a:off x="0" y="5978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28367B"/>
                </a:solidFill>
              </a:rPr>
              <a:t>Brewlytics</a:t>
            </a:r>
            <a:r>
              <a:rPr lang="en-US" sz="3600" b="1" dirty="0">
                <a:solidFill>
                  <a:srgbClr val="28367B"/>
                </a:solidFill>
              </a:rPr>
              <a:t> Rest API URL Explained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26717C-A984-884F-AFEF-9713289DCB68}"/>
              </a:ext>
            </a:extLst>
          </p:cNvPr>
          <p:cNvSpPr/>
          <p:nvPr/>
        </p:nvSpPr>
        <p:spPr>
          <a:xfrm>
            <a:off x="1363363" y="1818037"/>
            <a:ext cx="5013992" cy="281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D73184-6D42-C14A-ACB5-E1416806BD7A}"/>
              </a:ext>
            </a:extLst>
          </p:cNvPr>
          <p:cNvSpPr/>
          <p:nvPr/>
        </p:nvSpPr>
        <p:spPr>
          <a:xfrm>
            <a:off x="6506307" y="1818037"/>
            <a:ext cx="244291" cy="281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35706-59B9-BB40-BE1C-B2C660CEAA2D}"/>
              </a:ext>
            </a:extLst>
          </p:cNvPr>
          <p:cNvSpPr/>
          <p:nvPr/>
        </p:nvSpPr>
        <p:spPr>
          <a:xfrm>
            <a:off x="6814743" y="1818037"/>
            <a:ext cx="2845071" cy="281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1C388-6ED0-CE47-B96B-592717902EA2}"/>
              </a:ext>
            </a:extLst>
          </p:cNvPr>
          <p:cNvSpPr/>
          <p:nvPr/>
        </p:nvSpPr>
        <p:spPr>
          <a:xfrm>
            <a:off x="1363362" y="2127805"/>
            <a:ext cx="1497070" cy="281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E07214-91B5-BF47-BAAA-4B0401B6CD8C}"/>
              </a:ext>
            </a:extLst>
          </p:cNvPr>
          <p:cNvSpPr/>
          <p:nvPr/>
        </p:nvSpPr>
        <p:spPr>
          <a:xfrm>
            <a:off x="3039762" y="2127805"/>
            <a:ext cx="1637746" cy="281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C874D9-2890-B142-A3B3-7A4D61F22EE5}"/>
              </a:ext>
            </a:extLst>
          </p:cNvPr>
          <p:cNvSpPr/>
          <p:nvPr/>
        </p:nvSpPr>
        <p:spPr>
          <a:xfrm>
            <a:off x="4739608" y="2127805"/>
            <a:ext cx="4412629" cy="281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E9B6B0-265F-E742-A345-7E75974F1174}"/>
              </a:ext>
            </a:extLst>
          </p:cNvPr>
          <p:cNvSpPr/>
          <p:nvPr/>
        </p:nvSpPr>
        <p:spPr>
          <a:xfrm>
            <a:off x="9252992" y="2134147"/>
            <a:ext cx="1332946" cy="281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C538A-88AF-DE4E-8A8D-4C30FDFFDF78}"/>
              </a:ext>
            </a:extLst>
          </p:cNvPr>
          <p:cNvSpPr/>
          <p:nvPr/>
        </p:nvSpPr>
        <p:spPr>
          <a:xfrm>
            <a:off x="1363361" y="2452466"/>
            <a:ext cx="957808" cy="281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C05E2-7257-0943-94E4-5D0F9FAC26CB}"/>
              </a:ext>
            </a:extLst>
          </p:cNvPr>
          <p:cNvSpPr txBox="1"/>
          <p:nvPr/>
        </p:nvSpPr>
        <p:spPr>
          <a:xfrm>
            <a:off x="1363362" y="1406894"/>
            <a:ext cx="94652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generated Rest API: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https://</a:t>
            </a:r>
            <a:r>
              <a:rPr lang="en-US" sz="2000" b="1" dirty="0" err="1">
                <a:solidFill>
                  <a:srgbClr val="002060"/>
                </a:solidFill>
              </a:rPr>
              <a:t>zeus.brewlytics.com</a:t>
            </a:r>
            <a:r>
              <a:rPr lang="en-US" sz="2000" b="1" dirty="0">
                <a:solidFill>
                  <a:srgbClr val="002060"/>
                </a:solidFill>
              </a:rPr>
              <a:t>/blocking/</a:t>
            </a:r>
            <a:r>
              <a:rPr lang="en-US" sz="2000" b="1" dirty="0" err="1">
                <a:solidFill>
                  <a:srgbClr val="002060"/>
                </a:solidFill>
              </a:rPr>
              <a:t>api</a:t>
            </a:r>
            <a:r>
              <a:rPr lang="en-US" sz="2000" b="1" dirty="0">
                <a:solidFill>
                  <a:srgbClr val="002060"/>
                </a:solidFill>
              </a:rPr>
              <a:t>/</a:t>
            </a:r>
            <a:r>
              <a:rPr lang="en-US" sz="2000" b="1" dirty="0" err="1">
                <a:solidFill>
                  <a:srgbClr val="002060"/>
                </a:solidFill>
              </a:rPr>
              <a:t>jobs?m</a:t>
            </a:r>
            <a:r>
              <a:rPr lang="en-US" sz="2000" b="1" dirty="0">
                <a:solidFill>
                  <a:srgbClr val="002060"/>
                </a:solidFill>
              </a:rPr>
              <a:t>=07ab2574-6b6f-4ad8-8f7c-a59d0d9ff1f5&amp;Sub-StringFilter_e6941b1b-2485-40f9-b5ed-87c2775253f2=Subscription enabled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Root Rest API 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Model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Model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Input Variable: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Resource UUID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08356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163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Toefish</dc:creator>
  <cp:lastModifiedBy>Roger Toefish</cp:lastModifiedBy>
  <cp:revision>25</cp:revision>
  <dcterms:created xsi:type="dcterms:W3CDTF">2020-06-10T11:38:42Z</dcterms:created>
  <dcterms:modified xsi:type="dcterms:W3CDTF">2020-06-12T18:52:50Z</dcterms:modified>
</cp:coreProperties>
</file>