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1F"/>
    <a:srgbClr val="F8F8F8"/>
    <a:srgbClr val="3CB4E5"/>
    <a:srgbClr val="8A8A8A"/>
    <a:srgbClr val="091F48"/>
    <a:srgbClr val="19428A"/>
    <a:srgbClr val="283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1E85-006B-754D-896B-A30C75D7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45916-71ED-344C-854D-A4293BE88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93FC5-C762-BD4D-B448-AD4F7307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2FBD-98CF-6840-A563-49DB3B0C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D658-A91E-1E4E-A325-6E88C744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7161-4DE8-E94A-BA72-CC159F0F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02207-3B2A-9C49-9403-4ACB62C0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5173-6B29-694C-B48A-648E71C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AE9B-5B01-0642-B2E5-E3D4DB89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B320-B5D5-6245-AAC6-98F1418B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ADA0D-A428-EA40-9B97-4F6E5F1B8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84AD4-D085-9544-B759-1C3C9AD48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F045-06C2-BB42-9F33-2F5CE157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6873-6863-A543-A707-6F8B148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C628E-7245-6042-8F43-F920C028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6139-B0B7-894E-A5FD-827A1A9F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9E50-4C4B-644F-9EC3-427E9A1F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7AB1-55A9-9F49-88B1-61A32EEB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E444-F878-D44A-9995-A1B6AA62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9723-C5CD-EA41-B60F-C40A5B15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1385-B435-1A49-9BC8-B41BBECD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BDC84-B981-2145-B4A8-B04568A3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926A8-032B-9143-8A53-D3B5307C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0AAB-8C5B-E741-BD67-8CF1EA22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0469-C522-504D-8011-B96E7E0F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04BC-A2BA-6D4D-9E94-CC184654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0598-F9E1-3A45-8254-39EA26D6F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2F1AB-108C-564E-BBDC-CA8AF23C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71CE0-FA31-E84C-AC36-909A4AFB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76A5E-2E67-654B-BEC0-63E8FDA8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2F078-ACEC-474B-8B28-F987769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7A78-76A6-434D-AA65-DEECCD97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4B6EA-21F6-0A40-B265-501E6317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ED7E-918C-9F4C-95CB-F6837EB45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530BA-AB4A-1D4A-B88D-A61CABC64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887A-FEB3-214E-9AF3-1E8C5950E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DCFCF-BE80-544C-9F84-AAEA6126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0B86A-DF95-C14A-AA5F-62CF017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08DBC-81D2-1D4A-9E13-3A8B4177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8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3DBD-65BB-A847-BEEA-65B29B22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46B3F-8C67-9740-A5FB-F4AF6463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B8669-4923-0D4D-A909-66E6754D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54AD-2A3F-7A44-BF79-935DFA57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2CE60-52AF-C14D-B46D-BB33845B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D99FA-8EDE-874A-AF2E-75C88D5C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75AF3-DE4F-ED4B-BEB5-7A885806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13A9-CF35-D54E-8D0D-7FEBE5A7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1474-D271-B84C-8EE5-3C576AB3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CBB31-5D74-6145-9C0F-836B1C1B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BBDBA-2654-B348-8B00-6FF62374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8EEE-1E0D-0141-AFE0-9DB09FD8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811E-BD0C-9044-9EB6-A13F22D2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0B47-F4DA-0543-9C2E-E1F6DCE5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288A4-1937-6347-B094-68C3B22AE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0FA5-F156-C441-9E78-99DD06192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A092F-A5A3-4D4A-B8CA-45994B1B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17D6-A991-7E42-8AA3-94CD21EE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ADEDD-381D-E541-9354-A4293DE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AA25-5F1E-3F4E-B90C-53BCAA97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B0857-0847-9A4E-B6A0-7B01CB0AB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6425-97D3-7643-B5F5-CC093BAD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CADB-BD23-DE44-A78F-8CDEA19A49CF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9901-A81F-874F-8332-AE1AC1BED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68A9-8765-DD44-8B36-EA22D12D1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E0F3-0A77-5340-9E58-4CAE3C98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7AD0D5-CA95-F644-A18C-A31D4F2F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47708AD-03F6-C640-B3B4-0C1A82C4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28" y="2032913"/>
            <a:ext cx="2915745" cy="2915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D58D1-F1A9-594B-86C3-E21D72F3531C}"/>
              </a:ext>
            </a:extLst>
          </p:cNvPr>
          <p:cNvSpPr txBox="1"/>
          <p:nvPr/>
        </p:nvSpPr>
        <p:spPr>
          <a:xfrm>
            <a:off x="0" y="60453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28367B"/>
                </a:solidFill>
              </a:rPr>
              <a:t>Brewlytics</a:t>
            </a:r>
            <a:r>
              <a:rPr lang="en-US" sz="3600" b="1" dirty="0">
                <a:solidFill>
                  <a:srgbClr val="28367B"/>
                </a:solidFill>
              </a:rPr>
              <a:t>: Creating Tokens How-to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15, 2020</a:t>
            </a:r>
          </a:p>
        </p:txBody>
      </p:sp>
    </p:spTree>
    <p:extLst>
      <p:ext uri="{BB962C8B-B14F-4D97-AF65-F5344CB8AC3E}">
        <p14:creationId xmlns:p14="http://schemas.microsoft.com/office/powerpoint/2010/main" val="45060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7AD0D5-CA95-F644-A18C-A31D4F2F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E6388-9512-2942-A62A-ED41368F64D7}"/>
              </a:ext>
            </a:extLst>
          </p:cNvPr>
          <p:cNvSpPr txBox="1"/>
          <p:nvPr/>
        </p:nvSpPr>
        <p:spPr>
          <a:xfrm>
            <a:off x="1363362" y="3608298"/>
            <a:ext cx="94652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Tokens can be used to allow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users to access models remotely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Tokens are unique to each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 remote API access to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allowing users to: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 Data</a:t>
            </a:r>
          </a:p>
        </p:txBody>
      </p:sp>
    </p:spTree>
    <p:extLst>
      <p:ext uri="{BB962C8B-B14F-4D97-AF65-F5344CB8AC3E}">
        <p14:creationId xmlns:p14="http://schemas.microsoft.com/office/powerpoint/2010/main" val="39727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7AD0D5-CA95-F644-A18C-A31D4F2F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E6388-9512-2942-A62A-ED41368F64D7}"/>
              </a:ext>
            </a:extLst>
          </p:cNvPr>
          <p:cNvSpPr txBox="1"/>
          <p:nvPr/>
        </p:nvSpPr>
        <p:spPr>
          <a:xfrm>
            <a:off x="1363362" y="3608298"/>
            <a:ext cx="9465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private token: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 the current model if one is opened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the User Name in the upper right corner of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window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DFACD8-F1A4-F046-AA9F-E67D279C288C}"/>
              </a:ext>
            </a:extLst>
          </p:cNvPr>
          <p:cNvSpPr/>
          <p:nvPr/>
        </p:nvSpPr>
        <p:spPr>
          <a:xfrm>
            <a:off x="10412233" y="24715"/>
            <a:ext cx="1162892" cy="27346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3CD3BC-1A9E-AF49-98A0-1C83A9E28DD7}"/>
              </a:ext>
            </a:extLst>
          </p:cNvPr>
          <p:cNvCxnSpPr>
            <a:cxnSpLocks/>
          </p:cNvCxnSpPr>
          <p:nvPr/>
        </p:nvCxnSpPr>
        <p:spPr>
          <a:xfrm flipV="1">
            <a:off x="7525265" y="298175"/>
            <a:ext cx="3175686" cy="401433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7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64FA32-93B0-7E4A-8870-E2BC5045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686050-D017-374D-B037-7146E5FDCD69}"/>
              </a:ext>
            </a:extLst>
          </p:cNvPr>
          <p:cNvSpPr/>
          <p:nvPr/>
        </p:nvSpPr>
        <p:spPr>
          <a:xfrm>
            <a:off x="10547384" y="605483"/>
            <a:ext cx="992638" cy="27346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76975-7781-9B4E-876F-D0BF3D1CE98D}"/>
              </a:ext>
            </a:extLst>
          </p:cNvPr>
          <p:cNvSpPr txBox="1"/>
          <p:nvPr/>
        </p:nvSpPr>
        <p:spPr>
          <a:xfrm>
            <a:off x="1363362" y="3608298"/>
            <a:ext cx="94652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private token: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 the current model if one is opened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the User Name in the upper right corner of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“Credentials” from the drop-down menu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FDBD916-0C2F-6642-A706-C8A35001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C68E7-9B47-414C-818C-5E4A2BA63B24}"/>
              </a:ext>
            </a:extLst>
          </p:cNvPr>
          <p:cNvSpPr txBox="1"/>
          <p:nvPr/>
        </p:nvSpPr>
        <p:spPr>
          <a:xfrm>
            <a:off x="1363362" y="3608298"/>
            <a:ext cx="94652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private token: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 the current model if one is opened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the User Name in the upper right corner of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“Credentials” from the drop-down menu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“Ok” in the pop-up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0D169-183B-ED46-89F4-359E50A8FC4A}"/>
              </a:ext>
            </a:extLst>
          </p:cNvPr>
          <p:cNvSpPr/>
          <p:nvPr/>
        </p:nvSpPr>
        <p:spPr>
          <a:xfrm>
            <a:off x="6926854" y="383061"/>
            <a:ext cx="598411" cy="32127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680F331-3E18-A74D-B3CA-77997BE7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33B88-F3A8-C145-AF39-403E2F04ECBB}"/>
              </a:ext>
            </a:extLst>
          </p:cNvPr>
          <p:cNvSpPr txBox="1"/>
          <p:nvPr/>
        </p:nvSpPr>
        <p:spPr>
          <a:xfrm>
            <a:off x="1363362" y="3608298"/>
            <a:ext cx="9465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private token: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 the current model if one is opened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the User Name in the upper right corner of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“Credentials” from the drop-down menu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“Ok” in the pop-up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“Create Token”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5B9DA-F493-CD46-9318-97C72F37695E}"/>
              </a:ext>
            </a:extLst>
          </p:cNvPr>
          <p:cNvSpPr/>
          <p:nvPr/>
        </p:nvSpPr>
        <p:spPr>
          <a:xfrm>
            <a:off x="2676130" y="2397212"/>
            <a:ext cx="660194" cy="2347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E23D0D-4731-0945-B560-4B55AB5B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4" y="0"/>
            <a:ext cx="1095825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0F99A5-5D6F-0B4D-954A-65E64B97B870}"/>
              </a:ext>
            </a:extLst>
          </p:cNvPr>
          <p:cNvSpPr txBox="1"/>
          <p:nvPr/>
        </p:nvSpPr>
        <p:spPr>
          <a:xfrm>
            <a:off x="1363362" y="3608298"/>
            <a:ext cx="94652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private token: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 the current model if one is opened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the User Name in the upper right corner of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Brewlytics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window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“Credentials” from the drop-down menu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“Ok” in the pop-up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“Create Token”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 token using using icons to the right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token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 token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current token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A8136-26E8-7B44-A323-C4D12C4AC45F}"/>
              </a:ext>
            </a:extLst>
          </p:cNvPr>
          <p:cNvSpPr/>
          <p:nvPr/>
        </p:nvSpPr>
        <p:spPr>
          <a:xfrm>
            <a:off x="9064573" y="2689747"/>
            <a:ext cx="660194" cy="2347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260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Toefish</dc:creator>
  <cp:lastModifiedBy>Roger Toefish</cp:lastModifiedBy>
  <cp:revision>26</cp:revision>
  <dcterms:created xsi:type="dcterms:W3CDTF">2020-06-10T11:38:42Z</dcterms:created>
  <dcterms:modified xsi:type="dcterms:W3CDTF">2020-06-12T18:55:10Z</dcterms:modified>
</cp:coreProperties>
</file>