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29" r:id="rId4"/>
    <p:sldId id="336" r:id="rId5"/>
    <p:sldId id="337" r:id="rId6"/>
    <p:sldId id="330" r:id="rId7"/>
    <p:sldId id="331" r:id="rId8"/>
    <p:sldId id="332" r:id="rId9"/>
    <p:sldId id="333" r:id="rId10"/>
    <p:sldId id="334" r:id="rId11"/>
    <p:sldId id="335" r:id="rId12"/>
    <p:sldId id="32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27"/>
    <a:srgbClr val="9F5FCF"/>
    <a:srgbClr val="008F9E"/>
    <a:srgbClr val="00DBF2"/>
    <a:srgbClr val="007986"/>
    <a:srgbClr val="0D97FF"/>
    <a:srgbClr val="FE9A48"/>
    <a:srgbClr val="FD7403"/>
    <a:srgbClr val="5BD75B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76877" autoAdjust="0"/>
  </p:normalViewPr>
  <p:slideViewPr>
    <p:cSldViewPr snapToGrid="0">
      <p:cViewPr varScale="1">
        <p:scale>
          <a:sx n="116" d="100"/>
          <a:sy n="116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FCB4-2EC9-4D4C-97B3-EE82AE5AF357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55F7-ED10-4BF7-937B-0B65615F03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5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8B7F-3E46-4F22-A22A-F05B1622923D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E9F6-E6D6-417B-B06D-C01696BDD22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2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por venir esta mañana. Mi nombre es Javier </a:t>
            </a:r>
            <a:r>
              <a:rPr lang="es-ES" dirty="0" err="1"/>
              <a:t>Blesa</a:t>
            </a:r>
            <a:r>
              <a:rPr lang="es-ES" dirty="0"/>
              <a:t> y voy a proceder</a:t>
            </a:r>
            <a:r>
              <a:rPr lang="es-ES" baseline="0" dirty="0"/>
              <a:t> a la defensa de mi tesis titulada ….</a:t>
            </a:r>
          </a:p>
          <a:p>
            <a:r>
              <a:rPr lang="es-ES" baseline="0" dirty="0"/>
              <a:t>Decir lo del idioma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27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5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índice</a:t>
            </a:r>
            <a:r>
              <a:rPr lang="es-ES" baseline="0" dirty="0"/>
              <a:t> de la presentación. Comenzaremos con una introducción al marco que engloba esta tesis.  Pasaremos a comentar el trabajo relacionado existente hasta el día de hoy. Pasaremos a describir las estrategias de seguridad propuestas en esta tesis que son dos: la detección de anomalías contra PUE </a:t>
            </a:r>
            <a:r>
              <a:rPr lang="es-ES" baseline="0" dirty="0" err="1"/>
              <a:t>attack</a:t>
            </a:r>
            <a:r>
              <a:rPr lang="es-ES" baseline="0" dirty="0"/>
              <a:t> y la generación de ruido artificial contra ataques contra la privacidad. Seguiremos con la presentación de las herramientas creadas para este trabajo. Posteriormente mostraremos y analizaremos los resultados obtenidos en la tesis para acabar con las conclusiones y líneas futuras de trabajo.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9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2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3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1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99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51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90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03F-7230-4BE6-B59F-FE5371E612CA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39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71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B3CC-ABFF-417F-95A5-A02D7CEC9B1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9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06B5-A713-4A61-B22F-FE52D27456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C4C-4886-4C02-93E0-69E36226A09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6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AB6-9224-4C5E-84E9-78A86C37A06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C3E1-7678-4F14-B5DF-DE5A15A6A94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grpSp>
        <p:nvGrpSpPr>
          <p:cNvPr id="2" name="25 Grupo"/>
          <p:cNvGrpSpPr/>
          <p:nvPr/>
        </p:nvGrpSpPr>
        <p:grpSpPr>
          <a:xfrm>
            <a:off x="1785918" y="6429396"/>
            <a:ext cx="7345124" cy="142876"/>
            <a:chOff x="1785918" y="6429396"/>
            <a:chExt cx="7345124" cy="142876"/>
          </a:xfrm>
        </p:grpSpPr>
        <p:cxnSp>
          <p:nvCxnSpPr>
            <p:cNvPr id="13" name="12 Conector recto"/>
            <p:cNvCxnSpPr>
              <a:stCxn id="17" idx="3"/>
            </p:cNvCxnSpPr>
            <p:nvPr/>
          </p:nvCxnSpPr>
          <p:spPr>
            <a:xfrm>
              <a:off x="1928794" y="6500834"/>
              <a:ext cx="7202248" cy="1588"/>
            </a:xfrm>
            <a:prstGeom prst="line">
              <a:avLst/>
            </a:prstGeom>
            <a:ln w="31750" cap="sq">
              <a:solidFill>
                <a:srgbClr val="2BA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785918" y="6429396"/>
              <a:ext cx="142876" cy="142876"/>
            </a:xfrm>
            <a:prstGeom prst="rect">
              <a:avLst/>
            </a:prstGeom>
            <a:solidFill>
              <a:srgbClr val="2B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888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A23-7F82-40B8-B386-A40325CBC74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9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60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83273" cy="365125"/>
          </a:xfrm>
        </p:spPr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12067" y="6492875"/>
            <a:ext cx="5231899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328850" cy="529750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s-ES" dirty="0"/>
              <a:t>ÍNDICE O ENUMERACIONES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EED-3D9D-465E-B4A8-B7C043A1478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6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3214688" y="285728"/>
            <a:ext cx="5643562" cy="52864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9" name="8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s o fig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2328850" cy="4500594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s-ES" dirty="0"/>
              <a:t>TÍTULO DEL GRÁFICO O FIGURA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7C33-3BD3-4B60-99CA-2C0DDC1897F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gráfico"/>
          <p:cNvSpPr>
            <a:spLocks noGrp="1"/>
          </p:cNvSpPr>
          <p:nvPr>
            <p:ph type="chart" sz="quarter" idx="13"/>
          </p:nvPr>
        </p:nvSpPr>
        <p:spPr>
          <a:xfrm>
            <a:off x="3214688" y="785794"/>
            <a:ext cx="5500687" cy="4500581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2857488" y="5143512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1 Conector recto"/>
          <p:cNvCxnSpPr>
            <a:endCxn id="13" idx="0"/>
          </p:cNvCxnSpPr>
          <p:nvPr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"/>
          <p:cNvCxnSpPr>
            <a:endCxn id="13" idx="0"/>
          </p:cNvCxnSpPr>
          <p:nvPr userDrawn="1"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58204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19E6-2D40-430C-80BC-095CD6734C0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32473" cy="365125"/>
          </a:xfrm>
        </p:spPr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5138766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024-CA05-4324-8900-401E51F3F37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8625" y="1396999"/>
            <a:ext cx="8243888" cy="226906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28625" y="3777213"/>
            <a:ext cx="8243888" cy="22838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1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28794" y="6492875"/>
            <a:ext cx="111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1" y="6492875"/>
            <a:ext cx="5595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8 Conector recto"/>
          <p:cNvCxnSpPr>
            <a:stCxn id="10" idx="3"/>
          </p:cNvCxnSpPr>
          <p:nvPr/>
        </p:nvCxnSpPr>
        <p:spPr>
          <a:xfrm>
            <a:off x="1928794" y="6500834"/>
            <a:ext cx="7202248" cy="1588"/>
          </a:xfrm>
          <a:prstGeom prst="line">
            <a:avLst/>
          </a:prstGeom>
          <a:solidFill>
            <a:schemeClr val="tx2"/>
          </a:solidFill>
          <a:ln w="31750" cap="sq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85918" y="6429396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" y="6254436"/>
            <a:ext cx="492796" cy="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3" r:id="rId17"/>
    <p:sldLayoutId id="2147483694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79CA2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252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4643445"/>
            <a:ext cx="8715436" cy="1344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Autor: Tomas Valencia Noheda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Tutor: Alvaro Araujo Pinto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B9C-6641-4599-8FB4-B5DEEDDA117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95437"/>
            <a:ext cx="8715436" cy="3571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4400" dirty="0">
                <a:solidFill>
                  <a:schemeClr val="tx1"/>
                </a:solidFill>
              </a:rPr>
              <a:t>Diseño e implementación de un servicio de acceso inalámbrico a dispositivos médicos mediante Heart-to-Heart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5" b="13039"/>
          <a:stretch/>
        </p:blipFill>
        <p:spPr>
          <a:xfrm>
            <a:off x="1081877" y="4572008"/>
            <a:ext cx="2723575" cy="14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7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0313" y="6492875"/>
            <a:ext cx="5833654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QUESTIONS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218" r="8500" b="8342"/>
          <a:stretch/>
        </p:blipFill>
        <p:spPr>
          <a:xfrm>
            <a:off x="988345" y="1285852"/>
            <a:ext cx="7110102" cy="457288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ESQUEMA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99-2E61-4413-A3FF-6F5A877B8862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</a:t>
            </a:r>
            <a:r>
              <a:rPr lang="es-ES" dirty="0" err="1"/>
              <a:t>Hear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Implementación del primer prototipo</a:t>
            </a:r>
          </a:p>
          <a:p>
            <a:r>
              <a:rPr lang="es-ES" dirty="0"/>
              <a:t>Implementación del primer prototipo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0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Auge de los dispositivos médicos implantables (IMD)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Aumento de los sus capacidades de comunicación inalámbrica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72" y="2248465"/>
            <a:ext cx="2486342" cy="19807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5" y="2248465"/>
            <a:ext cx="1949814" cy="2558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547" y="2248465"/>
            <a:ext cx="2318951" cy="23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privacidad del paciente comprometida</a:t>
            </a:r>
          </a:p>
          <a:p>
            <a:r>
              <a:rPr lang="es-ES" dirty="0"/>
              <a:t>Necesidad de un acceso seguro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6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PRIMER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5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SEGUNDO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7425" y="6492875"/>
            <a:ext cx="5766542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4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869" y="6492875"/>
            <a:ext cx="5800098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996542"/>
      </p:ext>
    </p:extLst>
  </p:cSld>
  <p:clrMapOvr>
    <a:masterClrMapping/>
  </p:clrMapOvr>
</p:sld>
</file>

<file path=ppt/theme/theme1.xml><?xml version="1.0" encoding="utf-8"?>
<a:theme xmlns:a="http://schemas.openxmlformats.org/drawingml/2006/main" name="B105White_v2">
  <a:themeElements>
    <a:clrScheme name="Custom 1">
      <a:dk1>
        <a:srgbClr val="000000"/>
      </a:dk1>
      <a:lt1>
        <a:srgbClr val="FFFFFF"/>
      </a:lt1>
      <a:dk2>
        <a:srgbClr val="79CA27"/>
      </a:dk2>
      <a:lt2>
        <a:srgbClr val="FFFFFF"/>
      </a:lt2>
      <a:accent1>
        <a:srgbClr val="0D5301"/>
      </a:accent1>
      <a:accent2>
        <a:srgbClr val="056F00"/>
      </a:accent2>
      <a:accent3>
        <a:srgbClr val="0A8F08"/>
      </a:accent3>
      <a:accent4>
        <a:srgbClr val="2BAF2B"/>
      </a:accent4>
      <a:accent5>
        <a:srgbClr val="72D572"/>
      </a:accent5>
      <a:accent6>
        <a:srgbClr val="D0F8CE"/>
      </a:accent6>
      <a:hlink>
        <a:srgbClr val="0D5301"/>
      </a:hlink>
      <a:folHlink>
        <a:srgbClr val="056F00"/>
      </a:folHlink>
    </a:clrScheme>
    <a:fontScheme name="Personalizado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105white" id="{F1D2020E-0B25-4E46-8B17-35CA283ED82C}" vid="{350C3BB2-C795-4CD7-9A7E-93EAE20E0F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B105white (1)</Template>
  <TotalTime>148</TotalTime>
  <Words>555</Words>
  <Application>Microsoft Office PowerPoint</Application>
  <PresentationFormat>Presentación en pantalla (4:3)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 Light</vt:lpstr>
      <vt:lpstr>Wingdings</vt:lpstr>
      <vt:lpstr>B105White_v2</vt:lpstr>
      <vt:lpstr>Diseño e implementación de un servicio de acceso inalámbrico a dispositivos médicos mediante Heart-to-Heart</vt:lpstr>
      <vt:lpstr>ESQUEMA</vt:lpstr>
      <vt:lpstr>INTRODUCCIÓN</vt:lpstr>
      <vt:lpstr>INTRODUCCIÓN</vt:lpstr>
      <vt:lpstr>INTRODUCCIÓN</vt:lpstr>
      <vt:lpstr>DISEÑO</vt:lpstr>
      <vt:lpstr>IMPLEMENTACIÓN DEL PRIMER PROTOTIPO</vt:lpstr>
      <vt:lpstr>IMPLEMENTACIÓN DEL SEGUNDO PROTOTIPO</vt:lpstr>
      <vt:lpstr>PRUEBAS</vt:lpstr>
      <vt:lpstr>CONCLUSIONES</vt:lpstr>
      <vt:lpstr>LINEAS FUTURAS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servicio de acceso inalámbrico a dispositivos médicos mediante Heart-to-Heart</dc:title>
  <dc:creator>carpanta</dc:creator>
  <cp:lastModifiedBy>carpanta</cp:lastModifiedBy>
  <cp:revision>10</cp:revision>
  <dcterms:created xsi:type="dcterms:W3CDTF">2016-09-23T08:43:18Z</dcterms:created>
  <dcterms:modified xsi:type="dcterms:W3CDTF">2016-09-23T11:19:12Z</dcterms:modified>
</cp:coreProperties>
</file>