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5"/>
  </p:notesMasterIdLst>
  <p:sldIdLst>
    <p:sldId id="599" r:id="rId2"/>
    <p:sldId id="595" r:id="rId3"/>
    <p:sldId id="569" r:id="rId4"/>
    <p:sldId id="585" r:id="rId5"/>
    <p:sldId id="593" r:id="rId6"/>
    <p:sldId id="597" r:id="rId7"/>
    <p:sldId id="256" r:id="rId8"/>
    <p:sldId id="568" r:id="rId9"/>
    <p:sldId id="567" r:id="rId10"/>
    <p:sldId id="533" r:id="rId11"/>
    <p:sldId id="297" r:id="rId12"/>
    <p:sldId id="586" r:id="rId13"/>
    <p:sldId id="397" r:id="rId14"/>
    <p:sldId id="540" r:id="rId15"/>
    <p:sldId id="596" r:id="rId16"/>
    <p:sldId id="284" r:id="rId17"/>
    <p:sldId id="587" r:id="rId18"/>
    <p:sldId id="541" r:id="rId19"/>
    <p:sldId id="543" r:id="rId20"/>
    <p:sldId id="598" r:id="rId21"/>
    <p:sldId id="589" r:id="rId22"/>
    <p:sldId id="546" r:id="rId23"/>
    <p:sldId id="588" r:id="rId24"/>
    <p:sldId id="548" r:id="rId25"/>
    <p:sldId id="590" r:id="rId26"/>
    <p:sldId id="549" r:id="rId27"/>
    <p:sldId id="550" r:id="rId28"/>
    <p:sldId id="551" r:id="rId29"/>
    <p:sldId id="552" r:id="rId30"/>
    <p:sldId id="591" r:id="rId31"/>
    <p:sldId id="574" r:id="rId32"/>
    <p:sldId id="575" r:id="rId33"/>
    <p:sldId id="576" r:id="rId34"/>
    <p:sldId id="592" r:id="rId35"/>
    <p:sldId id="577" r:id="rId36"/>
    <p:sldId id="579" r:id="rId37"/>
    <p:sldId id="578" r:id="rId38"/>
    <p:sldId id="580" r:id="rId39"/>
    <p:sldId id="581" r:id="rId40"/>
    <p:sldId id="553" r:id="rId41"/>
    <p:sldId id="554" r:id="rId42"/>
    <p:sldId id="319" r:id="rId43"/>
    <p:sldId id="539" r:id="rId44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6"/>
      <p:bold r:id="rId47"/>
      <p:italic r:id="rId48"/>
      <p:boldItalic r:id="rId49"/>
    </p:embeddedFont>
    <p:embeddedFont>
      <p:font typeface="Merriweather" panose="020B0604020202020204" charset="0"/>
      <p:regular r:id="rId50"/>
      <p:bold r:id="rId51"/>
      <p:italic r:id="rId52"/>
      <p:boldItalic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B424"/>
    <a:srgbClr val="294667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9A2154-D33F-4A78-9488-69DC6E951718}">
  <a:tblStyle styleId="{789A2154-D33F-4A78-9488-69DC6E951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5244" autoAdjust="0"/>
  </p:normalViewPr>
  <p:slideViewPr>
    <p:cSldViewPr snapToGrid="0">
      <p:cViewPr varScale="1">
        <p:scale>
          <a:sx n="138" d="100"/>
          <a:sy n="138" d="100"/>
        </p:scale>
        <p:origin x="10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85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48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321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65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635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58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85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98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455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211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1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72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934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900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72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582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867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528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611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66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331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84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334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604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650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142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261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7380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11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779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6418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427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95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7209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859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70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07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58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23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5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hite)">
  <p:cSld name="Blank (white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04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white)" type="titleOnly">
  <p:cSld name="Title only (white)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9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68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93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287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2" r:id="rId4"/>
    <p:sldLayoutId id="2147483663" r:id="rId5"/>
    <p:sldLayoutId id="2147483664" r:id="rId6"/>
    <p:sldLayoutId id="214748366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dilmoujahid/blockchain-python-tutoria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11.svg"/><Relationship Id="rId9" Type="http://schemas.openxmlformats.org/officeDocument/2006/relationships/image" Target="../media/image24.png"/><Relationship Id="rId14" Type="http://schemas.openxmlformats.org/officeDocument/2006/relationships/image" Target="../media/image1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11.svg"/><Relationship Id="rId9" Type="http://schemas.openxmlformats.org/officeDocument/2006/relationships/image" Target="../media/image24.png"/><Relationship Id="rId1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2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9.png"/><Relationship Id="rId10" Type="http://schemas.openxmlformats.org/officeDocument/2006/relationships/image" Target="../media/image46.png"/><Relationship Id="rId4" Type="http://schemas.openxmlformats.org/officeDocument/2006/relationships/image" Target="../media/image28.svg"/><Relationship Id="rId9" Type="http://schemas.openxmlformats.org/officeDocument/2006/relationships/image" Target="../media/image45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45.svg"/><Relationship Id="rId5" Type="http://schemas.openxmlformats.org/officeDocument/2006/relationships/image" Target="../media/image9.png"/><Relationship Id="rId10" Type="http://schemas.openxmlformats.org/officeDocument/2006/relationships/image" Target="../media/image44.png"/><Relationship Id="rId4" Type="http://schemas.openxmlformats.org/officeDocument/2006/relationships/image" Target="../media/image28.svg"/><Relationship Id="rId9" Type="http://schemas.openxmlformats.org/officeDocument/2006/relationships/image" Target="../media/image4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9.png"/><Relationship Id="rId3" Type="http://schemas.openxmlformats.org/officeDocument/2006/relationships/image" Target="../media/image49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19.svg"/><Relationship Id="rId5" Type="http://schemas.openxmlformats.org/officeDocument/2006/relationships/image" Target="../media/image11.sv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173561" y="358313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Credits to: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97" y="1146841"/>
            <a:ext cx="1308150" cy="904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597" y="2266187"/>
            <a:ext cx="1308150" cy="1022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23" y="3503981"/>
            <a:ext cx="1409897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8402" y="2568901"/>
            <a:ext cx="2015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7791"/>
                </a:solidFill>
                <a:latin typeface="open sans" panose="020B0604020202020204" charset="0"/>
              </a:rPr>
              <a:t>Hadelin</a:t>
            </a:r>
            <a:r>
              <a:rPr lang="en-GB" b="1" dirty="0">
                <a:solidFill>
                  <a:srgbClr val="007791"/>
                </a:solidFill>
                <a:latin typeface="open sans" panose="020B0604020202020204" charset="0"/>
              </a:rPr>
              <a:t> de </a:t>
            </a:r>
            <a:r>
              <a:rPr lang="en-GB" b="1" dirty="0" err="1">
                <a:solidFill>
                  <a:srgbClr val="007791"/>
                </a:solidFill>
                <a:latin typeface="open sans" panose="020B0604020202020204" charset="0"/>
              </a:rPr>
              <a:t>Ponteves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48402" y="1441936"/>
            <a:ext cx="1560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7791"/>
                </a:solidFill>
                <a:latin typeface="open sans" panose="020B0604020202020204" charset="0"/>
              </a:rPr>
              <a:t>Kirill Eremenko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48402" y="3932154"/>
            <a:ext cx="5541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https://github.com/adilmoujahid/blockchain-python-tutorial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148402" y="3695866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7791"/>
                </a:solidFill>
                <a:latin typeface="open sans" panose="020B0604020202020204" charset="0"/>
              </a:rPr>
              <a:t>Adil</a:t>
            </a:r>
            <a:r>
              <a:rPr lang="en-GB" b="1" dirty="0">
                <a:solidFill>
                  <a:srgbClr val="007791"/>
                </a:solidFill>
                <a:latin typeface="open sans" panose="020B0604020202020204" charset="0"/>
              </a:rPr>
              <a:t> </a:t>
            </a:r>
            <a:r>
              <a:rPr lang="en-GB" b="1" dirty="0" err="1">
                <a:solidFill>
                  <a:srgbClr val="007791"/>
                </a:solidFill>
                <a:latin typeface="open sans" panose="020B0604020202020204" charset="0"/>
              </a:rPr>
              <a:t>Moujahid</a:t>
            </a:r>
            <a:endParaRPr lang="en-GB" b="1" dirty="0">
              <a:solidFill>
                <a:srgbClr val="007791"/>
              </a:solidFill>
              <a:latin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4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Blockchain?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4294967295"/>
          </p:nvPr>
        </p:nvSpPr>
        <p:spPr>
          <a:xfrm>
            <a:off x="4548027" y="2420066"/>
            <a:ext cx="2965978" cy="145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 Data:   "Example data"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 Prev. Hash: 087E2A6C9F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 Hash:       FA672A7CD8</a:t>
            </a:r>
          </a:p>
          <a:p>
            <a:pPr marL="285750" indent="-285750">
              <a:spcAft>
                <a:spcPts val="600"/>
              </a:spcAft>
            </a:pPr>
            <a:endParaRPr lang="en-GB" sz="1600" b="1"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251136" y="238648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1FE2F4-17B3-4C21-BF47-D0275774DC76}"/>
              </a:ext>
            </a:extLst>
          </p:cNvPr>
          <p:cNvSpPr/>
          <p:nvPr/>
        </p:nvSpPr>
        <p:spPr>
          <a:xfrm>
            <a:off x="5239826" y="607765"/>
            <a:ext cx="1630325" cy="1630325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block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8E3E9-3BBA-4145-8F1A-6A6E78E1C23A}"/>
              </a:ext>
            </a:extLst>
          </p:cNvPr>
          <p:cNvCxnSpPr>
            <a:cxnSpLocks/>
          </p:cNvCxnSpPr>
          <p:nvPr/>
        </p:nvCxnSpPr>
        <p:spPr>
          <a:xfrm>
            <a:off x="6729274" y="3350765"/>
            <a:ext cx="0" cy="433588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BEB3943-2B51-4A3A-825D-D8D9A4695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22" y="3879618"/>
            <a:ext cx="748904" cy="7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What is Blockchain?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" name="Block1Caption">
            <a:extLst>
              <a:ext uri="{FF2B5EF4-FFF2-40B4-BE49-F238E27FC236}">
                <a16:creationId xmlns:a16="http://schemas.microsoft.com/office/drawing/2014/main" id="{878F9967-FF51-486E-B8CC-95569FA6CBAC}"/>
              </a:ext>
            </a:extLst>
          </p:cNvPr>
          <p:cNvSpPr txBox="1">
            <a:spLocks/>
          </p:cNvSpPr>
          <p:nvPr/>
        </p:nvSpPr>
        <p:spPr>
          <a:xfrm>
            <a:off x="812732" y="2880009"/>
            <a:ext cx="2233557" cy="95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 "..."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Prev. Hash: 0000000000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Hash:       FA672A7CD8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endParaRPr lang="en-GB" sz="1200" b="1" dirty="0"/>
          </a:p>
        </p:txBody>
      </p:sp>
      <p:sp>
        <p:nvSpPr>
          <p:cNvPr id="42" name="Block2">
            <a:extLst>
              <a:ext uri="{FF2B5EF4-FFF2-40B4-BE49-F238E27FC236}">
                <a16:creationId xmlns:a16="http://schemas.microsoft.com/office/drawing/2014/main" id="{69C9BD46-31BD-4C18-B435-642DCC0BE795}"/>
              </a:ext>
            </a:extLst>
          </p:cNvPr>
          <p:cNvSpPr/>
          <p:nvPr/>
        </p:nvSpPr>
        <p:spPr>
          <a:xfrm>
            <a:off x="3881695" y="1362325"/>
            <a:ext cx="1333196" cy="1333196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2</a:t>
            </a:r>
          </a:p>
        </p:txBody>
      </p:sp>
      <p:sp>
        <p:nvSpPr>
          <p:cNvPr id="43" name="Block3">
            <a:extLst>
              <a:ext uri="{FF2B5EF4-FFF2-40B4-BE49-F238E27FC236}">
                <a16:creationId xmlns:a16="http://schemas.microsoft.com/office/drawing/2014/main" id="{5F3A4EE5-B4B0-4528-9634-AF262120D92B}"/>
              </a:ext>
            </a:extLst>
          </p:cNvPr>
          <p:cNvSpPr/>
          <p:nvPr/>
        </p:nvSpPr>
        <p:spPr>
          <a:xfrm>
            <a:off x="6500477" y="1362325"/>
            <a:ext cx="1333196" cy="1333196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3</a:t>
            </a:r>
          </a:p>
        </p:txBody>
      </p:sp>
      <p:grpSp>
        <p:nvGrpSpPr>
          <p:cNvPr id="8" name="Block1">
            <a:extLst>
              <a:ext uri="{FF2B5EF4-FFF2-40B4-BE49-F238E27FC236}">
                <a16:creationId xmlns:a16="http://schemas.microsoft.com/office/drawing/2014/main" id="{689E85CC-C2F5-41A9-BB20-9F19385DEA7D}"/>
              </a:ext>
            </a:extLst>
          </p:cNvPr>
          <p:cNvGrpSpPr/>
          <p:nvPr/>
        </p:nvGrpSpPr>
        <p:grpSpPr>
          <a:xfrm>
            <a:off x="1262913" y="1023948"/>
            <a:ext cx="1333196" cy="1671573"/>
            <a:chOff x="1262913" y="1023948"/>
            <a:chExt cx="1333196" cy="167157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CE9B0F3-832D-435A-BADC-6CE522AA2B7E}"/>
                </a:ext>
              </a:extLst>
            </p:cNvPr>
            <p:cNvSpPr/>
            <p:nvPr/>
          </p:nvSpPr>
          <p:spPr>
            <a:xfrm>
              <a:off x="1262913" y="1362325"/>
              <a:ext cx="1333196" cy="1333196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199E29-4000-4EBE-AFCB-7402D9EA1B33}"/>
                </a:ext>
              </a:extLst>
            </p:cNvPr>
            <p:cNvSpPr/>
            <p:nvPr/>
          </p:nvSpPr>
          <p:spPr>
            <a:xfrm>
              <a:off x="1262913" y="1023948"/>
              <a:ext cx="13099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294667"/>
                  </a:solidFill>
                </a:rPr>
                <a:t>Genesis block</a:t>
              </a:r>
            </a:p>
          </p:txBody>
        </p:sp>
      </p:grpSp>
      <p:sp>
        <p:nvSpPr>
          <p:cNvPr id="47" name="Block3Caption">
            <a:extLst>
              <a:ext uri="{FF2B5EF4-FFF2-40B4-BE49-F238E27FC236}">
                <a16:creationId xmlns:a16="http://schemas.microsoft.com/office/drawing/2014/main" id="{30A5DCC1-652F-4B40-BDE5-FF465C7BDF7E}"/>
              </a:ext>
            </a:extLst>
          </p:cNvPr>
          <p:cNvSpPr txBox="1">
            <a:spLocks/>
          </p:cNvSpPr>
          <p:nvPr/>
        </p:nvSpPr>
        <p:spPr>
          <a:xfrm>
            <a:off x="6050296" y="2876076"/>
            <a:ext cx="2233557" cy="95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 "..."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Prev. Hash: AB45F3108C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Hash:       72DE4910CB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endParaRPr lang="en-GB" sz="1200" b="1" dirty="0"/>
          </a:p>
        </p:txBody>
      </p:sp>
      <p:sp>
        <p:nvSpPr>
          <p:cNvPr id="48" name="Block2Caption">
            <a:extLst>
              <a:ext uri="{FF2B5EF4-FFF2-40B4-BE49-F238E27FC236}">
                <a16:creationId xmlns:a16="http://schemas.microsoft.com/office/drawing/2014/main" id="{BB43F575-B9D3-4027-B705-FAED93E9D6EF}"/>
              </a:ext>
            </a:extLst>
          </p:cNvPr>
          <p:cNvSpPr txBox="1">
            <a:spLocks/>
          </p:cNvSpPr>
          <p:nvPr/>
        </p:nvSpPr>
        <p:spPr>
          <a:xfrm>
            <a:off x="3455146" y="2876076"/>
            <a:ext cx="2233557" cy="95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 "..."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Prev. Hash: FA672A7CD8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Hash:       AB45F3108C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endParaRPr lang="en-GB" sz="1200" b="1" dirty="0"/>
          </a:p>
        </p:txBody>
      </p:sp>
      <p:sp>
        <p:nvSpPr>
          <p:cNvPr id="49" name="Conclusion">
            <a:extLst>
              <a:ext uri="{FF2B5EF4-FFF2-40B4-BE49-F238E27FC236}">
                <a16:creationId xmlns:a16="http://schemas.microsoft.com/office/drawing/2014/main" id="{2D6B8AA1-099F-4740-96E5-0D14017F3ED4}"/>
              </a:ext>
            </a:extLst>
          </p:cNvPr>
          <p:cNvSpPr/>
          <p:nvPr/>
        </p:nvSpPr>
        <p:spPr>
          <a:xfrm>
            <a:off x="2309351" y="4049680"/>
            <a:ext cx="44778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FF9900"/>
                </a:solidFill>
              </a:rPr>
              <a:t>Blocks are cryptographically linked together</a:t>
            </a:r>
          </a:p>
        </p:txBody>
      </p:sp>
      <p:grpSp>
        <p:nvGrpSpPr>
          <p:cNvPr id="14" name="FirstArrow">
            <a:extLst>
              <a:ext uri="{FF2B5EF4-FFF2-40B4-BE49-F238E27FC236}">
                <a16:creationId xmlns:a16="http://schemas.microsoft.com/office/drawing/2014/main" id="{9A2606EC-4C15-4663-925C-8896832CABC0}"/>
              </a:ext>
            </a:extLst>
          </p:cNvPr>
          <p:cNvGrpSpPr/>
          <p:nvPr/>
        </p:nvGrpSpPr>
        <p:grpSpPr>
          <a:xfrm>
            <a:off x="3046289" y="3132340"/>
            <a:ext cx="2787514" cy="430369"/>
            <a:chOff x="3046289" y="3132340"/>
            <a:chExt cx="2787514" cy="4303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6D2FCD-163A-4C2F-ADB1-A2D99FA20779}"/>
                </a:ext>
              </a:extLst>
            </p:cNvPr>
            <p:cNvSpPr/>
            <p:nvPr/>
          </p:nvSpPr>
          <p:spPr>
            <a:xfrm>
              <a:off x="4500607" y="3132340"/>
              <a:ext cx="1333196" cy="338554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B13B67A-9D77-4264-A89C-5A2E9EEAA5A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046289" y="3301617"/>
              <a:ext cx="1454318" cy="2610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SecondArrow">
            <a:extLst>
              <a:ext uri="{FF2B5EF4-FFF2-40B4-BE49-F238E27FC236}">
                <a16:creationId xmlns:a16="http://schemas.microsoft.com/office/drawing/2014/main" id="{D0D9EB87-9BE6-422F-B943-5642893242EA}"/>
              </a:ext>
            </a:extLst>
          </p:cNvPr>
          <p:cNvGrpSpPr/>
          <p:nvPr/>
        </p:nvGrpSpPr>
        <p:grpSpPr>
          <a:xfrm>
            <a:off x="5637291" y="3138435"/>
            <a:ext cx="2787514" cy="430369"/>
            <a:chOff x="3046289" y="3132340"/>
            <a:chExt cx="2787514" cy="43036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7FE071A-698D-40C2-AFE9-758274F8CC30}"/>
                </a:ext>
              </a:extLst>
            </p:cNvPr>
            <p:cNvSpPr/>
            <p:nvPr/>
          </p:nvSpPr>
          <p:spPr>
            <a:xfrm>
              <a:off x="4500607" y="3132340"/>
              <a:ext cx="1333196" cy="338554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FB62737-E033-44E5-BE9E-FB4980D613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3046289" y="3301617"/>
              <a:ext cx="1454318" cy="2610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Link1">
            <a:extLst>
              <a:ext uri="{FF2B5EF4-FFF2-40B4-BE49-F238E27FC236}">
                <a16:creationId xmlns:a16="http://schemas.microsoft.com/office/drawing/2014/main" id="{E34726DE-654B-45A7-AB3E-952210C88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72756" y="1662778"/>
            <a:ext cx="716426" cy="716426"/>
          </a:xfrm>
          <a:prstGeom prst="rect">
            <a:avLst/>
          </a:prstGeom>
        </p:spPr>
      </p:pic>
      <p:pic>
        <p:nvPicPr>
          <p:cNvPr id="56" name="Link2">
            <a:extLst>
              <a:ext uri="{FF2B5EF4-FFF2-40B4-BE49-F238E27FC236}">
                <a16:creationId xmlns:a16="http://schemas.microsoft.com/office/drawing/2014/main" id="{F5001A46-4C08-4E83-80AF-A9A084BC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99471" y="1652947"/>
            <a:ext cx="716426" cy="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 animBg="1"/>
      <p:bldP spid="43" grpId="0" animBg="1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Topics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768927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What is a Blockchain?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C000"/>
                </a:solidFill>
              </a:rPr>
              <a:t>Hash Cryptography (SHA256)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Immutable Ledger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Distributed P2P Network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How Mining Works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Consensus Protocol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148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499" y="2251075"/>
            <a:ext cx="39948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200" dirty="0"/>
              <a:t>Hash Cryptography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899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SHA256 Hash Algorithm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E457B-A053-4476-9BA5-6AD93451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56" y="1556999"/>
            <a:ext cx="748904" cy="748904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64CD0C62-FA8C-4FEB-AE54-30D618909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6283" y="1456069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731E39-A1D5-4F9D-9224-A3B6F152A8F0}"/>
              </a:ext>
            </a:extLst>
          </p:cNvPr>
          <p:cNvCxnSpPr>
            <a:cxnSpLocks/>
          </p:cNvCxnSpPr>
          <p:nvPr/>
        </p:nvCxnSpPr>
        <p:spPr>
          <a:xfrm>
            <a:off x="3640520" y="1784841"/>
            <a:ext cx="1681871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B7565C-E426-4A54-9C9B-190B01174569}"/>
              </a:ext>
            </a:extLst>
          </p:cNvPr>
          <p:cNvGrpSpPr/>
          <p:nvPr/>
        </p:nvGrpSpPr>
        <p:grpSpPr>
          <a:xfrm>
            <a:off x="1856218" y="2732371"/>
            <a:ext cx="1857198" cy="1711801"/>
            <a:chOff x="2702324" y="2740557"/>
            <a:chExt cx="1857198" cy="17118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6AB4C9-E826-431D-A2B8-598A4E1AF130}"/>
                </a:ext>
              </a:extLst>
            </p:cNvPr>
            <p:cNvGrpSpPr/>
            <p:nvPr/>
          </p:nvGrpSpPr>
          <p:grpSpPr>
            <a:xfrm>
              <a:off x="2702324" y="2740557"/>
              <a:ext cx="1857198" cy="1562518"/>
              <a:chOff x="2702324" y="2740557"/>
              <a:chExt cx="1857198" cy="156251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D8FC07E-E440-4CCF-B83E-1C4493C8C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2324" y="2963241"/>
                <a:ext cx="828000" cy="8280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54D248C-7F7C-4CE7-8E15-A7D1391BF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0475" y="2740557"/>
                <a:ext cx="828000" cy="8280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802E42A-6819-4EE4-A28E-3C5EF1CE1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08777" y="3210358"/>
                <a:ext cx="828000" cy="8280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8EF320-D3AF-4348-B58A-A5F2C95B2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1522" y="2982486"/>
                <a:ext cx="828000" cy="82800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E588EC0-5DFC-44AC-A522-1CE50E746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30372" y="3475075"/>
                <a:ext cx="828000" cy="828000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DC6DEEA-9DAC-449B-8E5B-574974F8C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58626" y="3624358"/>
              <a:ext cx="828000" cy="8280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4C4A44-4ADB-4EC6-A843-1213A7C42488}"/>
              </a:ext>
            </a:extLst>
          </p:cNvPr>
          <p:cNvCxnSpPr>
            <a:cxnSpLocks/>
          </p:cNvCxnSpPr>
          <p:nvPr/>
        </p:nvCxnSpPr>
        <p:spPr>
          <a:xfrm>
            <a:off x="3640520" y="3560371"/>
            <a:ext cx="1681871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A4716E-0E55-436E-86F3-06829E4D0EDD}"/>
              </a:ext>
            </a:extLst>
          </p:cNvPr>
          <p:cNvSpPr txBox="1"/>
          <p:nvPr/>
        </p:nvSpPr>
        <p:spPr>
          <a:xfrm>
            <a:off x="5541235" y="3064981"/>
            <a:ext cx="267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f34eb07cfe1888f9327eb13bcd53c4035dc31dc49e1b3bb33c0eea8541120c1c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38ACFE-CCF2-444C-831D-D719630DD73F}"/>
              </a:ext>
            </a:extLst>
          </p:cNvPr>
          <p:cNvSpPr txBox="1"/>
          <p:nvPr/>
        </p:nvSpPr>
        <p:spPr>
          <a:xfrm>
            <a:off x="5541234" y="4068929"/>
            <a:ext cx="267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B424"/>
                </a:solidFill>
              </a:rPr>
              <a:t>SHA256 </a:t>
            </a:r>
            <a:r>
              <a:rPr lang="en-GB" b="1" dirty="0">
                <a:solidFill>
                  <a:srgbClr val="FFB424"/>
                </a:solidFill>
                <a:sym typeface="Wingdings" panose="05000000000000000000" pitchFamily="2" charset="2"/>
              </a:rPr>
              <a:t> 256bits</a:t>
            </a:r>
          </a:p>
          <a:p>
            <a:r>
              <a:rPr lang="en-GB" b="1" dirty="0">
                <a:solidFill>
                  <a:srgbClr val="FFB424"/>
                </a:solidFill>
                <a:sym typeface="Wingdings" panose="05000000000000000000" pitchFamily="2" charset="2"/>
              </a:rPr>
              <a:t>64 hexadecimal characters</a:t>
            </a:r>
            <a:endParaRPr lang="en-GB" b="1" dirty="0">
              <a:solidFill>
                <a:srgbClr val="FFB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05EFB-075F-4B86-BBFD-3F741B8CA3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158;p21">
            <a:extLst>
              <a:ext uri="{FF2B5EF4-FFF2-40B4-BE49-F238E27FC236}">
                <a16:creationId xmlns:a16="http://schemas.microsoft.com/office/drawing/2014/main" id="{4381B61A-23EC-40C2-95E6-150077515E48}"/>
              </a:ext>
            </a:extLst>
          </p:cNvPr>
          <p:cNvSpPr txBox="1">
            <a:spLocks/>
          </p:cNvSpPr>
          <p:nvPr/>
        </p:nvSpPr>
        <p:spPr>
          <a:xfrm>
            <a:off x="418280" y="332830"/>
            <a:ext cx="8260026" cy="58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GB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6796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5 Requirements for Hash Algorithms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51557" y="247047"/>
            <a:ext cx="5487815" cy="1690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700" dirty="0">
                <a:solidFill>
                  <a:srgbClr val="FFFFFF"/>
                </a:solidFill>
              </a:rPr>
              <a:t>One-Way</a:t>
            </a:r>
          </a:p>
          <a:p>
            <a:r>
              <a:rPr lang="en-GB" sz="1700" dirty="0">
                <a:solidFill>
                  <a:srgbClr val="FFFFFF"/>
                </a:solidFill>
              </a:rPr>
              <a:t>Deterministic</a:t>
            </a:r>
          </a:p>
          <a:p>
            <a:r>
              <a:rPr lang="en-GB" sz="1700" dirty="0">
                <a:solidFill>
                  <a:srgbClr val="FFFFFF"/>
                </a:solidFill>
              </a:rPr>
              <a:t>Fast Computation</a:t>
            </a:r>
          </a:p>
          <a:p>
            <a:r>
              <a:rPr lang="en-GB" sz="1700" dirty="0">
                <a:solidFill>
                  <a:srgbClr val="FFFFFF"/>
                </a:solidFill>
              </a:rPr>
              <a:t>The Avalanche Effect</a:t>
            </a:r>
          </a:p>
          <a:p>
            <a:r>
              <a:rPr lang="en-GB" sz="1700" dirty="0">
                <a:solidFill>
                  <a:srgbClr val="FFFFFF"/>
                </a:solidFill>
              </a:rPr>
              <a:t>Must withstand collision</a:t>
            </a:r>
          </a:p>
          <a:p>
            <a:endParaRPr lang="en-GB" sz="1700" dirty="0">
              <a:solidFill>
                <a:srgbClr val="FFFFFF"/>
              </a:solidFill>
            </a:endParaRPr>
          </a:p>
          <a:p>
            <a:pPr marL="114300" indent="0">
              <a:buNone/>
            </a:pPr>
            <a:r>
              <a:rPr lang="en-GB" sz="1700" dirty="0">
                <a:solidFill>
                  <a:srgbClr val="FFFFFF"/>
                </a:solidFill>
              </a:rPr>
              <a:t> </a:t>
            </a:r>
          </a:p>
          <a:p>
            <a:endParaRPr lang="en-GB" sz="1700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910DC2ED-23CF-4EF4-B80B-DD57E3194EE5}"/>
              </a:ext>
            </a:extLst>
          </p:cNvPr>
          <p:cNvGrpSpPr/>
          <p:nvPr/>
        </p:nvGrpSpPr>
        <p:grpSpPr>
          <a:xfrm>
            <a:off x="3906656" y="2449594"/>
            <a:ext cx="834501" cy="1036187"/>
            <a:chOff x="6389204" y="2701777"/>
            <a:chExt cx="1286497" cy="16208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F786F8C-9434-4146-B385-675F96191DE2}"/>
                </a:ext>
              </a:extLst>
            </p:cNvPr>
            <p:cNvSpPr/>
            <p:nvPr/>
          </p:nvSpPr>
          <p:spPr>
            <a:xfrm>
              <a:off x="6458291" y="2726939"/>
              <a:ext cx="1192896" cy="1570584"/>
            </a:xfrm>
            <a:custGeom>
              <a:avLst/>
              <a:gdLst>
                <a:gd name="connsiteX0" fmla="*/ 1195140 w 1192896"/>
                <a:gd name="connsiteY0" fmla="*/ 184357 h 1570584"/>
                <a:gd name="connsiteX1" fmla="*/ 1195140 w 1192896"/>
                <a:gd name="connsiteY1" fmla="*/ 1389593 h 1570584"/>
                <a:gd name="connsiteX2" fmla="*/ 1010783 w 1192896"/>
                <a:gd name="connsiteY2" fmla="*/ 1573950 h 1570584"/>
                <a:gd name="connsiteX3" fmla="*/ 184357 w 1192896"/>
                <a:gd name="connsiteY3" fmla="*/ 1573950 h 1570584"/>
                <a:gd name="connsiteX4" fmla="*/ 0 w 1192896"/>
                <a:gd name="connsiteY4" fmla="*/ 1389593 h 1570584"/>
                <a:gd name="connsiteX5" fmla="*/ 0 w 1192896"/>
                <a:gd name="connsiteY5" fmla="*/ 184357 h 1570584"/>
                <a:gd name="connsiteX6" fmla="*/ 184357 w 1192896"/>
                <a:gd name="connsiteY6" fmla="*/ 0 h 1570584"/>
                <a:gd name="connsiteX7" fmla="*/ 1010783 w 1192896"/>
                <a:gd name="connsiteY7" fmla="*/ 0 h 1570584"/>
                <a:gd name="connsiteX8" fmla="*/ 1195140 w 1192896"/>
                <a:gd name="connsiteY8" fmla="*/ 184357 h 157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2896" h="1570584">
                  <a:moveTo>
                    <a:pt x="1195140" y="184357"/>
                  </a:moveTo>
                  <a:lnTo>
                    <a:pt x="1195140" y="1389593"/>
                  </a:lnTo>
                  <a:cubicBezTo>
                    <a:pt x="1195140" y="1490933"/>
                    <a:pt x="1112123" y="1573950"/>
                    <a:pt x="1010783" y="1573950"/>
                  </a:cubicBezTo>
                  <a:lnTo>
                    <a:pt x="184357" y="1573950"/>
                  </a:lnTo>
                  <a:cubicBezTo>
                    <a:pt x="83017" y="1573950"/>
                    <a:pt x="0" y="1490933"/>
                    <a:pt x="0" y="1389593"/>
                  </a:cubicBezTo>
                  <a:lnTo>
                    <a:pt x="0" y="184357"/>
                  </a:lnTo>
                  <a:cubicBezTo>
                    <a:pt x="0" y="83017"/>
                    <a:pt x="83017" y="0"/>
                    <a:pt x="184357" y="0"/>
                  </a:cubicBezTo>
                  <a:lnTo>
                    <a:pt x="1010783" y="0"/>
                  </a:lnTo>
                  <a:cubicBezTo>
                    <a:pt x="1112123" y="0"/>
                    <a:pt x="1195140" y="83017"/>
                    <a:pt x="1195140" y="184357"/>
                  </a:cubicBezTo>
                  <a:close/>
                </a:path>
              </a:pathLst>
            </a:custGeom>
            <a:solidFill>
              <a:schemeClr val="bg1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B73EA52-0A3C-4DC8-958D-D2EB47A95D36}"/>
                </a:ext>
              </a:extLst>
            </p:cNvPr>
            <p:cNvSpPr/>
            <p:nvPr/>
          </p:nvSpPr>
          <p:spPr>
            <a:xfrm>
              <a:off x="6434192" y="2703380"/>
              <a:ext cx="1241509" cy="1619198"/>
            </a:xfrm>
            <a:custGeom>
              <a:avLst/>
              <a:gdLst>
                <a:gd name="connsiteX0" fmla="*/ 1196054 w 1241509"/>
                <a:gd name="connsiteY0" fmla="*/ 207915 h 1619197"/>
                <a:gd name="connsiteX1" fmla="*/ 1196054 w 1241509"/>
                <a:gd name="connsiteY1" fmla="*/ 584108 h 1619197"/>
                <a:gd name="connsiteX2" fmla="*/ 1196054 w 1241509"/>
                <a:gd name="connsiteY2" fmla="*/ 1216455 h 1619197"/>
                <a:gd name="connsiteX3" fmla="*/ 1196054 w 1241509"/>
                <a:gd name="connsiteY3" fmla="*/ 1395202 h 1619197"/>
                <a:gd name="connsiteX4" fmla="*/ 1188201 w 1241509"/>
                <a:gd name="connsiteY4" fmla="*/ 1462139 h 1619197"/>
                <a:gd name="connsiteX5" fmla="*/ 1034508 w 1241509"/>
                <a:gd name="connsiteY5" fmla="*/ 1574324 h 1619197"/>
                <a:gd name="connsiteX6" fmla="*/ 558098 w 1241509"/>
                <a:gd name="connsiteY6" fmla="*/ 1574324 h 1619197"/>
                <a:gd name="connsiteX7" fmla="*/ 277262 w 1241509"/>
                <a:gd name="connsiteY7" fmla="*/ 1574324 h 1619197"/>
                <a:gd name="connsiteX8" fmla="*/ 212943 w 1241509"/>
                <a:gd name="connsiteY8" fmla="*/ 1574324 h 1619197"/>
                <a:gd name="connsiteX9" fmla="*/ 81313 w 1241509"/>
                <a:gd name="connsiteY9" fmla="*/ 1512248 h 1619197"/>
                <a:gd name="connsiteX10" fmla="*/ 46910 w 1241509"/>
                <a:gd name="connsiteY10" fmla="*/ 1348459 h 1619197"/>
                <a:gd name="connsiteX11" fmla="*/ 46910 w 1241509"/>
                <a:gd name="connsiteY11" fmla="*/ 1111749 h 1619197"/>
                <a:gd name="connsiteX12" fmla="*/ 46910 w 1241509"/>
                <a:gd name="connsiteY12" fmla="*/ 470801 h 1619197"/>
                <a:gd name="connsiteX13" fmla="*/ 46910 w 1241509"/>
                <a:gd name="connsiteY13" fmla="*/ 254285 h 1619197"/>
                <a:gd name="connsiteX14" fmla="*/ 46910 w 1241509"/>
                <a:gd name="connsiteY14" fmla="*/ 210159 h 1619197"/>
                <a:gd name="connsiteX15" fmla="*/ 119830 w 1241509"/>
                <a:gd name="connsiteY15" fmla="*/ 73294 h 1619197"/>
                <a:gd name="connsiteX16" fmla="*/ 305308 w 1241509"/>
                <a:gd name="connsiteY16" fmla="*/ 46744 h 1619197"/>
                <a:gd name="connsiteX17" fmla="*/ 602597 w 1241509"/>
                <a:gd name="connsiteY17" fmla="*/ 46744 h 1619197"/>
                <a:gd name="connsiteX18" fmla="*/ 910731 w 1241509"/>
                <a:gd name="connsiteY18" fmla="*/ 46744 h 1619197"/>
                <a:gd name="connsiteX19" fmla="*/ 1006462 w 1241509"/>
                <a:gd name="connsiteY19" fmla="*/ 46744 h 1619197"/>
                <a:gd name="connsiteX20" fmla="*/ 1073773 w 1241509"/>
                <a:gd name="connsiteY20" fmla="*/ 51605 h 1619197"/>
                <a:gd name="connsiteX21" fmla="*/ 1196054 w 1241509"/>
                <a:gd name="connsiteY21" fmla="*/ 207915 h 1619197"/>
                <a:gd name="connsiteX22" fmla="*/ 1242798 w 1241509"/>
                <a:gd name="connsiteY22" fmla="*/ 207915 h 1619197"/>
                <a:gd name="connsiteX23" fmla="*/ 1122760 w 1241509"/>
                <a:gd name="connsiteY23" fmla="*/ 19819 h 1619197"/>
                <a:gd name="connsiteX24" fmla="*/ 1016933 w 1241509"/>
                <a:gd name="connsiteY24" fmla="*/ 0 h 1619197"/>
                <a:gd name="connsiteX25" fmla="*/ 785458 w 1241509"/>
                <a:gd name="connsiteY25" fmla="*/ 0 h 1619197"/>
                <a:gd name="connsiteX26" fmla="*/ 223787 w 1241509"/>
                <a:gd name="connsiteY26" fmla="*/ 0 h 1619197"/>
                <a:gd name="connsiteX27" fmla="*/ 113473 w 1241509"/>
                <a:gd name="connsiteY27" fmla="*/ 22811 h 1619197"/>
                <a:gd name="connsiteX28" fmla="*/ 166 w 1241509"/>
                <a:gd name="connsiteY28" fmla="*/ 207915 h 1619197"/>
                <a:gd name="connsiteX29" fmla="*/ 166 w 1241509"/>
                <a:gd name="connsiteY29" fmla="*/ 324213 h 1619197"/>
                <a:gd name="connsiteX30" fmla="*/ 166 w 1241509"/>
                <a:gd name="connsiteY30" fmla="*/ 943846 h 1619197"/>
                <a:gd name="connsiteX31" fmla="*/ 166 w 1241509"/>
                <a:gd name="connsiteY31" fmla="*/ 1405673 h 1619197"/>
                <a:gd name="connsiteX32" fmla="*/ 208830 w 1241509"/>
                <a:gd name="connsiteY32" fmla="*/ 1620693 h 1619197"/>
                <a:gd name="connsiteX33" fmla="*/ 381594 w 1241509"/>
                <a:gd name="connsiteY33" fmla="*/ 1620693 h 1619197"/>
                <a:gd name="connsiteX34" fmla="*/ 984025 w 1241509"/>
                <a:gd name="connsiteY34" fmla="*/ 1620693 h 1619197"/>
                <a:gd name="connsiteX35" fmla="*/ 1034508 w 1241509"/>
                <a:gd name="connsiteY35" fmla="*/ 1620693 h 1619197"/>
                <a:gd name="connsiteX36" fmla="*/ 1215125 w 1241509"/>
                <a:gd name="connsiteY36" fmla="*/ 1515988 h 1619197"/>
                <a:gd name="connsiteX37" fmla="*/ 1242798 w 1241509"/>
                <a:gd name="connsiteY37" fmla="*/ 1342476 h 1619197"/>
                <a:gd name="connsiteX38" fmla="*/ 1242798 w 1241509"/>
                <a:gd name="connsiteY38" fmla="*/ 761359 h 1619197"/>
                <a:gd name="connsiteX39" fmla="*/ 1242798 w 1241509"/>
                <a:gd name="connsiteY39" fmla="*/ 236709 h 1619197"/>
                <a:gd name="connsiteX40" fmla="*/ 1242798 w 1241509"/>
                <a:gd name="connsiteY40" fmla="*/ 207541 h 1619197"/>
                <a:gd name="connsiteX41" fmla="*/ 1196054 w 1241509"/>
                <a:gd name="connsiteY41" fmla="*/ 207915 h 161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41509" h="1619197">
                  <a:moveTo>
                    <a:pt x="1196054" y="207915"/>
                  </a:moveTo>
                  <a:cubicBezTo>
                    <a:pt x="1196054" y="333188"/>
                    <a:pt x="1196054" y="458835"/>
                    <a:pt x="1196054" y="584108"/>
                  </a:cubicBezTo>
                  <a:cubicBezTo>
                    <a:pt x="1196054" y="795015"/>
                    <a:pt x="1196054" y="1005548"/>
                    <a:pt x="1196054" y="1216455"/>
                  </a:cubicBezTo>
                  <a:cubicBezTo>
                    <a:pt x="1196054" y="1275913"/>
                    <a:pt x="1196054" y="1335745"/>
                    <a:pt x="1196054" y="1395202"/>
                  </a:cubicBezTo>
                  <a:cubicBezTo>
                    <a:pt x="1196054" y="1418013"/>
                    <a:pt x="1195306" y="1440076"/>
                    <a:pt x="1188201" y="1462139"/>
                  </a:cubicBezTo>
                  <a:cubicBezTo>
                    <a:pt x="1167260" y="1528702"/>
                    <a:pt x="1103689" y="1573576"/>
                    <a:pt x="1034508" y="1574324"/>
                  </a:cubicBezTo>
                  <a:cubicBezTo>
                    <a:pt x="875954" y="1576194"/>
                    <a:pt x="717026" y="1574324"/>
                    <a:pt x="558098" y="1574324"/>
                  </a:cubicBezTo>
                  <a:cubicBezTo>
                    <a:pt x="464610" y="1574324"/>
                    <a:pt x="370749" y="1574324"/>
                    <a:pt x="277262" y="1574324"/>
                  </a:cubicBezTo>
                  <a:cubicBezTo>
                    <a:pt x="255947" y="1574324"/>
                    <a:pt x="234258" y="1574324"/>
                    <a:pt x="212943" y="1574324"/>
                  </a:cubicBezTo>
                  <a:cubicBezTo>
                    <a:pt x="161712" y="1574324"/>
                    <a:pt x="113473" y="1553383"/>
                    <a:pt x="81313" y="1512248"/>
                  </a:cubicBezTo>
                  <a:cubicBezTo>
                    <a:pt x="42796" y="1463261"/>
                    <a:pt x="46910" y="1406047"/>
                    <a:pt x="46910" y="1348459"/>
                  </a:cubicBezTo>
                  <a:cubicBezTo>
                    <a:pt x="46910" y="1269556"/>
                    <a:pt x="46910" y="1190653"/>
                    <a:pt x="46910" y="1111749"/>
                  </a:cubicBezTo>
                  <a:cubicBezTo>
                    <a:pt x="46910" y="898225"/>
                    <a:pt x="46910" y="684326"/>
                    <a:pt x="46910" y="470801"/>
                  </a:cubicBezTo>
                  <a:cubicBezTo>
                    <a:pt x="46910" y="398629"/>
                    <a:pt x="46910" y="326457"/>
                    <a:pt x="46910" y="254285"/>
                  </a:cubicBezTo>
                  <a:cubicBezTo>
                    <a:pt x="46910" y="239701"/>
                    <a:pt x="46910" y="225117"/>
                    <a:pt x="46910" y="210159"/>
                  </a:cubicBezTo>
                  <a:cubicBezTo>
                    <a:pt x="47284" y="155189"/>
                    <a:pt x="73460" y="103584"/>
                    <a:pt x="119830" y="73294"/>
                  </a:cubicBezTo>
                  <a:cubicBezTo>
                    <a:pt x="174052" y="38143"/>
                    <a:pt x="243233" y="46744"/>
                    <a:pt x="305308" y="46744"/>
                  </a:cubicBezTo>
                  <a:cubicBezTo>
                    <a:pt x="404405" y="46744"/>
                    <a:pt x="503501" y="46744"/>
                    <a:pt x="602597" y="46744"/>
                  </a:cubicBezTo>
                  <a:cubicBezTo>
                    <a:pt x="705433" y="46744"/>
                    <a:pt x="808269" y="46744"/>
                    <a:pt x="910731" y="46744"/>
                  </a:cubicBezTo>
                  <a:cubicBezTo>
                    <a:pt x="942517" y="46744"/>
                    <a:pt x="974676" y="46744"/>
                    <a:pt x="1006462" y="46744"/>
                  </a:cubicBezTo>
                  <a:cubicBezTo>
                    <a:pt x="1029273" y="46744"/>
                    <a:pt x="1051336" y="45996"/>
                    <a:pt x="1073773" y="51605"/>
                  </a:cubicBezTo>
                  <a:cubicBezTo>
                    <a:pt x="1145571" y="69928"/>
                    <a:pt x="1194932" y="134995"/>
                    <a:pt x="1196054" y="207915"/>
                  </a:cubicBezTo>
                  <a:cubicBezTo>
                    <a:pt x="1196428" y="237831"/>
                    <a:pt x="1243171" y="238205"/>
                    <a:pt x="1242798" y="207915"/>
                  </a:cubicBezTo>
                  <a:cubicBezTo>
                    <a:pt x="1241676" y="128264"/>
                    <a:pt x="1195680" y="53475"/>
                    <a:pt x="1122760" y="19819"/>
                  </a:cubicBezTo>
                  <a:cubicBezTo>
                    <a:pt x="1088731" y="4113"/>
                    <a:pt x="1053580" y="0"/>
                    <a:pt x="1016933" y="0"/>
                  </a:cubicBezTo>
                  <a:cubicBezTo>
                    <a:pt x="939899" y="0"/>
                    <a:pt x="862492" y="0"/>
                    <a:pt x="785458" y="0"/>
                  </a:cubicBezTo>
                  <a:cubicBezTo>
                    <a:pt x="598110" y="0"/>
                    <a:pt x="411136" y="0"/>
                    <a:pt x="223787" y="0"/>
                  </a:cubicBezTo>
                  <a:cubicBezTo>
                    <a:pt x="185271" y="0"/>
                    <a:pt x="148250" y="5235"/>
                    <a:pt x="113473" y="22811"/>
                  </a:cubicBezTo>
                  <a:cubicBezTo>
                    <a:pt x="44292" y="57962"/>
                    <a:pt x="1288" y="130882"/>
                    <a:pt x="166" y="207915"/>
                  </a:cubicBezTo>
                  <a:cubicBezTo>
                    <a:pt x="-208" y="246806"/>
                    <a:pt x="166" y="285697"/>
                    <a:pt x="166" y="324213"/>
                  </a:cubicBezTo>
                  <a:cubicBezTo>
                    <a:pt x="166" y="530633"/>
                    <a:pt x="166" y="737427"/>
                    <a:pt x="166" y="943846"/>
                  </a:cubicBezTo>
                  <a:cubicBezTo>
                    <a:pt x="166" y="1097913"/>
                    <a:pt x="-208" y="1251606"/>
                    <a:pt x="166" y="1405673"/>
                  </a:cubicBezTo>
                  <a:cubicBezTo>
                    <a:pt x="166" y="1522719"/>
                    <a:pt x="89914" y="1619572"/>
                    <a:pt x="208830" y="1620693"/>
                  </a:cubicBezTo>
                  <a:cubicBezTo>
                    <a:pt x="266418" y="1621441"/>
                    <a:pt x="324006" y="1620693"/>
                    <a:pt x="381594" y="1620693"/>
                  </a:cubicBezTo>
                  <a:cubicBezTo>
                    <a:pt x="582404" y="1620693"/>
                    <a:pt x="783215" y="1620693"/>
                    <a:pt x="984025" y="1620693"/>
                  </a:cubicBezTo>
                  <a:cubicBezTo>
                    <a:pt x="1000853" y="1620693"/>
                    <a:pt x="1017680" y="1621067"/>
                    <a:pt x="1034508" y="1620693"/>
                  </a:cubicBezTo>
                  <a:cubicBezTo>
                    <a:pt x="1108550" y="1619946"/>
                    <a:pt x="1178104" y="1580681"/>
                    <a:pt x="1215125" y="1515988"/>
                  </a:cubicBezTo>
                  <a:cubicBezTo>
                    <a:pt x="1246537" y="1461391"/>
                    <a:pt x="1242798" y="1402681"/>
                    <a:pt x="1242798" y="1342476"/>
                  </a:cubicBezTo>
                  <a:cubicBezTo>
                    <a:pt x="1242798" y="1148770"/>
                    <a:pt x="1242798" y="955065"/>
                    <a:pt x="1242798" y="761359"/>
                  </a:cubicBezTo>
                  <a:cubicBezTo>
                    <a:pt x="1242798" y="586351"/>
                    <a:pt x="1242798" y="411343"/>
                    <a:pt x="1242798" y="236709"/>
                  </a:cubicBezTo>
                  <a:cubicBezTo>
                    <a:pt x="1242798" y="226987"/>
                    <a:pt x="1242798" y="217264"/>
                    <a:pt x="1242798" y="207541"/>
                  </a:cubicBezTo>
                  <a:cubicBezTo>
                    <a:pt x="1242798" y="178000"/>
                    <a:pt x="1196054" y="177626"/>
                    <a:pt x="1196054" y="207915"/>
                  </a:cubicBezTo>
                  <a:close/>
                </a:path>
              </a:pathLst>
            </a:custGeom>
            <a:solidFill>
              <a:srgbClr val="4C4442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536067F-AC49-4306-8D1F-FAE9C23699AA}"/>
                </a:ext>
              </a:extLst>
            </p:cNvPr>
            <p:cNvSpPr/>
            <p:nvPr/>
          </p:nvSpPr>
          <p:spPr>
            <a:xfrm>
              <a:off x="7293318" y="2726939"/>
              <a:ext cx="358991" cy="287940"/>
            </a:xfrm>
            <a:custGeom>
              <a:avLst/>
              <a:gdLst>
                <a:gd name="connsiteX0" fmla="*/ 360113 w 358990"/>
                <a:gd name="connsiteY0" fmla="*/ 184357 h 287940"/>
                <a:gd name="connsiteX1" fmla="*/ 360113 w 358990"/>
                <a:gd name="connsiteY1" fmla="*/ 288688 h 287940"/>
                <a:gd name="connsiteX2" fmla="*/ 126769 w 358990"/>
                <a:gd name="connsiteY2" fmla="*/ 288688 h 287940"/>
                <a:gd name="connsiteX3" fmla="*/ 0 w 358990"/>
                <a:gd name="connsiteY3" fmla="*/ 161920 h 287940"/>
                <a:gd name="connsiteX4" fmla="*/ 0 w 358990"/>
                <a:gd name="connsiteY4" fmla="*/ 0 h 287940"/>
                <a:gd name="connsiteX5" fmla="*/ 175756 w 358990"/>
                <a:gd name="connsiteY5" fmla="*/ 0 h 287940"/>
                <a:gd name="connsiteX6" fmla="*/ 360113 w 358990"/>
                <a:gd name="connsiteY6" fmla="*/ 184357 h 28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90" h="287940">
                  <a:moveTo>
                    <a:pt x="360113" y="184357"/>
                  </a:moveTo>
                  <a:lnTo>
                    <a:pt x="360113" y="288688"/>
                  </a:lnTo>
                  <a:lnTo>
                    <a:pt x="126769" y="288688"/>
                  </a:lnTo>
                  <a:cubicBezTo>
                    <a:pt x="56840" y="288688"/>
                    <a:pt x="0" y="231848"/>
                    <a:pt x="0" y="161920"/>
                  </a:cubicBezTo>
                  <a:lnTo>
                    <a:pt x="0" y="0"/>
                  </a:lnTo>
                  <a:lnTo>
                    <a:pt x="175756" y="0"/>
                  </a:lnTo>
                  <a:cubicBezTo>
                    <a:pt x="277096" y="0"/>
                    <a:pt x="360113" y="83017"/>
                    <a:pt x="360113" y="184357"/>
                  </a:cubicBezTo>
                  <a:close/>
                </a:path>
              </a:pathLst>
            </a:custGeom>
            <a:solidFill>
              <a:srgbClr val="FFA800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EB7F885-529B-4CA5-914E-EAD3EFFC9E23}"/>
                </a:ext>
              </a:extLst>
            </p:cNvPr>
            <p:cNvSpPr/>
            <p:nvPr/>
          </p:nvSpPr>
          <p:spPr>
            <a:xfrm>
              <a:off x="7269571" y="2701777"/>
              <a:ext cx="403865" cy="336554"/>
            </a:xfrm>
            <a:custGeom>
              <a:avLst/>
              <a:gdLst>
                <a:gd name="connsiteX0" fmla="*/ 360675 w 403864"/>
                <a:gd name="connsiteY0" fmla="*/ 209519 h 336553"/>
                <a:gd name="connsiteX1" fmla="*/ 360675 w 403864"/>
                <a:gd name="connsiteY1" fmla="*/ 313850 h 336553"/>
                <a:gd name="connsiteX2" fmla="*/ 384234 w 403864"/>
                <a:gd name="connsiteY2" fmla="*/ 290291 h 336553"/>
                <a:gd name="connsiteX3" fmla="*/ 173327 w 403864"/>
                <a:gd name="connsiteY3" fmla="*/ 290291 h 336553"/>
                <a:gd name="connsiteX4" fmla="*/ 70117 w 403864"/>
                <a:gd name="connsiteY4" fmla="*/ 251401 h 336553"/>
                <a:gd name="connsiteX5" fmla="*/ 47680 w 403864"/>
                <a:gd name="connsiteY5" fmla="*/ 141460 h 336553"/>
                <a:gd name="connsiteX6" fmla="*/ 47680 w 403864"/>
                <a:gd name="connsiteY6" fmla="*/ 24788 h 336553"/>
                <a:gd name="connsiteX7" fmla="*/ 24122 w 403864"/>
                <a:gd name="connsiteY7" fmla="*/ 48347 h 336553"/>
                <a:gd name="connsiteX8" fmla="*/ 191277 w 403864"/>
                <a:gd name="connsiteY8" fmla="*/ 48347 h 336553"/>
                <a:gd name="connsiteX9" fmla="*/ 360675 w 403864"/>
                <a:gd name="connsiteY9" fmla="*/ 209519 h 336553"/>
                <a:gd name="connsiteX10" fmla="*/ 407419 w 403864"/>
                <a:gd name="connsiteY10" fmla="*/ 209519 h 336553"/>
                <a:gd name="connsiteX11" fmla="*/ 258587 w 403864"/>
                <a:gd name="connsiteY11" fmla="*/ 10204 h 336553"/>
                <a:gd name="connsiteX12" fmla="*/ 91432 w 403864"/>
                <a:gd name="connsiteY12" fmla="*/ 1603 h 336553"/>
                <a:gd name="connsiteX13" fmla="*/ 23748 w 403864"/>
                <a:gd name="connsiteY13" fmla="*/ 1603 h 336553"/>
                <a:gd name="connsiteX14" fmla="*/ 189 w 403864"/>
                <a:gd name="connsiteY14" fmla="*/ 25162 h 336553"/>
                <a:gd name="connsiteX15" fmla="*/ 189 w 403864"/>
                <a:gd name="connsiteY15" fmla="*/ 131737 h 336553"/>
                <a:gd name="connsiteX16" fmla="*/ 18512 w 403864"/>
                <a:gd name="connsiteY16" fmla="*/ 259628 h 336553"/>
                <a:gd name="connsiteX17" fmla="*/ 155377 w 403864"/>
                <a:gd name="connsiteY17" fmla="*/ 337409 h 336553"/>
                <a:gd name="connsiteX18" fmla="*/ 274293 w 403864"/>
                <a:gd name="connsiteY18" fmla="*/ 337409 h 336553"/>
                <a:gd name="connsiteX19" fmla="*/ 383486 w 403864"/>
                <a:gd name="connsiteY19" fmla="*/ 337409 h 336553"/>
                <a:gd name="connsiteX20" fmla="*/ 407045 w 403864"/>
                <a:gd name="connsiteY20" fmla="*/ 313850 h 336553"/>
                <a:gd name="connsiteX21" fmla="*/ 407045 w 403864"/>
                <a:gd name="connsiteY21" fmla="*/ 209519 h 336553"/>
                <a:gd name="connsiteX22" fmla="*/ 360675 w 403864"/>
                <a:gd name="connsiteY22" fmla="*/ 209519 h 33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864" h="336553">
                  <a:moveTo>
                    <a:pt x="360675" y="209519"/>
                  </a:moveTo>
                  <a:cubicBezTo>
                    <a:pt x="360675" y="244296"/>
                    <a:pt x="360675" y="279073"/>
                    <a:pt x="360675" y="313850"/>
                  </a:cubicBezTo>
                  <a:cubicBezTo>
                    <a:pt x="368528" y="305997"/>
                    <a:pt x="376381" y="298144"/>
                    <a:pt x="384234" y="290291"/>
                  </a:cubicBezTo>
                  <a:cubicBezTo>
                    <a:pt x="313932" y="290291"/>
                    <a:pt x="243629" y="290291"/>
                    <a:pt x="173327" y="290291"/>
                  </a:cubicBezTo>
                  <a:cubicBezTo>
                    <a:pt x="133688" y="290291"/>
                    <a:pt x="96668" y="284682"/>
                    <a:pt x="70117" y="251401"/>
                  </a:cubicBezTo>
                  <a:cubicBezTo>
                    <a:pt x="44315" y="218867"/>
                    <a:pt x="47680" y="180351"/>
                    <a:pt x="47680" y="141460"/>
                  </a:cubicBezTo>
                  <a:cubicBezTo>
                    <a:pt x="47680" y="102569"/>
                    <a:pt x="47680" y="63679"/>
                    <a:pt x="47680" y="24788"/>
                  </a:cubicBezTo>
                  <a:cubicBezTo>
                    <a:pt x="39827" y="32641"/>
                    <a:pt x="31974" y="40494"/>
                    <a:pt x="24122" y="48347"/>
                  </a:cubicBezTo>
                  <a:cubicBezTo>
                    <a:pt x="79840" y="48347"/>
                    <a:pt x="135558" y="48347"/>
                    <a:pt x="191277" y="48347"/>
                  </a:cubicBezTo>
                  <a:cubicBezTo>
                    <a:pt x="282520" y="48347"/>
                    <a:pt x="359179" y="115283"/>
                    <a:pt x="360675" y="209519"/>
                  </a:cubicBezTo>
                  <a:cubicBezTo>
                    <a:pt x="361049" y="239434"/>
                    <a:pt x="407793" y="239808"/>
                    <a:pt x="407419" y="209519"/>
                  </a:cubicBezTo>
                  <a:cubicBezTo>
                    <a:pt x="406297" y="118275"/>
                    <a:pt x="346465" y="36754"/>
                    <a:pt x="258587" y="10204"/>
                  </a:cubicBezTo>
                  <a:cubicBezTo>
                    <a:pt x="206608" y="-5502"/>
                    <a:pt x="145281" y="1603"/>
                    <a:pt x="91432" y="1603"/>
                  </a:cubicBezTo>
                  <a:cubicBezTo>
                    <a:pt x="68995" y="1603"/>
                    <a:pt x="46559" y="1603"/>
                    <a:pt x="23748" y="1603"/>
                  </a:cubicBezTo>
                  <a:cubicBezTo>
                    <a:pt x="11033" y="1603"/>
                    <a:pt x="189" y="12448"/>
                    <a:pt x="189" y="25162"/>
                  </a:cubicBezTo>
                  <a:cubicBezTo>
                    <a:pt x="189" y="60687"/>
                    <a:pt x="189" y="96212"/>
                    <a:pt x="189" y="131737"/>
                  </a:cubicBezTo>
                  <a:cubicBezTo>
                    <a:pt x="189" y="175863"/>
                    <a:pt x="-3177" y="219615"/>
                    <a:pt x="18512" y="259628"/>
                  </a:cubicBezTo>
                  <a:cubicBezTo>
                    <a:pt x="45811" y="310111"/>
                    <a:pt x="99285" y="337409"/>
                    <a:pt x="155377" y="337409"/>
                  </a:cubicBezTo>
                  <a:cubicBezTo>
                    <a:pt x="195016" y="337409"/>
                    <a:pt x="234655" y="337409"/>
                    <a:pt x="274293" y="337409"/>
                  </a:cubicBezTo>
                  <a:cubicBezTo>
                    <a:pt x="310566" y="337409"/>
                    <a:pt x="347213" y="337409"/>
                    <a:pt x="383486" y="337409"/>
                  </a:cubicBezTo>
                  <a:cubicBezTo>
                    <a:pt x="396200" y="337409"/>
                    <a:pt x="407045" y="326564"/>
                    <a:pt x="407045" y="313850"/>
                  </a:cubicBezTo>
                  <a:cubicBezTo>
                    <a:pt x="407045" y="279073"/>
                    <a:pt x="407045" y="244296"/>
                    <a:pt x="407045" y="209519"/>
                  </a:cubicBezTo>
                  <a:cubicBezTo>
                    <a:pt x="407419" y="179603"/>
                    <a:pt x="360675" y="179229"/>
                    <a:pt x="360675" y="209519"/>
                  </a:cubicBezTo>
                  <a:close/>
                </a:path>
              </a:pathLst>
            </a:custGeom>
            <a:solidFill>
              <a:srgbClr val="4C4442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66145A4-303A-4D41-9939-A93EC86069EB}"/>
                </a:ext>
              </a:extLst>
            </p:cNvPr>
            <p:cNvSpPr/>
            <p:nvPr/>
          </p:nvSpPr>
          <p:spPr>
            <a:xfrm>
              <a:off x="6539438" y="2881379"/>
              <a:ext cx="93487" cy="205672"/>
            </a:xfrm>
            <a:custGeom>
              <a:avLst/>
              <a:gdLst>
                <a:gd name="connsiteX0" fmla="*/ 52727 w 93487"/>
                <a:gd name="connsiteY0" fmla="*/ 207915 h 205671"/>
                <a:gd name="connsiteX1" fmla="*/ 44126 w 93487"/>
                <a:gd name="connsiteY1" fmla="*/ 207915 h 205671"/>
                <a:gd name="connsiteX2" fmla="*/ 0 w 93487"/>
                <a:gd name="connsiteY2" fmla="*/ 163789 h 205671"/>
                <a:gd name="connsiteX3" fmla="*/ 0 w 93487"/>
                <a:gd name="connsiteY3" fmla="*/ 44126 h 205671"/>
                <a:gd name="connsiteX4" fmla="*/ 44126 w 93487"/>
                <a:gd name="connsiteY4" fmla="*/ 0 h 205671"/>
                <a:gd name="connsiteX5" fmla="*/ 52727 w 93487"/>
                <a:gd name="connsiteY5" fmla="*/ 0 h 205671"/>
                <a:gd name="connsiteX6" fmla="*/ 96853 w 93487"/>
                <a:gd name="connsiteY6" fmla="*/ 44126 h 205671"/>
                <a:gd name="connsiteX7" fmla="*/ 96853 w 93487"/>
                <a:gd name="connsiteY7" fmla="*/ 163789 h 205671"/>
                <a:gd name="connsiteX8" fmla="*/ 52727 w 93487"/>
                <a:gd name="connsiteY8" fmla="*/ 207915 h 2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87" h="205671">
                  <a:moveTo>
                    <a:pt x="52727" y="207915"/>
                  </a:moveTo>
                  <a:lnTo>
                    <a:pt x="44126" y="207915"/>
                  </a:lnTo>
                  <a:cubicBezTo>
                    <a:pt x="19819" y="207915"/>
                    <a:pt x="0" y="188096"/>
                    <a:pt x="0" y="163789"/>
                  </a:cubicBezTo>
                  <a:lnTo>
                    <a:pt x="0" y="44126"/>
                  </a:lnTo>
                  <a:cubicBezTo>
                    <a:pt x="0" y="19819"/>
                    <a:pt x="19819" y="0"/>
                    <a:pt x="44126" y="0"/>
                  </a:cubicBezTo>
                  <a:lnTo>
                    <a:pt x="52727" y="0"/>
                  </a:lnTo>
                  <a:cubicBezTo>
                    <a:pt x="77033" y="0"/>
                    <a:pt x="96853" y="19819"/>
                    <a:pt x="96853" y="44126"/>
                  </a:cubicBezTo>
                  <a:lnTo>
                    <a:pt x="96853" y="163789"/>
                  </a:lnTo>
                  <a:cubicBezTo>
                    <a:pt x="96853" y="188096"/>
                    <a:pt x="77033" y="207915"/>
                    <a:pt x="52727" y="207915"/>
                  </a:cubicBezTo>
                  <a:close/>
                </a:path>
              </a:pathLst>
            </a:custGeom>
            <a:solidFill>
              <a:srgbClr val="FFFFFF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32A23DC-007F-424B-A2B4-2F4C45203F54}"/>
                </a:ext>
              </a:extLst>
            </p:cNvPr>
            <p:cNvSpPr/>
            <p:nvPr/>
          </p:nvSpPr>
          <p:spPr>
            <a:xfrm>
              <a:off x="6413043" y="3403481"/>
              <a:ext cx="766595" cy="424736"/>
            </a:xfrm>
            <a:custGeom>
              <a:avLst/>
              <a:gdLst>
                <a:gd name="connsiteX0" fmla="*/ 671238 w 766594"/>
                <a:gd name="connsiteY0" fmla="*/ 433780 h 433780"/>
                <a:gd name="connsiteX1" fmla="*/ 95357 w 766594"/>
                <a:gd name="connsiteY1" fmla="*/ 433780 h 433780"/>
                <a:gd name="connsiteX2" fmla="*/ 0 w 766594"/>
                <a:gd name="connsiteY2" fmla="*/ 338424 h 433780"/>
                <a:gd name="connsiteX3" fmla="*/ 0 w 766594"/>
                <a:gd name="connsiteY3" fmla="*/ 95357 h 433780"/>
                <a:gd name="connsiteX4" fmla="*/ 95357 w 766594"/>
                <a:gd name="connsiteY4" fmla="*/ 0 h 433780"/>
                <a:gd name="connsiteX5" fmla="*/ 671238 w 766594"/>
                <a:gd name="connsiteY5" fmla="*/ 0 h 433780"/>
                <a:gd name="connsiteX6" fmla="*/ 766595 w 766594"/>
                <a:gd name="connsiteY6" fmla="*/ 95357 h 433780"/>
                <a:gd name="connsiteX7" fmla="*/ 766595 w 766594"/>
                <a:gd name="connsiteY7" fmla="*/ 338424 h 433780"/>
                <a:gd name="connsiteX8" fmla="*/ 671238 w 766594"/>
                <a:gd name="connsiteY8" fmla="*/ 433780 h 43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6594" h="433780">
                  <a:moveTo>
                    <a:pt x="671238" y="433780"/>
                  </a:moveTo>
                  <a:lnTo>
                    <a:pt x="95357" y="433780"/>
                  </a:lnTo>
                  <a:cubicBezTo>
                    <a:pt x="43004" y="433780"/>
                    <a:pt x="0" y="390776"/>
                    <a:pt x="0" y="338424"/>
                  </a:cubicBezTo>
                  <a:lnTo>
                    <a:pt x="0" y="95357"/>
                  </a:lnTo>
                  <a:cubicBezTo>
                    <a:pt x="0" y="43004"/>
                    <a:pt x="43004" y="0"/>
                    <a:pt x="95357" y="0"/>
                  </a:cubicBezTo>
                  <a:lnTo>
                    <a:pt x="671238" y="0"/>
                  </a:lnTo>
                  <a:cubicBezTo>
                    <a:pt x="723591" y="0"/>
                    <a:pt x="766595" y="43004"/>
                    <a:pt x="766595" y="95357"/>
                  </a:cubicBezTo>
                  <a:lnTo>
                    <a:pt x="766595" y="338424"/>
                  </a:lnTo>
                  <a:cubicBezTo>
                    <a:pt x="766595" y="390776"/>
                    <a:pt x="723965" y="433780"/>
                    <a:pt x="671238" y="433780"/>
                  </a:cubicBezTo>
                  <a:close/>
                </a:path>
              </a:pathLst>
            </a:custGeom>
            <a:solidFill>
              <a:srgbClr val="FFFFFF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8850D5E-458A-4637-B58D-369884435A18}"/>
                </a:ext>
              </a:extLst>
            </p:cNvPr>
            <p:cNvSpPr/>
            <p:nvPr/>
          </p:nvSpPr>
          <p:spPr>
            <a:xfrm>
              <a:off x="6389204" y="3371460"/>
              <a:ext cx="811469" cy="478654"/>
            </a:xfrm>
            <a:custGeom>
              <a:avLst/>
              <a:gdLst>
                <a:gd name="connsiteX0" fmla="*/ 695077 w 811468"/>
                <a:gd name="connsiteY0" fmla="*/ 433573 h 478654"/>
                <a:gd name="connsiteX1" fmla="*/ 290839 w 811468"/>
                <a:gd name="connsiteY1" fmla="*/ 433573 h 478654"/>
                <a:gd name="connsiteX2" fmla="*/ 122562 w 811468"/>
                <a:gd name="connsiteY2" fmla="*/ 433573 h 478654"/>
                <a:gd name="connsiteX3" fmla="*/ 47024 w 811468"/>
                <a:gd name="connsiteY3" fmla="*/ 361027 h 478654"/>
                <a:gd name="connsiteX4" fmla="*/ 47024 w 811468"/>
                <a:gd name="connsiteY4" fmla="*/ 276514 h 478654"/>
                <a:gd name="connsiteX5" fmla="*/ 47024 w 811468"/>
                <a:gd name="connsiteY5" fmla="*/ 149372 h 478654"/>
                <a:gd name="connsiteX6" fmla="*/ 78436 w 811468"/>
                <a:gd name="connsiteY6" fmla="*/ 58502 h 478654"/>
                <a:gd name="connsiteX7" fmla="*/ 142007 w 811468"/>
                <a:gd name="connsiteY7" fmla="*/ 46162 h 478654"/>
                <a:gd name="connsiteX8" fmla="*/ 229137 w 811468"/>
                <a:gd name="connsiteY8" fmla="*/ 46162 h 478654"/>
                <a:gd name="connsiteX9" fmla="*/ 682737 w 811468"/>
                <a:gd name="connsiteY9" fmla="*/ 46162 h 478654"/>
                <a:gd name="connsiteX10" fmla="*/ 759396 w 811468"/>
                <a:gd name="connsiteY10" fmla="*/ 86174 h 478654"/>
                <a:gd name="connsiteX11" fmla="*/ 766875 w 811468"/>
                <a:gd name="connsiteY11" fmla="*/ 172557 h 478654"/>
                <a:gd name="connsiteX12" fmla="*/ 766875 w 811468"/>
                <a:gd name="connsiteY12" fmla="*/ 303813 h 478654"/>
                <a:gd name="connsiteX13" fmla="*/ 761640 w 811468"/>
                <a:gd name="connsiteY13" fmla="*/ 388699 h 478654"/>
                <a:gd name="connsiteX14" fmla="*/ 695077 w 811468"/>
                <a:gd name="connsiteY14" fmla="*/ 433573 h 478654"/>
                <a:gd name="connsiteX15" fmla="*/ 695077 w 811468"/>
                <a:gd name="connsiteY15" fmla="*/ 480316 h 478654"/>
                <a:gd name="connsiteX16" fmla="*/ 813993 w 811468"/>
                <a:gd name="connsiteY16" fmla="*/ 360653 h 478654"/>
                <a:gd name="connsiteX17" fmla="*/ 813993 w 811468"/>
                <a:gd name="connsiteY17" fmla="*/ 262304 h 478654"/>
                <a:gd name="connsiteX18" fmla="*/ 813993 w 811468"/>
                <a:gd name="connsiteY18" fmla="*/ 135910 h 478654"/>
                <a:gd name="connsiteX19" fmla="*/ 759396 w 811468"/>
                <a:gd name="connsiteY19" fmla="*/ 18864 h 478654"/>
                <a:gd name="connsiteX20" fmla="*/ 675258 w 811468"/>
                <a:gd name="connsiteY20" fmla="*/ 166 h 478654"/>
                <a:gd name="connsiteX21" fmla="*/ 583640 w 811468"/>
                <a:gd name="connsiteY21" fmla="*/ 166 h 478654"/>
                <a:gd name="connsiteX22" fmla="*/ 305423 w 811468"/>
                <a:gd name="connsiteY22" fmla="*/ 166 h 478654"/>
                <a:gd name="connsiteX23" fmla="*/ 122562 w 811468"/>
                <a:gd name="connsiteY23" fmla="*/ 166 h 478654"/>
                <a:gd name="connsiteX24" fmla="*/ 5142 w 811468"/>
                <a:gd name="connsiteY24" fmla="*/ 87296 h 478654"/>
                <a:gd name="connsiteX25" fmla="*/ 1028 w 811468"/>
                <a:gd name="connsiteY25" fmla="*/ 183027 h 478654"/>
                <a:gd name="connsiteX26" fmla="*/ 1028 w 811468"/>
                <a:gd name="connsiteY26" fmla="*/ 319892 h 478654"/>
                <a:gd name="connsiteX27" fmla="*/ 19726 w 811468"/>
                <a:gd name="connsiteY27" fmla="*/ 426094 h 478654"/>
                <a:gd name="connsiteX28" fmla="*/ 127797 w 811468"/>
                <a:gd name="connsiteY28" fmla="*/ 480690 h 478654"/>
                <a:gd name="connsiteX29" fmla="*/ 204082 w 811468"/>
                <a:gd name="connsiteY29" fmla="*/ 480690 h 478654"/>
                <a:gd name="connsiteX30" fmla="*/ 684606 w 811468"/>
                <a:gd name="connsiteY30" fmla="*/ 480690 h 478654"/>
                <a:gd name="connsiteX31" fmla="*/ 695451 w 811468"/>
                <a:gd name="connsiteY31" fmla="*/ 480690 h 478654"/>
                <a:gd name="connsiteX32" fmla="*/ 695077 w 811468"/>
                <a:gd name="connsiteY32" fmla="*/ 433573 h 47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11468" h="478654">
                  <a:moveTo>
                    <a:pt x="695077" y="433573"/>
                  </a:moveTo>
                  <a:cubicBezTo>
                    <a:pt x="560456" y="433573"/>
                    <a:pt x="425834" y="433573"/>
                    <a:pt x="290839" y="433573"/>
                  </a:cubicBezTo>
                  <a:cubicBezTo>
                    <a:pt x="234746" y="433573"/>
                    <a:pt x="178654" y="433947"/>
                    <a:pt x="122562" y="433573"/>
                  </a:cubicBezTo>
                  <a:cubicBezTo>
                    <a:pt x="81053" y="433199"/>
                    <a:pt x="48146" y="403283"/>
                    <a:pt x="47024" y="361027"/>
                  </a:cubicBezTo>
                  <a:cubicBezTo>
                    <a:pt x="46650" y="332980"/>
                    <a:pt x="47024" y="304934"/>
                    <a:pt x="47024" y="276514"/>
                  </a:cubicBezTo>
                  <a:cubicBezTo>
                    <a:pt x="47024" y="234258"/>
                    <a:pt x="47024" y="192002"/>
                    <a:pt x="47024" y="149372"/>
                  </a:cubicBezTo>
                  <a:cubicBezTo>
                    <a:pt x="47024" y="114968"/>
                    <a:pt x="46276" y="80565"/>
                    <a:pt x="78436" y="58502"/>
                  </a:cubicBezTo>
                  <a:cubicBezTo>
                    <a:pt x="98255" y="45040"/>
                    <a:pt x="119570" y="46162"/>
                    <a:pt x="142007" y="46162"/>
                  </a:cubicBezTo>
                  <a:cubicBezTo>
                    <a:pt x="171175" y="46162"/>
                    <a:pt x="199969" y="46162"/>
                    <a:pt x="229137" y="46162"/>
                  </a:cubicBezTo>
                  <a:cubicBezTo>
                    <a:pt x="380212" y="46162"/>
                    <a:pt x="531288" y="46162"/>
                    <a:pt x="682737" y="46162"/>
                  </a:cubicBezTo>
                  <a:cubicBezTo>
                    <a:pt x="714522" y="46162"/>
                    <a:pt x="744064" y="55511"/>
                    <a:pt x="759396" y="86174"/>
                  </a:cubicBezTo>
                  <a:cubicBezTo>
                    <a:pt x="771737" y="110855"/>
                    <a:pt x="766875" y="145632"/>
                    <a:pt x="766875" y="172557"/>
                  </a:cubicBezTo>
                  <a:cubicBezTo>
                    <a:pt x="766875" y="216309"/>
                    <a:pt x="766875" y="260060"/>
                    <a:pt x="766875" y="303813"/>
                  </a:cubicBezTo>
                  <a:cubicBezTo>
                    <a:pt x="766875" y="329989"/>
                    <a:pt x="771737" y="364018"/>
                    <a:pt x="761640" y="388699"/>
                  </a:cubicBezTo>
                  <a:cubicBezTo>
                    <a:pt x="750421" y="415997"/>
                    <a:pt x="723871" y="432451"/>
                    <a:pt x="695077" y="433573"/>
                  </a:cubicBezTo>
                  <a:cubicBezTo>
                    <a:pt x="665161" y="434321"/>
                    <a:pt x="664787" y="481064"/>
                    <a:pt x="695077" y="480316"/>
                  </a:cubicBezTo>
                  <a:cubicBezTo>
                    <a:pt x="761266" y="478446"/>
                    <a:pt x="812497" y="426842"/>
                    <a:pt x="813993" y="360653"/>
                  </a:cubicBezTo>
                  <a:cubicBezTo>
                    <a:pt x="814741" y="327745"/>
                    <a:pt x="813993" y="295212"/>
                    <a:pt x="813993" y="262304"/>
                  </a:cubicBezTo>
                  <a:cubicBezTo>
                    <a:pt x="813993" y="220048"/>
                    <a:pt x="813993" y="178166"/>
                    <a:pt x="813993" y="135910"/>
                  </a:cubicBezTo>
                  <a:cubicBezTo>
                    <a:pt x="813993" y="88792"/>
                    <a:pt x="800905" y="46162"/>
                    <a:pt x="759396" y="18864"/>
                  </a:cubicBezTo>
                  <a:cubicBezTo>
                    <a:pt x="733594" y="1662"/>
                    <a:pt x="704800" y="166"/>
                    <a:pt x="675258" y="166"/>
                  </a:cubicBezTo>
                  <a:cubicBezTo>
                    <a:pt x="644594" y="166"/>
                    <a:pt x="613930" y="166"/>
                    <a:pt x="583640" y="166"/>
                  </a:cubicBezTo>
                  <a:cubicBezTo>
                    <a:pt x="490901" y="166"/>
                    <a:pt x="398162" y="166"/>
                    <a:pt x="305423" y="166"/>
                  </a:cubicBezTo>
                  <a:cubicBezTo>
                    <a:pt x="244469" y="166"/>
                    <a:pt x="183515" y="-208"/>
                    <a:pt x="122562" y="166"/>
                  </a:cubicBezTo>
                  <a:cubicBezTo>
                    <a:pt x="68713" y="540"/>
                    <a:pt x="19726" y="34570"/>
                    <a:pt x="5142" y="87296"/>
                  </a:cubicBezTo>
                  <a:cubicBezTo>
                    <a:pt x="-3085" y="117212"/>
                    <a:pt x="1028" y="152363"/>
                    <a:pt x="1028" y="183027"/>
                  </a:cubicBezTo>
                  <a:cubicBezTo>
                    <a:pt x="1028" y="228649"/>
                    <a:pt x="1028" y="274271"/>
                    <a:pt x="1028" y="319892"/>
                  </a:cubicBezTo>
                  <a:cubicBezTo>
                    <a:pt x="1028" y="356913"/>
                    <a:pt x="-1589" y="393560"/>
                    <a:pt x="19726" y="426094"/>
                  </a:cubicBezTo>
                  <a:cubicBezTo>
                    <a:pt x="44406" y="463489"/>
                    <a:pt x="84419" y="480690"/>
                    <a:pt x="127797" y="480690"/>
                  </a:cubicBezTo>
                  <a:cubicBezTo>
                    <a:pt x="153225" y="480690"/>
                    <a:pt x="178654" y="480690"/>
                    <a:pt x="204082" y="480690"/>
                  </a:cubicBezTo>
                  <a:cubicBezTo>
                    <a:pt x="364132" y="480690"/>
                    <a:pt x="524557" y="480690"/>
                    <a:pt x="684606" y="480690"/>
                  </a:cubicBezTo>
                  <a:cubicBezTo>
                    <a:pt x="688346" y="480690"/>
                    <a:pt x="692085" y="480690"/>
                    <a:pt x="695451" y="480690"/>
                  </a:cubicBezTo>
                  <a:cubicBezTo>
                    <a:pt x="725367" y="480316"/>
                    <a:pt x="725367" y="433573"/>
                    <a:pt x="695077" y="433573"/>
                  </a:cubicBezTo>
                  <a:close/>
                </a:path>
              </a:pathLst>
            </a:custGeom>
            <a:solidFill>
              <a:srgbClr val="4C4442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01A183-FB7F-438A-96A5-EA2B116E1B53}"/>
                </a:ext>
              </a:extLst>
            </p:cNvPr>
            <p:cNvSpPr/>
            <p:nvPr/>
          </p:nvSpPr>
          <p:spPr>
            <a:xfrm>
              <a:off x="7293318" y="3611327"/>
              <a:ext cx="71050" cy="3739"/>
            </a:xfrm>
            <a:custGeom>
              <a:avLst/>
              <a:gdLst>
                <a:gd name="connsiteX0" fmla="*/ 0 w 71050"/>
                <a:gd name="connsiteY0" fmla="*/ 0 h 0"/>
                <a:gd name="connsiteX1" fmla="*/ 73294 w 710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50">
                  <a:moveTo>
                    <a:pt x="0" y="0"/>
                  </a:moveTo>
                  <a:lnTo>
                    <a:pt x="73294" y="0"/>
                  </a:lnTo>
                </a:path>
              </a:pathLst>
            </a:custGeom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0A5E92-921B-4916-BC94-9FDE309EE267}"/>
                </a:ext>
              </a:extLst>
            </p:cNvPr>
            <p:cNvSpPr/>
            <p:nvPr/>
          </p:nvSpPr>
          <p:spPr>
            <a:xfrm>
              <a:off x="7270881" y="3588142"/>
              <a:ext cx="115924" cy="44874"/>
            </a:xfrm>
            <a:custGeom>
              <a:avLst/>
              <a:gdLst>
                <a:gd name="connsiteX0" fmla="*/ 22437 w 115924"/>
                <a:gd name="connsiteY0" fmla="*/ 46744 h 44873"/>
                <a:gd name="connsiteX1" fmla="*/ 95731 w 115924"/>
                <a:gd name="connsiteY1" fmla="*/ 46744 h 44873"/>
                <a:gd name="connsiteX2" fmla="*/ 95731 w 115924"/>
                <a:gd name="connsiteY2" fmla="*/ 0 h 44873"/>
                <a:gd name="connsiteX3" fmla="*/ 22437 w 115924"/>
                <a:gd name="connsiteY3" fmla="*/ 0 h 44873"/>
                <a:gd name="connsiteX4" fmla="*/ 22437 w 115924"/>
                <a:gd name="connsiteY4" fmla="*/ 46744 h 44873"/>
                <a:gd name="connsiteX5" fmla="*/ 22437 w 115924"/>
                <a:gd name="connsiteY5" fmla="*/ 46744 h 4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924" h="44873">
                  <a:moveTo>
                    <a:pt x="22437" y="46744"/>
                  </a:moveTo>
                  <a:cubicBezTo>
                    <a:pt x="46744" y="46744"/>
                    <a:pt x="71424" y="46744"/>
                    <a:pt x="95731" y="46744"/>
                  </a:cubicBezTo>
                  <a:cubicBezTo>
                    <a:pt x="125647" y="46744"/>
                    <a:pt x="126021" y="0"/>
                    <a:pt x="95731" y="0"/>
                  </a:cubicBezTo>
                  <a:cubicBezTo>
                    <a:pt x="71424" y="0"/>
                    <a:pt x="46744" y="0"/>
                    <a:pt x="22437" y="0"/>
                  </a:cubicBezTo>
                  <a:cubicBezTo>
                    <a:pt x="-7479" y="0"/>
                    <a:pt x="-7479" y="46744"/>
                    <a:pt x="22437" y="46744"/>
                  </a:cubicBezTo>
                  <a:lnTo>
                    <a:pt x="22437" y="46744"/>
                  </a:lnTo>
                  <a:close/>
                </a:path>
              </a:pathLst>
            </a:custGeom>
            <a:solidFill>
              <a:srgbClr val="4C4442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9FD031-1D52-4843-A990-9C0365C1F20D}"/>
                </a:ext>
              </a:extLst>
            </p:cNvPr>
            <p:cNvSpPr/>
            <p:nvPr/>
          </p:nvSpPr>
          <p:spPr>
            <a:xfrm>
              <a:off x="6724169" y="3511857"/>
              <a:ext cx="157058" cy="179495"/>
            </a:xfrm>
            <a:custGeom>
              <a:avLst/>
              <a:gdLst>
                <a:gd name="connsiteX0" fmla="*/ 80025 w 157058"/>
                <a:gd name="connsiteY0" fmla="*/ 0 h 179495"/>
                <a:gd name="connsiteX1" fmla="*/ 0 w 157058"/>
                <a:gd name="connsiteY1" fmla="*/ 90496 h 179495"/>
                <a:gd name="connsiteX2" fmla="*/ 80025 w 157058"/>
                <a:gd name="connsiteY2" fmla="*/ 180991 h 179495"/>
                <a:gd name="connsiteX3" fmla="*/ 160050 w 157058"/>
                <a:gd name="connsiteY3" fmla="*/ 90496 h 179495"/>
                <a:gd name="connsiteX4" fmla="*/ 80025 w 157058"/>
                <a:gd name="connsiteY4" fmla="*/ 0 h 179495"/>
                <a:gd name="connsiteX5" fmla="*/ 80025 w 157058"/>
                <a:gd name="connsiteY5" fmla="*/ 160050 h 179495"/>
                <a:gd name="connsiteX6" fmla="*/ 18697 w 157058"/>
                <a:gd name="connsiteY6" fmla="*/ 90870 h 179495"/>
                <a:gd name="connsiteX7" fmla="*/ 80025 w 157058"/>
                <a:gd name="connsiteY7" fmla="*/ 21689 h 179495"/>
                <a:gd name="connsiteX8" fmla="*/ 141353 w 157058"/>
                <a:gd name="connsiteY8" fmla="*/ 90870 h 179495"/>
                <a:gd name="connsiteX9" fmla="*/ 80025 w 157058"/>
                <a:gd name="connsiteY9" fmla="*/ 160050 h 17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058" h="179495">
                  <a:moveTo>
                    <a:pt x="80025" y="0"/>
                  </a:moveTo>
                  <a:cubicBezTo>
                    <a:pt x="35899" y="0"/>
                    <a:pt x="0" y="40387"/>
                    <a:pt x="0" y="90496"/>
                  </a:cubicBezTo>
                  <a:cubicBezTo>
                    <a:pt x="0" y="140231"/>
                    <a:pt x="35899" y="180991"/>
                    <a:pt x="80025" y="180991"/>
                  </a:cubicBezTo>
                  <a:cubicBezTo>
                    <a:pt x="124151" y="180991"/>
                    <a:pt x="160050" y="140605"/>
                    <a:pt x="160050" y="90496"/>
                  </a:cubicBezTo>
                  <a:cubicBezTo>
                    <a:pt x="160050" y="40760"/>
                    <a:pt x="124151" y="0"/>
                    <a:pt x="80025" y="0"/>
                  </a:cubicBezTo>
                  <a:close/>
                  <a:moveTo>
                    <a:pt x="80025" y="160050"/>
                  </a:moveTo>
                  <a:cubicBezTo>
                    <a:pt x="45996" y="160050"/>
                    <a:pt x="18697" y="129012"/>
                    <a:pt x="18697" y="90870"/>
                  </a:cubicBezTo>
                  <a:cubicBezTo>
                    <a:pt x="18697" y="52727"/>
                    <a:pt x="45996" y="21689"/>
                    <a:pt x="80025" y="21689"/>
                  </a:cubicBezTo>
                  <a:cubicBezTo>
                    <a:pt x="114054" y="21689"/>
                    <a:pt x="141353" y="52727"/>
                    <a:pt x="141353" y="90870"/>
                  </a:cubicBezTo>
                  <a:cubicBezTo>
                    <a:pt x="141353" y="129012"/>
                    <a:pt x="114054" y="160050"/>
                    <a:pt x="80025" y="160050"/>
                  </a:cubicBezTo>
                  <a:close/>
                </a:path>
              </a:pathLst>
            </a:custGeom>
            <a:solidFill>
              <a:srgbClr val="FF9900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34FB76-C5BF-4DD3-A737-2F08ECBF2763}"/>
                </a:ext>
              </a:extLst>
            </p:cNvPr>
            <p:cNvSpPr/>
            <p:nvPr/>
          </p:nvSpPr>
          <p:spPr>
            <a:xfrm>
              <a:off x="6552152" y="3514010"/>
              <a:ext cx="142100" cy="179495"/>
            </a:xfrm>
            <a:custGeom>
              <a:avLst/>
              <a:gdLst>
                <a:gd name="connsiteX0" fmla="*/ 141353 w 142100"/>
                <a:gd name="connsiteY0" fmla="*/ 56931 h 179495"/>
                <a:gd name="connsiteX1" fmla="*/ 116672 w 142100"/>
                <a:gd name="connsiteY1" fmla="*/ 18788 h 179495"/>
                <a:gd name="connsiteX2" fmla="*/ 55718 w 142100"/>
                <a:gd name="connsiteY2" fmla="*/ 91 h 179495"/>
                <a:gd name="connsiteX3" fmla="*/ 0 w 142100"/>
                <a:gd name="connsiteY3" fmla="*/ 3456 h 179495"/>
                <a:gd name="connsiteX4" fmla="*/ 0 w 142100"/>
                <a:gd name="connsiteY4" fmla="*/ 178090 h 179495"/>
                <a:gd name="connsiteX5" fmla="*/ 59458 w 142100"/>
                <a:gd name="connsiteY5" fmla="*/ 179586 h 179495"/>
                <a:gd name="connsiteX6" fmla="*/ 114054 w 142100"/>
                <a:gd name="connsiteY6" fmla="*/ 159767 h 179495"/>
                <a:gd name="connsiteX7" fmla="*/ 143222 w 142100"/>
                <a:gd name="connsiteY7" fmla="*/ 110780 h 179495"/>
                <a:gd name="connsiteX8" fmla="*/ 141353 w 142100"/>
                <a:gd name="connsiteY8" fmla="*/ 56931 h 179495"/>
                <a:gd name="connsiteX9" fmla="*/ 119290 w 142100"/>
                <a:gd name="connsiteY9" fmla="*/ 108910 h 179495"/>
                <a:gd name="connsiteX10" fmla="*/ 95731 w 142100"/>
                <a:gd name="connsiteY10" fmla="*/ 147427 h 179495"/>
                <a:gd name="connsiteX11" fmla="*/ 22811 w 142100"/>
                <a:gd name="connsiteY11" fmla="*/ 159767 h 179495"/>
                <a:gd name="connsiteX12" fmla="*/ 22811 w 142100"/>
                <a:gd name="connsiteY12" fmla="*/ 20284 h 179495"/>
                <a:gd name="connsiteX13" fmla="*/ 74790 w 142100"/>
                <a:gd name="connsiteY13" fmla="*/ 20284 h 179495"/>
                <a:gd name="connsiteX14" fmla="*/ 115924 w 142100"/>
                <a:gd name="connsiteY14" fmla="*/ 53565 h 179495"/>
                <a:gd name="connsiteX15" fmla="*/ 119290 w 142100"/>
                <a:gd name="connsiteY15" fmla="*/ 108910 h 17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100" h="179495">
                  <a:moveTo>
                    <a:pt x="141353" y="56931"/>
                  </a:moveTo>
                  <a:cubicBezTo>
                    <a:pt x="136117" y="35242"/>
                    <a:pt x="116672" y="18788"/>
                    <a:pt x="116672" y="18788"/>
                  </a:cubicBezTo>
                  <a:cubicBezTo>
                    <a:pt x="99844" y="3830"/>
                    <a:pt x="71050" y="839"/>
                    <a:pt x="55718" y="91"/>
                  </a:cubicBezTo>
                  <a:cubicBezTo>
                    <a:pt x="40386" y="-657"/>
                    <a:pt x="0" y="3456"/>
                    <a:pt x="0" y="3456"/>
                  </a:cubicBezTo>
                  <a:lnTo>
                    <a:pt x="0" y="178090"/>
                  </a:lnTo>
                  <a:cubicBezTo>
                    <a:pt x="0" y="178090"/>
                    <a:pt x="31412" y="182204"/>
                    <a:pt x="59458" y="179586"/>
                  </a:cubicBezTo>
                  <a:cubicBezTo>
                    <a:pt x="87504" y="176595"/>
                    <a:pt x="101714" y="167994"/>
                    <a:pt x="114054" y="159767"/>
                  </a:cubicBezTo>
                  <a:cubicBezTo>
                    <a:pt x="126021" y="151166"/>
                    <a:pt x="139857" y="129477"/>
                    <a:pt x="143222" y="110780"/>
                  </a:cubicBezTo>
                  <a:cubicBezTo>
                    <a:pt x="146588" y="91334"/>
                    <a:pt x="146962" y="78620"/>
                    <a:pt x="141353" y="56931"/>
                  </a:cubicBezTo>
                  <a:close/>
                  <a:moveTo>
                    <a:pt x="119290" y="108910"/>
                  </a:moveTo>
                  <a:cubicBezTo>
                    <a:pt x="114428" y="125738"/>
                    <a:pt x="111063" y="134338"/>
                    <a:pt x="95731" y="147427"/>
                  </a:cubicBezTo>
                  <a:cubicBezTo>
                    <a:pt x="80399" y="160889"/>
                    <a:pt x="43004" y="165002"/>
                    <a:pt x="22811" y="159767"/>
                  </a:cubicBezTo>
                  <a:lnTo>
                    <a:pt x="22811" y="20284"/>
                  </a:lnTo>
                  <a:cubicBezTo>
                    <a:pt x="22811" y="20284"/>
                    <a:pt x="53475" y="15049"/>
                    <a:pt x="74790" y="20284"/>
                  </a:cubicBezTo>
                  <a:cubicBezTo>
                    <a:pt x="96105" y="25519"/>
                    <a:pt x="110689" y="40477"/>
                    <a:pt x="115924" y="53565"/>
                  </a:cubicBezTo>
                  <a:cubicBezTo>
                    <a:pt x="121159" y="65906"/>
                    <a:pt x="124151" y="92082"/>
                    <a:pt x="119290" y="108910"/>
                  </a:cubicBezTo>
                  <a:close/>
                </a:path>
              </a:pathLst>
            </a:custGeom>
            <a:solidFill>
              <a:srgbClr val="FF9900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89D02F-F2DE-42F2-91A3-48DAC0679439}"/>
                </a:ext>
              </a:extLst>
            </p:cNvPr>
            <p:cNvSpPr/>
            <p:nvPr/>
          </p:nvSpPr>
          <p:spPr>
            <a:xfrm>
              <a:off x="6902168" y="3511902"/>
              <a:ext cx="134622" cy="183235"/>
            </a:xfrm>
            <a:custGeom>
              <a:avLst/>
              <a:gdLst>
                <a:gd name="connsiteX0" fmla="*/ 129012 w 134621"/>
                <a:gd name="connsiteY0" fmla="*/ 28001 h 183234"/>
                <a:gd name="connsiteX1" fmla="*/ 66937 w 134621"/>
                <a:gd name="connsiteY1" fmla="*/ 24261 h 183234"/>
                <a:gd name="connsiteX2" fmla="*/ 24681 w 134621"/>
                <a:gd name="connsiteY2" fmla="*/ 93816 h 183234"/>
                <a:gd name="connsiteX3" fmla="*/ 66937 w 134621"/>
                <a:gd name="connsiteY3" fmla="*/ 159257 h 183234"/>
                <a:gd name="connsiteX4" fmla="*/ 130508 w 134621"/>
                <a:gd name="connsiteY4" fmla="*/ 154395 h 183234"/>
                <a:gd name="connsiteX5" fmla="*/ 136491 w 134621"/>
                <a:gd name="connsiteY5" fmla="*/ 174589 h 183234"/>
                <a:gd name="connsiteX6" fmla="*/ 47865 w 134621"/>
                <a:gd name="connsiteY6" fmla="*/ 176458 h 183234"/>
                <a:gd name="connsiteX7" fmla="*/ 0 w 134621"/>
                <a:gd name="connsiteY7" fmla="*/ 93816 h 183234"/>
                <a:gd name="connsiteX8" fmla="*/ 54223 w 134621"/>
                <a:gd name="connsiteY8" fmla="*/ 5564 h 183234"/>
                <a:gd name="connsiteX9" fmla="*/ 135743 w 134621"/>
                <a:gd name="connsiteY9" fmla="*/ 9677 h 183234"/>
                <a:gd name="connsiteX10" fmla="*/ 129012 w 134621"/>
                <a:gd name="connsiteY10" fmla="*/ 28001 h 18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621" h="183234">
                  <a:moveTo>
                    <a:pt x="129012" y="28001"/>
                  </a:moveTo>
                  <a:cubicBezTo>
                    <a:pt x="111811" y="18278"/>
                    <a:pt x="86382" y="17904"/>
                    <a:pt x="66937" y="24261"/>
                  </a:cubicBezTo>
                  <a:cubicBezTo>
                    <a:pt x="46370" y="30992"/>
                    <a:pt x="23185" y="59786"/>
                    <a:pt x="24681" y="93816"/>
                  </a:cubicBezTo>
                  <a:cubicBezTo>
                    <a:pt x="25802" y="127845"/>
                    <a:pt x="38143" y="146916"/>
                    <a:pt x="66937" y="159257"/>
                  </a:cubicBezTo>
                  <a:cubicBezTo>
                    <a:pt x="95731" y="171597"/>
                    <a:pt x="130508" y="154395"/>
                    <a:pt x="130508" y="154395"/>
                  </a:cubicBezTo>
                  <a:lnTo>
                    <a:pt x="136491" y="174589"/>
                  </a:lnTo>
                  <a:cubicBezTo>
                    <a:pt x="136491" y="174589"/>
                    <a:pt x="89000" y="194782"/>
                    <a:pt x="47865" y="176458"/>
                  </a:cubicBezTo>
                  <a:cubicBezTo>
                    <a:pt x="12340" y="160379"/>
                    <a:pt x="0" y="126723"/>
                    <a:pt x="0" y="93816"/>
                  </a:cubicBezTo>
                  <a:cubicBezTo>
                    <a:pt x="0" y="48568"/>
                    <a:pt x="19819" y="20522"/>
                    <a:pt x="54223" y="5564"/>
                  </a:cubicBezTo>
                  <a:cubicBezTo>
                    <a:pt x="88626" y="-9020"/>
                    <a:pt x="135743" y="9677"/>
                    <a:pt x="135743" y="9677"/>
                  </a:cubicBezTo>
                  <a:lnTo>
                    <a:pt x="129012" y="28001"/>
                  </a:lnTo>
                  <a:close/>
                </a:path>
              </a:pathLst>
            </a:custGeom>
            <a:solidFill>
              <a:srgbClr val="FF9900"/>
            </a:solidFill>
            <a:ln w="3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AFDD37-C9D3-4B16-94E7-669FC441E772}"/>
              </a:ext>
            </a:extLst>
          </p:cNvPr>
          <p:cNvCxnSpPr>
            <a:cxnSpLocks/>
          </p:cNvCxnSpPr>
          <p:nvPr/>
        </p:nvCxnSpPr>
        <p:spPr>
          <a:xfrm>
            <a:off x="5114695" y="2871621"/>
            <a:ext cx="771682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NoWay">
            <a:extLst>
              <a:ext uri="{FF2B5EF4-FFF2-40B4-BE49-F238E27FC236}">
                <a16:creationId xmlns:a16="http://schemas.microsoft.com/office/drawing/2014/main" id="{CAE62DC0-F1B9-4794-A668-70AAA7FB9D32}"/>
              </a:ext>
            </a:extLst>
          </p:cNvPr>
          <p:cNvGrpSpPr/>
          <p:nvPr/>
        </p:nvGrpSpPr>
        <p:grpSpPr>
          <a:xfrm>
            <a:off x="5114695" y="2981637"/>
            <a:ext cx="771682" cy="432094"/>
            <a:chOff x="5362788" y="3725916"/>
            <a:chExt cx="771682" cy="43209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DBE7327-E698-4529-B6B4-7B1256259E39}"/>
                </a:ext>
              </a:extLst>
            </p:cNvPr>
            <p:cNvCxnSpPr>
              <a:cxnSpLocks/>
            </p:cNvCxnSpPr>
            <p:nvPr/>
          </p:nvCxnSpPr>
          <p:spPr>
            <a:xfrm>
              <a:off x="5362788" y="3941057"/>
              <a:ext cx="771682" cy="0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No sign">
              <a:extLst>
                <a:ext uri="{FF2B5EF4-FFF2-40B4-BE49-F238E27FC236}">
                  <a16:creationId xmlns:a16="http://schemas.microsoft.com/office/drawing/2014/main" id="{9A998BD5-4720-4953-A015-E2E05629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62608" y="3725916"/>
              <a:ext cx="432094" cy="432094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DC3422C-6A21-43BE-9ABB-5D01CE909A19}"/>
              </a:ext>
            </a:extLst>
          </p:cNvPr>
          <p:cNvSpPr txBox="1"/>
          <p:nvPr/>
        </p:nvSpPr>
        <p:spPr>
          <a:xfrm>
            <a:off x="6086197" y="2428874"/>
            <a:ext cx="2075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f34eb07cfe1888f9327eb13bcd53c4035dc31dc49e1b3bb33c0eea8541120c1c</a:t>
            </a:r>
          </a:p>
        </p:txBody>
      </p:sp>
      <p:grpSp>
        <p:nvGrpSpPr>
          <p:cNvPr id="24" name="SecondVersion">
            <a:extLst>
              <a:ext uri="{FF2B5EF4-FFF2-40B4-BE49-F238E27FC236}">
                <a16:creationId xmlns:a16="http://schemas.microsoft.com/office/drawing/2014/main" id="{658B96A2-5ED6-41D6-A240-7D02E1707D40}"/>
              </a:ext>
            </a:extLst>
          </p:cNvPr>
          <p:cNvGrpSpPr/>
          <p:nvPr/>
        </p:nvGrpSpPr>
        <p:grpSpPr>
          <a:xfrm>
            <a:off x="3936385" y="3682704"/>
            <a:ext cx="4255347" cy="1077218"/>
            <a:chOff x="3936385" y="3682704"/>
            <a:chExt cx="4255347" cy="1077218"/>
          </a:xfrm>
        </p:grpSpPr>
        <p:grpSp>
          <p:nvGrpSpPr>
            <p:cNvPr id="28" name="Graphic 2">
              <a:extLst>
                <a:ext uri="{FF2B5EF4-FFF2-40B4-BE49-F238E27FC236}">
                  <a16:creationId xmlns:a16="http://schemas.microsoft.com/office/drawing/2014/main" id="{678A0961-0159-4C34-BA6F-69C28EF4BFE9}"/>
                </a:ext>
              </a:extLst>
            </p:cNvPr>
            <p:cNvGrpSpPr/>
            <p:nvPr/>
          </p:nvGrpSpPr>
          <p:grpSpPr>
            <a:xfrm>
              <a:off x="3936385" y="3703424"/>
              <a:ext cx="834501" cy="1036187"/>
              <a:chOff x="6389204" y="2701777"/>
              <a:chExt cx="1286497" cy="1620801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857554E-7380-4121-8EDC-A6F1B3967416}"/>
                  </a:ext>
                </a:extLst>
              </p:cNvPr>
              <p:cNvSpPr/>
              <p:nvPr/>
            </p:nvSpPr>
            <p:spPr>
              <a:xfrm>
                <a:off x="6458291" y="2726939"/>
                <a:ext cx="1192896" cy="1570584"/>
              </a:xfrm>
              <a:custGeom>
                <a:avLst/>
                <a:gdLst>
                  <a:gd name="connsiteX0" fmla="*/ 1195140 w 1192896"/>
                  <a:gd name="connsiteY0" fmla="*/ 184357 h 1570584"/>
                  <a:gd name="connsiteX1" fmla="*/ 1195140 w 1192896"/>
                  <a:gd name="connsiteY1" fmla="*/ 1389593 h 1570584"/>
                  <a:gd name="connsiteX2" fmla="*/ 1010783 w 1192896"/>
                  <a:gd name="connsiteY2" fmla="*/ 1573950 h 1570584"/>
                  <a:gd name="connsiteX3" fmla="*/ 184357 w 1192896"/>
                  <a:gd name="connsiteY3" fmla="*/ 1573950 h 1570584"/>
                  <a:gd name="connsiteX4" fmla="*/ 0 w 1192896"/>
                  <a:gd name="connsiteY4" fmla="*/ 1389593 h 1570584"/>
                  <a:gd name="connsiteX5" fmla="*/ 0 w 1192896"/>
                  <a:gd name="connsiteY5" fmla="*/ 184357 h 1570584"/>
                  <a:gd name="connsiteX6" fmla="*/ 184357 w 1192896"/>
                  <a:gd name="connsiteY6" fmla="*/ 0 h 1570584"/>
                  <a:gd name="connsiteX7" fmla="*/ 1010783 w 1192896"/>
                  <a:gd name="connsiteY7" fmla="*/ 0 h 1570584"/>
                  <a:gd name="connsiteX8" fmla="*/ 1195140 w 1192896"/>
                  <a:gd name="connsiteY8" fmla="*/ 184357 h 157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2896" h="1570584">
                    <a:moveTo>
                      <a:pt x="1195140" y="184357"/>
                    </a:moveTo>
                    <a:lnTo>
                      <a:pt x="1195140" y="1389593"/>
                    </a:lnTo>
                    <a:cubicBezTo>
                      <a:pt x="1195140" y="1490933"/>
                      <a:pt x="1112123" y="1573950"/>
                      <a:pt x="1010783" y="1573950"/>
                    </a:cubicBezTo>
                    <a:lnTo>
                      <a:pt x="184357" y="1573950"/>
                    </a:lnTo>
                    <a:cubicBezTo>
                      <a:pt x="83017" y="1573950"/>
                      <a:pt x="0" y="1490933"/>
                      <a:pt x="0" y="1389593"/>
                    </a:cubicBezTo>
                    <a:lnTo>
                      <a:pt x="0" y="184357"/>
                    </a:lnTo>
                    <a:cubicBezTo>
                      <a:pt x="0" y="83017"/>
                      <a:pt x="83017" y="0"/>
                      <a:pt x="184357" y="0"/>
                    </a:cubicBezTo>
                    <a:lnTo>
                      <a:pt x="1010783" y="0"/>
                    </a:lnTo>
                    <a:cubicBezTo>
                      <a:pt x="1112123" y="0"/>
                      <a:pt x="1195140" y="83017"/>
                      <a:pt x="1195140" y="184357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C9A1882-3B49-4127-B5F9-9DED60A3BC96}"/>
                  </a:ext>
                </a:extLst>
              </p:cNvPr>
              <p:cNvSpPr/>
              <p:nvPr/>
            </p:nvSpPr>
            <p:spPr>
              <a:xfrm>
                <a:off x="6434192" y="2703380"/>
                <a:ext cx="1241509" cy="1619198"/>
              </a:xfrm>
              <a:custGeom>
                <a:avLst/>
                <a:gdLst>
                  <a:gd name="connsiteX0" fmla="*/ 1196054 w 1241509"/>
                  <a:gd name="connsiteY0" fmla="*/ 207915 h 1619197"/>
                  <a:gd name="connsiteX1" fmla="*/ 1196054 w 1241509"/>
                  <a:gd name="connsiteY1" fmla="*/ 584108 h 1619197"/>
                  <a:gd name="connsiteX2" fmla="*/ 1196054 w 1241509"/>
                  <a:gd name="connsiteY2" fmla="*/ 1216455 h 1619197"/>
                  <a:gd name="connsiteX3" fmla="*/ 1196054 w 1241509"/>
                  <a:gd name="connsiteY3" fmla="*/ 1395202 h 1619197"/>
                  <a:gd name="connsiteX4" fmla="*/ 1188201 w 1241509"/>
                  <a:gd name="connsiteY4" fmla="*/ 1462139 h 1619197"/>
                  <a:gd name="connsiteX5" fmla="*/ 1034508 w 1241509"/>
                  <a:gd name="connsiteY5" fmla="*/ 1574324 h 1619197"/>
                  <a:gd name="connsiteX6" fmla="*/ 558098 w 1241509"/>
                  <a:gd name="connsiteY6" fmla="*/ 1574324 h 1619197"/>
                  <a:gd name="connsiteX7" fmla="*/ 277262 w 1241509"/>
                  <a:gd name="connsiteY7" fmla="*/ 1574324 h 1619197"/>
                  <a:gd name="connsiteX8" fmla="*/ 212943 w 1241509"/>
                  <a:gd name="connsiteY8" fmla="*/ 1574324 h 1619197"/>
                  <a:gd name="connsiteX9" fmla="*/ 81313 w 1241509"/>
                  <a:gd name="connsiteY9" fmla="*/ 1512248 h 1619197"/>
                  <a:gd name="connsiteX10" fmla="*/ 46910 w 1241509"/>
                  <a:gd name="connsiteY10" fmla="*/ 1348459 h 1619197"/>
                  <a:gd name="connsiteX11" fmla="*/ 46910 w 1241509"/>
                  <a:gd name="connsiteY11" fmla="*/ 1111749 h 1619197"/>
                  <a:gd name="connsiteX12" fmla="*/ 46910 w 1241509"/>
                  <a:gd name="connsiteY12" fmla="*/ 470801 h 1619197"/>
                  <a:gd name="connsiteX13" fmla="*/ 46910 w 1241509"/>
                  <a:gd name="connsiteY13" fmla="*/ 254285 h 1619197"/>
                  <a:gd name="connsiteX14" fmla="*/ 46910 w 1241509"/>
                  <a:gd name="connsiteY14" fmla="*/ 210159 h 1619197"/>
                  <a:gd name="connsiteX15" fmla="*/ 119830 w 1241509"/>
                  <a:gd name="connsiteY15" fmla="*/ 73294 h 1619197"/>
                  <a:gd name="connsiteX16" fmla="*/ 305308 w 1241509"/>
                  <a:gd name="connsiteY16" fmla="*/ 46744 h 1619197"/>
                  <a:gd name="connsiteX17" fmla="*/ 602597 w 1241509"/>
                  <a:gd name="connsiteY17" fmla="*/ 46744 h 1619197"/>
                  <a:gd name="connsiteX18" fmla="*/ 910731 w 1241509"/>
                  <a:gd name="connsiteY18" fmla="*/ 46744 h 1619197"/>
                  <a:gd name="connsiteX19" fmla="*/ 1006462 w 1241509"/>
                  <a:gd name="connsiteY19" fmla="*/ 46744 h 1619197"/>
                  <a:gd name="connsiteX20" fmla="*/ 1073773 w 1241509"/>
                  <a:gd name="connsiteY20" fmla="*/ 51605 h 1619197"/>
                  <a:gd name="connsiteX21" fmla="*/ 1196054 w 1241509"/>
                  <a:gd name="connsiteY21" fmla="*/ 207915 h 1619197"/>
                  <a:gd name="connsiteX22" fmla="*/ 1242798 w 1241509"/>
                  <a:gd name="connsiteY22" fmla="*/ 207915 h 1619197"/>
                  <a:gd name="connsiteX23" fmla="*/ 1122760 w 1241509"/>
                  <a:gd name="connsiteY23" fmla="*/ 19819 h 1619197"/>
                  <a:gd name="connsiteX24" fmla="*/ 1016933 w 1241509"/>
                  <a:gd name="connsiteY24" fmla="*/ 0 h 1619197"/>
                  <a:gd name="connsiteX25" fmla="*/ 785458 w 1241509"/>
                  <a:gd name="connsiteY25" fmla="*/ 0 h 1619197"/>
                  <a:gd name="connsiteX26" fmla="*/ 223787 w 1241509"/>
                  <a:gd name="connsiteY26" fmla="*/ 0 h 1619197"/>
                  <a:gd name="connsiteX27" fmla="*/ 113473 w 1241509"/>
                  <a:gd name="connsiteY27" fmla="*/ 22811 h 1619197"/>
                  <a:gd name="connsiteX28" fmla="*/ 166 w 1241509"/>
                  <a:gd name="connsiteY28" fmla="*/ 207915 h 1619197"/>
                  <a:gd name="connsiteX29" fmla="*/ 166 w 1241509"/>
                  <a:gd name="connsiteY29" fmla="*/ 324213 h 1619197"/>
                  <a:gd name="connsiteX30" fmla="*/ 166 w 1241509"/>
                  <a:gd name="connsiteY30" fmla="*/ 943846 h 1619197"/>
                  <a:gd name="connsiteX31" fmla="*/ 166 w 1241509"/>
                  <a:gd name="connsiteY31" fmla="*/ 1405673 h 1619197"/>
                  <a:gd name="connsiteX32" fmla="*/ 208830 w 1241509"/>
                  <a:gd name="connsiteY32" fmla="*/ 1620693 h 1619197"/>
                  <a:gd name="connsiteX33" fmla="*/ 381594 w 1241509"/>
                  <a:gd name="connsiteY33" fmla="*/ 1620693 h 1619197"/>
                  <a:gd name="connsiteX34" fmla="*/ 984025 w 1241509"/>
                  <a:gd name="connsiteY34" fmla="*/ 1620693 h 1619197"/>
                  <a:gd name="connsiteX35" fmla="*/ 1034508 w 1241509"/>
                  <a:gd name="connsiteY35" fmla="*/ 1620693 h 1619197"/>
                  <a:gd name="connsiteX36" fmla="*/ 1215125 w 1241509"/>
                  <a:gd name="connsiteY36" fmla="*/ 1515988 h 1619197"/>
                  <a:gd name="connsiteX37" fmla="*/ 1242798 w 1241509"/>
                  <a:gd name="connsiteY37" fmla="*/ 1342476 h 1619197"/>
                  <a:gd name="connsiteX38" fmla="*/ 1242798 w 1241509"/>
                  <a:gd name="connsiteY38" fmla="*/ 761359 h 1619197"/>
                  <a:gd name="connsiteX39" fmla="*/ 1242798 w 1241509"/>
                  <a:gd name="connsiteY39" fmla="*/ 236709 h 1619197"/>
                  <a:gd name="connsiteX40" fmla="*/ 1242798 w 1241509"/>
                  <a:gd name="connsiteY40" fmla="*/ 207541 h 1619197"/>
                  <a:gd name="connsiteX41" fmla="*/ 1196054 w 1241509"/>
                  <a:gd name="connsiteY41" fmla="*/ 207915 h 161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241509" h="1619197">
                    <a:moveTo>
                      <a:pt x="1196054" y="207915"/>
                    </a:moveTo>
                    <a:cubicBezTo>
                      <a:pt x="1196054" y="333188"/>
                      <a:pt x="1196054" y="458835"/>
                      <a:pt x="1196054" y="584108"/>
                    </a:cubicBezTo>
                    <a:cubicBezTo>
                      <a:pt x="1196054" y="795015"/>
                      <a:pt x="1196054" y="1005548"/>
                      <a:pt x="1196054" y="1216455"/>
                    </a:cubicBezTo>
                    <a:cubicBezTo>
                      <a:pt x="1196054" y="1275913"/>
                      <a:pt x="1196054" y="1335745"/>
                      <a:pt x="1196054" y="1395202"/>
                    </a:cubicBezTo>
                    <a:cubicBezTo>
                      <a:pt x="1196054" y="1418013"/>
                      <a:pt x="1195306" y="1440076"/>
                      <a:pt x="1188201" y="1462139"/>
                    </a:cubicBezTo>
                    <a:cubicBezTo>
                      <a:pt x="1167260" y="1528702"/>
                      <a:pt x="1103689" y="1573576"/>
                      <a:pt x="1034508" y="1574324"/>
                    </a:cubicBezTo>
                    <a:cubicBezTo>
                      <a:pt x="875954" y="1576194"/>
                      <a:pt x="717026" y="1574324"/>
                      <a:pt x="558098" y="1574324"/>
                    </a:cubicBezTo>
                    <a:cubicBezTo>
                      <a:pt x="464610" y="1574324"/>
                      <a:pt x="370749" y="1574324"/>
                      <a:pt x="277262" y="1574324"/>
                    </a:cubicBezTo>
                    <a:cubicBezTo>
                      <a:pt x="255947" y="1574324"/>
                      <a:pt x="234258" y="1574324"/>
                      <a:pt x="212943" y="1574324"/>
                    </a:cubicBezTo>
                    <a:cubicBezTo>
                      <a:pt x="161712" y="1574324"/>
                      <a:pt x="113473" y="1553383"/>
                      <a:pt x="81313" y="1512248"/>
                    </a:cubicBezTo>
                    <a:cubicBezTo>
                      <a:pt x="42796" y="1463261"/>
                      <a:pt x="46910" y="1406047"/>
                      <a:pt x="46910" y="1348459"/>
                    </a:cubicBezTo>
                    <a:cubicBezTo>
                      <a:pt x="46910" y="1269556"/>
                      <a:pt x="46910" y="1190653"/>
                      <a:pt x="46910" y="1111749"/>
                    </a:cubicBezTo>
                    <a:cubicBezTo>
                      <a:pt x="46910" y="898225"/>
                      <a:pt x="46910" y="684326"/>
                      <a:pt x="46910" y="470801"/>
                    </a:cubicBezTo>
                    <a:cubicBezTo>
                      <a:pt x="46910" y="398629"/>
                      <a:pt x="46910" y="326457"/>
                      <a:pt x="46910" y="254285"/>
                    </a:cubicBezTo>
                    <a:cubicBezTo>
                      <a:pt x="46910" y="239701"/>
                      <a:pt x="46910" y="225117"/>
                      <a:pt x="46910" y="210159"/>
                    </a:cubicBezTo>
                    <a:cubicBezTo>
                      <a:pt x="47284" y="155189"/>
                      <a:pt x="73460" y="103584"/>
                      <a:pt x="119830" y="73294"/>
                    </a:cubicBezTo>
                    <a:cubicBezTo>
                      <a:pt x="174052" y="38143"/>
                      <a:pt x="243233" y="46744"/>
                      <a:pt x="305308" y="46744"/>
                    </a:cubicBezTo>
                    <a:cubicBezTo>
                      <a:pt x="404405" y="46744"/>
                      <a:pt x="503501" y="46744"/>
                      <a:pt x="602597" y="46744"/>
                    </a:cubicBezTo>
                    <a:cubicBezTo>
                      <a:pt x="705433" y="46744"/>
                      <a:pt x="808269" y="46744"/>
                      <a:pt x="910731" y="46744"/>
                    </a:cubicBezTo>
                    <a:cubicBezTo>
                      <a:pt x="942517" y="46744"/>
                      <a:pt x="974676" y="46744"/>
                      <a:pt x="1006462" y="46744"/>
                    </a:cubicBezTo>
                    <a:cubicBezTo>
                      <a:pt x="1029273" y="46744"/>
                      <a:pt x="1051336" y="45996"/>
                      <a:pt x="1073773" y="51605"/>
                    </a:cubicBezTo>
                    <a:cubicBezTo>
                      <a:pt x="1145571" y="69928"/>
                      <a:pt x="1194932" y="134995"/>
                      <a:pt x="1196054" y="207915"/>
                    </a:cubicBezTo>
                    <a:cubicBezTo>
                      <a:pt x="1196428" y="237831"/>
                      <a:pt x="1243171" y="238205"/>
                      <a:pt x="1242798" y="207915"/>
                    </a:cubicBezTo>
                    <a:cubicBezTo>
                      <a:pt x="1241676" y="128264"/>
                      <a:pt x="1195680" y="53475"/>
                      <a:pt x="1122760" y="19819"/>
                    </a:cubicBezTo>
                    <a:cubicBezTo>
                      <a:pt x="1088731" y="4113"/>
                      <a:pt x="1053580" y="0"/>
                      <a:pt x="1016933" y="0"/>
                    </a:cubicBezTo>
                    <a:cubicBezTo>
                      <a:pt x="939899" y="0"/>
                      <a:pt x="862492" y="0"/>
                      <a:pt x="785458" y="0"/>
                    </a:cubicBezTo>
                    <a:cubicBezTo>
                      <a:pt x="598110" y="0"/>
                      <a:pt x="411136" y="0"/>
                      <a:pt x="223787" y="0"/>
                    </a:cubicBezTo>
                    <a:cubicBezTo>
                      <a:pt x="185271" y="0"/>
                      <a:pt x="148250" y="5235"/>
                      <a:pt x="113473" y="22811"/>
                    </a:cubicBezTo>
                    <a:cubicBezTo>
                      <a:pt x="44292" y="57962"/>
                      <a:pt x="1288" y="130882"/>
                      <a:pt x="166" y="207915"/>
                    </a:cubicBezTo>
                    <a:cubicBezTo>
                      <a:pt x="-208" y="246806"/>
                      <a:pt x="166" y="285697"/>
                      <a:pt x="166" y="324213"/>
                    </a:cubicBezTo>
                    <a:cubicBezTo>
                      <a:pt x="166" y="530633"/>
                      <a:pt x="166" y="737427"/>
                      <a:pt x="166" y="943846"/>
                    </a:cubicBezTo>
                    <a:cubicBezTo>
                      <a:pt x="166" y="1097913"/>
                      <a:pt x="-208" y="1251606"/>
                      <a:pt x="166" y="1405673"/>
                    </a:cubicBezTo>
                    <a:cubicBezTo>
                      <a:pt x="166" y="1522719"/>
                      <a:pt x="89914" y="1619572"/>
                      <a:pt x="208830" y="1620693"/>
                    </a:cubicBezTo>
                    <a:cubicBezTo>
                      <a:pt x="266418" y="1621441"/>
                      <a:pt x="324006" y="1620693"/>
                      <a:pt x="381594" y="1620693"/>
                    </a:cubicBezTo>
                    <a:cubicBezTo>
                      <a:pt x="582404" y="1620693"/>
                      <a:pt x="783215" y="1620693"/>
                      <a:pt x="984025" y="1620693"/>
                    </a:cubicBezTo>
                    <a:cubicBezTo>
                      <a:pt x="1000853" y="1620693"/>
                      <a:pt x="1017680" y="1621067"/>
                      <a:pt x="1034508" y="1620693"/>
                    </a:cubicBezTo>
                    <a:cubicBezTo>
                      <a:pt x="1108550" y="1619946"/>
                      <a:pt x="1178104" y="1580681"/>
                      <a:pt x="1215125" y="1515988"/>
                    </a:cubicBezTo>
                    <a:cubicBezTo>
                      <a:pt x="1246537" y="1461391"/>
                      <a:pt x="1242798" y="1402681"/>
                      <a:pt x="1242798" y="1342476"/>
                    </a:cubicBezTo>
                    <a:cubicBezTo>
                      <a:pt x="1242798" y="1148770"/>
                      <a:pt x="1242798" y="955065"/>
                      <a:pt x="1242798" y="761359"/>
                    </a:cubicBezTo>
                    <a:cubicBezTo>
                      <a:pt x="1242798" y="586351"/>
                      <a:pt x="1242798" y="411343"/>
                      <a:pt x="1242798" y="236709"/>
                    </a:cubicBezTo>
                    <a:cubicBezTo>
                      <a:pt x="1242798" y="226987"/>
                      <a:pt x="1242798" y="217264"/>
                      <a:pt x="1242798" y="207541"/>
                    </a:cubicBezTo>
                    <a:cubicBezTo>
                      <a:pt x="1242798" y="178000"/>
                      <a:pt x="1196054" y="177626"/>
                      <a:pt x="1196054" y="207915"/>
                    </a:cubicBezTo>
                    <a:close/>
                  </a:path>
                </a:pathLst>
              </a:custGeom>
              <a:solidFill>
                <a:srgbClr val="4C4442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9B6C13D-D5F9-43C1-9BB4-6A239C21A043}"/>
                  </a:ext>
                </a:extLst>
              </p:cNvPr>
              <p:cNvSpPr/>
              <p:nvPr/>
            </p:nvSpPr>
            <p:spPr>
              <a:xfrm>
                <a:off x="7293318" y="2726939"/>
                <a:ext cx="358991" cy="287940"/>
              </a:xfrm>
              <a:custGeom>
                <a:avLst/>
                <a:gdLst>
                  <a:gd name="connsiteX0" fmla="*/ 360113 w 358990"/>
                  <a:gd name="connsiteY0" fmla="*/ 184357 h 287940"/>
                  <a:gd name="connsiteX1" fmla="*/ 360113 w 358990"/>
                  <a:gd name="connsiteY1" fmla="*/ 288688 h 287940"/>
                  <a:gd name="connsiteX2" fmla="*/ 126769 w 358990"/>
                  <a:gd name="connsiteY2" fmla="*/ 288688 h 287940"/>
                  <a:gd name="connsiteX3" fmla="*/ 0 w 358990"/>
                  <a:gd name="connsiteY3" fmla="*/ 161920 h 287940"/>
                  <a:gd name="connsiteX4" fmla="*/ 0 w 358990"/>
                  <a:gd name="connsiteY4" fmla="*/ 0 h 287940"/>
                  <a:gd name="connsiteX5" fmla="*/ 175756 w 358990"/>
                  <a:gd name="connsiteY5" fmla="*/ 0 h 287940"/>
                  <a:gd name="connsiteX6" fmla="*/ 360113 w 358990"/>
                  <a:gd name="connsiteY6" fmla="*/ 184357 h 287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990" h="287940">
                    <a:moveTo>
                      <a:pt x="360113" y="184357"/>
                    </a:moveTo>
                    <a:lnTo>
                      <a:pt x="360113" y="288688"/>
                    </a:lnTo>
                    <a:lnTo>
                      <a:pt x="126769" y="288688"/>
                    </a:lnTo>
                    <a:cubicBezTo>
                      <a:pt x="56840" y="288688"/>
                      <a:pt x="0" y="231848"/>
                      <a:pt x="0" y="161920"/>
                    </a:cubicBezTo>
                    <a:lnTo>
                      <a:pt x="0" y="0"/>
                    </a:lnTo>
                    <a:lnTo>
                      <a:pt x="175756" y="0"/>
                    </a:lnTo>
                    <a:cubicBezTo>
                      <a:pt x="277096" y="0"/>
                      <a:pt x="360113" y="83017"/>
                      <a:pt x="360113" y="184357"/>
                    </a:cubicBezTo>
                    <a:close/>
                  </a:path>
                </a:pathLst>
              </a:custGeom>
              <a:solidFill>
                <a:srgbClr val="FFA800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95F9B4-4185-4DFB-9501-0D15F8847D32}"/>
                  </a:ext>
                </a:extLst>
              </p:cNvPr>
              <p:cNvSpPr/>
              <p:nvPr/>
            </p:nvSpPr>
            <p:spPr>
              <a:xfrm>
                <a:off x="7269571" y="2701777"/>
                <a:ext cx="403865" cy="336554"/>
              </a:xfrm>
              <a:custGeom>
                <a:avLst/>
                <a:gdLst>
                  <a:gd name="connsiteX0" fmla="*/ 360675 w 403864"/>
                  <a:gd name="connsiteY0" fmla="*/ 209519 h 336553"/>
                  <a:gd name="connsiteX1" fmla="*/ 360675 w 403864"/>
                  <a:gd name="connsiteY1" fmla="*/ 313850 h 336553"/>
                  <a:gd name="connsiteX2" fmla="*/ 384234 w 403864"/>
                  <a:gd name="connsiteY2" fmla="*/ 290291 h 336553"/>
                  <a:gd name="connsiteX3" fmla="*/ 173327 w 403864"/>
                  <a:gd name="connsiteY3" fmla="*/ 290291 h 336553"/>
                  <a:gd name="connsiteX4" fmla="*/ 70117 w 403864"/>
                  <a:gd name="connsiteY4" fmla="*/ 251401 h 336553"/>
                  <a:gd name="connsiteX5" fmla="*/ 47680 w 403864"/>
                  <a:gd name="connsiteY5" fmla="*/ 141460 h 336553"/>
                  <a:gd name="connsiteX6" fmla="*/ 47680 w 403864"/>
                  <a:gd name="connsiteY6" fmla="*/ 24788 h 336553"/>
                  <a:gd name="connsiteX7" fmla="*/ 24122 w 403864"/>
                  <a:gd name="connsiteY7" fmla="*/ 48347 h 336553"/>
                  <a:gd name="connsiteX8" fmla="*/ 191277 w 403864"/>
                  <a:gd name="connsiteY8" fmla="*/ 48347 h 336553"/>
                  <a:gd name="connsiteX9" fmla="*/ 360675 w 403864"/>
                  <a:gd name="connsiteY9" fmla="*/ 209519 h 336553"/>
                  <a:gd name="connsiteX10" fmla="*/ 407419 w 403864"/>
                  <a:gd name="connsiteY10" fmla="*/ 209519 h 336553"/>
                  <a:gd name="connsiteX11" fmla="*/ 258587 w 403864"/>
                  <a:gd name="connsiteY11" fmla="*/ 10204 h 336553"/>
                  <a:gd name="connsiteX12" fmla="*/ 91432 w 403864"/>
                  <a:gd name="connsiteY12" fmla="*/ 1603 h 336553"/>
                  <a:gd name="connsiteX13" fmla="*/ 23748 w 403864"/>
                  <a:gd name="connsiteY13" fmla="*/ 1603 h 336553"/>
                  <a:gd name="connsiteX14" fmla="*/ 189 w 403864"/>
                  <a:gd name="connsiteY14" fmla="*/ 25162 h 336553"/>
                  <a:gd name="connsiteX15" fmla="*/ 189 w 403864"/>
                  <a:gd name="connsiteY15" fmla="*/ 131737 h 336553"/>
                  <a:gd name="connsiteX16" fmla="*/ 18512 w 403864"/>
                  <a:gd name="connsiteY16" fmla="*/ 259628 h 336553"/>
                  <a:gd name="connsiteX17" fmla="*/ 155377 w 403864"/>
                  <a:gd name="connsiteY17" fmla="*/ 337409 h 336553"/>
                  <a:gd name="connsiteX18" fmla="*/ 274293 w 403864"/>
                  <a:gd name="connsiteY18" fmla="*/ 337409 h 336553"/>
                  <a:gd name="connsiteX19" fmla="*/ 383486 w 403864"/>
                  <a:gd name="connsiteY19" fmla="*/ 337409 h 336553"/>
                  <a:gd name="connsiteX20" fmla="*/ 407045 w 403864"/>
                  <a:gd name="connsiteY20" fmla="*/ 313850 h 336553"/>
                  <a:gd name="connsiteX21" fmla="*/ 407045 w 403864"/>
                  <a:gd name="connsiteY21" fmla="*/ 209519 h 336553"/>
                  <a:gd name="connsiteX22" fmla="*/ 360675 w 403864"/>
                  <a:gd name="connsiteY22" fmla="*/ 209519 h 33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3864" h="336553">
                    <a:moveTo>
                      <a:pt x="360675" y="209519"/>
                    </a:moveTo>
                    <a:cubicBezTo>
                      <a:pt x="360675" y="244296"/>
                      <a:pt x="360675" y="279073"/>
                      <a:pt x="360675" y="313850"/>
                    </a:cubicBezTo>
                    <a:cubicBezTo>
                      <a:pt x="368528" y="305997"/>
                      <a:pt x="376381" y="298144"/>
                      <a:pt x="384234" y="290291"/>
                    </a:cubicBezTo>
                    <a:cubicBezTo>
                      <a:pt x="313932" y="290291"/>
                      <a:pt x="243629" y="290291"/>
                      <a:pt x="173327" y="290291"/>
                    </a:cubicBezTo>
                    <a:cubicBezTo>
                      <a:pt x="133688" y="290291"/>
                      <a:pt x="96668" y="284682"/>
                      <a:pt x="70117" y="251401"/>
                    </a:cubicBezTo>
                    <a:cubicBezTo>
                      <a:pt x="44315" y="218867"/>
                      <a:pt x="47680" y="180351"/>
                      <a:pt x="47680" y="141460"/>
                    </a:cubicBezTo>
                    <a:cubicBezTo>
                      <a:pt x="47680" y="102569"/>
                      <a:pt x="47680" y="63679"/>
                      <a:pt x="47680" y="24788"/>
                    </a:cubicBezTo>
                    <a:cubicBezTo>
                      <a:pt x="39827" y="32641"/>
                      <a:pt x="31974" y="40494"/>
                      <a:pt x="24122" y="48347"/>
                    </a:cubicBezTo>
                    <a:cubicBezTo>
                      <a:pt x="79840" y="48347"/>
                      <a:pt x="135558" y="48347"/>
                      <a:pt x="191277" y="48347"/>
                    </a:cubicBezTo>
                    <a:cubicBezTo>
                      <a:pt x="282520" y="48347"/>
                      <a:pt x="359179" y="115283"/>
                      <a:pt x="360675" y="209519"/>
                    </a:cubicBezTo>
                    <a:cubicBezTo>
                      <a:pt x="361049" y="239434"/>
                      <a:pt x="407793" y="239808"/>
                      <a:pt x="407419" y="209519"/>
                    </a:cubicBezTo>
                    <a:cubicBezTo>
                      <a:pt x="406297" y="118275"/>
                      <a:pt x="346465" y="36754"/>
                      <a:pt x="258587" y="10204"/>
                    </a:cubicBezTo>
                    <a:cubicBezTo>
                      <a:pt x="206608" y="-5502"/>
                      <a:pt x="145281" y="1603"/>
                      <a:pt x="91432" y="1603"/>
                    </a:cubicBezTo>
                    <a:cubicBezTo>
                      <a:pt x="68995" y="1603"/>
                      <a:pt x="46559" y="1603"/>
                      <a:pt x="23748" y="1603"/>
                    </a:cubicBezTo>
                    <a:cubicBezTo>
                      <a:pt x="11033" y="1603"/>
                      <a:pt x="189" y="12448"/>
                      <a:pt x="189" y="25162"/>
                    </a:cubicBezTo>
                    <a:cubicBezTo>
                      <a:pt x="189" y="60687"/>
                      <a:pt x="189" y="96212"/>
                      <a:pt x="189" y="131737"/>
                    </a:cubicBezTo>
                    <a:cubicBezTo>
                      <a:pt x="189" y="175863"/>
                      <a:pt x="-3177" y="219615"/>
                      <a:pt x="18512" y="259628"/>
                    </a:cubicBezTo>
                    <a:cubicBezTo>
                      <a:pt x="45811" y="310111"/>
                      <a:pt x="99285" y="337409"/>
                      <a:pt x="155377" y="337409"/>
                    </a:cubicBezTo>
                    <a:cubicBezTo>
                      <a:pt x="195016" y="337409"/>
                      <a:pt x="234655" y="337409"/>
                      <a:pt x="274293" y="337409"/>
                    </a:cubicBezTo>
                    <a:cubicBezTo>
                      <a:pt x="310566" y="337409"/>
                      <a:pt x="347213" y="337409"/>
                      <a:pt x="383486" y="337409"/>
                    </a:cubicBezTo>
                    <a:cubicBezTo>
                      <a:pt x="396200" y="337409"/>
                      <a:pt x="407045" y="326564"/>
                      <a:pt x="407045" y="313850"/>
                    </a:cubicBezTo>
                    <a:cubicBezTo>
                      <a:pt x="407045" y="279073"/>
                      <a:pt x="407045" y="244296"/>
                      <a:pt x="407045" y="209519"/>
                    </a:cubicBezTo>
                    <a:cubicBezTo>
                      <a:pt x="407419" y="179603"/>
                      <a:pt x="360675" y="179229"/>
                      <a:pt x="360675" y="209519"/>
                    </a:cubicBezTo>
                    <a:close/>
                  </a:path>
                </a:pathLst>
              </a:custGeom>
              <a:solidFill>
                <a:srgbClr val="4C4442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691C997-6BB3-4C5B-BD28-C2023428A3D4}"/>
                  </a:ext>
                </a:extLst>
              </p:cNvPr>
              <p:cNvSpPr/>
              <p:nvPr/>
            </p:nvSpPr>
            <p:spPr>
              <a:xfrm>
                <a:off x="6539438" y="2881379"/>
                <a:ext cx="93487" cy="205672"/>
              </a:xfrm>
              <a:custGeom>
                <a:avLst/>
                <a:gdLst>
                  <a:gd name="connsiteX0" fmla="*/ 52727 w 93487"/>
                  <a:gd name="connsiteY0" fmla="*/ 207915 h 205671"/>
                  <a:gd name="connsiteX1" fmla="*/ 44126 w 93487"/>
                  <a:gd name="connsiteY1" fmla="*/ 207915 h 205671"/>
                  <a:gd name="connsiteX2" fmla="*/ 0 w 93487"/>
                  <a:gd name="connsiteY2" fmla="*/ 163789 h 205671"/>
                  <a:gd name="connsiteX3" fmla="*/ 0 w 93487"/>
                  <a:gd name="connsiteY3" fmla="*/ 44126 h 205671"/>
                  <a:gd name="connsiteX4" fmla="*/ 44126 w 93487"/>
                  <a:gd name="connsiteY4" fmla="*/ 0 h 205671"/>
                  <a:gd name="connsiteX5" fmla="*/ 52727 w 93487"/>
                  <a:gd name="connsiteY5" fmla="*/ 0 h 205671"/>
                  <a:gd name="connsiteX6" fmla="*/ 96853 w 93487"/>
                  <a:gd name="connsiteY6" fmla="*/ 44126 h 205671"/>
                  <a:gd name="connsiteX7" fmla="*/ 96853 w 93487"/>
                  <a:gd name="connsiteY7" fmla="*/ 163789 h 205671"/>
                  <a:gd name="connsiteX8" fmla="*/ 52727 w 93487"/>
                  <a:gd name="connsiteY8" fmla="*/ 207915 h 205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487" h="205671">
                    <a:moveTo>
                      <a:pt x="52727" y="207915"/>
                    </a:moveTo>
                    <a:lnTo>
                      <a:pt x="44126" y="207915"/>
                    </a:lnTo>
                    <a:cubicBezTo>
                      <a:pt x="19819" y="207915"/>
                      <a:pt x="0" y="188096"/>
                      <a:pt x="0" y="163789"/>
                    </a:cubicBezTo>
                    <a:lnTo>
                      <a:pt x="0" y="44126"/>
                    </a:lnTo>
                    <a:cubicBezTo>
                      <a:pt x="0" y="19819"/>
                      <a:pt x="19819" y="0"/>
                      <a:pt x="44126" y="0"/>
                    </a:cubicBezTo>
                    <a:lnTo>
                      <a:pt x="52727" y="0"/>
                    </a:lnTo>
                    <a:cubicBezTo>
                      <a:pt x="77033" y="0"/>
                      <a:pt x="96853" y="19819"/>
                      <a:pt x="96853" y="44126"/>
                    </a:cubicBezTo>
                    <a:lnTo>
                      <a:pt x="96853" y="163789"/>
                    </a:lnTo>
                    <a:cubicBezTo>
                      <a:pt x="96853" y="188096"/>
                      <a:pt x="77033" y="207915"/>
                      <a:pt x="52727" y="2079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3E21BA2-A043-4FF4-8BC3-36AD6679B937}"/>
                  </a:ext>
                </a:extLst>
              </p:cNvPr>
              <p:cNvSpPr/>
              <p:nvPr/>
            </p:nvSpPr>
            <p:spPr>
              <a:xfrm>
                <a:off x="6413043" y="3403481"/>
                <a:ext cx="766595" cy="424736"/>
              </a:xfrm>
              <a:custGeom>
                <a:avLst/>
                <a:gdLst>
                  <a:gd name="connsiteX0" fmla="*/ 671238 w 766594"/>
                  <a:gd name="connsiteY0" fmla="*/ 433780 h 433780"/>
                  <a:gd name="connsiteX1" fmla="*/ 95357 w 766594"/>
                  <a:gd name="connsiteY1" fmla="*/ 433780 h 433780"/>
                  <a:gd name="connsiteX2" fmla="*/ 0 w 766594"/>
                  <a:gd name="connsiteY2" fmla="*/ 338424 h 433780"/>
                  <a:gd name="connsiteX3" fmla="*/ 0 w 766594"/>
                  <a:gd name="connsiteY3" fmla="*/ 95357 h 433780"/>
                  <a:gd name="connsiteX4" fmla="*/ 95357 w 766594"/>
                  <a:gd name="connsiteY4" fmla="*/ 0 h 433780"/>
                  <a:gd name="connsiteX5" fmla="*/ 671238 w 766594"/>
                  <a:gd name="connsiteY5" fmla="*/ 0 h 433780"/>
                  <a:gd name="connsiteX6" fmla="*/ 766595 w 766594"/>
                  <a:gd name="connsiteY6" fmla="*/ 95357 h 433780"/>
                  <a:gd name="connsiteX7" fmla="*/ 766595 w 766594"/>
                  <a:gd name="connsiteY7" fmla="*/ 338424 h 433780"/>
                  <a:gd name="connsiteX8" fmla="*/ 671238 w 766594"/>
                  <a:gd name="connsiteY8" fmla="*/ 433780 h 433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6594" h="433780">
                    <a:moveTo>
                      <a:pt x="671238" y="433780"/>
                    </a:moveTo>
                    <a:lnTo>
                      <a:pt x="95357" y="433780"/>
                    </a:lnTo>
                    <a:cubicBezTo>
                      <a:pt x="43004" y="433780"/>
                      <a:pt x="0" y="390776"/>
                      <a:pt x="0" y="338424"/>
                    </a:cubicBezTo>
                    <a:lnTo>
                      <a:pt x="0" y="95357"/>
                    </a:lnTo>
                    <a:cubicBezTo>
                      <a:pt x="0" y="43004"/>
                      <a:pt x="43004" y="0"/>
                      <a:pt x="95357" y="0"/>
                    </a:cubicBezTo>
                    <a:lnTo>
                      <a:pt x="671238" y="0"/>
                    </a:lnTo>
                    <a:cubicBezTo>
                      <a:pt x="723591" y="0"/>
                      <a:pt x="766595" y="43004"/>
                      <a:pt x="766595" y="95357"/>
                    </a:cubicBezTo>
                    <a:lnTo>
                      <a:pt x="766595" y="338424"/>
                    </a:lnTo>
                    <a:cubicBezTo>
                      <a:pt x="766595" y="390776"/>
                      <a:pt x="723965" y="433780"/>
                      <a:pt x="671238" y="4337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2E75215-ED80-41CC-8DF9-C547942F1328}"/>
                  </a:ext>
                </a:extLst>
              </p:cNvPr>
              <p:cNvSpPr/>
              <p:nvPr/>
            </p:nvSpPr>
            <p:spPr>
              <a:xfrm>
                <a:off x="6389204" y="3371460"/>
                <a:ext cx="811469" cy="478654"/>
              </a:xfrm>
              <a:custGeom>
                <a:avLst/>
                <a:gdLst>
                  <a:gd name="connsiteX0" fmla="*/ 695077 w 811468"/>
                  <a:gd name="connsiteY0" fmla="*/ 433573 h 478654"/>
                  <a:gd name="connsiteX1" fmla="*/ 290839 w 811468"/>
                  <a:gd name="connsiteY1" fmla="*/ 433573 h 478654"/>
                  <a:gd name="connsiteX2" fmla="*/ 122562 w 811468"/>
                  <a:gd name="connsiteY2" fmla="*/ 433573 h 478654"/>
                  <a:gd name="connsiteX3" fmla="*/ 47024 w 811468"/>
                  <a:gd name="connsiteY3" fmla="*/ 361027 h 478654"/>
                  <a:gd name="connsiteX4" fmla="*/ 47024 w 811468"/>
                  <a:gd name="connsiteY4" fmla="*/ 276514 h 478654"/>
                  <a:gd name="connsiteX5" fmla="*/ 47024 w 811468"/>
                  <a:gd name="connsiteY5" fmla="*/ 149372 h 478654"/>
                  <a:gd name="connsiteX6" fmla="*/ 78436 w 811468"/>
                  <a:gd name="connsiteY6" fmla="*/ 58502 h 478654"/>
                  <a:gd name="connsiteX7" fmla="*/ 142007 w 811468"/>
                  <a:gd name="connsiteY7" fmla="*/ 46162 h 478654"/>
                  <a:gd name="connsiteX8" fmla="*/ 229137 w 811468"/>
                  <a:gd name="connsiteY8" fmla="*/ 46162 h 478654"/>
                  <a:gd name="connsiteX9" fmla="*/ 682737 w 811468"/>
                  <a:gd name="connsiteY9" fmla="*/ 46162 h 478654"/>
                  <a:gd name="connsiteX10" fmla="*/ 759396 w 811468"/>
                  <a:gd name="connsiteY10" fmla="*/ 86174 h 478654"/>
                  <a:gd name="connsiteX11" fmla="*/ 766875 w 811468"/>
                  <a:gd name="connsiteY11" fmla="*/ 172557 h 478654"/>
                  <a:gd name="connsiteX12" fmla="*/ 766875 w 811468"/>
                  <a:gd name="connsiteY12" fmla="*/ 303813 h 478654"/>
                  <a:gd name="connsiteX13" fmla="*/ 761640 w 811468"/>
                  <a:gd name="connsiteY13" fmla="*/ 388699 h 478654"/>
                  <a:gd name="connsiteX14" fmla="*/ 695077 w 811468"/>
                  <a:gd name="connsiteY14" fmla="*/ 433573 h 478654"/>
                  <a:gd name="connsiteX15" fmla="*/ 695077 w 811468"/>
                  <a:gd name="connsiteY15" fmla="*/ 480316 h 478654"/>
                  <a:gd name="connsiteX16" fmla="*/ 813993 w 811468"/>
                  <a:gd name="connsiteY16" fmla="*/ 360653 h 478654"/>
                  <a:gd name="connsiteX17" fmla="*/ 813993 w 811468"/>
                  <a:gd name="connsiteY17" fmla="*/ 262304 h 478654"/>
                  <a:gd name="connsiteX18" fmla="*/ 813993 w 811468"/>
                  <a:gd name="connsiteY18" fmla="*/ 135910 h 478654"/>
                  <a:gd name="connsiteX19" fmla="*/ 759396 w 811468"/>
                  <a:gd name="connsiteY19" fmla="*/ 18864 h 478654"/>
                  <a:gd name="connsiteX20" fmla="*/ 675258 w 811468"/>
                  <a:gd name="connsiteY20" fmla="*/ 166 h 478654"/>
                  <a:gd name="connsiteX21" fmla="*/ 583640 w 811468"/>
                  <a:gd name="connsiteY21" fmla="*/ 166 h 478654"/>
                  <a:gd name="connsiteX22" fmla="*/ 305423 w 811468"/>
                  <a:gd name="connsiteY22" fmla="*/ 166 h 478654"/>
                  <a:gd name="connsiteX23" fmla="*/ 122562 w 811468"/>
                  <a:gd name="connsiteY23" fmla="*/ 166 h 478654"/>
                  <a:gd name="connsiteX24" fmla="*/ 5142 w 811468"/>
                  <a:gd name="connsiteY24" fmla="*/ 87296 h 478654"/>
                  <a:gd name="connsiteX25" fmla="*/ 1028 w 811468"/>
                  <a:gd name="connsiteY25" fmla="*/ 183027 h 478654"/>
                  <a:gd name="connsiteX26" fmla="*/ 1028 w 811468"/>
                  <a:gd name="connsiteY26" fmla="*/ 319892 h 478654"/>
                  <a:gd name="connsiteX27" fmla="*/ 19726 w 811468"/>
                  <a:gd name="connsiteY27" fmla="*/ 426094 h 478654"/>
                  <a:gd name="connsiteX28" fmla="*/ 127797 w 811468"/>
                  <a:gd name="connsiteY28" fmla="*/ 480690 h 478654"/>
                  <a:gd name="connsiteX29" fmla="*/ 204082 w 811468"/>
                  <a:gd name="connsiteY29" fmla="*/ 480690 h 478654"/>
                  <a:gd name="connsiteX30" fmla="*/ 684606 w 811468"/>
                  <a:gd name="connsiteY30" fmla="*/ 480690 h 478654"/>
                  <a:gd name="connsiteX31" fmla="*/ 695451 w 811468"/>
                  <a:gd name="connsiteY31" fmla="*/ 480690 h 478654"/>
                  <a:gd name="connsiteX32" fmla="*/ 695077 w 811468"/>
                  <a:gd name="connsiteY32" fmla="*/ 433573 h 47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1468" h="478654">
                    <a:moveTo>
                      <a:pt x="695077" y="433573"/>
                    </a:moveTo>
                    <a:cubicBezTo>
                      <a:pt x="560456" y="433573"/>
                      <a:pt x="425834" y="433573"/>
                      <a:pt x="290839" y="433573"/>
                    </a:cubicBezTo>
                    <a:cubicBezTo>
                      <a:pt x="234746" y="433573"/>
                      <a:pt x="178654" y="433947"/>
                      <a:pt x="122562" y="433573"/>
                    </a:cubicBezTo>
                    <a:cubicBezTo>
                      <a:pt x="81053" y="433199"/>
                      <a:pt x="48146" y="403283"/>
                      <a:pt x="47024" y="361027"/>
                    </a:cubicBezTo>
                    <a:cubicBezTo>
                      <a:pt x="46650" y="332980"/>
                      <a:pt x="47024" y="304934"/>
                      <a:pt x="47024" y="276514"/>
                    </a:cubicBezTo>
                    <a:cubicBezTo>
                      <a:pt x="47024" y="234258"/>
                      <a:pt x="47024" y="192002"/>
                      <a:pt x="47024" y="149372"/>
                    </a:cubicBezTo>
                    <a:cubicBezTo>
                      <a:pt x="47024" y="114968"/>
                      <a:pt x="46276" y="80565"/>
                      <a:pt x="78436" y="58502"/>
                    </a:cubicBezTo>
                    <a:cubicBezTo>
                      <a:pt x="98255" y="45040"/>
                      <a:pt x="119570" y="46162"/>
                      <a:pt x="142007" y="46162"/>
                    </a:cubicBezTo>
                    <a:cubicBezTo>
                      <a:pt x="171175" y="46162"/>
                      <a:pt x="199969" y="46162"/>
                      <a:pt x="229137" y="46162"/>
                    </a:cubicBezTo>
                    <a:cubicBezTo>
                      <a:pt x="380212" y="46162"/>
                      <a:pt x="531288" y="46162"/>
                      <a:pt x="682737" y="46162"/>
                    </a:cubicBezTo>
                    <a:cubicBezTo>
                      <a:pt x="714522" y="46162"/>
                      <a:pt x="744064" y="55511"/>
                      <a:pt x="759396" y="86174"/>
                    </a:cubicBezTo>
                    <a:cubicBezTo>
                      <a:pt x="771737" y="110855"/>
                      <a:pt x="766875" y="145632"/>
                      <a:pt x="766875" y="172557"/>
                    </a:cubicBezTo>
                    <a:cubicBezTo>
                      <a:pt x="766875" y="216309"/>
                      <a:pt x="766875" y="260060"/>
                      <a:pt x="766875" y="303813"/>
                    </a:cubicBezTo>
                    <a:cubicBezTo>
                      <a:pt x="766875" y="329989"/>
                      <a:pt x="771737" y="364018"/>
                      <a:pt x="761640" y="388699"/>
                    </a:cubicBezTo>
                    <a:cubicBezTo>
                      <a:pt x="750421" y="415997"/>
                      <a:pt x="723871" y="432451"/>
                      <a:pt x="695077" y="433573"/>
                    </a:cubicBezTo>
                    <a:cubicBezTo>
                      <a:pt x="665161" y="434321"/>
                      <a:pt x="664787" y="481064"/>
                      <a:pt x="695077" y="480316"/>
                    </a:cubicBezTo>
                    <a:cubicBezTo>
                      <a:pt x="761266" y="478446"/>
                      <a:pt x="812497" y="426842"/>
                      <a:pt x="813993" y="360653"/>
                    </a:cubicBezTo>
                    <a:cubicBezTo>
                      <a:pt x="814741" y="327745"/>
                      <a:pt x="813993" y="295212"/>
                      <a:pt x="813993" y="262304"/>
                    </a:cubicBezTo>
                    <a:cubicBezTo>
                      <a:pt x="813993" y="220048"/>
                      <a:pt x="813993" y="178166"/>
                      <a:pt x="813993" y="135910"/>
                    </a:cubicBezTo>
                    <a:cubicBezTo>
                      <a:pt x="813993" y="88792"/>
                      <a:pt x="800905" y="46162"/>
                      <a:pt x="759396" y="18864"/>
                    </a:cubicBezTo>
                    <a:cubicBezTo>
                      <a:pt x="733594" y="1662"/>
                      <a:pt x="704800" y="166"/>
                      <a:pt x="675258" y="166"/>
                    </a:cubicBezTo>
                    <a:cubicBezTo>
                      <a:pt x="644594" y="166"/>
                      <a:pt x="613930" y="166"/>
                      <a:pt x="583640" y="166"/>
                    </a:cubicBezTo>
                    <a:cubicBezTo>
                      <a:pt x="490901" y="166"/>
                      <a:pt x="398162" y="166"/>
                      <a:pt x="305423" y="166"/>
                    </a:cubicBezTo>
                    <a:cubicBezTo>
                      <a:pt x="244469" y="166"/>
                      <a:pt x="183515" y="-208"/>
                      <a:pt x="122562" y="166"/>
                    </a:cubicBezTo>
                    <a:cubicBezTo>
                      <a:pt x="68713" y="540"/>
                      <a:pt x="19726" y="34570"/>
                      <a:pt x="5142" y="87296"/>
                    </a:cubicBezTo>
                    <a:cubicBezTo>
                      <a:pt x="-3085" y="117212"/>
                      <a:pt x="1028" y="152363"/>
                      <a:pt x="1028" y="183027"/>
                    </a:cubicBezTo>
                    <a:cubicBezTo>
                      <a:pt x="1028" y="228649"/>
                      <a:pt x="1028" y="274271"/>
                      <a:pt x="1028" y="319892"/>
                    </a:cubicBezTo>
                    <a:cubicBezTo>
                      <a:pt x="1028" y="356913"/>
                      <a:pt x="-1589" y="393560"/>
                      <a:pt x="19726" y="426094"/>
                    </a:cubicBezTo>
                    <a:cubicBezTo>
                      <a:pt x="44406" y="463489"/>
                      <a:pt x="84419" y="480690"/>
                      <a:pt x="127797" y="480690"/>
                    </a:cubicBezTo>
                    <a:cubicBezTo>
                      <a:pt x="153225" y="480690"/>
                      <a:pt x="178654" y="480690"/>
                      <a:pt x="204082" y="480690"/>
                    </a:cubicBezTo>
                    <a:cubicBezTo>
                      <a:pt x="364132" y="480690"/>
                      <a:pt x="524557" y="480690"/>
                      <a:pt x="684606" y="480690"/>
                    </a:cubicBezTo>
                    <a:cubicBezTo>
                      <a:pt x="688346" y="480690"/>
                      <a:pt x="692085" y="480690"/>
                      <a:pt x="695451" y="480690"/>
                    </a:cubicBezTo>
                    <a:cubicBezTo>
                      <a:pt x="725367" y="480316"/>
                      <a:pt x="725367" y="433573"/>
                      <a:pt x="695077" y="433573"/>
                    </a:cubicBezTo>
                    <a:close/>
                  </a:path>
                </a:pathLst>
              </a:custGeom>
              <a:solidFill>
                <a:srgbClr val="4C4442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C2810C9-9061-410F-A8F6-F14ED4C3C5B1}"/>
                  </a:ext>
                </a:extLst>
              </p:cNvPr>
              <p:cNvSpPr/>
              <p:nvPr/>
            </p:nvSpPr>
            <p:spPr>
              <a:xfrm>
                <a:off x="7293318" y="3611327"/>
                <a:ext cx="71050" cy="3739"/>
              </a:xfrm>
              <a:custGeom>
                <a:avLst/>
                <a:gdLst>
                  <a:gd name="connsiteX0" fmla="*/ 0 w 71050"/>
                  <a:gd name="connsiteY0" fmla="*/ 0 h 0"/>
                  <a:gd name="connsiteX1" fmla="*/ 73294 w 710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0">
                    <a:moveTo>
                      <a:pt x="0" y="0"/>
                    </a:moveTo>
                    <a:lnTo>
                      <a:pt x="73294" y="0"/>
                    </a:lnTo>
                  </a:path>
                </a:pathLst>
              </a:custGeom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9BA02FC-9876-48DA-BE78-A83DF816D619}"/>
                  </a:ext>
                </a:extLst>
              </p:cNvPr>
              <p:cNvSpPr/>
              <p:nvPr/>
            </p:nvSpPr>
            <p:spPr>
              <a:xfrm>
                <a:off x="7270881" y="3588142"/>
                <a:ext cx="115924" cy="44874"/>
              </a:xfrm>
              <a:custGeom>
                <a:avLst/>
                <a:gdLst>
                  <a:gd name="connsiteX0" fmla="*/ 22437 w 115924"/>
                  <a:gd name="connsiteY0" fmla="*/ 46744 h 44873"/>
                  <a:gd name="connsiteX1" fmla="*/ 95731 w 115924"/>
                  <a:gd name="connsiteY1" fmla="*/ 46744 h 44873"/>
                  <a:gd name="connsiteX2" fmla="*/ 95731 w 115924"/>
                  <a:gd name="connsiteY2" fmla="*/ 0 h 44873"/>
                  <a:gd name="connsiteX3" fmla="*/ 22437 w 115924"/>
                  <a:gd name="connsiteY3" fmla="*/ 0 h 44873"/>
                  <a:gd name="connsiteX4" fmla="*/ 22437 w 115924"/>
                  <a:gd name="connsiteY4" fmla="*/ 46744 h 44873"/>
                  <a:gd name="connsiteX5" fmla="*/ 22437 w 115924"/>
                  <a:gd name="connsiteY5" fmla="*/ 46744 h 4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924" h="44873">
                    <a:moveTo>
                      <a:pt x="22437" y="46744"/>
                    </a:moveTo>
                    <a:cubicBezTo>
                      <a:pt x="46744" y="46744"/>
                      <a:pt x="71424" y="46744"/>
                      <a:pt x="95731" y="46744"/>
                    </a:cubicBezTo>
                    <a:cubicBezTo>
                      <a:pt x="125647" y="46744"/>
                      <a:pt x="126021" y="0"/>
                      <a:pt x="95731" y="0"/>
                    </a:cubicBezTo>
                    <a:cubicBezTo>
                      <a:pt x="71424" y="0"/>
                      <a:pt x="46744" y="0"/>
                      <a:pt x="22437" y="0"/>
                    </a:cubicBezTo>
                    <a:cubicBezTo>
                      <a:pt x="-7479" y="0"/>
                      <a:pt x="-7479" y="46744"/>
                      <a:pt x="22437" y="46744"/>
                    </a:cubicBezTo>
                    <a:lnTo>
                      <a:pt x="22437" y="46744"/>
                    </a:lnTo>
                    <a:close/>
                  </a:path>
                </a:pathLst>
              </a:custGeom>
              <a:solidFill>
                <a:srgbClr val="4C4442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85E9D5C-5BCE-437D-8B82-85A07F589EE6}"/>
                  </a:ext>
                </a:extLst>
              </p:cNvPr>
              <p:cNvSpPr/>
              <p:nvPr/>
            </p:nvSpPr>
            <p:spPr>
              <a:xfrm>
                <a:off x="6724169" y="3511857"/>
                <a:ext cx="157058" cy="179495"/>
              </a:xfrm>
              <a:custGeom>
                <a:avLst/>
                <a:gdLst>
                  <a:gd name="connsiteX0" fmla="*/ 80025 w 157058"/>
                  <a:gd name="connsiteY0" fmla="*/ 0 h 179495"/>
                  <a:gd name="connsiteX1" fmla="*/ 0 w 157058"/>
                  <a:gd name="connsiteY1" fmla="*/ 90496 h 179495"/>
                  <a:gd name="connsiteX2" fmla="*/ 80025 w 157058"/>
                  <a:gd name="connsiteY2" fmla="*/ 180991 h 179495"/>
                  <a:gd name="connsiteX3" fmla="*/ 160050 w 157058"/>
                  <a:gd name="connsiteY3" fmla="*/ 90496 h 179495"/>
                  <a:gd name="connsiteX4" fmla="*/ 80025 w 157058"/>
                  <a:gd name="connsiteY4" fmla="*/ 0 h 179495"/>
                  <a:gd name="connsiteX5" fmla="*/ 80025 w 157058"/>
                  <a:gd name="connsiteY5" fmla="*/ 160050 h 179495"/>
                  <a:gd name="connsiteX6" fmla="*/ 18697 w 157058"/>
                  <a:gd name="connsiteY6" fmla="*/ 90870 h 179495"/>
                  <a:gd name="connsiteX7" fmla="*/ 80025 w 157058"/>
                  <a:gd name="connsiteY7" fmla="*/ 21689 h 179495"/>
                  <a:gd name="connsiteX8" fmla="*/ 141353 w 157058"/>
                  <a:gd name="connsiteY8" fmla="*/ 90870 h 179495"/>
                  <a:gd name="connsiteX9" fmla="*/ 80025 w 157058"/>
                  <a:gd name="connsiteY9" fmla="*/ 160050 h 17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058" h="179495">
                    <a:moveTo>
                      <a:pt x="80025" y="0"/>
                    </a:moveTo>
                    <a:cubicBezTo>
                      <a:pt x="35899" y="0"/>
                      <a:pt x="0" y="40387"/>
                      <a:pt x="0" y="90496"/>
                    </a:cubicBezTo>
                    <a:cubicBezTo>
                      <a:pt x="0" y="140231"/>
                      <a:pt x="35899" y="180991"/>
                      <a:pt x="80025" y="180991"/>
                    </a:cubicBezTo>
                    <a:cubicBezTo>
                      <a:pt x="124151" y="180991"/>
                      <a:pt x="160050" y="140605"/>
                      <a:pt x="160050" y="90496"/>
                    </a:cubicBezTo>
                    <a:cubicBezTo>
                      <a:pt x="160050" y="40760"/>
                      <a:pt x="124151" y="0"/>
                      <a:pt x="80025" y="0"/>
                    </a:cubicBezTo>
                    <a:close/>
                    <a:moveTo>
                      <a:pt x="80025" y="160050"/>
                    </a:moveTo>
                    <a:cubicBezTo>
                      <a:pt x="45996" y="160050"/>
                      <a:pt x="18697" y="129012"/>
                      <a:pt x="18697" y="90870"/>
                    </a:cubicBezTo>
                    <a:cubicBezTo>
                      <a:pt x="18697" y="52727"/>
                      <a:pt x="45996" y="21689"/>
                      <a:pt x="80025" y="21689"/>
                    </a:cubicBezTo>
                    <a:cubicBezTo>
                      <a:pt x="114054" y="21689"/>
                      <a:pt x="141353" y="52727"/>
                      <a:pt x="141353" y="90870"/>
                    </a:cubicBezTo>
                    <a:cubicBezTo>
                      <a:pt x="141353" y="129012"/>
                      <a:pt x="114054" y="160050"/>
                      <a:pt x="80025" y="160050"/>
                    </a:cubicBezTo>
                    <a:close/>
                  </a:path>
                </a:pathLst>
              </a:custGeom>
              <a:solidFill>
                <a:srgbClr val="FF9900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8D22636-396C-4D8F-8DE3-9BC0E15A4046}"/>
                  </a:ext>
                </a:extLst>
              </p:cNvPr>
              <p:cNvSpPr/>
              <p:nvPr/>
            </p:nvSpPr>
            <p:spPr>
              <a:xfrm>
                <a:off x="6552152" y="3514010"/>
                <a:ext cx="142100" cy="179495"/>
              </a:xfrm>
              <a:custGeom>
                <a:avLst/>
                <a:gdLst>
                  <a:gd name="connsiteX0" fmla="*/ 141353 w 142100"/>
                  <a:gd name="connsiteY0" fmla="*/ 56931 h 179495"/>
                  <a:gd name="connsiteX1" fmla="*/ 116672 w 142100"/>
                  <a:gd name="connsiteY1" fmla="*/ 18788 h 179495"/>
                  <a:gd name="connsiteX2" fmla="*/ 55718 w 142100"/>
                  <a:gd name="connsiteY2" fmla="*/ 91 h 179495"/>
                  <a:gd name="connsiteX3" fmla="*/ 0 w 142100"/>
                  <a:gd name="connsiteY3" fmla="*/ 3456 h 179495"/>
                  <a:gd name="connsiteX4" fmla="*/ 0 w 142100"/>
                  <a:gd name="connsiteY4" fmla="*/ 178090 h 179495"/>
                  <a:gd name="connsiteX5" fmla="*/ 59458 w 142100"/>
                  <a:gd name="connsiteY5" fmla="*/ 179586 h 179495"/>
                  <a:gd name="connsiteX6" fmla="*/ 114054 w 142100"/>
                  <a:gd name="connsiteY6" fmla="*/ 159767 h 179495"/>
                  <a:gd name="connsiteX7" fmla="*/ 143222 w 142100"/>
                  <a:gd name="connsiteY7" fmla="*/ 110780 h 179495"/>
                  <a:gd name="connsiteX8" fmla="*/ 141353 w 142100"/>
                  <a:gd name="connsiteY8" fmla="*/ 56931 h 179495"/>
                  <a:gd name="connsiteX9" fmla="*/ 119290 w 142100"/>
                  <a:gd name="connsiteY9" fmla="*/ 108910 h 179495"/>
                  <a:gd name="connsiteX10" fmla="*/ 95731 w 142100"/>
                  <a:gd name="connsiteY10" fmla="*/ 147427 h 179495"/>
                  <a:gd name="connsiteX11" fmla="*/ 22811 w 142100"/>
                  <a:gd name="connsiteY11" fmla="*/ 159767 h 179495"/>
                  <a:gd name="connsiteX12" fmla="*/ 22811 w 142100"/>
                  <a:gd name="connsiteY12" fmla="*/ 20284 h 179495"/>
                  <a:gd name="connsiteX13" fmla="*/ 74790 w 142100"/>
                  <a:gd name="connsiteY13" fmla="*/ 20284 h 179495"/>
                  <a:gd name="connsiteX14" fmla="*/ 115924 w 142100"/>
                  <a:gd name="connsiteY14" fmla="*/ 53565 h 179495"/>
                  <a:gd name="connsiteX15" fmla="*/ 119290 w 142100"/>
                  <a:gd name="connsiteY15" fmla="*/ 108910 h 17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2100" h="179495">
                    <a:moveTo>
                      <a:pt x="141353" y="56931"/>
                    </a:moveTo>
                    <a:cubicBezTo>
                      <a:pt x="136117" y="35242"/>
                      <a:pt x="116672" y="18788"/>
                      <a:pt x="116672" y="18788"/>
                    </a:cubicBezTo>
                    <a:cubicBezTo>
                      <a:pt x="99844" y="3830"/>
                      <a:pt x="71050" y="839"/>
                      <a:pt x="55718" y="91"/>
                    </a:cubicBezTo>
                    <a:cubicBezTo>
                      <a:pt x="40386" y="-657"/>
                      <a:pt x="0" y="3456"/>
                      <a:pt x="0" y="3456"/>
                    </a:cubicBezTo>
                    <a:lnTo>
                      <a:pt x="0" y="178090"/>
                    </a:lnTo>
                    <a:cubicBezTo>
                      <a:pt x="0" y="178090"/>
                      <a:pt x="31412" y="182204"/>
                      <a:pt x="59458" y="179586"/>
                    </a:cubicBezTo>
                    <a:cubicBezTo>
                      <a:pt x="87504" y="176595"/>
                      <a:pt x="101714" y="167994"/>
                      <a:pt x="114054" y="159767"/>
                    </a:cubicBezTo>
                    <a:cubicBezTo>
                      <a:pt x="126021" y="151166"/>
                      <a:pt x="139857" y="129477"/>
                      <a:pt x="143222" y="110780"/>
                    </a:cubicBezTo>
                    <a:cubicBezTo>
                      <a:pt x="146588" y="91334"/>
                      <a:pt x="146962" y="78620"/>
                      <a:pt x="141353" y="56931"/>
                    </a:cubicBezTo>
                    <a:close/>
                    <a:moveTo>
                      <a:pt x="119290" y="108910"/>
                    </a:moveTo>
                    <a:cubicBezTo>
                      <a:pt x="114428" y="125738"/>
                      <a:pt x="111063" y="134338"/>
                      <a:pt x="95731" y="147427"/>
                    </a:cubicBezTo>
                    <a:cubicBezTo>
                      <a:pt x="80399" y="160889"/>
                      <a:pt x="43004" y="165002"/>
                      <a:pt x="22811" y="159767"/>
                    </a:cubicBezTo>
                    <a:lnTo>
                      <a:pt x="22811" y="20284"/>
                    </a:lnTo>
                    <a:cubicBezTo>
                      <a:pt x="22811" y="20284"/>
                      <a:pt x="53475" y="15049"/>
                      <a:pt x="74790" y="20284"/>
                    </a:cubicBezTo>
                    <a:cubicBezTo>
                      <a:pt x="96105" y="25519"/>
                      <a:pt x="110689" y="40477"/>
                      <a:pt x="115924" y="53565"/>
                    </a:cubicBezTo>
                    <a:cubicBezTo>
                      <a:pt x="121159" y="65906"/>
                      <a:pt x="124151" y="92082"/>
                      <a:pt x="119290" y="108910"/>
                    </a:cubicBezTo>
                    <a:close/>
                  </a:path>
                </a:pathLst>
              </a:custGeom>
              <a:solidFill>
                <a:srgbClr val="FF9900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FA7C77A-1EAD-41A5-94A8-D888513DFCEB}"/>
                  </a:ext>
                </a:extLst>
              </p:cNvPr>
              <p:cNvSpPr/>
              <p:nvPr/>
            </p:nvSpPr>
            <p:spPr>
              <a:xfrm>
                <a:off x="6902168" y="3511902"/>
                <a:ext cx="134622" cy="183235"/>
              </a:xfrm>
              <a:custGeom>
                <a:avLst/>
                <a:gdLst>
                  <a:gd name="connsiteX0" fmla="*/ 129012 w 134621"/>
                  <a:gd name="connsiteY0" fmla="*/ 28001 h 183234"/>
                  <a:gd name="connsiteX1" fmla="*/ 66937 w 134621"/>
                  <a:gd name="connsiteY1" fmla="*/ 24261 h 183234"/>
                  <a:gd name="connsiteX2" fmla="*/ 24681 w 134621"/>
                  <a:gd name="connsiteY2" fmla="*/ 93816 h 183234"/>
                  <a:gd name="connsiteX3" fmla="*/ 66937 w 134621"/>
                  <a:gd name="connsiteY3" fmla="*/ 159257 h 183234"/>
                  <a:gd name="connsiteX4" fmla="*/ 130508 w 134621"/>
                  <a:gd name="connsiteY4" fmla="*/ 154395 h 183234"/>
                  <a:gd name="connsiteX5" fmla="*/ 136491 w 134621"/>
                  <a:gd name="connsiteY5" fmla="*/ 174589 h 183234"/>
                  <a:gd name="connsiteX6" fmla="*/ 47865 w 134621"/>
                  <a:gd name="connsiteY6" fmla="*/ 176458 h 183234"/>
                  <a:gd name="connsiteX7" fmla="*/ 0 w 134621"/>
                  <a:gd name="connsiteY7" fmla="*/ 93816 h 183234"/>
                  <a:gd name="connsiteX8" fmla="*/ 54223 w 134621"/>
                  <a:gd name="connsiteY8" fmla="*/ 5564 h 183234"/>
                  <a:gd name="connsiteX9" fmla="*/ 135743 w 134621"/>
                  <a:gd name="connsiteY9" fmla="*/ 9677 h 183234"/>
                  <a:gd name="connsiteX10" fmla="*/ 129012 w 134621"/>
                  <a:gd name="connsiteY10" fmla="*/ 28001 h 183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621" h="183234">
                    <a:moveTo>
                      <a:pt x="129012" y="28001"/>
                    </a:moveTo>
                    <a:cubicBezTo>
                      <a:pt x="111811" y="18278"/>
                      <a:pt x="86382" y="17904"/>
                      <a:pt x="66937" y="24261"/>
                    </a:cubicBezTo>
                    <a:cubicBezTo>
                      <a:pt x="46370" y="30992"/>
                      <a:pt x="23185" y="59786"/>
                      <a:pt x="24681" y="93816"/>
                    </a:cubicBezTo>
                    <a:cubicBezTo>
                      <a:pt x="25802" y="127845"/>
                      <a:pt x="38143" y="146916"/>
                      <a:pt x="66937" y="159257"/>
                    </a:cubicBezTo>
                    <a:cubicBezTo>
                      <a:pt x="95731" y="171597"/>
                      <a:pt x="130508" y="154395"/>
                      <a:pt x="130508" y="154395"/>
                    </a:cubicBezTo>
                    <a:lnTo>
                      <a:pt x="136491" y="174589"/>
                    </a:lnTo>
                    <a:cubicBezTo>
                      <a:pt x="136491" y="174589"/>
                      <a:pt x="89000" y="194782"/>
                      <a:pt x="47865" y="176458"/>
                    </a:cubicBezTo>
                    <a:cubicBezTo>
                      <a:pt x="12340" y="160379"/>
                      <a:pt x="0" y="126723"/>
                      <a:pt x="0" y="93816"/>
                    </a:cubicBezTo>
                    <a:cubicBezTo>
                      <a:pt x="0" y="48568"/>
                      <a:pt x="19819" y="20522"/>
                      <a:pt x="54223" y="5564"/>
                    </a:cubicBezTo>
                    <a:cubicBezTo>
                      <a:pt x="88626" y="-9020"/>
                      <a:pt x="135743" y="9677"/>
                      <a:pt x="135743" y="9677"/>
                    </a:cubicBezTo>
                    <a:lnTo>
                      <a:pt x="129012" y="28001"/>
                    </a:lnTo>
                    <a:close/>
                  </a:path>
                </a:pathLst>
              </a:custGeom>
              <a:solidFill>
                <a:srgbClr val="FF9900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B2CC11F-E7A1-418E-BA2D-22074E80ED86}"/>
                </a:ext>
              </a:extLst>
            </p:cNvPr>
            <p:cNvCxnSpPr>
              <a:cxnSpLocks/>
            </p:cNvCxnSpPr>
            <p:nvPr/>
          </p:nvCxnSpPr>
          <p:spPr>
            <a:xfrm>
              <a:off x="5144424" y="4125451"/>
              <a:ext cx="771682" cy="0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C2A68E-8492-4292-96D6-F48F8B9F9895}"/>
                </a:ext>
              </a:extLst>
            </p:cNvPr>
            <p:cNvSpPr txBox="1"/>
            <p:nvPr/>
          </p:nvSpPr>
          <p:spPr>
            <a:xfrm>
              <a:off x="6115926" y="3682704"/>
              <a:ext cx="207580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f34eb07cfe1888f9327eb13bcd53c4035dc31dc49e1b3bb33c0eea8541120c1c</a:t>
              </a:r>
            </a:p>
          </p:txBody>
        </p:sp>
      </p:grpSp>
      <p:grpSp>
        <p:nvGrpSpPr>
          <p:cNvPr id="47" name="ThirdVersion">
            <a:extLst>
              <a:ext uri="{FF2B5EF4-FFF2-40B4-BE49-F238E27FC236}">
                <a16:creationId xmlns:a16="http://schemas.microsoft.com/office/drawing/2014/main" id="{6DBB1F7F-98B3-4902-8711-904B9CDEAE84}"/>
              </a:ext>
            </a:extLst>
          </p:cNvPr>
          <p:cNvGrpSpPr/>
          <p:nvPr/>
        </p:nvGrpSpPr>
        <p:grpSpPr>
          <a:xfrm>
            <a:off x="3936385" y="3685083"/>
            <a:ext cx="4255347" cy="1077218"/>
            <a:chOff x="3936385" y="3682704"/>
            <a:chExt cx="4255347" cy="1077218"/>
          </a:xfrm>
        </p:grpSpPr>
        <p:grpSp>
          <p:nvGrpSpPr>
            <p:cNvPr id="48" name="Graphic 2">
              <a:extLst>
                <a:ext uri="{FF2B5EF4-FFF2-40B4-BE49-F238E27FC236}">
                  <a16:creationId xmlns:a16="http://schemas.microsoft.com/office/drawing/2014/main" id="{32E72770-01F0-4F6B-93DE-34F169C08EC4}"/>
                </a:ext>
              </a:extLst>
            </p:cNvPr>
            <p:cNvGrpSpPr/>
            <p:nvPr/>
          </p:nvGrpSpPr>
          <p:grpSpPr>
            <a:xfrm>
              <a:off x="3936385" y="3703424"/>
              <a:ext cx="834501" cy="1036187"/>
              <a:chOff x="6389204" y="2701777"/>
              <a:chExt cx="1286497" cy="1620801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B0222C0-8077-4D14-B7FB-286FC96D1648}"/>
                  </a:ext>
                </a:extLst>
              </p:cNvPr>
              <p:cNvSpPr/>
              <p:nvPr/>
            </p:nvSpPr>
            <p:spPr>
              <a:xfrm>
                <a:off x="6458291" y="2726939"/>
                <a:ext cx="1192896" cy="1570584"/>
              </a:xfrm>
              <a:custGeom>
                <a:avLst/>
                <a:gdLst>
                  <a:gd name="connsiteX0" fmla="*/ 1195140 w 1192896"/>
                  <a:gd name="connsiteY0" fmla="*/ 184357 h 1570584"/>
                  <a:gd name="connsiteX1" fmla="*/ 1195140 w 1192896"/>
                  <a:gd name="connsiteY1" fmla="*/ 1389593 h 1570584"/>
                  <a:gd name="connsiteX2" fmla="*/ 1010783 w 1192896"/>
                  <a:gd name="connsiteY2" fmla="*/ 1573950 h 1570584"/>
                  <a:gd name="connsiteX3" fmla="*/ 184357 w 1192896"/>
                  <a:gd name="connsiteY3" fmla="*/ 1573950 h 1570584"/>
                  <a:gd name="connsiteX4" fmla="*/ 0 w 1192896"/>
                  <a:gd name="connsiteY4" fmla="*/ 1389593 h 1570584"/>
                  <a:gd name="connsiteX5" fmla="*/ 0 w 1192896"/>
                  <a:gd name="connsiteY5" fmla="*/ 184357 h 1570584"/>
                  <a:gd name="connsiteX6" fmla="*/ 184357 w 1192896"/>
                  <a:gd name="connsiteY6" fmla="*/ 0 h 1570584"/>
                  <a:gd name="connsiteX7" fmla="*/ 1010783 w 1192896"/>
                  <a:gd name="connsiteY7" fmla="*/ 0 h 1570584"/>
                  <a:gd name="connsiteX8" fmla="*/ 1195140 w 1192896"/>
                  <a:gd name="connsiteY8" fmla="*/ 184357 h 157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2896" h="1570584">
                    <a:moveTo>
                      <a:pt x="1195140" y="184357"/>
                    </a:moveTo>
                    <a:lnTo>
                      <a:pt x="1195140" y="1389593"/>
                    </a:lnTo>
                    <a:cubicBezTo>
                      <a:pt x="1195140" y="1490933"/>
                      <a:pt x="1112123" y="1573950"/>
                      <a:pt x="1010783" y="1573950"/>
                    </a:cubicBezTo>
                    <a:lnTo>
                      <a:pt x="184357" y="1573950"/>
                    </a:lnTo>
                    <a:cubicBezTo>
                      <a:pt x="83017" y="1573950"/>
                      <a:pt x="0" y="1490933"/>
                      <a:pt x="0" y="1389593"/>
                    </a:cubicBezTo>
                    <a:lnTo>
                      <a:pt x="0" y="184357"/>
                    </a:lnTo>
                    <a:cubicBezTo>
                      <a:pt x="0" y="83017"/>
                      <a:pt x="83017" y="0"/>
                      <a:pt x="184357" y="0"/>
                    </a:cubicBezTo>
                    <a:lnTo>
                      <a:pt x="1010783" y="0"/>
                    </a:lnTo>
                    <a:cubicBezTo>
                      <a:pt x="1112123" y="0"/>
                      <a:pt x="1195140" y="83017"/>
                      <a:pt x="1195140" y="184357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sz="1200" dirty="0"/>
                  <a:t>+a</a:t>
                </a: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BE66B89-C855-4500-AA58-21640DA6D60A}"/>
                  </a:ext>
                </a:extLst>
              </p:cNvPr>
              <p:cNvSpPr/>
              <p:nvPr/>
            </p:nvSpPr>
            <p:spPr>
              <a:xfrm>
                <a:off x="6434192" y="2703380"/>
                <a:ext cx="1241509" cy="1619198"/>
              </a:xfrm>
              <a:custGeom>
                <a:avLst/>
                <a:gdLst>
                  <a:gd name="connsiteX0" fmla="*/ 1196054 w 1241509"/>
                  <a:gd name="connsiteY0" fmla="*/ 207915 h 1619197"/>
                  <a:gd name="connsiteX1" fmla="*/ 1196054 w 1241509"/>
                  <a:gd name="connsiteY1" fmla="*/ 584108 h 1619197"/>
                  <a:gd name="connsiteX2" fmla="*/ 1196054 w 1241509"/>
                  <a:gd name="connsiteY2" fmla="*/ 1216455 h 1619197"/>
                  <a:gd name="connsiteX3" fmla="*/ 1196054 w 1241509"/>
                  <a:gd name="connsiteY3" fmla="*/ 1395202 h 1619197"/>
                  <a:gd name="connsiteX4" fmla="*/ 1188201 w 1241509"/>
                  <a:gd name="connsiteY4" fmla="*/ 1462139 h 1619197"/>
                  <a:gd name="connsiteX5" fmla="*/ 1034508 w 1241509"/>
                  <a:gd name="connsiteY5" fmla="*/ 1574324 h 1619197"/>
                  <a:gd name="connsiteX6" fmla="*/ 558098 w 1241509"/>
                  <a:gd name="connsiteY6" fmla="*/ 1574324 h 1619197"/>
                  <a:gd name="connsiteX7" fmla="*/ 277262 w 1241509"/>
                  <a:gd name="connsiteY7" fmla="*/ 1574324 h 1619197"/>
                  <a:gd name="connsiteX8" fmla="*/ 212943 w 1241509"/>
                  <a:gd name="connsiteY8" fmla="*/ 1574324 h 1619197"/>
                  <a:gd name="connsiteX9" fmla="*/ 81313 w 1241509"/>
                  <a:gd name="connsiteY9" fmla="*/ 1512248 h 1619197"/>
                  <a:gd name="connsiteX10" fmla="*/ 46910 w 1241509"/>
                  <a:gd name="connsiteY10" fmla="*/ 1348459 h 1619197"/>
                  <a:gd name="connsiteX11" fmla="*/ 46910 w 1241509"/>
                  <a:gd name="connsiteY11" fmla="*/ 1111749 h 1619197"/>
                  <a:gd name="connsiteX12" fmla="*/ 46910 w 1241509"/>
                  <a:gd name="connsiteY12" fmla="*/ 470801 h 1619197"/>
                  <a:gd name="connsiteX13" fmla="*/ 46910 w 1241509"/>
                  <a:gd name="connsiteY13" fmla="*/ 254285 h 1619197"/>
                  <a:gd name="connsiteX14" fmla="*/ 46910 w 1241509"/>
                  <a:gd name="connsiteY14" fmla="*/ 210159 h 1619197"/>
                  <a:gd name="connsiteX15" fmla="*/ 119830 w 1241509"/>
                  <a:gd name="connsiteY15" fmla="*/ 73294 h 1619197"/>
                  <a:gd name="connsiteX16" fmla="*/ 305308 w 1241509"/>
                  <a:gd name="connsiteY16" fmla="*/ 46744 h 1619197"/>
                  <a:gd name="connsiteX17" fmla="*/ 602597 w 1241509"/>
                  <a:gd name="connsiteY17" fmla="*/ 46744 h 1619197"/>
                  <a:gd name="connsiteX18" fmla="*/ 910731 w 1241509"/>
                  <a:gd name="connsiteY18" fmla="*/ 46744 h 1619197"/>
                  <a:gd name="connsiteX19" fmla="*/ 1006462 w 1241509"/>
                  <a:gd name="connsiteY19" fmla="*/ 46744 h 1619197"/>
                  <a:gd name="connsiteX20" fmla="*/ 1073773 w 1241509"/>
                  <a:gd name="connsiteY20" fmla="*/ 51605 h 1619197"/>
                  <a:gd name="connsiteX21" fmla="*/ 1196054 w 1241509"/>
                  <a:gd name="connsiteY21" fmla="*/ 207915 h 1619197"/>
                  <a:gd name="connsiteX22" fmla="*/ 1242798 w 1241509"/>
                  <a:gd name="connsiteY22" fmla="*/ 207915 h 1619197"/>
                  <a:gd name="connsiteX23" fmla="*/ 1122760 w 1241509"/>
                  <a:gd name="connsiteY23" fmla="*/ 19819 h 1619197"/>
                  <a:gd name="connsiteX24" fmla="*/ 1016933 w 1241509"/>
                  <a:gd name="connsiteY24" fmla="*/ 0 h 1619197"/>
                  <a:gd name="connsiteX25" fmla="*/ 785458 w 1241509"/>
                  <a:gd name="connsiteY25" fmla="*/ 0 h 1619197"/>
                  <a:gd name="connsiteX26" fmla="*/ 223787 w 1241509"/>
                  <a:gd name="connsiteY26" fmla="*/ 0 h 1619197"/>
                  <a:gd name="connsiteX27" fmla="*/ 113473 w 1241509"/>
                  <a:gd name="connsiteY27" fmla="*/ 22811 h 1619197"/>
                  <a:gd name="connsiteX28" fmla="*/ 166 w 1241509"/>
                  <a:gd name="connsiteY28" fmla="*/ 207915 h 1619197"/>
                  <a:gd name="connsiteX29" fmla="*/ 166 w 1241509"/>
                  <a:gd name="connsiteY29" fmla="*/ 324213 h 1619197"/>
                  <a:gd name="connsiteX30" fmla="*/ 166 w 1241509"/>
                  <a:gd name="connsiteY30" fmla="*/ 943846 h 1619197"/>
                  <a:gd name="connsiteX31" fmla="*/ 166 w 1241509"/>
                  <a:gd name="connsiteY31" fmla="*/ 1405673 h 1619197"/>
                  <a:gd name="connsiteX32" fmla="*/ 208830 w 1241509"/>
                  <a:gd name="connsiteY32" fmla="*/ 1620693 h 1619197"/>
                  <a:gd name="connsiteX33" fmla="*/ 381594 w 1241509"/>
                  <a:gd name="connsiteY33" fmla="*/ 1620693 h 1619197"/>
                  <a:gd name="connsiteX34" fmla="*/ 984025 w 1241509"/>
                  <a:gd name="connsiteY34" fmla="*/ 1620693 h 1619197"/>
                  <a:gd name="connsiteX35" fmla="*/ 1034508 w 1241509"/>
                  <a:gd name="connsiteY35" fmla="*/ 1620693 h 1619197"/>
                  <a:gd name="connsiteX36" fmla="*/ 1215125 w 1241509"/>
                  <a:gd name="connsiteY36" fmla="*/ 1515988 h 1619197"/>
                  <a:gd name="connsiteX37" fmla="*/ 1242798 w 1241509"/>
                  <a:gd name="connsiteY37" fmla="*/ 1342476 h 1619197"/>
                  <a:gd name="connsiteX38" fmla="*/ 1242798 w 1241509"/>
                  <a:gd name="connsiteY38" fmla="*/ 761359 h 1619197"/>
                  <a:gd name="connsiteX39" fmla="*/ 1242798 w 1241509"/>
                  <a:gd name="connsiteY39" fmla="*/ 236709 h 1619197"/>
                  <a:gd name="connsiteX40" fmla="*/ 1242798 w 1241509"/>
                  <a:gd name="connsiteY40" fmla="*/ 207541 h 1619197"/>
                  <a:gd name="connsiteX41" fmla="*/ 1196054 w 1241509"/>
                  <a:gd name="connsiteY41" fmla="*/ 207915 h 161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241509" h="1619197">
                    <a:moveTo>
                      <a:pt x="1196054" y="207915"/>
                    </a:moveTo>
                    <a:cubicBezTo>
                      <a:pt x="1196054" y="333188"/>
                      <a:pt x="1196054" y="458835"/>
                      <a:pt x="1196054" y="584108"/>
                    </a:cubicBezTo>
                    <a:cubicBezTo>
                      <a:pt x="1196054" y="795015"/>
                      <a:pt x="1196054" y="1005548"/>
                      <a:pt x="1196054" y="1216455"/>
                    </a:cubicBezTo>
                    <a:cubicBezTo>
                      <a:pt x="1196054" y="1275913"/>
                      <a:pt x="1196054" y="1335745"/>
                      <a:pt x="1196054" y="1395202"/>
                    </a:cubicBezTo>
                    <a:cubicBezTo>
                      <a:pt x="1196054" y="1418013"/>
                      <a:pt x="1195306" y="1440076"/>
                      <a:pt x="1188201" y="1462139"/>
                    </a:cubicBezTo>
                    <a:cubicBezTo>
                      <a:pt x="1167260" y="1528702"/>
                      <a:pt x="1103689" y="1573576"/>
                      <a:pt x="1034508" y="1574324"/>
                    </a:cubicBezTo>
                    <a:cubicBezTo>
                      <a:pt x="875954" y="1576194"/>
                      <a:pt x="717026" y="1574324"/>
                      <a:pt x="558098" y="1574324"/>
                    </a:cubicBezTo>
                    <a:cubicBezTo>
                      <a:pt x="464610" y="1574324"/>
                      <a:pt x="370749" y="1574324"/>
                      <a:pt x="277262" y="1574324"/>
                    </a:cubicBezTo>
                    <a:cubicBezTo>
                      <a:pt x="255947" y="1574324"/>
                      <a:pt x="234258" y="1574324"/>
                      <a:pt x="212943" y="1574324"/>
                    </a:cubicBezTo>
                    <a:cubicBezTo>
                      <a:pt x="161712" y="1574324"/>
                      <a:pt x="113473" y="1553383"/>
                      <a:pt x="81313" y="1512248"/>
                    </a:cubicBezTo>
                    <a:cubicBezTo>
                      <a:pt x="42796" y="1463261"/>
                      <a:pt x="46910" y="1406047"/>
                      <a:pt x="46910" y="1348459"/>
                    </a:cubicBezTo>
                    <a:cubicBezTo>
                      <a:pt x="46910" y="1269556"/>
                      <a:pt x="46910" y="1190653"/>
                      <a:pt x="46910" y="1111749"/>
                    </a:cubicBezTo>
                    <a:cubicBezTo>
                      <a:pt x="46910" y="898225"/>
                      <a:pt x="46910" y="684326"/>
                      <a:pt x="46910" y="470801"/>
                    </a:cubicBezTo>
                    <a:cubicBezTo>
                      <a:pt x="46910" y="398629"/>
                      <a:pt x="46910" y="326457"/>
                      <a:pt x="46910" y="254285"/>
                    </a:cubicBezTo>
                    <a:cubicBezTo>
                      <a:pt x="46910" y="239701"/>
                      <a:pt x="46910" y="225117"/>
                      <a:pt x="46910" y="210159"/>
                    </a:cubicBezTo>
                    <a:cubicBezTo>
                      <a:pt x="47284" y="155189"/>
                      <a:pt x="73460" y="103584"/>
                      <a:pt x="119830" y="73294"/>
                    </a:cubicBezTo>
                    <a:cubicBezTo>
                      <a:pt x="174052" y="38143"/>
                      <a:pt x="243233" y="46744"/>
                      <a:pt x="305308" y="46744"/>
                    </a:cubicBezTo>
                    <a:cubicBezTo>
                      <a:pt x="404405" y="46744"/>
                      <a:pt x="503501" y="46744"/>
                      <a:pt x="602597" y="46744"/>
                    </a:cubicBezTo>
                    <a:cubicBezTo>
                      <a:pt x="705433" y="46744"/>
                      <a:pt x="808269" y="46744"/>
                      <a:pt x="910731" y="46744"/>
                    </a:cubicBezTo>
                    <a:cubicBezTo>
                      <a:pt x="942517" y="46744"/>
                      <a:pt x="974676" y="46744"/>
                      <a:pt x="1006462" y="46744"/>
                    </a:cubicBezTo>
                    <a:cubicBezTo>
                      <a:pt x="1029273" y="46744"/>
                      <a:pt x="1051336" y="45996"/>
                      <a:pt x="1073773" y="51605"/>
                    </a:cubicBezTo>
                    <a:cubicBezTo>
                      <a:pt x="1145571" y="69928"/>
                      <a:pt x="1194932" y="134995"/>
                      <a:pt x="1196054" y="207915"/>
                    </a:cubicBezTo>
                    <a:cubicBezTo>
                      <a:pt x="1196428" y="237831"/>
                      <a:pt x="1243171" y="238205"/>
                      <a:pt x="1242798" y="207915"/>
                    </a:cubicBezTo>
                    <a:cubicBezTo>
                      <a:pt x="1241676" y="128264"/>
                      <a:pt x="1195680" y="53475"/>
                      <a:pt x="1122760" y="19819"/>
                    </a:cubicBezTo>
                    <a:cubicBezTo>
                      <a:pt x="1088731" y="4113"/>
                      <a:pt x="1053580" y="0"/>
                      <a:pt x="1016933" y="0"/>
                    </a:cubicBezTo>
                    <a:cubicBezTo>
                      <a:pt x="939899" y="0"/>
                      <a:pt x="862492" y="0"/>
                      <a:pt x="785458" y="0"/>
                    </a:cubicBezTo>
                    <a:cubicBezTo>
                      <a:pt x="598110" y="0"/>
                      <a:pt x="411136" y="0"/>
                      <a:pt x="223787" y="0"/>
                    </a:cubicBezTo>
                    <a:cubicBezTo>
                      <a:pt x="185271" y="0"/>
                      <a:pt x="148250" y="5235"/>
                      <a:pt x="113473" y="22811"/>
                    </a:cubicBezTo>
                    <a:cubicBezTo>
                      <a:pt x="44292" y="57962"/>
                      <a:pt x="1288" y="130882"/>
                      <a:pt x="166" y="207915"/>
                    </a:cubicBezTo>
                    <a:cubicBezTo>
                      <a:pt x="-208" y="246806"/>
                      <a:pt x="166" y="285697"/>
                      <a:pt x="166" y="324213"/>
                    </a:cubicBezTo>
                    <a:cubicBezTo>
                      <a:pt x="166" y="530633"/>
                      <a:pt x="166" y="737427"/>
                      <a:pt x="166" y="943846"/>
                    </a:cubicBezTo>
                    <a:cubicBezTo>
                      <a:pt x="166" y="1097913"/>
                      <a:pt x="-208" y="1251606"/>
                      <a:pt x="166" y="1405673"/>
                    </a:cubicBezTo>
                    <a:cubicBezTo>
                      <a:pt x="166" y="1522719"/>
                      <a:pt x="89914" y="1619572"/>
                      <a:pt x="208830" y="1620693"/>
                    </a:cubicBezTo>
                    <a:cubicBezTo>
                      <a:pt x="266418" y="1621441"/>
                      <a:pt x="324006" y="1620693"/>
                      <a:pt x="381594" y="1620693"/>
                    </a:cubicBezTo>
                    <a:cubicBezTo>
                      <a:pt x="582404" y="1620693"/>
                      <a:pt x="783215" y="1620693"/>
                      <a:pt x="984025" y="1620693"/>
                    </a:cubicBezTo>
                    <a:cubicBezTo>
                      <a:pt x="1000853" y="1620693"/>
                      <a:pt x="1017680" y="1621067"/>
                      <a:pt x="1034508" y="1620693"/>
                    </a:cubicBezTo>
                    <a:cubicBezTo>
                      <a:pt x="1108550" y="1619946"/>
                      <a:pt x="1178104" y="1580681"/>
                      <a:pt x="1215125" y="1515988"/>
                    </a:cubicBezTo>
                    <a:cubicBezTo>
                      <a:pt x="1246537" y="1461391"/>
                      <a:pt x="1242798" y="1402681"/>
                      <a:pt x="1242798" y="1342476"/>
                    </a:cubicBezTo>
                    <a:cubicBezTo>
                      <a:pt x="1242798" y="1148770"/>
                      <a:pt x="1242798" y="955065"/>
                      <a:pt x="1242798" y="761359"/>
                    </a:cubicBezTo>
                    <a:cubicBezTo>
                      <a:pt x="1242798" y="586351"/>
                      <a:pt x="1242798" y="411343"/>
                      <a:pt x="1242798" y="236709"/>
                    </a:cubicBezTo>
                    <a:cubicBezTo>
                      <a:pt x="1242798" y="226987"/>
                      <a:pt x="1242798" y="217264"/>
                      <a:pt x="1242798" y="207541"/>
                    </a:cubicBezTo>
                    <a:cubicBezTo>
                      <a:pt x="1242798" y="178000"/>
                      <a:pt x="1196054" y="177626"/>
                      <a:pt x="1196054" y="207915"/>
                    </a:cubicBezTo>
                    <a:close/>
                  </a:path>
                </a:pathLst>
              </a:custGeom>
              <a:solidFill>
                <a:srgbClr val="4C4442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8D0BF3-60B8-4B23-B5D8-49D3D0366755}"/>
                  </a:ext>
                </a:extLst>
              </p:cNvPr>
              <p:cNvSpPr/>
              <p:nvPr/>
            </p:nvSpPr>
            <p:spPr>
              <a:xfrm>
                <a:off x="7293318" y="2726939"/>
                <a:ext cx="358991" cy="287940"/>
              </a:xfrm>
              <a:custGeom>
                <a:avLst/>
                <a:gdLst>
                  <a:gd name="connsiteX0" fmla="*/ 360113 w 358990"/>
                  <a:gd name="connsiteY0" fmla="*/ 184357 h 287940"/>
                  <a:gd name="connsiteX1" fmla="*/ 360113 w 358990"/>
                  <a:gd name="connsiteY1" fmla="*/ 288688 h 287940"/>
                  <a:gd name="connsiteX2" fmla="*/ 126769 w 358990"/>
                  <a:gd name="connsiteY2" fmla="*/ 288688 h 287940"/>
                  <a:gd name="connsiteX3" fmla="*/ 0 w 358990"/>
                  <a:gd name="connsiteY3" fmla="*/ 161920 h 287940"/>
                  <a:gd name="connsiteX4" fmla="*/ 0 w 358990"/>
                  <a:gd name="connsiteY4" fmla="*/ 0 h 287940"/>
                  <a:gd name="connsiteX5" fmla="*/ 175756 w 358990"/>
                  <a:gd name="connsiteY5" fmla="*/ 0 h 287940"/>
                  <a:gd name="connsiteX6" fmla="*/ 360113 w 358990"/>
                  <a:gd name="connsiteY6" fmla="*/ 184357 h 287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990" h="287940">
                    <a:moveTo>
                      <a:pt x="360113" y="184357"/>
                    </a:moveTo>
                    <a:lnTo>
                      <a:pt x="360113" y="288688"/>
                    </a:lnTo>
                    <a:lnTo>
                      <a:pt x="126769" y="288688"/>
                    </a:lnTo>
                    <a:cubicBezTo>
                      <a:pt x="56840" y="288688"/>
                      <a:pt x="0" y="231848"/>
                      <a:pt x="0" y="161920"/>
                    </a:cubicBezTo>
                    <a:lnTo>
                      <a:pt x="0" y="0"/>
                    </a:lnTo>
                    <a:lnTo>
                      <a:pt x="175756" y="0"/>
                    </a:lnTo>
                    <a:cubicBezTo>
                      <a:pt x="277096" y="0"/>
                      <a:pt x="360113" y="83017"/>
                      <a:pt x="360113" y="184357"/>
                    </a:cubicBezTo>
                    <a:close/>
                  </a:path>
                </a:pathLst>
              </a:custGeom>
              <a:solidFill>
                <a:srgbClr val="FFA800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04DE12B-38D8-4E48-A2B8-C626339789C1}"/>
                  </a:ext>
                </a:extLst>
              </p:cNvPr>
              <p:cNvSpPr/>
              <p:nvPr/>
            </p:nvSpPr>
            <p:spPr>
              <a:xfrm>
                <a:off x="7269571" y="2701777"/>
                <a:ext cx="403865" cy="336554"/>
              </a:xfrm>
              <a:custGeom>
                <a:avLst/>
                <a:gdLst>
                  <a:gd name="connsiteX0" fmla="*/ 360675 w 403864"/>
                  <a:gd name="connsiteY0" fmla="*/ 209519 h 336553"/>
                  <a:gd name="connsiteX1" fmla="*/ 360675 w 403864"/>
                  <a:gd name="connsiteY1" fmla="*/ 313850 h 336553"/>
                  <a:gd name="connsiteX2" fmla="*/ 384234 w 403864"/>
                  <a:gd name="connsiteY2" fmla="*/ 290291 h 336553"/>
                  <a:gd name="connsiteX3" fmla="*/ 173327 w 403864"/>
                  <a:gd name="connsiteY3" fmla="*/ 290291 h 336553"/>
                  <a:gd name="connsiteX4" fmla="*/ 70117 w 403864"/>
                  <a:gd name="connsiteY4" fmla="*/ 251401 h 336553"/>
                  <a:gd name="connsiteX5" fmla="*/ 47680 w 403864"/>
                  <a:gd name="connsiteY5" fmla="*/ 141460 h 336553"/>
                  <a:gd name="connsiteX6" fmla="*/ 47680 w 403864"/>
                  <a:gd name="connsiteY6" fmla="*/ 24788 h 336553"/>
                  <a:gd name="connsiteX7" fmla="*/ 24122 w 403864"/>
                  <a:gd name="connsiteY7" fmla="*/ 48347 h 336553"/>
                  <a:gd name="connsiteX8" fmla="*/ 191277 w 403864"/>
                  <a:gd name="connsiteY8" fmla="*/ 48347 h 336553"/>
                  <a:gd name="connsiteX9" fmla="*/ 360675 w 403864"/>
                  <a:gd name="connsiteY9" fmla="*/ 209519 h 336553"/>
                  <a:gd name="connsiteX10" fmla="*/ 407419 w 403864"/>
                  <a:gd name="connsiteY10" fmla="*/ 209519 h 336553"/>
                  <a:gd name="connsiteX11" fmla="*/ 258587 w 403864"/>
                  <a:gd name="connsiteY11" fmla="*/ 10204 h 336553"/>
                  <a:gd name="connsiteX12" fmla="*/ 91432 w 403864"/>
                  <a:gd name="connsiteY12" fmla="*/ 1603 h 336553"/>
                  <a:gd name="connsiteX13" fmla="*/ 23748 w 403864"/>
                  <a:gd name="connsiteY13" fmla="*/ 1603 h 336553"/>
                  <a:gd name="connsiteX14" fmla="*/ 189 w 403864"/>
                  <a:gd name="connsiteY14" fmla="*/ 25162 h 336553"/>
                  <a:gd name="connsiteX15" fmla="*/ 189 w 403864"/>
                  <a:gd name="connsiteY15" fmla="*/ 131737 h 336553"/>
                  <a:gd name="connsiteX16" fmla="*/ 18512 w 403864"/>
                  <a:gd name="connsiteY16" fmla="*/ 259628 h 336553"/>
                  <a:gd name="connsiteX17" fmla="*/ 155377 w 403864"/>
                  <a:gd name="connsiteY17" fmla="*/ 337409 h 336553"/>
                  <a:gd name="connsiteX18" fmla="*/ 274293 w 403864"/>
                  <a:gd name="connsiteY18" fmla="*/ 337409 h 336553"/>
                  <a:gd name="connsiteX19" fmla="*/ 383486 w 403864"/>
                  <a:gd name="connsiteY19" fmla="*/ 337409 h 336553"/>
                  <a:gd name="connsiteX20" fmla="*/ 407045 w 403864"/>
                  <a:gd name="connsiteY20" fmla="*/ 313850 h 336553"/>
                  <a:gd name="connsiteX21" fmla="*/ 407045 w 403864"/>
                  <a:gd name="connsiteY21" fmla="*/ 209519 h 336553"/>
                  <a:gd name="connsiteX22" fmla="*/ 360675 w 403864"/>
                  <a:gd name="connsiteY22" fmla="*/ 209519 h 33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3864" h="336553">
                    <a:moveTo>
                      <a:pt x="360675" y="209519"/>
                    </a:moveTo>
                    <a:cubicBezTo>
                      <a:pt x="360675" y="244296"/>
                      <a:pt x="360675" y="279073"/>
                      <a:pt x="360675" y="313850"/>
                    </a:cubicBezTo>
                    <a:cubicBezTo>
                      <a:pt x="368528" y="305997"/>
                      <a:pt x="376381" y="298144"/>
                      <a:pt x="384234" y="290291"/>
                    </a:cubicBezTo>
                    <a:cubicBezTo>
                      <a:pt x="313932" y="290291"/>
                      <a:pt x="243629" y="290291"/>
                      <a:pt x="173327" y="290291"/>
                    </a:cubicBezTo>
                    <a:cubicBezTo>
                      <a:pt x="133688" y="290291"/>
                      <a:pt x="96668" y="284682"/>
                      <a:pt x="70117" y="251401"/>
                    </a:cubicBezTo>
                    <a:cubicBezTo>
                      <a:pt x="44315" y="218867"/>
                      <a:pt x="47680" y="180351"/>
                      <a:pt x="47680" y="141460"/>
                    </a:cubicBezTo>
                    <a:cubicBezTo>
                      <a:pt x="47680" y="102569"/>
                      <a:pt x="47680" y="63679"/>
                      <a:pt x="47680" y="24788"/>
                    </a:cubicBezTo>
                    <a:cubicBezTo>
                      <a:pt x="39827" y="32641"/>
                      <a:pt x="31974" y="40494"/>
                      <a:pt x="24122" y="48347"/>
                    </a:cubicBezTo>
                    <a:cubicBezTo>
                      <a:pt x="79840" y="48347"/>
                      <a:pt x="135558" y="48347"/>
                      <a:pt x="191277" y="48347"/>
                    </a:cubicBezTo>
                    <a:cubicBezTo>
                      <a:pt x="282520" y="48347"/>
                      <a:pt x="359179" y="115283"/>
                      <a:pt x="360675" y="209519"/>
                    </a:cubicBezTo>
                    <a:cubicBezTo>
                      <a:pt x="361049" y="239434"/>
                      <a:pt x="407793" y="239808"/>
                      <a:pt x="407419" y="209519"/>
                    </a:cubicBezTo>
                    <a:cubicBezTo>
                      <a:pt x="406297" y="118275"/>
                      <a:pt x="346465" y="36754"/>
                      <a:pt x="258587" y="10204"/>
                    </a:cubicBezTo>
                    <a:cubicBezTo>
                      <a:pt x="206608" y="-5502"/>
                      <a:pt x="145281" y="1603"/>
                      <a:pt x="91432" y="1603"/>
                    </a:cubicBezTo>
                    <a:cubicBezTo>
                      <a:pt x="68995" y="1603"/>
                      <a:pt x="46559" y="1603"/>
                      <a:pt x="23748" y="1603"/>
                    </a:cubicBezTo>
                    <a:cubicBezTo>
                      <a:pt x="11033" y="1603"/>
                      <a:pt x="189" y="12448"/>
                      <a:pt x="189" y="25162"/>
                    </a:cubicBezTo>
                    <a:cubicBezTo>
                      <a:pt x="189" y="60687"/>
                      <a:pt x="189" y="96212"/>
                      <a:pt x="189" y="131737"/>
                    </a:cubicBezTo>
                    <a:cubicBezTo>
                      <a:pt x="189" y="175863"/>
                      <a:pt x="-3177" y="219615"/>
                      <a:pt x="18512" y="259628"/>
                    </a:cubicBezTo>
                    <a:cubicBezTo>
                      <a:pt x="45811" y="310111"/>
                      <a:pt x="99285" y="337409"/>
                      <a:pt x="155377" y="337409"/>
                    </a:cubicBezTo>
                    <a:cubicBezTo>
                      <a:pt x="195016" y="337409"/>
                      <a:pt x="234655" y="337409"/>
                      <a:pt x="274293" y="337409"/>
                    </a:cubicBezTo>
                    <a:cubicBezTo>
                      <a:pt x="310566" y="337409"/>
                      <a:pt x="347213" y="337409"/>
                      <a:pt x="383486" y="337409"/>
                    </a:cubicBezTo>
                    <a:cubicBezTo>
                      <a:pt x="396200" y="337409"/>
                      <a:pt x="407045" y="326564"/>
                      <a:pt x="407045" y="313850"/>
                    </a:cubicBezTo>
                    <a:cubicBezTo>
                      <a:pt x="407045" y="279073"/>
                      <a:pt x="407045" y="244296"/>
                      <a:pt x="407045" y="209519"/>
                    </a:cubicBezTo>
                    <a:cubicBezTo>
                      <a:pt x="407419" y="179603"/>
                      <a:pt x="360675" y="179229"/>
                      <a:pt x="360675" y="209519"/>
                    </a:cubicBezTo>
                    <a:close/>
                  </a:path>
                </a:pathLst>
              </a:custGeom>
              <a:solidFill>
                <a:srgbClr val="4C4442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6B9F418-FF9F-4F9F-B484-65D045C3D1DB}"/>
                  </a:ext>
                </a:extLst>
              </p:cNvPr>
              <p:cNvSpPr/>
              <p:nvPr/>
            </p:nvSpPr>
            <p:spPr>
              <a:xfrm>
                <a:off x="6539438" y="2881379"/>
                <a:ext cx="93487" cy="205672"/>
              </a:xfrm>
              <a:custGeom>
                <a:avLst/>
                <a:gdLst>
                  <a:gd name="connsiteX0" fmla="*/ 52727 w 93487"/>
                  <a:gd name="connsiteY0" fmla="*/ 207915 h 205671"/>
                  <a:gd name="connsiteX1" fmla="*/ 44126 w 93487"/>
                  <a:gd name="connsiteY1" fmla="*/ 207915 h 205671"/>
                  <a:gd name="connsiteX2" fmla="*/ 0 w 93487"/>
                  <a:gd name="connsiteY2" fmla="*/ 163789 h 205671"/>
                  <a:gd name="connsiteX3" fmla="*/ 0 w 93487"/>
                  <a:gd name="connsiteY3" fmla="*/ 44126 h 205671"/>
                  <a:gd name="connsiteX4" fmla="*/ 44126 w 93487"/>
                  <a:gd name="connsiteY4" fmla="*/ 0 h 205671"/>
                  <a:gd name="connsiteX5" fmla="*/ 52727 w 93487"/>
                  <a:gd name="connsiteY5" fmla="*/ 0 h 205671"/>
                  <a:gd name="connsiteX6" fmla="*/ 96853 w 93487"/>
                  <a:gd name="connsiteY6" fmla="*/ 44126 h 205671"/>
                  <a:gd name="connsiteX7" fmla="*/ 96853 w 93487"/>
                  <a:gd name="connsiteY7" fmla="*/ 163789 h 205671"/>
                  <a:gd name="connsiteX8" fmla="*/ 52727 w 93487"/>
                  <a:gd name="connsiteY8" fmla="*/ 207915 h 205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487" h="205671">
                    <a:moveTo>
                      <a:pt x="52727" y="207915"/>
                    </a:moveTo>
                    <a:lnTo>
                      <a:pt x="44126" y="207915"/>
                    </a:lnTo>
                    <a:cubicBezTo>
                      <a:pt x="19819" y="207915"/>
                      <a:pt x="0" y="188096"/>
                      <a:pt x="0" y="163789"/>
                    </a:cubicBezTo>
                    <a:lnTo>
                      <a:pt x="0" y="44126"/>
                    </a:lnTo>
                    <a:cubicBezTo>
                      <a:pt x="0" y="19819"/>
                      <a:pt x="19819" y="0"/>
                      <a:pt x="44126" y="0"/>
                    </a:cubicBezTo>
                    <a:lnTo>
                      <a:pt x="52727" y="0"/>
                    </a:lnTo>
                    <a:cubicBezTo>
                      <a:pt x="77033" y="0"/>
                      <a:pt x="96853" y="19819"/>
                      <a:pt x="96853" y="44126"/>
                    </a:cubicBezTo>
                    <a:lnTo>
                      <a:pt x="96853" y="163789"/>
                    </a:lnTo>
                    <a:cubicBezTo>
                      <a:pt x="96853" y="188096"/>
                      <a:pt x="77033" y="207915"/>
                      <a:pt x="52727" y="2079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1151A5D-C6C6-4456-A1AA-B055121F5FDC}"/>
                  </a:ext>
                </a:extLst>
              </p:cNvPr>
              <p:cNvSpPr/>
              <p:nvPr/>
            </p:nvSpPr>
            <p:spPr>
              <a:xfrm>
                <a:off x="6413043" y="3403481"/>
                <a:ext cx="766595" cy="424736"/>
              </a:xfrm>
              <a:custGeom>
                <a:avLst/>
                <a:gdLst>
                  <a:gd name="connsiteX0" fmla="*/ 671238 w 766594"/>
                  <a:gd name="connsiteY0" fmla="*/ 433780 h 433780"/>
                  <a:gd name="connsiteX1" fmla="*/ 95357 w 766594"/>
                  <a:gd name="connsiteY1" fmla="*/ 433780 h 433780"/>
                  <a:gd name="connsiteX2" fmla="*/ 0 w 766594"/>
                  <a:gd name="connsiteY2" fmla="*/ 338424 h 433780"/>
                  <a:gd name="connsiteX3" fmla="*/ 0 w 766594"/>
                  <a:gd name="connsiteY3" fmla="*/ 95357 h 433780"/>
                  <a:gd name="connsiteX4" fmla="*/ 95357 w 766594"/>
                  <a:gd name="connsiteY4" fmla="*/ 0 h 433780"/>
                  <a:gd name="connsiteX5" fmla="*/ 671238 w 766594"/>
                  <a:gd name="connsiteY5" fmla="*/ 0 h 433780"/>
                  <a:gd name="connsiteX6" fmla="*/ 766595 w 766594"/>
                  <a:gd name="connsiteY6" fmla="*/ 95357 h 433780"/>
                  <a:gd name="connsiteX7" fmla="*/ 766595 w 766594"/>
                  <a:gd name="connsiteY7" fmla="*/ 338424 h 433780"/>
                  <a:gd name="connsiteX8" fmla="*/ 671238 w 766594"/>
                  <a:gd name="connsiteY8" fmla="*/ 433780 h 433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6594" h="433780">
                    <a:moveTo>
                      <a:pt x="671238" y="433780"/>
                    </a:moveTo>
                    <a:lnTo>
                      <a:pt x="95357" y="433780"/>
                    </a:lnTo>
                    <a:cubicBezTo>
                      <a:pt x="43004" y="433780"/>
                      <a:pt x="0" y="390776"/>
                      <a:pt x="0" y="338424"/>
                    </a:cubicBezTo>
                    <a:lnTo>
                      <a:pt x="0" y="95357"/>
                    </a:lnTo>
                    <a:cubicBezTo>
                      <a:pt x="0" y="43004"/>
                      <a:pt x="43004" y="0"/>
                      <a:pt x="95357" y="0"/>
                    </a:cubicBezTo>
                    <a:lnTo>
                      <a:pt x="671238" y="0"/>
                    </a:lnTo>
                    <a:cubicBezTo>
                      <a:pt x="723591" y="0"/>
                      <a:pt x="766595" y="43004"/>
                      <a:pt x="766595" y="95357"/>
                    </a:cubicBezTo>
                    <a:lnTo>
                      <a:pt x="766595" y="338424"/>
                    </a:lnTo>
                    <a:cubicBezTo>
                      <a:pt x="766595" y="390776"/>
                      <a:pt x="723965" y="433780"/>
                      <a:pt x="671238" y="4337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91CF5E8-1795-4051-9E9B-41C3A687561D}"/>
                  </a:ext>
                </a:extLst>
              </p:cNvPr>
              <p:cNvSpPr/>
              <p:nvPr/>
            </p:nvSpPr>
            <p:spPr>
              <a:xfrm>
                <a:off x="6389204" y="3371460"/>
                <a:ext cx="811469" cy="478654"/>
              </a:xfrm>
              <a:custGeom>
                <a:avLst/>
                <a:gdLst>
                  <a:gd name="connsiteX0" fmla="*/ 695077 w 811468"/>
                  <a:gd name="connsiteY0" fmla="*/ 433573 h 478654"/>
                  <a:gd name="connsiteX1" fmla="*/ 290839 w 811468"/>
                  <a:gd name="connsiteY1" fmla="*/ 433573 h 478654"/>
                  <a:gd name="connsiteX2" fmla="*/ 122562 w 811468"/>
                  <a:gd name="connsiteY2" fmla="*/ 433573 h 478654"/>
                  <a:gd name="connsiteX3" fmla="*/ 47024 w 811468"/>
                  <a:gd name="connsiteY3" fmla="*/ 361027 h 478654"/>
                  <a:gd name="connsiteX4" fmla="*/ 47024 w 811468"/>
                  <a:gd name="connsiteY4" fmla="*/ 276514 h 478654"/>
                  <a:gd name="connsiteX5" fmla="*/ 47024 w 811468"/>
                  <a:gd name="connsiteY5" fmla="*/ 149372 h 478654"/>
                  <a:gd name="connsiteX6" fmla="*/ 78436 w 811468"/>
                  <a:gd name="connsiteY6" fmla="*/ 58502 h 478654"/>
                  <a:gd name="connsiteX7" fmla="*/ 142007 w 811468"/>
                  <a:gd name="connsiteY7" fmla="*/ 46162 h 478654"/>
                  <a:gd name="connsiteX8" fmla="*/ 229137 w 811468"/>
                  <a:gd name="connsiteY8" fmla="*/ 46162 h 478654"/>
                  <a:gd name="connsiteX9" fmla="*/ 682737 w 811468"/>
                  <a:gd name="connsiteY9" fmla="*/ 46162 h 478654"/>
                  <a:gd name="connsiteX10" fmla="*/ 759396 w 811468"/>
                  <a:gd name="connsiteY10" fmla="*/ 86174 h 478654"/>
                  <a:gd name="connsiteX11" fmla="*/ 766875 w 811468"/>
                  <a:gd name="connsiteY11" fmla="*/ 172557 h 478654"/>
                  <a:gd name="connsiteX12" fmla="*/ 766875 w 811468"/>
                  <a:gd name="connsiteY12" fmla="*/ 303813 h 478654"/>
                  <a:gd name="connsiteX13" fmla="*/ 761640 w 811468"/>
                  <a:gd name="connsiteY13" fmla="*/ 388699 h 478654"/>
                  <a:gd name="connsiteX14" fmla="*/ 695077 w 811468"/>
                  <a:gd name="connsiteY14" fmla="*/ 433573 h 478654"/>
                  <a:gd name="connsiteX15" fmla="*/ 695077 w 811468"/>
                  <a:gd name="connsiteY15" fmla="*/ 480316 h 478654"/>
                  <a:gd name="connsiteX16" fmla="*/ 813993 w 811468"/>
                  <a:gd name="connsiteY16" fmla="*/ 360653 h 478654"/>
                  <a:gd name="connsiteX17" fmla="*/ 813993 w 811468"/>
                  <a:gd name="connsiteY17" fmla="*/ 262304 h 478654"/>
                  <a:gd name="connsiteX18" fmla="*/ 813993 w 811468"/>
                  <a:gd name="connsiteY18" fmla="*/ 135910 h 478654"/>
                  <a:gd name="connsiteX19" fmla="*/ 759396 w 811468"/>
                  <a:gd name="connsiteY19" fmla="*/ 18864 h 478654"/>
                  <a:gd name="connsiteX20" fmla="*/ 675258 w 811468"/>
                  <a:gd name="connsiteY20" fmla="*/ 166 h 478654"/>
                  <a:gd name="connsiteX21" fmla="*/ 583640 w 811468"/>
                  <a:gd name="connsiteY21" fmla="*/ 166 h 478654"/>
                  <a:gd name="connsiteX22" fmla="*/ 305423 w 811468"/>
                  <a:gd name="connsiteY22" fmla="*/ 166 h 478654"/>
                  <a:gd name="connsiteX23" fmla="*/ 122562 w 811468"/>
                  <a:gd name="connsiteY23" fmla="*/ 166 h 478654"/>
                  <a:gd name="connsiteX24" fmla="*/ 5142 w 811468"/>
                  <a:gd name="connsiteY24" fmla="*/ 87296 h 478654"/>
                  <a:gd name="connsiteX25" fmla="*/ 1028 w 811468"/>
                  <a:gd name="connsiteY25" fmla="*/ 183027 h 478654"/>
                  <a:gd name="connsiteX26" fmla="*/ 1028 w 811468"/>
                  <a:gd name="connsiteY26" fmla="*/ 319892 h 478654"/>
                  <a:gd name="connsiteX27" fmla="*/ 19726 w 811468"/>
                  <a:gd name="connsiteY27" fmla="*/ 426094 h 478654"/>
                  <a:gd name="connsiteX28" fmla="*/ 127797 w 811468"/>
                  <a:gd name="connsiteY28" fmla="*/ 480690 h 478654"/>
                  <a:gd name="connsiteX29" fmla="*/ 204082 w 811468"/>
                  <a:gd name="connsiteY29" fmla="*/ 480690 h 478654"/>
                  <a:gd name="connsiteX30" fmla="*/ 684606 w 811468"/>
                  <a:gd name="connsiteY30" fmla="*/ 480690 h 478654"/>
                  <a:gd name="connsiteX31" fmla="*/ 695451 w 811468"/>
                  <a:gd name="connsiteY31" fmla="*/ 480690 h 478654"/>
                  <a:gd name="connsiteX32" fmla="*/ 695077 w 811468"/>
                  <a:gd name="connsiteY32" fmla="*/ 433573 h 47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1468" h="478654">
                    <a:moveTo>
                      <a:pt x="695077" y="433573"/>
                    </a:moveTo>
                    <a:cubicBezTo>
                      <a:pt x="560456" y="433573"/>
                      <a:pt x="425834" y="433573"/>
                      <a:pt x="290839" y="433573"/>
                    </a:cubicBezTo>
                    <a:cubicBezTo>
                      <a:pt x="234746" y="433573"/>
                      <a:pt x="178654" y="433947"/>
                      <a:pt x="122562" y="433573"/>
                    </a:cubicBezTo>
                    <a:cubicBezTo>
                      <a:pt x="81053" y="433199"/>
                      <a:pt x="48146" y="403283"/>
                      <a:pt x="47024" y="361027"/>
                    </a:cubicBezTo>
                    <a:cubicBezTo>
                      <a:pt x="46650" y="332980"/>
                      <a:pt x="47024" y="304934"/>
                      <a:pt x="47024" y="276514"/>
                    </a:cubicBezTo>
                    <a:cubicBezTo>
                      <a:pt x="47024" y="234258"/>
                      <a:pt x="47024" y="192002"/>
                      <a:pt x="47024" y="149372"/>
                    </a:cubicBezTo>
                    <a:cubicBezTo>
                      <a:pt x="47024" y="114968"/>
                      <a:pt x="46276" y="80565"/>
                      <a:pt x="78436" y="58502"/>
                    </a:cubicBezTo>
                    <a:cubicBezTo>
                      <a:pt x="98255" y="45040"/>
                      <a:pt x="119570" y="46162"/>
                      <a:pt x="142007" y="46162"/>
                    </a:cubicBezTo>
                    <a:cubicBezTo>
                      <a:pt x="171175" y="46162"/>
                      <a:pt x="199969" y="46162"/>
                      <a:pt x="229137" y="46162"/>
                    </a:cubicBezTo>
                    <a:cubicBezTo>
                      <a:pt x="380212" y="46162"/>
                      <a:pt x="531288" y="46162"/>
                      <a:pt x="682737" y="46162"/>
                    </a:cubicBezTo>
                    <a:cubicBezTo>
                      <a:pt x="714522" y="46162"/>
                      <a:pt x="744064" y="55511"/>
                      <a:pt x="759396" y="86174"/>
                    </a:cubicBezTo>
                    <a:cubicBezTo>
                      <a:pt x="771737" y="110855"/>
                      <a:pt x="766875" y="145632"/>
                      <a:pt x="766875" y="172557"/>
                    </a:cubicBezTo>
                    <a:cubicBezTo>
                      <a:pt x="766875" y="216309"/>
                      <a:pt x="766875" y="260060"/>
                      <a:pt x="766875" y="303813"/>
                    </a:cubicBezTo>
                    <a:cubicBezTo>
                      <a:pt x="766875" y="329989"/>
                      <a:pt x="771737" y="364018"/>
                      <a:pt x="761640" y="388699"/>
                    </a:cubicBezTo>
                    <a:cubicBezTo>
                      <a:pt x="750421" y="415997"/>
                      <a:pt x="723871" y="432451"/>
                      <a:pt x="695077" y="433573"/>
                    </a:cubicBezTo>
                    <a:cubicBezTo>
                      <a:pt x="665161" y="434321"/>
                      <a:pt x="664787" y="481064"/>
                      <a:pt x="695077" y="480316"/>
                    </a:cubicBezTo>
                    <a:cubicBezTo>
                      <a:pt x="761266" y="478446"/>
                      <a:pt x="812497" y="426842"/>
                      <a:pt x="813993" y="360653"/>
                    </a:cubicBezTo>
                    <a:cubicBezTo>
                      <a:pt x="814741" y="327745"/>
                      <a:pt x="813993" y="295212"/>
                      <a:pt x="813993" y="262304"/>
                    </a:cubicBezTo>
                    <a:cubicBezTo>
                      <a:pt x="813993" y="220048"/>
                      <a:pt x="813993" y="178166"/>
                      <a:pt x="813993" y="135910"/>
                    </a:cubicBezTo>
                    <a:cubicBezTo>
                      <a:pt x="813993" y="88792"/>
                      <a:pt x="800905" y="46162"/>
                      <a:pt x="759396" y="18864"/>
                    </a:cubicBezTo>
                    <a:cubicBezTo>
                      <a:pt x="733594" y="1662"/>
                      <a:pt x="704800" y="166"/>
                      <a:pt x="675258" y="166"/>
                    </a:cubicBezTo>
                    <a:cubicBezTo>
                      <a:pt x="644594" y="166"/>
                      <a:pt x="613930" y="166"/>
                      <a:pt x="583640" y="166"/>
                    </a:cubicBezTo>
                    <a:cubicBezTo>
                      <a:pt x="490901" y="166"/>
                      <a:pt x="398162" y="166"/>
                      <a:pt x="305423" y="166"/>
                    </a:cubicBezTo>
                    <a:cubicBezTo>
                      <a:pt x="244469" y="166"/>
                      <a:pt x="183515" y="-208"/>
                      <a:pt x="122562" y="166"/>
                    </a:cubicBezTo>
                    <a:cubicBezTo>
                      <a:pt x="68713" y="540"/>
                      <a:pt x="19726" y="34570"/>
                      <a:pt x="5142" y="87296"/>
                    </a:cubicBezTo>
                    <a:cubicBezTo>
                      <a:pt x="-3085" y="117212"/>
                      <a:pt x="1028" y="152363"/>
                      <a:pt x="1028" y="183027"/>
                    </a:cubicBezTo>
                    <a:cubicBezTo>
                      <a:pt x="1028" y="228649"/>
                      <a:pt x="1028" y="274271"/>
                      <a:pt x="1028" y="319892"/>
                    </a:cubicBezTo>
                    <a:cubicBezTo>
                      <a:pt x="1028" y="356913"/>
                      <a:pt x="-1589" y="393560"/>
                      <a:pt x="19726" y="426094"/>
                    </a:cubicBezTo>
                    <a:cubicBezTo>
                      <a:pt x="44406" y="463489"/>
                      <a:pt x="84419" y="480690"/>
                      <a:pt x="127797" y="480690"/>
                    </a:cubicBezTo>
                    <a:cubicBezTo>
                      <a:pt x="153225" y="480690"/>
                      <a:pt x="178654" y="480690"/>
                      <a:pt x="204082" y="480690"/>
                    </a:cubicBezTo>
                    <a:cubicBezTo>
                      <a:pt x="364132" y="480690"/>
                      <a:pt x="524557" y="480690"/>
                      <a:pt x="684606" y="480690"/>
                    </a:cubicBezTo>
                    <a:cubicBezTo>
                      <a:pt x="688346" y="480690"/>
                      <a:pt x="692085" y="480690"/>
                      <a:pt x="695451" y="480690"/>
                    </a:cubicBezTo>
                    <a:cubicBezTo>
                      <a:pt x="725367" y="480316"/>
                      <a:pt x="725367" y="433573"/>
                      <a:pt x="695077" y="433573"/>
                    </a:cubicBezTo>
                    <a:close/>
                  </a:path>
                </a:pathLst>
              </a:custGeom>
              <a:solidFill>
                <a:srgbClr val="4C4442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BA39F6D-6513-42B1-BE48-D8CD4F8DFA8F}"/>
                  </a:ext>
                </a:extLst>
              </p:cNvPr>
              <p:cNvSpPr/>
              <p:nvPr/>
            </p:nvSpPr>
            <p:spPr>
              <a:xfrm>
                <a:off x="7293318" y="3611327"/>
                <a:ext cx="71050" cy="3739"/>
              </a:xfrm>
              <a:custGeom>
                <a:avLst/>
                <a:gdLst>
                  <a:gd name="connsiteX0" fmla="*/ 0 w 71050"/>
                  <a:gd name="connsiteY0" fmla="*/ 0 h 0"/>
                  <a:gd name="connsiteX1" fmla="*/ 73294 w 710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0">
                    <a:moveTo>
                      <a:pt x="0" y="0"/>
                    </a:moveTo>
                    <a:lnTo>
                      <a:pt x="73294" y="0"/>
                    </a:lnTo>
                  </a:path>
                </a:pathLst>
              </a:custGeom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076675C-C5D4-4F45-A3B0-EE625D115D8C}"/>
                  </a:ext>
                </a:extLst>
              </p:cNvPr>
              <p:cNvSpPr/>
              <p:nvPr/>
            </p:nvSpPr>
            <p:spPr>
              <a:xfrm>
                <a:off x="7270881" y="3588142"/>
                <a:ext cx="115924" cy="44874"/>
              </a:xfrm>
              <a:custGeom>
                <a:avLst/>
                <a:gdLst>
                  <a:gd name="connsiteX0" fmla="*/ 22437 w 115924"/>
                  <a:gd name="connsiteY0" fmla="*/ 46744 h 44873"/>
                  <a:gd name="connsiteX1" fmla="*/ 95731 w 115924"/>
                  <a:gd name="connsiteY1" fmla="*/ 46744 h 44873"/>
                  <a:gd name="connsiteX2" fmla="*/ 95731 w 115924"/>
                  <a:gd name="connsiteY2" fmla="*/ 0 h 44873"/>
                  <a:gd name="connsiteX3" fmla="*/ 22437 w 115924"/>
                  <a:gd name="connsiteY3" fmla="*/ 0 h 44873"/>
                  <a:gd name="connsiteX4" fmla="*/ 22437 w 115924"/>
                  <a:gd name="connsiteY4" fmla="*/ 46744 h 44873"/>
                  <a:gd name="connsiteX5" fmla="*/ 22437 w 115924"/>
                  <a:gd name="connsiteY5" fmla="*/ 46744 h 4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924" h="44873">
                    <a:moveTo>
                      <a:pt x="22437" y="46744"/>
                    </a:moveTo>
                    <a:cubicBezTo>
                      <a:pt x="46744" y="46744"/>
                      <a:pt x="71424" y="46744"/>
                      <a:pt x="95731" y="46744"/>
                    </a:cubicBezTo>
                    <a:cubicBezTo>
                      <a:pt x="125647" y="46744"/>
                      <a:pt x="126021" y="0"/>
                      <a:pt x="95731" y="0"/>
                    </a:cubicBezTo>
                    <a:cubicBezTo>
                      <a:pt x="71424" y="0"/>
                      <a:pt x="46744" y="0"/>
                      <a:pt x="22437" y="0"/>
                    </a:cubicBezTo>
                    <a:cubicBezTo>
                      <a:pt x="-7479" y="0"/>
                      <a:pt x="-7479" y="46744"/>
                      <a:pt x="22437" y="46744"/>
                    </a:cubicBezTo>
                    <a:lnTo>
                      <a:pt x="22437" y="46744"/>
                    </a:lnTo>
                    <a:close/>
                  </a:path>
                </a:pathLst>
              </a:custGeom>
              <a:solidFill>
                <a:srgbClr val="4C4442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590CA1-4A5C-4B62-AE6A-83A54AA53969}"/>
                  </a:ext>
                </a:extLst>
              </p:cNvPr>
              <p:cNvSpPr/>
              <p:nvPr/>
            </p:nvSpPr>
            <p:spPr>
              <a:xfrm>
                <a:off x="6724169" y="3511857"/>
                <a:ext cx="157058" cy="179495"/>
              </a:xfrm>
              <a:custGeom>
                <a:avLst/>
                <a:gdLst>
                  <a:gd name="connsiteX0" fmla="*/ 80025 w 157058"/>
                  <a:gd name="connsiteY0" fmla="*/ 0 h 179495"/>
                  <a:gd name="connsiteX1" fmla="*/ 0 w 157058"/>
                  <a:gd name="connsiteY1" fmla="*/ 90496 h 179495"/>
                  <a:gd name="connsiteX2" fmla="*/ 80025 w 157058"/>
                  <a:gd name="connsiteY2" fmla="*/ 180991 h 179495"/>
                  <a:gd name="connsiteX3" fmla="*/ 160050 w 157058"/>
                  <a:gd name="connsiteY3" fmla="*/ 90496 h 179495"/>
                  <a:gd name="connsiteX4" fmla="*/ 80025 w 157058"/>
                  <a:gd name="connsiteY4" fmla="*/ 0 h 179495"/>
                  <a:gd name="connsiteX5" fmla="*/ 80025 w 157058"/>
                  <a:gd name="connsiteY5" fmla="*/ 160050 h 179495"/>
                  <a:gd name="connsiteX6" fmla="*/ 18697 w 157058"/>
                  <a:gd name="connsiteY6" fmla="*/ 90870 h 179495"/>
                  <a:gd name="connsiteX7" fmla="*/ 80025 w 157058"/>
                  <a:gd name="connsiteY7" fmla="*/ 21689 h 179495"/>
                  <a:gd name="connsiteX8" fmla="*/ 141353 w 157058"/>
                  <a:gd name="connsiteY8" fmla="*/ 90870 h 179495"/>
                  <a:gd name="connsiteX9" fmla="*/ 80025 w 157058"/>
                  <a:gd name="connsiteY9" fmla="*/ 160050 h 17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058" h="179495">
                    <a:moveTo>
                      <a:pt x="80025" y="0"/>
                    </a:moveTo>
                    <a:cubicBezTo>
                      <a:pt x="35899" y="0"/>
                      <a:pt x="0" y="40387"/>
                      <a:pt x="0" y="90496"/>
                    </a:cubicBezTo>
                    <a:cubicBezTo>
                      <a:pt x="0" y="140231"/>
                      <a:pt x="35899" y="180991"/>
                      <a:pt x="80025" y="180991"/>
                    </a:cubicBezTo>
                    <a:cubicBezTo>
                      <a:pt x="124151" y="180991"/>
                      <a:pt x="160050" y="140605"/>
                      <a:pt x="160050" y="90496"/>
                    </a:cubicBezTo>
                    <a:cubicBezTo>
                      <a:pt x="160050" y="40760"/>
                      <a:pt x="124151" y="0"/>
                      <a:pt x="80025" y="0"/>
                    </a:cubicBezTo>
                    <a:close/>
                    <a:moveTo>
                      <a:pt x="80025" y="160050"/>
                    </a:moveTo>
                    <a:cubicBezTo>
                      <a:pt x="45996" y="160050"/>
                      <a:pt x="18697" y="129012"/>
                      <a:pt x="18697" y="90870"/>
                    </a:cubicBezTo>
                    <a:cubicBezTo>
                      <a:pt x="18697" y="52727"/>
                      <a:pt x="45996" y="21689"/>
                      <a:pt x="80025" y="21689"/>
                    </a:cubicBezTo>
                    <a:cubicBezTo>
                      <a:pt x="114054" y="21689"/>
                      <a:pt x="141353" y="52727"/>
                      <a:pt x="141353" y="90870"/>
                    </a:cubicBezTo>
                    <a:cubicBezTo>
                      <a:pt x="141353" y="129012"/>
                      <a:pt x="114054" y="160050"/>
                      <a:pt x="80025" y="160050"/>
                    </a:cubicBezTo>
                    <a:close/>
                  </a:path>
                </a:pathLst>
              </a:custGeom>
              <a:solidFill>
                <a:srgbClr val="FF9900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89521A-6AAF-48C4-9513-EFD773CB5271}"/>
                  </a:ext>
                </a:extLst>
              </p:cNvPr>
              <p:cNvSpPr/>
              <p:nvPr/>
            </p:nvSpPr>
            <p:spPr>
              <a:xfrm>
                <a:off x="6552152" y="3514010"/>
                <a:ext cx="142100" cy="179495"/>
              </a:xfrm>
              <a:custGeom>
                <a:avLst/>
                <a:gdLst>
                  <a:gd name="connsiteX0" fmla="*/ 141353 w 142100"/>
                  <a:gd name="connsiteY0" fmla="*/ 56931 h 179495"/>
                  <a:gd name="connsiteX1" fmla="*/ 116672 w 142100"/>
                  <a:gd name="connsiteY1" fmla="*/ 18788 h 179495"/>
                  <a:gd name="connsiteX2" fmla="*/ 55718 w 142100"/>
                  <a:gd name="connsiteY2" fmla="*/ 91 h 179495"/>
                  <a:gd name="connsiteX3" fmla="*/ 0 w 142100"/>
                  <a:gd name="connsiteY3" fmla="*/ 3456 h 179495"/>
                  <a:gd name="connsiteX4" fmla="*/ 0 w 142100"/>
                  <a:gd name="connsiteY4" fmla="*/ 178090 h 179495"/>
                  <a:gd name="connsiteX5" fmla="*/ 59458 w 142100"/>
                  <a:gd name="connsiteY5" fmla="*/ 179586 h 179495"/>
                  <a:gd name="connsiteX6" fmla="*/ 114054 w 142100"/>
                  <a:gd name="connsiteY6" fmla="*/ 159767 h 179495"/>
                  <a:gd name="connsiteX7" fmla="*/ 143222 w 142100"/>
                  <a:gd name="connsiteY7" fmla="*/ 110780 h 179495"/>
                  <a:gd name="connsiteX8" fmla="*/ 141353 w 142100"/>
                  <a:gd name="connsiteY8" fmla="*/ 56931 h 179495"/>
                  <a:gd name="connsiteX9" fmla="*/ 119290 w 142100"/>
                  <a:gd name="connsiteY9" fmla="*/ 108910 h 179495"/>
                  <a:gd name="connsiteX10" fmla="*/ 95731 w 142100"/>
                  <a:gd name="connsiteY10" fmla="*/ 147427 h 179495"/>
                  <a:gd name="connsiteX11" fmla="*/ 22811 w 142100"/>
                  <a:gd name="connsiteY11" fmla="*/ 159767 h 179495"/>
                  <a:gd name="connsiteX12" fmla="*/ 22811 w 142100"/>
                  <a:gd name="connsiteY12" fmla="*/ 20284 h 179495"/>
                  <a:gd name="connsiteX13" fmla="*/ 74790 w 142100"/>
                  <a:gd name="connsiteY13" fmla="*/ 20284 h 179495"/>
                  <a:gd name="connsiteX14" fmla="*/ 115924 w 142100"/>
                  <a:gd name="connsiteY14" fmla="*/ 53565 h 179495"/>
                  <a:gd name="connsiteX15" fmla="*/ 119290 w 142100"/>
                  <a:gd name="connsiteY15" fmla="*/ 108910 h 17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2100" h="179495">
                    <a:moveTo>
                      <a:pt x="141353" y="56931"/>
                    </a:moveTo>
                    <a:cubicBezTo>
                      <a:pt x="136117" y="35242"/>
                      <a:pt x="116672" y="18788"/>
                      <a:pt x="116672" y="18788"/>
                    </a:cubicBezTo>
                    <a:cubicBezTo>
                      <a:pt x="99844" y="3830"/>
                      <a:pt x="71050" y="839"/>
                      <a:pt x="55718" y="91"/>
                    </a:cubicBezTo>
                    <a:cubicBezTo>
                      <a:pt x="40386" y="-657"/>
                      <a:pt x="0" y="3456"/>
                      <a:pt x="0" y="3456"/>
                    </a:cubicBezTo>
                    <a:lnTo>
                      <a:pt x="0" y="178090"/>
                    </a:lnTo>
                    <a:cubicBezTo>
                      <a:pt x="0" y="178090"/>
                      <a:pt x="31412" y="182204"/>
                      <a:pt x="59458" y="179586"/>
                    </a:cubicBezTo>
                    <a:cubicBezTo>
                      <a:pt x="87504" y="176595"/>
                      <a:pt x="101714" y="167994"/>
                      <a:pt x="114054" y="159767"/>
                    </a:cubicBezTo>
                    <a:cubicBezTo>
                      <a:pt x="126021" y="151166"/>
                      <a:pt x="139857" y="129477"/>
                      <a:pt x="143222" y="110780"/>
                    </a:cubicBezTo>
                    <a:cubicBezTo>
                      <a:pt x="146588" y="91334"/>
                      <a:pt x="146962" y="78620"/>
                      <a:pt x="141353" y="56931"/>
                    </a:cubicBezTo>
                    <a:close/>
                    <a:moveTo>
                      <a:pt x="119290" y="108910"/>
                    </a:moveTo>
                    <a:cubicBezTo>
                      <a:pt x="114428" y="125738"/>
                      <a:pt x="111063" y="134338"/>
                      <a:pt x="95731" y="147427"/>
                    </a:cubicBezTo>
                    <a:cubicBezTo>
                      <a:pt x="80399" y="160889"/>
                      <a:pt x="43004" y="165002"/>
                      <a:pt x="22811" y="159767"/>
                    </a:cubicBezTo>
                    <a:lnTo>
                      <a:pt x="22811" y="20284"/>
                    </a:lnTo>
                    <a:cubicBezTo>
                      <a:pt x="22811" y="20284"/>
                      <a:pt x="53475" y="15049"/>
                      <a:pt x="74790" y="20284"/>
                    </a:cubicBezTo>
                    <a:cubicBezTo>
                      <a:pt x="96105" y="25519"/>
                      <a:pt x="110689" y="40477"/>
                      <a:pt x="115924" y="53565"/>
                    </a:cubicBezTo>
                    <a:cubicBezTo>
                      <a:pt x="121159" y="65906"/>
                      <a:pt x="124151" y="92082"/>
                      <a:pt x="119290" y="108910"/>
                    </a:cubicBezTo>
                    <a:close/>
                  </a:path>
                </a:pathLst>
              </a:custGeom>
              <a:solidFill>
                <a:srgbClr val="FF9900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62DE83F-BA1E-46EF-9F32-F242A4AB408D}"/>
                  </a:ext>
                </a:extLst>
              </p:cNvPr>
              <p:cNvSpPr/>
              <p:nvPr/>
            </p:nvSpPr>
            <p:spPr>
              <a:xfrm>
                <a:off x="6902168" y="3511902"/>
                <a:ext cx="134622" cy="183235"/>
              </a:xfrm>
              <a:custGeom>
                <a:avLst/>
                <a:gdLst>
                  <a:gd name="connsiteX0" fmla="*/ 129012 w 134621"/>
                  <a:gd name="connsiteY0" fmla="*/ 28001 h 183234"/>
                  <a:gd name="connsiteX1" fmla="*/ 66937 w 134621"/>
                  <a:gd name="connsiteY1" fmla="*/ 24261 h 183234"/>
                  <a:gd name="connsiteX2" fmla="*/ 24681 w 134621"/>
                  <a:gd name="connsiteY2" fmla="*/ 93816 h 183234"/>
                  <a:gd name="connsiteX3" fmla="*/ 66937 w 134621"/>
                  <a:gd name="connsiteY3" fmla="*/ 159257 h 183234"/>
                  <a:gd name="connsiteX4" fmla="*/ 130508 w 134621"/>
                  <a:gd name="connsiteY4" fmla="*/ 154395 h 183234"/>
                  <a:gd name="connsiteX5" fmla="*/ 136491 w 134621"/>
                  <a:gd name="connsiteY5" fmla="*/ 174589 h 183234"/>
                  <a:gd name="connsiteX6" fmla="*/ 47865 w 134621"/>
                  <a:gd name="connsiteY6" fmla="*/ 176458 h 183234"/>
                  <a:gd name="connsiteX7" fmla="*/ 0 w 134621"/>
                  <a:gd name="connsiteY7" fmla="*/ 93816 h 183234"/>
                  <a:gd name="connsiteX8" fmla="*/ 54223 w 134621"/>
                  <a:gd name="connsiteY8" fmla="*/ 5564 h 183234"/>
                  <a:gd name="connsiteX9" fmla="*/ 135743 w 134621"/>
                  <a:gd name="connsiteY9" fmla="*/ 9677 h 183234"/>
                  <a:gd name="connsiteX10" fmla="*/ 129012 w 134621"/>
                  <a:gd name="connsiteY10" fmla="*/ 28001 h 183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621" h="183234">
                    <a:moveTo>
                      <a:pt x="129012" y="28001"/>
                    </a:moveTo>
                    <a:cubicBezTo>
                      <a:pt x="111811" y="18278"/>
                      <a:pt x="86382" y="17904"/>
                      <a:pt x="66937" y="24261"/>
                    </a:cubicBezTo>
                    <a:cubicBezTo>
                      <a:pt x="46370" y="30992"/>
                      <a:pt x="23185" y="59786"/>
                      <a:pt x="24681" y="93816"/>
                    </a:cubicBezTo>
                    <a:cubicBezTo>
                      <a:pt x="25802" y="127845"/>
                      <a:pt x="38143" y="146916"/>
                      <a:pt x="66937" y="159257"/>
                    </a:cubicBezTo>
                    <a:cubicBezTo>
                      <a:pt x="95731" y="171597"/>
                      <a:pt x="130508" y="154395"/>
                      <a:pt x="130508" y="154395"/>
                    </a:cubicBezTo>
                    <a:lnTo>
                      <a:pt x="136491" y="174589"/>
                    </a:lnTo>
                    <a:cubicBezTo>
                      <a:pt x="136491" y="174589"/>
                      <a:pt x="89000" y="194782"/>
                      <a:pt x="47865" y="176458"/>
                    </a:cubicBezTo>
                    <a:cubicBezTo>
                      <a:pt x="12340" y="160379"/>
                      <a:pt x="0" y="126723"/>
                      <a:pt x="0" y="93816"/>
                    </a:cubicBezTo>
                    <a:cubicBezTo>
                      <a:pt x="0" y="48568"/>
                      <a:pt x="19819" y="20522"/>
                      <a:pt x="54223" y="5564"/>
                    </a:cubicBezTo>
                    <a:cubicBezTo>
                      <a:pt x="88626" y="-9020"/>
                      <a:pt x="135743" y="9677"/>
                      <a:pt x="135743" y="9677"/>
                    </a:cubicBezTo>
                    <a:lnTo>
                      <a:pt x="129012" y="28001"/>
                    </a:lnTo>
                    <a:close/>
                  </a:path>
                </a:pathLst>
              </a:custGeom>
              <a:solidFill>
                <a:srgbClr val="FF9900"/>
              </a:solidFill>
              <a:ln w="3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81EA50-6410-4390-8DE9-D3291B173A00}"/>
                </a:ext>
              </a:extLst>
            </p:cNvPr>
            <p:cNvCxnSpPr>
              <a:cxnSpLocks/>
            </p:cNvCxnSpPr>
            <p:nvPr/>
          </p:nvCxnSpPr>
          <p:spPr>
            <a:xfrm>
              <a:off x="5144424" y="4125451"/>
              <a:ext cx="771682" cy="0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14D3-30A6-4EBA-8A18-F539A436A8C9}"/>
                </a:ext>
              </a:extLst>
            </p:cNvPr>
            <p:cNvSpPr txBox="1"/>
            <p:nvPr/>
          </p:nvSpPr>
          <p:spPr>
            <a:xfrm>
              <a:off x="6115926" y="3682704"/>
              <a:ext cx="207580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1cb17e7561b6e84fdf2d0032dd32b71999ed007895bbb616596b311ee37f2272</a:t>
              </a:r>
            </a:p>
          </p:txBody>
        </p:sp>
      </p:grpSp>
      <p:grpSp>
        <p:nvGrpSpPr>
          <p:cNvPr id="80" name="FifthVersion">
            <a:extLst>
              <a:ext uri="{FF2B5EF4-FFF2-40B4-BE49-F238E27FC236}">
                <a16:creationId xmlns:a16="http://schemas.microsoft.com/office/drawing/2014/main" id="{E5E65DCE-147E-448D-83C1-9D984CAA0623}"/>
              </a:ext>
            </a:extLst>
          </p:cNvPr>
          <p:cNvGrpSpPr/>
          <p:nvPr/>
        </p:nvGrpSpPr>
        <p:grpSpPr>
          <a:xfrm>
            <a:off x="3935838" y="3089577"/>
            <a:ext cx="1957884" cy="1677847"/>
            <a:chOff x="751521" y="3055300"/>
            <a:chExt cx="1957884" cy="1677847"/>
          </a:xfrm>
        </p:grpSpPr>
        <p:grpSp>
          <p:nvGrpSpPr>
            <p:cNvPr id="63" name="ForthVersion">
              <a:extLst>
                <a:ext uri="{FF2B5EF4-FFF2-40B4-BE49-F238E27FC236}">
                  <a16:creationId xmlns:a16="http://schemas.microsoft.com/office/drawing/2014/main" id="{FFD00247-2294-4BF3-BF3C-82FEB1E9A465}"/>
                </a:ext>
              </a:extLst>
            </p:cNvPr>
            <p:cNvGrpSpPr/>
            <p:nvPr/>
          </p:nvGrpSpPr>
          <p:grpSpPr>
            <a:xfrm>
              <a:off x="751521" y="3055300"/>
              <a:ext cx="1957884" cy="1657376"/>
              <a:chOff x="3936385" y="3082235"/>
              <a:chExt cx="1957884" cy="1657376"/>
            </a:xfrm>
          </p:grpSpPr>
          <p:grpSp>
            <p:nvGrpSpPr>
              <p:cNvPr id="64" name="Graphic 2">
                <a:extLst>
                  <a:ext uri="{FF2B5EF4-FFF2-40B4-BE49-F238E27FC236}">
                    <a16:creationId xmlns:a16="http://schemas.microsoft.com/office/drawing/2014/main" id="{AE5602DB-5B09-455C-8D8D-1CEB1CBE7F56}"/>
                  </a:ext>
                </a:extLst>
              </p:cNvPr>
              <p:cNvGrpSpPr/>
              <p:nvPr/>
            </p:nvGrpSpPr>
            <p:grpSpPr>
              <a:xfrm>
                <a:off x="3936385" y="3703424"/>
                <a:ext cx="834501" cy="1036187"/>
                <a:chOff x="6389204" y="2701777"/>
                <a:chExt cx="1286497" cy="1620801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9FF2BA3F-1087-490C-B49F-DB6F717AE27D}"/>
                    </a:ext>
                  </a:extLst>
                </p:cNvPr>
                <p:cNvSpPr/>
                <p:nvPr/>
              </p:nvSpPr>
              <p:spPr>
                <a:xfrm>
                  <a:off x="6458291" y="2726939"/>
                  <a:ext cx="1192896" cy="1570584"/>
                </a:xfrm>
                <a:custGeom>
                  <a:avLst/>
                  <a:gdLst>
                    <a:gd name="connsiteX0" fmla="*/ 1195140 w 1192896"/>
                    <a:gd name="connsiteY0" fmla="*/ 184357 h 1570584"/>
                    <a:gd name="connsiteX1" fmla="*/ 1195140 w 1192896"/>
                    <a:gd name="connsiteY1" fmla="*/ 1389593 h 1570584"/>
                    <a:gd name="connsiteX2" fmla="*/ 1010783 w 1192896"/>
                    <a:gd name="connsiteY2" fmla="*/ 1573950 h 1570584"/>
                    <a:gd name="connsiteX3" fmla="*/ 184357 w 1192896"/>
                    <a:gd name="connsiteY3" fmla="*/ 1573950 h 1570584"/>
                    <a:gd name="connsiteX4" fmla="*/ 0 w 1192896"/>
                    <a:gd name="connsiteY4" fmla="*/ 1389593 h 1570584"/>
                    <a:gd name="connsiteX5" fmla="*/ 0 w 1192896"/>
                    <a:gd name="connsiteY5" fmla="*/ 184357 h 1570584"/>
                    <a:gd name="connsiteX6" fmla="*/ 184357 w 1192896"/>
                    <a:gd name="connsiteY6" fmla="*/ 0 h 1570584"/>
                    <a:gd name="connsiteX7" fmla="*/ 1010783 w 1192896"/>
                    <a:gd name="connsiteY7" fmla="*/ 0 h 1570584"/>
                    <a:gd name="connsiteX8" fmla="*/ 1195140 w 1192896"/>
                    <a:gd name="connsiteY8" fmla="*/ 184357 h 1570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2896" h="1570584">
                      <a:moveTo>
                        <a:pt x="1195140" y="184357"/>
                      </a:moveTo>
                      <a:lnTo>
                        <a:pt x="1195140" y="1389593"/>
                      </a:lnTo>
                      <a:cubicBezTo>
                        <a:pt x="1195140" y="1490933"/>
                        <a:pt x="1112123" y="1573950"/>
                        <a:pt x="1010783" y="1573950"/>
                      </a:cubicBezTo>
                      <a:lnTo>
                        <a:pt x="184357" y="1573950"/>
                      </a:lnTo>
                      <a:cubicBezTo>
                        <a:pt x="83017" y="1573950"/>
                        <a:pt x="0" y="1490933"/>
                        <a:pt x="0" y="1389593"/>
                      </a:cubicBezTo>
                      <a:lnTo>
                        <a:pt x="0" y="184357"/>
                      </a:lnTo>
                      <a:cubicBezTo>
                        <a:pt x="0" y="83017"/>
                        <a:pt x="83017" y="0"/>
                        <a:pt x="184357" y="0"/>
                      </a:cubicBezTo>
                      <a:lnTo>
                        <a:pt x="1010783" y="0"/>
                      </a:lnTo>
                      <a:cubicBezTo>
                        <a:pt x="1112123" y="0"/>
                        <a:pt x="1195140" y="83017"/>
                        <a:pt x="1195140" y="18435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  <a:p>
                  <a:endParaRPr lang="en-GB" dirty="0"/>
                </a:p>
                <a:p>
                  <a:endParaRPr lang="en-GB" dirty="0"/>
                </a:p>
                <a:p>
                  <a:endParaRPr lang="en-GB" sz="1200" dirty="0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AF511C7D-43EF-45A0-98FC-4E4787E0D2CF}"/>
                    </a:ext>
                  </a:extLst>
                </p:cNvPr>
                <p:cNvSpPr/>
                <p:nvPr/>
              </p:nvSpPr>
              <p:spPr>
                <a:xfrm>
                  <a:off x="6434192" y="2703380"/>
                  <a:ext cx="1241509" cy="1619198"/>
                </a:xfrm>
                <a:custGeom>
                  <a:avLst/>
                  <a:gdLst>
                    <a:gd name="connsiteX0" fmla="*/ 1196054 w 1241509"/>
                    <a:gd name="connsiteY0" fmla="*/ 207915 h 1619197"/>
                    <a:gd name="connsiteX1" fmla="*/ 1196054 w 1241509"/>
                    <a:gd name="connsiteY1" fmla="*/ 584108 h 1619197"/>
                    <a:gd name="connsiteX2" fmla="*/ 1196054 w 1241509"/>
                    <a:gd name="connsiteY2" fmla="*/ 1216455 h 1619197"/>
                    <a:gd name="connsiteX3" fmla="*/ 1196054 w 1241509"/>
                    <a:gd name="connsiteY3" fmla="*/ 1395202 h 1619197"/>
                    <a:gd name="connsiteX4" fmla="*/ 1188201 w 1241509"/>
                    <a:gd name="connsiteY4" fmla="*/ 1462139 h 1619197"/>
                    <a:gd name="connsiteX5" fmla="*/ 1034508 w 1241509"/>
                    <a:gd name="connsiteY5" fmla="*/ 1574324 h 1619197"/>
                    <a:gd name="connsiteX6" fmla="*/ 558098 w 1241509"/>
                    <a:gd name="connsiteY6" fmla="*/ 1574324 h 1619197"/>
                    <a:gd name="connsiteX7" fmla="*/ 277262 w 1241509"/>
                    <a:gd name="connsiteY7" fmla="*/ 1574324 h 1619197"/>
                    <a:gd name="connsiteX8" fmla="*/ 212943 w 1241509"/>
                    <a:gd name="connsiteY8" fmla="*/ 1574324 h 1619197"/>
                    <a:gd name="connsiteX9" fmla="*/ 81313 w 1241509"/>
                    <a:gd name="connsiteY9" fmla="*/ 1512248 h 1619197"/>
                    <a:gd name="connsiteX10" fmla="*/ 46910 w 1241509"/>
                    <a:gd name="connsiteY10" fmla="*/ 1348459 h 1619197"/>
                    <a:gd name="connsiteX11" fmla="*/ 46910 w 1241509"/>
                    <a:gd name="connsiteY11" fmla="*/ 1111749 h 1619197"/>
                    <a:gd name="connsiteX12" fmla="*/ 46910 w 1241509"/>
                    <a:gd name="connsiteY12" fmla="*/ 470801 h 1619197"/>
                    <a:gd name="connsiteX13" fmla="*/ 46910 w 1241509"/>
                    <a:gd name="connsiteY13" fmla="*/ 254285 h 1619197"/>
                    <a:gd name="connsiteX14" fmla="*/ 46910 w 1241509"/>
                    <a:gd name="connsiteY14" fmla="*/ 210159 h 1619197"/>
                    <a:gd name="connsiteX15" fmla="*/ 119830 w 1241509"/>
                    <a:gd name="connsiteY15" fmla="*/ 73294 h 1619197"/>
                    <a:gd name="connsiteX16" fmla="*/ 305308 w 1241509"/>
                    <a:gd name="connsiteY16" fmla="*/ 46744 h 1619197"/>
                    <a:gd name="connsiteX17" fmla="*/ 602597 w 1241509"/>
                    <a:gd name="connsiteY17" fmla="*/ 46744 h 1619197"/>
                    <a:gd name="connsiteX18" fmla="*/ 910731 w 1241509"/>
                    <a:gd name="connsiteY18" fmla="*/ 46744 h 1619197"/>
                    <a:gd name="connsiteX19" fmla="*/ 1006462 w 1241509"/>
                    <a:gd name="connsiteY19" fmla="*/ 46744 h 1619197"/>
                    <a:gd name="connsiteX20" fmla="*/ 1073773 w 1241509"/>
                    <a:gd name="connsiteY20" fmla="*/ 51605 h 1619197"/>
                    <a:gd name="connsiteX21" fmla="*/ 1196054 w 1241509"/>
                    <a:gd name="connsiteY21" fmla="*/ 207915 h 1619197"/>
                    <a:gd name="connsiteX22" fmla="*/ 1242798 w 1241509"/>
                    <a:gd name="connsiteY22" fmla="*/ 207915 h 1619197"/>
                    <a:gd name="connsiteX23" fmla="*/ 1122760 w 1241509"/>
                    <a:gd name="connsiteY23" fmla="*/ 19819 h 1619197"/>
                    <a:gd name="connsiteX24" fmla="*/ 1016933 w 1241509"/>
                    <a:gd name="connsiteY24" fmla="*/ 0 h 1619197"/>
                    <a:gd name="connsiteX25" fmla="*/ 785458 w 1241509"/>
                    <a:gd name="connsiteY25" fmla="*/ 0 h 1619197"/>
                    <a:gd name="connsiteX26" fmla="*/ 223787 w 1241509"/>
                    <a:gd name="connsiteY26" fmla="*/ 0 h 1619197"/>
                    <a:gd name="connsiteX27" fmla="*/ 113473 w 1241509"/>
                    <a:gd name="connsiteY27" fmla="*/ 22811 h 1619197"/>
                    <a:gd name="connsiteX28" fmla="*/ 166 w 1241509"/>
                    <a:gd name="connsiteY28" fmla="*/ 207915 h 1619197"/>
                    <a:gd name="connsiteX29" fmla="*/ 166 w 1241509"/>
                    <a:gd name="connsiteY29" fmla="*/ 324213 h 1619197"/>
                    <a:gd name="connsiteX30" fmla="*/ 166 w 1241509"/>
                    <a:gd name="connsiteY30" fmla="*/ 943846 h 1619197"/>
                    <a:gd name="connsiteX31" fmla="*/ 166 w 1241509"/>
                    <a:gd name="connsiteY31" fmla="*/ 1405673 h 1619197"/>
                    <a:gd name="connsiteX32" fmla="*/ 208830 w 1241509"/>
                    <a:gd name="connsiteY32" fmla="*/ 1620693 h 1619197"/>
                    <a:gd name="connsiteX33" fmla="*/ 381594 w 1241509"/>
                    <a:gd name="connsiteY33" fmla="*/ 1620693 h 1619197"/>
                    <a:gd name="connsiteX34" fmla="*/ 984025 w 1241509"/>
                    <a:gd name="connsiteY34" fmla="*/ 1620693 h 1619197"/>
                    <a:gd name="connsiteX35" fmla="*/ 1034508 w 1241509"/>
                    <a:gd name="connsiteY35" fmla="*/ 1620693 h 1619197"/>
                    <a:gd name="connsiteX36" fmla="*/ 1215125 w 1241509"/>
                    <a:gd name="connsiteY36" fmla="*/ 1515988 h 1619197"/>
                    <a:gd name="connsiteX37" fmla="*/ 1242798 w 1241509"/>
                    <a:gd name="connsiteY37" fmla="*/ 1342476 h 1619197"/>
                    <a:gd name="connsiteX38" fmla="*/ 1242798 w 1241509"/>
                    <a:gd name="connsiteY38" fmla="*/ 761359 h 1619197"/>
                    <a:gd name="connsiteX39" fmla="*/ 1242798 w 1241509"/>
                    <a:gd name="connsiteY39" fmla="*/ 236709 h 1619197"/>
                    <a:gd name="connsiteX40" fmla="*/ 1242798 w 1241509"/>
                    <a:gd name="connsiteY40" fmla="*/ 207541 h 1619197"/>
                    <a:gd name="connsiteX41" fmla="*/ 1196054 w 1241509"/>
                    <a:gd name="connsiteY41" fmla="*/ 207915 h 1619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241509" h="1619197">
                      <a:moveTo>
                        <a:pt x="1196054" y="207915"/>
                      </a:moveTo>
                      <a:cubicBezTo>
                        <a:pt x="1196054" y="333188"/>
                        <a:pt x="1196054" y="458835"/>
                        <a:pt x="1196054" y="584108"/>
                      </a:cubicBezTo>
                      <a:cubicBezTo>
                        <a:pt x="1196054" y="795015"/>
                        <a:pt x="1196054" y="1005548"/>
                        <a:pt x="1196054" y="1216455"/>
                      </a:cubicBezTo>
                      <a:cubicBezTo>
                        <a:pt x="1196054" y="1275913"/>
                        <a:pt x="1196054" y="1335745"/>
                        <a:pt x="1196054" y="1395202"/>
                      </a:cubicBezTo>
                      <a:cubicBezTo>
                        <a:pt x="1196054" y="1418013"/>
                        <a:pt x="1195306" y="1440076"/>
                        <a:pt x="1188201" y="1462139"/>
                      </a:cubicBezTo>
                      <a:cubicBezTo>
                        <a:pt x="1167260" y="1528702"/>
                        <a:pt x="1103689" y="1573576"/>
                        <a:pt x="1034508" y="1574324"/>
                      </a:cubicBezTo>
                      <a:cubicBezTo>
                        <a:pt x="875954" y="1576194"/>
                        <a:pt x="717026" y="1574324"/>
                        <a:pt x="558098" y="1574324"/>
                      </a:cubicBezTo>
                      <a:cubicBezTo>
                        <a:pt x="464610" y="1574324"/>
                        <a:pt x="370749" y="1574324"/>
                        <a:pt x="277262" y="1574324"/>
                      </a:cubicBezTo>
                      <a:cubicBezTo>
                        <a:pt x="255947" y="1574324"/>
                        <a:pt x="234258" y="1574324"/>
                        <a:pt x="212943" y="1574324"/>
                      </a:cubicBezTo>
                      <a:cubicBezTo>
                        <a:pt x="161712" y="1574324"/>
                        <a:pt x="113473" y="1553383"/>
                        <a:pt x="81313" y="1512248"/>
                      </a:cubicBezTo>
                      <a:cubicBezTo>
                        <a:pt x="42796" y="1463261"/>
                        <a:pt x="46910" y="1406047"/>
                        <a:pt x="46910" y="1348459"/>
                      </a:cubicBezTo>
                      <a:cubicBezTo>
                        <a:pt x="46910" y="1269556"/>
                        <a:pt x="46910" y="1190653"/>
                        <a:pt x="46910" y="1111749"/>
                      </a:cubicBezTo>
                      <a:cubicBezTo>
                        <a:pt x="46910" y="898225"/>
                        <a:pt x="46910" y="684326"/>
                        <a:pt x="46910" y="470801"/>
                      </a:cubicBezTo>
                      <a:cubicBezTo>
                        <a:pt x="46910" y="398629"/>
                        <a:pt x="46910" y="326457"/>
                        <a:pt x="46910" y="254285"/>
                      </a:cubicBezTo>
                      <a:cubicBezTo>
                        <a:pt x="46910" y="239701"/>
                        <a:pt x="46910" y="225117"/>
                        <a:pt x="46910" y="210159"/>
                      </a:cubicBezTo>
                      <a:cubicBezTo>
                        <a:pt x="47284" y="155189"/>
                        <a:pt x="73460" y="103584"/>
                        <a:pt x="119830" y="73294"/>
                      </a:cubicBezTo>
                      <a:cubicBezTo>
                        <a:pt x="174052" y="38143"/>
                        <a:pt x="243233" y="46744"/>
                        <a:pt x="305308" y="46744"/>
                      </a:cubicBezTo>
                      <a:cubicBezTo>
                        <a:pt x="404405" y="46744"/>
                        <a:pt x="503501" y="46744"/>
                        <a:pt x="602597" y="46744"/>
                      </a:cubicBezTo>
                      <a:cubicBezTo>
                        <a:pt x="705433" y="46744"/>
                        <a:pt x="808269" y="46744"/>
                        <a:pt x="910731" y="46744"/>
                      </a:cubicBezTo>
                      <a:cubicBezTo>
                        <a:pt x="942517" y="46744"/>
                        <a:pt x="974676" y="46744"/>
                        <a:pt x="1006462" y="46744"/>
                      </a:cubicBezTo>
                      <a:cubicBezTo>
                        <a:pt x="1029273" y="46744"/>
                        <a:pt x="1051336" y="45996"/>
                        <a:pt x="1073773" y="51605"/>
                      </a:cubicBezTo>
                      <a:cubicBezTo>
                        <a:pt x="1145571" y="69928"/>
                        <a:pt x="1194932" y="134995"/>
                        <a:pt x="1196054" y="207915"/>
                      </a:cubicBezTo>
                      <a:cubicBezTo>
                        <a:pt x="1196428" y="237831"/>
                        <a:pt x="1243171" y="238205"/>
                        <a:pt x="1242798" y="207915"/>
                      </a:cubicBezTo>
                      <a:cubicBezTo>
                        <a:pt x="1241676" y="128264"/>
                        <a:pt x="1195680" y="53475"/>
                        <a:pt x="1122760" y="19819"/>
                      </a:cubicBezTo>
                      <a:cubicBezTo>
                        <a:pt x="1088731" y="4113"/>
                        <a:pt x="1053580" y="0"/>
                        <a:pt x="1016933" y="0"/>
                      </a:cubicBezTo>
                      <a:cubicBezTo>
                        <a:pt x="939899" y="0"/>
                        <a:pt x="862492" y="0"/>
                        <a:pt x="785458" y="0"/>
                      </a:cubicBezTo>
                      <a:cubicBezTo>
                        <a:pt x="598110" y="0"/>
                        <a:pt x="411136" y="0"/>
                        <a:pt x="223787" y="0"/>
                      </a:cubicBezTo>
                      <a:cubicBezTo>
                        <a:pt x="185271" y="0"/>
                        <a:pt x="148250" y="5235"/>
                        <a:pt x="113473" y="22811"/>
                      </a:cubicBezTo>
                      <a:cubicBezTo>
                        <a:pt x="44292" y="57962"/>
                        <a:pt x="1288" y="130882"/>
                        <a:pt x="166" y="207915"/>
                      </a:cubicBezTo>
                      <a:cubicBezTo>
                        <a:pt x="-208" y="246806"/>
                        <a:pt x="166" y="285697"/>
                        <a:pt x="166" y="324213"/>
                      </a:cubicBezTo>
                      <a:cubicBezTo>
                        <a:pt x="166" y="530633"/>
                        <a:pt x="166" y="737427"/>
                        <a:pt x="166" y="943846"/>
                      </a:cubicBezTo>
                      <a:cubicBezTo>
                        <a:pt x="166" y="1097913"/>
                        <a:pt x="-208" y="1251606"/>
                        <a:pt x="166" y="1405673"/>
                      </a:cubicBezTo>
                      <a:cubicBezTo>
                        <a:pt x="166" y="1522719"/>
                        <a:pt x="89914" y="1619572"/>
                        <a:pt x="208830" y="1620693"/>
                      </a:cubicBezTo>
                      <a:cubicBezTo>
                        <a:pt x="266418" y="1621441"/>
                        <a:pt x="324006" y="1620693"/>
                        <a:pt x="381594" y="1620693"/>
                      </a:cubicBezTo>
                      <a:cubicBezTo>
                        <a:pt x="582404" y="1620693"/>
                        <a:pt x="783215" y="1620693"/>
                        <a:pt x="984025" y="1620693"/>
                      </a:cubicBezTo>
                      <a:cubicBezTo>
                        <a:pt x="1000853" y="1620693"/>
                        <a:pt x="1017680" y="1621067"/>
                        <a:pt x="1034508" y="1620693"/>
                      </a:cubicBezTo>
                      <a:cubicBezTo>
                        <a:pt x="1108550" y="1619946"/>
                        <a:pt x="1178104" y="1580681"/>
                        <a:pt x="1215125" y="1515988"/>
                      </a:cubicBezTo>
                      <a:cubicBezTo>
                        <a:pt x="1246537" y="1461391"/>
                        <a:pt x="1242798" y="1402681"/>
                        <a:pt x="1242798" y="1342476"/>
                      </a:cubicBezTo>
                      <a:cubicBezTo>
                        <a:pt x="1242798" y="1148770"/>
                        <a:pt x="1242798" y="955065"/>
                        <a:pt x="1242798" y="761359"/>
                      </a:cubicBezTo>
                      <a:cubicBezTo>
                        <a:pt x="1242798" y="586351"/>
                        <a:pt x="1242798" y="411343"/>
                        <a:pt x="1242798" y="236709"/>
                      </a:cubicBezTo>
                      <a:cubicBezTo>
                        <a:pt x="1242798" y="226987"/>
                        <a:pt x="1242798" y="217264"/>
                        <a:pt x="1242798" y="207541"/>
                      </a:cubicBezTo>
                      <a:cubicBezTo>
                        <a:pt x="1242798" y="178000"/>
                        <a:pt x="1196054" y="177626"/>
                        <a:pt x="1196054" y="207915"/>
                      </a:cubicBezTo>
                      <a:close/>
                    </a:path>
                  </a:pathLst>
                </a:custGeom>
                <a:solidFill>
                  <a:srgbClr val="4C4442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F37CFB2B-0EAF-45D0-9F35-3762F853C372}"/>
                    </a:ext>
                  </a:extLst>
                </p:cNvPr>
                <p:cNvSpPr/>
                <p:nvPr/>
              </p:nvSpPr>
              <p:spPr>
                <a:xfrm>
                  <a:off x="7293318" y="2726939"/>
                  <a:ext cx="358991" cy="287940"/>
                </a:xfrm>
                <a:custGeom>
                  <a:avLst/>
                  <a:gdLst>
                    <a:gd name="connsiteX0" fmla="*/ 360113 w 358990"/>
                    <a:gd name="connsiteY0" fmla="*/ 184357 h 287940"/>
                    <a:gd name="connsiteX1" fmla="*/ 360113 w 358990"/>
                    <a:gd name="connsiteY1" fmla="*/ 288688 h 287940"/>
                    <a:gd name="connsiteX2" fmla="*/ 126769 w 358990"/>
                    <a:gd name="connsiteY2" fmla="*/ 288688 h 287940"/>
                    <a:gd name="connsiteX3" fmla="*/ 0 w 358990"/>
                    <a:gd name="connsiteY3" fmla="*/ 161920 h 287940"/>
                    <a:gd name="connsiteX4" fmla="*/ 0 w 358990"/>
                    <a:gd name="connsiteY4" fmla="*/ 0 h 287940"/>
                    <a:gd name="connsiteX5" fmla="*/ 175756 w 358990"/>
                    <a:gd name="connsiteY5" fmla="*/ 0 h 287940"/>
                    <a:gd name="connsiteX6" fmla="*/ 360113 w 358990"/>
                    <a:gd name="connsiteY6" fmla="*/ 184357 h 287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8990" h="287940">
                      <a:moveTo>
                        <a:pt x="360113" y="184357"/>
                      </a:moveTo>
                      <a:lnTo>
                        <a:pt x="360113" y="288688"/>
                      </a:lnTo>
                      <a:lnTo>
                        <a:pt x="126769" y="288688"/>
                      </a:lnTo>
                      <a:cubicBezTo>
                        <a:pt x="56840" y="288688"/>
                        <a:pt x="0" y="231848"/>
                        <a:pt x="0" y="161920"/>
                      </a:cubicBezTo>
                      <a:lnTo>
                        <a:pt x="0" y="0"/>
                      </a:lnTo>
                      <a:lnTo>
                        <a:pt x="175756" y="0"/>
                      </a:lnTo>
                      <a:cubicBezTo>
                        <a:pt x="277096" y="0"/>
                        <a:pt x="360113" y="83017"/>
                        <a:pt x="360113" y="184357"/>
                      </a:cubicBezTo>
                      <a:close/>
                    </a:path>
                  </a:pathLst>
                </a:custGeom>
                <a:solidFill>
                  <a:srgbClr val="FFA800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5869D0C-AD88-43B6-9C3C-855D6325A342}"/>
                    </a:ext>
                  </a:extLst>
                </p:cNvPr>
                <p:cNvSpPr/>
                <p:nvPr/>
              </p:nvSpPr>
              <p:spPr>
                <a:xfrm>
                  <a:off x="7269571" y="2701777"/>
                  <a:ext cx="403865" cy="336554"/>
                </a:xfrm>
                <a:custGeom>
                  <a:avLst/>
                  <a:gdLst>
                    <a:gd name="connsiteX0" fmla="*/ 360675 w 403864"/>
                    <a:gd name="connsiteY0" fmla="*/ 209519 h 336553"/>
                    <a:gd name="connsiteX1" fmla="*/ 360675 w 403864"/>
                    <a:gd name="connsiteY1" fmla="*/ 313850 h 336553"/>
                    <a:gd name="connsiteX2" fmla="*/ 384234 w 403864"/>
                    <a:gd name="connsiteY2" fmla="*/ 290291 h 336553"/>
                    <a:gd name="connsiteX3" fmla="*/ 173327 w 403864"/>
                    <a:gd name="connsiteY3" fmla="*/ 290291 h 336553"/>
                    <a:gd name="connsiteX4" fmla="*/ 70117 w 403864"/>
                    <a:gd name="connsiteY4" fmla="*/ 251401 h 336553"/>
                    <a:gd name="connsiteX5" fmla="*/ 47680 w 403864"/>
                    <a:gd name="connsiteY5" fmla="*/ 141460 h 336553"/>
                    <a:gd name="connsiteX6" fmla="*/ 47680 w 403864"/>
                    <a:gd name="connsiteY6" fmla="*/ 24788 h 336553"/>
                    <a:gd name="connsiteX7" fmla="*/ 24122 w 403864"/>
                    <a:gd name="connsiteY7" fmla="*/ 48347 h 336553"/>
                    <a:gd name="connsiteX8" fmla="*/ 191277 w 403864"/>
                    <a:gd name="connsiteY8" fmla="*/ 48347 h 336553"/>
                    <a:gd name="connsiteX9" fmla="*/ 360675 w 403864"/>
                    <a:gd name="connsiteY9" fmla="*/ 209519 h 336553"/>
                    <a:gd name="connsiteX10" fmla="*/ 407419 w 403864"/>
                    <a:gd name="connsiteY10" fmla="*/ 209519 h 336553"/>
                    <a:gd name="connsiteX11" fmla="*/ 258587 w 403864"/>
                    <a:gd name="connsiteY11" fmla="*/ 10204 h 336553"/>
                    <a:gd name="connsiteX12" fmla="*/ 91432 w 403864"/>
                    <a:gd name="connsiteY12" fmla="*/ 1603 h 336553"/>
                    <a:gd name="connsiteX13" fmla="*/ 23748 w 403864"/>
                    <a:gd name="connsiteY13" fmla="*/ 1603 h 336553"/>
                    <a:gd name="connsiteX14" fmla="*/ 189 w 403864"/>
                    <a:gd name="connsiteY14" fmla="*/ 25162 h 336553"/>
                    <a:gd name="connsiteX15" fmla="*/ 189 w 403864"/>
                    <a:gd name="connsiteY15" fmla="*/ 131737 h 336553"/>
                    <a:gd name="connsiteX16" fmla="*/ 18512 w 403864"/>
                    <a:gd name="connsiteY16" fmla="*/ 259628 h 336553"/>
                    <a:gd name="connsiteX17" fmla="*/ 155377 w 403864"/>
                    <a:gd name="connsiteY17" fmla="*/ 337409 h 336553"/>
                    <a:gd name="connsiteX18" fmla="*/ 274293 w 403864"/>
                    <a:gd name="connsiteY18" fmla="*/ 337409 h 336553"/>
                    <a:gd name="connsiteX19" fmla="*/ 383486 w 403864"/>
                    <a:gd name="connsiteY19" fmla="*/ 337409 h 336553"/>
                    <a:gd name="connsiteX20" fmla="*/ 407045 w 403864"/>
                    <a:gd name="connsiteY20" fmla="*/ 313850 h 336553"/>
                    <a:gd name="connsiteX21" fmla="*/ 407045 w 403864"/>
                    <a:gd name="connsiteY21" fmla="*/ 209519 h 336553"/>
                    <a:gd name="connsiteX22" fmla="*/ 360675 w 403864"/>
                    <a:gd name="connsiteY22" fmla="*/ 209519 h 336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03864" h="336553">
                      <a:moveTo>
                        <a:pt x="360675" y="209519"/>
                      </a:moveTo>
                      <a:cubicBezTo>
                        <a:pt x="360675" y="244296"/>
                        <a:pt x="360675" y="279073"/>
                        <a:pt x="360675" y="313850"/>
                      </a:cubicBezTo>
                      <a:cubicBezTo>
                        <a:pt x="368528" y="305997"/>
                        <a:pt x="376381" y="298144"/>
                        <a:pt x="384234" y="290291"/>
                      </a:cubicBezTo>
                      <a:cubicBezTo>
                        <a:pt x="313932" y="290291"/>
                        <a:pt x="243629" y="290291"/>
                        <a:pt x="173327" y="290291"/>
                      </a:cubicBezTo>
                      <a:cubicBezTo>
                        <a:pt x="133688" y="290291"/>
                        <a:pt x="96668" y="284682"/>
                        <a:pt x="70117" y="251401"/>
                      </a:cubicBezTo>
                      <a:cubicBezTo>
                        <a:pt x="44315" y="218867"/>
                        <a:pt x="47680" y="180351"/>
                        <a:pt x="47680" y="141460"/>
                      </a:cubicBezTo>
                      <a:cubicBezTo>
                        <a:pt x="47680" y="102569"/>
                        <a:pt x="47680" y="63679"/>
                        <a:pt x="47680" y="24788"/>
                      </a:cubicBezTo>
                      <a:cubicBezTo>
                        <a:pt x="39827" y="32641"/>
                        <a:pt x="31974" y="40494"/>
                        <a:pt x="24122" y="48347"/>
                      </a:cubicBezTo>
                      <a:cubicBezTo>
                        <a:pt x="79840" y="48347"/>
                        <a:pt x="135558" y="48347"/>
                        <a:pt x="191277" y="48347"/>
                      </a:cubicBezTo>
                      <a:cubicBezTo>
                        <a:pt x="282520" y="48347"/>
                        <a:pt x="359179" y="115283"/>
                        <a:pt x="360675" y="209519"/>
                      </a:cubicBezTo>
                      <a:cubicBezTo>
                        <a:pt x="361049" y="239434"/>
                        <a:pt x="407793" y="239808"/>
                        <a:pt x="407419" y="209519"/>
                      </a:cubicBezTo>
                      <a:cubicBezTo>
                        <a:pt x="406297" y="118275"/>
                        <a:pt x="346465" y="36754"/>
                        <a:pt x="258587" y="10204"/>
                      </a:cubicBezTo>
                      <a:cubicBezTo>
                        <a:pt x="206608" y="-5502"/>
                        <a:pt x="145281" y="1603"/>
                        <a:pt x="91432" y="1603"/>
                      </a:cubicBezTo>
                      <a:cubicBezTo>
                        <a:pt x="68995" y="1603"/>
                        <a:pt x="46559" y="1603"/>
                        <a:pt x="23748" y="1603"/>
                      </a:cubicBezTo>
                      <a:cubicBezTo>
                        <a:pt x="11033" y="1603"/>
                        <a:pt x="189" y="12448"/>
                        <a:pt x="189" y="25162"/>
                      </a:cubicBezTo>
                      <a:cubicBezTo>
                        <a:pt x="189" y="60687"/>
                        <a:pt x="189" y="96212"/>
                        <a:pt x="189" y="131737"/>
                      </a:cubicBezTo>
                      <a:cubicBezTo>
                        <a:pt x="189" y="175863"/>
                        <a:pt x="-3177" y="219615"/>
                        <a:pt x="18512" y="259628"/>
                      </a:cubicBezTo>
                      <a:cubicBezTo>
                        <a:pt x="45811" y="310111"/>
                        <a:pt x="99285" y="337409"/>
                        <a:pt x="155377" y="337409"/>
                      </a:cubicBezTo>
                      <a:cubicBezTo>
                        <a:pt x="195016" y="337409"/>
                        <a:pt x="234655" y="337409"/>
                        <a:pt x="274293" y="337409"/>
                      </a:cubicBezTo>
                      <a:cubicBezTo>
                        <a:pt x="310566" y="337409"/>
                        <a:pt x="347213" y="337409"/>
                        <a:pt x="383486" y="337409"/>
                      </a:cubicBezTo>
                      <a:cubicBezTo>
                        <a:pt x="396200" y="337409"/>
                        <a:pt x="407045" y="326564"/>
                        <a:pt x="407045" y="313850"/>
                      </a:cubicBezTo>
                      <a:cubicBezTo>
                        <a:pt x="407045" y="279073"/>
                        <a:pt x="407045" y="244296"/>
                        <a:pt x="407045" y="209519"/>
                      </a:cubicBezTo>
                      <a:cubicBezTo>
                        <a:pt x="407419" y="179603"/>
                        <a:pt x="360675" y="179229"/>
                        <a:pt x="360675" y="209519"/>
                      </a:cubicBezTo>
                      <a:close/>
                    </a:path>
                  </a:pathLst>
                </a:custGeom>
                <a:solidFill>
                  <a:srgbClr val="4C4442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DA237E0-4754-445A-8D17-A3D7D17531CE}"/>
                    </a:ext>
                  </a:extLst>
                </p:cNvPr>
                <p:cNvSpPr/>
                <p:nvPr/>
              </p:nvSpPr>
              <p:spPr>
                <a:xfrm>
                  <a:off x="6539438" y="2881379"/>
                  <a:ext cx="93487" cy="205672"/>
                </a:xfrm>
                <a:custGeom>
                  <a:avLst/>
                  <a:gdLst>
                    <a:gd name="connsiteX0" fmla="*/ 52727 w 93487"/>
                    <a:gd name="connsiteY0" fmla="*/ 207915 h 205671"/>
                    <a:gd name="connsiteX1" fmla="*/ 44126 w 93487"/>
                    <a:gd name="connsiteY1" fmla="*/ 207915 h 205671"/>
                    <a:gd name="connsiteX2" fmla="*/ 0 w 93487"/>
                    <a:gd name="connsiteY2" fmla="*/ 163789 h 205671"/>
                    <a:gd name="connsiteX3" fmla="*/ 0 w 93487"/>
                    <a:gd name="connsiteY3" fmla="*/ 44126 h 205671"/>
                    <a:gd name="connsiteX4" fmla="*/ 44126 w 93487"/>
                    <a:gd name="connsiteY4" fmla="*/ 0 h 205671"/>
                    <a:gd name="connsiteX5" fmla="*/ 52727 w 93487"/>
                    <a:gd name="connsiteY5" fmla="*/ 0 h 205671"/>
                    <a:gd name="connsiteX6" fmla="*/ 96853 w 93487"/>
                    <a:gd name="connsiteY6" fmla="*/ 44126 h 205671"/>
                    <a:gd name="connsiteX7" fmla="*/ 96853 w 93487"/>
                    <a:gd name="connsiteY7" fmla="*/ 163789 h 205671"/>
                    <a:gd name="connsiteX8" fmla="*/ 52727 w 93487"/>
                    <a:gd name="connsiteY8" fmla="*/ 207915 h 205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487" h="205671">
                      <a:moveTo>
                        <a:pt x="52727" y="207915"/>
                      </a:moveTo>
                      <a:lnTo>
                        <a:pt x="44126" y="207915"/>
                      </a:lnTo>
                      <a:cubicBezTo>
                        <a:pt x="19819" y="207915"/>
                        <a:pt x="0" y="188096"/>
                        <a:pt x="0" y="163789"/>
                      </a:cubicBezTo>
                      <a:lnTo>
                        <a:pt x="0" y="44126"/>
                      </a:lnTo>
                      <a:cubicBezTo>
                        <a:pt x="0" y="19819"/>
                        <a:pt x="19819" y="0"/>
                        <a:pt x="44126" y="0"/>
                      </a:cubicBezTo>
                      <a:lnTo>
                        <a:pt x="52727" y="0"/>
                      </a:lnTo>
                      <a:cubicBezTo>
                        <a:pt x="77033" y="0"/>
                        <a:pt x="96853" y="19819"/>
                        <a:pt x="96853" y="44126"/>
                      </a:cubicBezTo>
                      <a:lnTo>
                        <a:pt x="96853" y="163789"/>
                      </a:lnTo>
                      <a:cubicBezTo>
                        <a:pt x="96853" y="188096"/>
                        <a:pt x="77033" y="207915"/>
                        <a:pt x="52727" y="2079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4C58D803-438A-4A47-AC1F-A455EA9633F0}"/>
                    </a:ext>
                  </a:extLst>
                </p:cNvPr>
                <p:cNvSpPr/>
                <p:nvPr/>
              </p:nvSpPr>
              <p:spPr>
                <a:xfrm>
                  <a:off x="6413043" y="3403481"/>
                  <a:ext cx="766595" cy="424736"/>
                </a:xfrm>
                <a:custGeom>
                  <a:avLst/>
                  <a:gdLst>
                    <a:gd name="connsiteX0" fmla="*/ 671238 w 766594"/>
                    <a:gd name="connsiteY0" fmla="*/ 433780 h 433780"/>
                    <a:gd name="connsiteX1" fmla="*/ 95357 w 766594"/>
                    <a:gd name="connsiteY1" fmla="*/ 433780 h 433780"/>
                    <a:gd name="connsiteX2" fmla="*/ 0 w 766594"/>
                    <a:gd name="connsiteY2" fmla="*/ 338424 h 433780"/>
                    <a:gd name="connsiteX3" fmla="*/ 0 w 766594"/>
                    <a:gd name="connsiteY3" fmla="*/ 95357 h 433780"/>
                    <a:gd name="connsiteX4" fmla="*/ 95357 w 766594"/>
                    <a:gd name="connsiteY4" fmla="*/ 0 h 433780"/>
                    <a:gd name="connsiteX5" fmla="*/ 671238 w 766594"/>
                    <a:gd name="connsiteY5" fmla="*/ 0 h 433780"/>
                    <a:gd name="connsiteX6" fmla="*/ 766595 w 766594"/>
                    <a:gd name="connsiteY6" fmla="*/ 95357 h 433780"/>
                    <a:gd name="connsiteX7" fmla="*/ 766595 w 766594"/>
                    <a:gd name="connsiteY7" fmla="*/ 338424 h 433780"/>
                    <a:gd name="connsiteX8" fmla="*/ 671238 w 766594"/>
                    <a:gd name="connsiteY8" fmla="*/ 433780 h 433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66594" h="433780">
                      <a:moveTo>
                        <a:pt x="671238" y="433780"/>
                      </a:moveTo>
                      <a:lnTo>
                        <a:pt x="95357" y="433780"/>
                      </a:lnTo>
                      <a:cubicBezTo>
                        <a:pt x="43004" y="433780"/>
                        <a:pt x="0" y="390776"/>
                        <a:pt x="0" y="338424"/>
                      </a:cubicBezTo>
                      <a:lnTo>
                        <a:pt x="0" y="95357"/>
                      </a:lnTo>
                      <a:cubicBezTo>
                        <a:pt x="0" y="43004"/>
                        <a:pt x="43004" y="0"/>
                        <a:pt x="95357" y="0"/>
                      </a:cubicBezTo>
                      <a:lnTo>
                        <a:pt x="671238" y="0"/>
                      </a:lnTo>
                      <a:cubicBezTo>
                        <a:pt x="723591" y="0"/>
                        <a:pt x="766595" y="43004"/>
                        <a:pt x="766595" y="95357"/>
                      </a:cubicBezTo>
                      <a:lnTo>
                        <a:pt x="766595" y="338424"/>
                      </a:lnTo>
                      <a:cubicBezTo>
                        <a:pt x="766595" y="390776"/>
                        <a:pt x="723965" y="433780"/>
                        <a:pt x="671238" y="4337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179BA8DF-8462-4E96-8612-9528C69B6D15}"/>
                    </a:ext>
                  </a:extLst>
                </p:cNvPr>
                <p:cNvSpPr/>
                <p:nvPr/>
              </p:nvSpPr>
              <p:spPr>
                <a:xfrm>
                  <a:off x="6389204" y="3371460"/>
                  <a:ext cx="811469" cy="478654"/>
                </a:xfrm>
                <a:custGeom>
                  <a:avLst/>
                  <a:gdLst>
                    <a:gd name="connsiteX0" fmla="*/ 695077 w 811468"/>
                    <a:gd name="connsiteY0" fmla="*/ 433573 h 478654"/>
                    <a:gd name="connsiteX1" fmla="*/ 290839 w 811468"/>
                    <a:gd name="connsiteY1" fmla="*/ 433573 h 478654"/>
                    <a:gd name="connsiteX2" fmla="*/ 122562 w 811468"/>
                    <a:gd name="connsiteY2" fmla="*/ 433573 h 478654"/>
                    <a:gd name="connsiteX3" fmla="*/ 47024 w 811468"/>
                    <a:gd name="connsiteY3" fmla="*/ 361027 h 478654"/>
                    <a:gd name="connsiteX4" fmla="*/ 47024 w 811468"/>
                    <a:gd name="connsiteY4" fmla="*/ 276514 h 478654"/>
                    <a:gd name="connsiteX5" fmla="*/ 47024 w 811468"/>
                    <a:gd name="connsiteY5" fmla="*/ 149372 h 478654"/>
                    <a:gd name="connsiteX6" fmla="*/ 78436 w 811468"/>
                    <a:gd name="connsiteY6" fmla="*/ 58502 h 478654"/>
                    <a:gd name="connsiteX7" fmla="*/ 142007 w 811468"/>
                    <a:gd name="connsiteY7" fmla="*/ 46162 h 478654"/>
                    <a:gd name="connsiteX8" fmla="*/ 229137 w 811468"/>
                    <a:gd name="connsiteY8" fmla="*/ 46162 h 478654"/>
                    <a:gd name="connsiteX9" fmla="*/ 682737 w 811468"/>
                    <a:gd name="connsiteY9" fmla="*/ 46162 h 478654"/>
                    <a:gd name="connsiteX10" fmla="*/ 759396 w 811468"/>
                    <a:gd name="connsiteY10" fmla="*/ 86174 h 478654"/>
                    <a:gd name="connsiteX11" fmla="*/ 766875 w 811468"/>
                    <a:gd name="connsiteY11" fmla="*/ 172557 h 478654"/>
                    <a:gd name="connsiteX12" fmla="*/ 766875 w 811468"/>
                    <a:gd name="connsiteY12" fmla="*/ 303813 h 478654"/>
                    <a:gd name="connsiteX13" fmla="*/ 761640 w 811468"/>
                    <a:gd name="connsiteY13" fmla="*/ 388699 h 478654"/>
                    <a:gd name="connsiteX14" fmla="*/ 695077 w 811468"/>
                    <a:gd name="connsiteY14" fmla="*/ 433573 h 478654"/>
                    <a:gd name="connsiteX15" fmla="*/ 695077 w 811468"/>
                    <a:gd name="connsiteY15" fmla="*/ 480316 h 478654"/>
                    <a:gd name="connsiteX16" fmla="*/ 813993 w 811468"/>
                    <a:gd name="connsiteY16" fmla="*/ 360653 h 478654"/>
                    <a:gd name="connsiteX17" fmla="*/ 813993 w 811468"/>
                    <a:gd name="connsiteY17" fmla="*/ 262304 h 478654"/>
                    <a:gd name="connsiteX18" fmla="*/ 813993 w 811468"/>
                    <a:gd name="connsiteY18" fmla="*/ 135910 h 478654"/>
                    <a:gd name="connsiteX19" fmla="*/ 759396 w 811468"/>
                    <a:gd name="connsiteY19" fmla="*/ 18864 h 478654"/>
                    <a:gd name="connsiteX20" fmla="*/ 675258 w 811468"/>
                    <a:gd name="connsiteY20" fmla="*/ 166 h 478654"/>
                    <a:gd name="connsiteX21" fmla="*/ 583640 w 811468"/>
                    <a:gd name="connsiteY21" fmla="*/ 166 h 478654"/>
                    <a:gd name="connsiteX22" fmla="*/ 305423 w 811468"/>
                    <a:gd name="connsiteY22" fmla="*/ 166 h 478654"/>
                    <a:gd name="connsiteX23" fmla="*/ 122562 w 811468"/>
                    <a:gd name="connsiteY23" fmla="*/ 166 h 478654"/>
                    <a:gd name="connsiteX24" fmla="*/ 5142 w 811468"/>
                    <a:gd name="connsiteY24" fmla="*/ 87296 h 478654"/>
                    <a:gd name="connsiteX25" fmla="*/ 1028 w 811468"/>
                    <a:gd name="connsiteY25" fmla="*/ 183027 h 478654"/>
                    <a:gd name="connsiteX26" fmla="*/ 1028 w 811468"/>
                    <a:gd name="connsiteY26" fmla="*/ 319892 h 478654"/>
                    <a:gd name="connsiteX27" fmla="*/ 19726 w 811468"/>
                    <a:gd name="connsiteY27" fmla="*/ 426094 h 478654"/>
                    <a:gd name="connsiteX28" fmla="*/ 127797 w 811468"/>
                    <a:gd name="connsiteY28" fmla="*/ 480690 h 478654"/>
                    <a:gd name="connsiteX29" fmla="*/ 204082 w 811468"/>
                    <a:gd name="connsiteY29" fmla="*/ 480690 h 478654"/>
                    <a:gd name="connsiteX30" fmla="*/ 684606 w 811468"/>
                    <a:gd name="connsiteY30" fmla="*/ 480690 h 478654"/>
                    <a:gd name="connsiteX31" fmla="*/ 695451 w 811468"/>
                    <a:gd name="connsiteY31" fmla="*/ 480690 h 478654"/>
                    <a:gd name="connsiteX32" fmla="*/ 695077 w 811468"/>
                    <a:gd name="connsiteY32" fmla="*/ 433573 h 47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11468" h="478654">
                      <a:moveTo>
                        <a:pt x="695077" y="433573"/>
                      </a:moveTo>
                      <a:cubicBezTo>
                        <a:pt x="560456" y="433573"/>
                        <a:pt x="425834" y="433573"/>
                        <a:pt x="290839" y="433573"/>
                      </a:cubicBezTo>
                      <a:cubicBezTo>
                        <a:pt x="234746" y="433573"/>
                        <a:pt x="178654" y="433947"/>
                        <a:pt x="122562" y="433573"/>
                      </a:cubicBezTo>
                      <a:cubicBezTo>
                        <a:pt x="81053" y="433199"/>
                        <a:pt x="48146" y="403283"/>
                        <a:pt x="47024" y="361027"/>
                      </a:cubicBezTo>
                      <a:cubicBezTo>
                        <a:pt x="46650" y="332980"/>
                        <a:pt x="47024" y="304934"/>
                        <a:pt x="47024" y="276514"/>
                      </a:cubicBezTo>
                      <a:cubicBezTo>
                        <a:pt x="47024" y="234258"/>
                        <a:pt x="47024" y="192002"/>
                        <a:pt x="47024" y="149372"/>
                      </a:cubicBezTo>
                      <a:cubicBezTo>
                        <a:pt x="47024" y="114968"/>
                        <a:pt x="46276" y="80565"/>
                        <a:pt x="78436" y="58502"/>
                      </a:cubicBezTo>
                      <a:cubicBezTo>
                        <a:pt x="98255" y="45040"/>
                        <a:pt x="119570" y="46162"/>
                        <a:pt x="142007" y="46162"/>
                      </a:cubicBezTo>
                      <a:cubicBezTo>
                        <a:pt x="171175" y="46162"/>
                        <a:pt x="199969" y="46162"/>
                        <a:pt x="229137" y="46162"/>
                      </a:cubicBezTo>
                      <a:cubicBezTo>
                        <a:pt x="380212" y="46162"/>
                        <a:pt x="531288" y="46162"/>
                        <a:pt x="682737" y="46162"/>
                      </a:cubicBezTo>
                      <a:cubicBezTo>
                        <a:pt x="714522" y="46162"/>
                        <a:pt x="744064" y="55511"/>
                        <a:pt x="759396" y="86174"/>
                      </a:cubicBezTo>
                      <a:cubicBezTo>
                        <a:pt x="771737" y="110855"/>
                        <a:pt x="766875" y="145632"/>
                        <a:pt x="766875" y="172557"/>
                      </a:cubicBezTo>
                      <a:cubicBezTo>
                        <a:pt x="766875" y="216309"/>
                        <a:pt x="766875" y="260060"/>
                        <a:pt x="766875" y="303813"/>
                      </a:cubicBezTo>
                      <a:cubicBezTo>
                        <a:pt x="766875" y="329989"/>
                        <a:pt x="771737" y="364018"/>
                        <a:pt x="761640" y="388699"/>
                      </a:cubicBezTo>
                      <a:cubicBezTo>
                        <a:pt x="750421" y="415997"/>
                        <a:pt x="723871" y="432451"/>
                        <a:pt x="695077" y="433573"/>
                      </a:cubicBezTo>
                      <a:cubicBezTo>
                        <a:pt x="665161" y="434321"/>
                        <a:pt x="664787" y="481064"/>
                        <a:pt x="695077" y="480316"/>
                      </a:cubicBezTo>
                      <a:cubicBezTo>
                        <a:pt x="761266" y="478446"/>
                        <a:pt x="812497" y="426842"/>
                        <a:pt x="813993" y="360653"/>
                      </a:cubicBezTo>
                      <a:cubicBezTo>
                        <a:pt x="814741" y="327745"/>
                        <a:pt x="813993" y="295212"/>
                        <a:pt x="813993" y="262304"/>
                      </a:cubicBezTo>
                      <a:cubicBezTo>
                        <a:pt x="813993" y="220048"/>
                        <a:pt x="813993" y="178166"/>
                        <a:pt x="813993" y="135910"/>
                      </a:cubicBezTo>
                      <a:cubicBezTo>
                        <a:pt x="813993" y="88792"/>
                        <a:pt x="800905" y="46162"/>
                        <a:pt x="759396" y="18864"/>
                      </a:cubicBezTo>
                      <a:cubicBezTo>
                        <a:pt x="733594" y="1662"/>
                        <a:pt x="704800" y="166"/>
                        <a:pt x="675258" y="166"/>
                      </a:cubicBezTo>
                      <a:cubicBezTo>
                        <a:pt x="644594" y="166"/>
                        <a:pt x="613930" y="166"/>
                        <a:pt x="583640" y="166"/>
                      </a:cubicBezTo>
                      <a:cubicBezTo>
                        <a:pt x="490901" y="166"/>
                        <a:pt x="398162" y="166"/>
                        <a:pt x="305423" y="166"/>
                      </a:cubicBezTo>
                      <a:cubicBezTo>
                        <a:pt x="244469" y="166"/>
                        <a:pt x="183515" y="-208"/>
                        <a:pt x="122562" y="166"/>
                      </a:cubicBezTo>
                      <a:cubicBezTo>
                        <a:pt x="68713" y="540"/>
                        <a:pt x="19726" y="34570"/>
                        <a:pt x="5142" y="87296"/>
                      </a:cubicBezTo>
                      <a:cubicBezTo>
                        <a:pt x="-3085" y="117212"/>
                        <a:pt x="1028" y="152363"/>
                        <a:pt x="1028" y="183027"/>
                      </a:cubicBezTo>
                      <a:cubicBezTo>
                        <a:pt x="1028" y="228649"/>
                        <a:pt x="1028" y="274271"/>
                        <a:pt x="1028" y="319892"/>
                      </a:cubicBezTo>
                      <a:cubicBezTo>
                        <a:pt x="1028" y="356913"/>
                        <a:pt x="-1589" y="393560"/>
                        <a:pt x="19726" y="426094"/>
                      </a:cubicBezTo>
                      <a:cubicBezTo>
                        <a:pt x="44406" y="463489"/>
                        <a:pt x="84419" y="480690"/>
                        <a:pt x="127797" y="480690"/>
                      </a:cubicBezTo>
                      <a:cubicBezTo>
                        <a:pt x="153225" y="480690"/>
                        <a:pt x="178654" y="480690"/>
                        <a:pt x="204082" y="480690"/>
                      </a:cubicBezTo>
                      <a:cubicBezTo>
                        <a:pt x="364132" y="480690"/>
                        <a:pt x="524557" y="480690"/>
                        <a:pt x="684606" y="480690"/>
                      </a:cubicBezTo>
                      <a:cubicBezTo>
                        <a:pt x="688346" y="480690"/>
                        <a:pt x="692085" y="480690"/>
                        <a:pt x="695451" y="480690"/>
                      </a:cubicBezTo>
                      <a:cubicBezTo>
                        <a:pt x="725367" y="480316"/>
                        <a:pt x="725367" y="433573"/>
                        <a:pt x="695077" y="433573"/>
                      </a:cubicBezTo>
                      <a:close/>
                    </a:path>
                  </a:pathLst>
                </a:custGeom>
                <a:solidFill>
                  <a:srgbClr val="4C4442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A533DC12-04CD-4910-9ED8-6315BF9DB2DA}"/>
                    </a:ext>
                  </a:extLst>
                </p:cNvPr>
                <p:cNvSpPr/>
                <p:nvPr/>
              </p:nvSpPr>
              <p:spPr>
                <a:xfrm>
                  <a:off x="7293318" y="3611327"/>
                  <a:ext cx="71050" cy="3739"/>
                </a:xfrm>
                <a:custGeom>
                  <a:avLst/>
                  <a:gdLst>
                    <a:gd name="connsiteX0" fmla="*/ 0 w 71050"/>
                    <a:gd name="connsiteY0" fmla="*/ 0 h 0"/>
                    <a:gd name="connsiteX1" fmla="*/ 73294 w 710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1050">
                      <a:moveTo>
                        <a:pt x="0" y="0"/>
                      </a:moveTo>
                      <a:lnTo>
                        <a:pt x="73294" y="0"/>
                      </a:lnTo>
                    </a:path>
                  </a:pathLst>
                </a:custGeom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32C7ACA-9121-472E-9821-FF38ACB2DD05}"/>
                    </a:ext>
                  </a:extLst>
                </p:cNvPr>
                <p:cNvSpPr/>
                <p:nvPr/>
              </p:nvSpPr>
              <p:spPr>
                <a:xfrm>
                  <a:off x="7270881" y="3588142"/>
                  <a:ext cx="115924" cy="44874"/>
                </a:xfrm>
                <a:custGeom>
                  <a:avLst/>
                  <a:gdLst>
                    <a:gd name="connsiteX0" fmla="*/ 22437 w 115924"/>
                    <a:gd name="connsiteY0" fmla="*/ 46744 h 44873"/>
                    <a:gd name="connsiteX1" fmla="*/ 95731 w 115924"/>
                    <a:gd name="connsiteY1" fmla="*/ 46744 h 44873"/>
                    <a:gd name="connsiteX2" fmla="*/ 95731 w 115924"/>
                    <a:gd name="connsiteY2" fmla="*/ 0 h 44873"/>
                    <a:gd name="connsiteX3" fmla="*/ 22437 w 115924"/>
                    <a:gd name="connsiteY3" fmla="*/ 0 h 44873"/>
                    <a:gd name="connsiteX4" fmla="*/ 22437 w 115924"/>
                    <a:gd name="connsiteY4" fmla="*/ 46744 h 44873"/>
                    <a:gd name="connsiteX5" fmla="*/ 22437 w 115924"/>
                    <a:gd name="connsiteY5" fmla="*/ 46744 h 44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924" h="44873">
                      <a:moveTo>
                        <a:pt x="22437" y="46744"/>
                      </a:moveTo>
                      <a:cubicBezTo>
                        <a:pt x="46744" y="46744"/>
                        <a:pt x="71424" y="46744"/>
                        <a:pt x="95731" y="46744"/>
                      </a:cubicBezTo>
                      <a:cubicBezTo>
                        <a:pt x="125647" y="46744"/>
                        <a:pt x="126021" y="0"/>
                        <a:pt x="95731" y="0"/>
                      </a:cubicBezTo>
                      <a:cubicBezTo>
                        <a:pt x="71424" y="0"/>
                        <a:pt x="46744" y="0"/>
                        <a:pt x="22437" y="0"/>
                      </a:cubicBezTo>
                      <a:cubicBezTo>
                        <a:pt x="-7479" y="0"/>
                        <a:pt x="-7479" y="46744"/>
                        <a:pt x="22437" y="46744"/>
                      </a:cubicBezTo>
                      <a:lnTo>
                        <a:pt x="22437" y="46744"/>
                      </a:lnTo>
                      <a:close/>
                    </a:path>
                  </a:pathLst>
                </a:custGeom>
                <a:solidFill>
                  <a:srgbClr val="4C4442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9309CFFC-FB37-434D-8ABF-697CB29CB864}"/>
                    </a:ext>
                  </a:extLst>
                </p:cNvPr>
                <p:cNvSpPr/>
                <p:nvPr/>
              </p:nvSpPr>
              <p:spPr>
                <a:xfrm>
                  <a:off x="6724169" y="3511857"/>
                  <a:ext cx="157058" cy="179495"/>
                </a:xfrm>
                <a:custGeom>
                  <a:avLst/>
                  <a:gdLst>
                    <a:gd name="connsiteX0" fmla="*/ 80025 w 157058"/>
                    <a:gd name="connsiteY0" fmla="*/ 0 h 179495"/>
                    <a:gd name="connsiteX1" fmla="*/ 0 w 157058"/>
                    <a:gd name="connsiteY1" fmla="*/ 90496 h 179495"/>
                    <a:gd name="connsiteX2" fmla="*/ 80025 w 157058"/>
                    <a:gd name="connsiteY2" fmla="*/ 180991 h 179495"/>
                    <a:gd name="connsiteX3" fmla="*/ 160050 w 157058"/>
                    <a:gd name="connsiteY3" fmla="*/ 90496 h 179495"/>
                    <a:gd name="connsiteX4" fmla="*/ 80025 w 157058"/>
                    <a:gd name="connsiteY4" fmla="*/ 0 h 179495"/>
                    <a:gd name="connsiteX5" fmla="*/ 80025 w 157058"/>
                    <a:gd name="connsiteY5" fmla="*/ 160050 h 179495"/>
                    <a:gd name="connsiteX6" fmla="*/ 18697 w 157058"/>
                    <a:gd name="connsiteY6" fmla="*/ 90870 h 179495"/>
                    <a:gd name="connsiteX7" fmla="*/ 80025 w 157058"/>
                    <a:gd name="connsiteY7" fmla="*/ 21689 h 179495"/>
                    <a:gd name="connsiteX8" fmla="*/ 141353 w 157058"/>
                    <a:gd name="connsiteY8" fmla="*/ 90870 h 179495"/>
                    <a:gd name="connsiteX9" fmla="*/ 80025 w 157058"/>
                    <a:gd name="connsiteY9" fmla="*/ 160050 h 17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7058" h="179495">
                      <a:moveTo>
                        <a:pt x="80025" y="0"/>
                      </a:moveTo>
                      <a:cubicBezTo>
                        <a:pt x="35899" y="0"/>
                        <a:pt x="0" y="40387"/>
                        <a:pt x="0" y="90496"/>
                      </a:cubicBezTo>
                      <a:cubicBezTo>
                        <a:pt x="0" y="140231"/>
                        <a:pt x="35899" y="180991"/>
                        <a:pt x="80025" y="180991"/>
                      </a:cubicBezTo>
                      <a:cubicBezTo>
                        <a:pt x="124151" y="180991"/>
                        <a:pt x="160050" y="140605"/>
                        <a:pt x="160050" y="90496"/>
                      </a:cubicBezTo>
                      <a:cubicBezTo>
                        <a:pt x="160050" y="40760"/>
                        <a:pt x="124151" y="0"/>
                        <a:pt x="80025" y="0"/>
                      </a:cubicBezTo>
                      <a:close/>
                      <a:moveTo>
                        <a:pt x="80025" y="160050"/>
                      </a:moveTo>
                      <a:cubicBezTo>
                        <a:pt x="45996" y="160050"/>
                        <a:pt x="18697" y="129012"/>
                        <a:pt x="18697" y="90870"/>
                      </a:cubicBezTo>
                      <a:cubicBezTo>
                        <a:pt x="18697" y="52727"/>
                        <a:pt x="45996" y="21689"/>
                        <a:pt x="80025" y="21689"/>
                      </a:cubicBezTo>
                      <a:cubicBezTo>
                        <a:pt x="114054" y="21689"/>
                        <a:pt x="141353" y="52727"/>
                        <a:pt x="141353" y="90870"/>
                      </a:cubicBezTo>
                      <a:cubicBezTo>
                        <a:pt x="141353" y="129012"/>
                        <a:pt x="114054" y="160050"/>
                        <a:pt x="80025" y="160050"/>
                      </a:cubicBezTo>
                      <a:close/>
                    </a:path>
                  </a:pathLst>
                </a:custGeom>
                <a:solidFill>
                  <a:srgbClr val="FF9900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8E2DFD3D-420A-467A-A731-ECC0F5AE9858}"/>
                    </a:ext>
                  </a:extLst>
                </p:cNvPr>
                <p:cNvSpPr/>
                <p:nvPr/>
              </p:nvSpPr>
              <p:spPr>
                <a:xfrm>
                  <a:off x="6552152" y="3514010"/>
                  <a:ext cx="142100" cy="179495"/>
                </a:xfrm>
                <a:custGeom>
                  <a:avLst/>
                  <a:gdLst>
                    <a:gd name="connsiteX0" fmla="*/ 141353 w 142100"/>
                    <a:gd name="connsiteY0" fmla="*/ 56931 h 179495"/>
                    <a:gd name="connsiteX1" fmla="*/ 116672 w 142100"/>
                    <a:gd name="connsiteY1" fmla="*/ 18788 h 179495"/>
                    <a:gd name="connsiteX2" fmla="*/ 55718 w 142100"/>
                    <a:gd name="connsiteY2" fmla="*/ 91 h 179495"/>
                    <a:gd name="connsiteX3" fmla="*/ 0 w 142100"/>
                    <a:gd name="connsiteY3" fmla="*/ 3456 h 179495"/>
                    <a:gd name="connsiteX4" fmla="*/ 0 w 142100"/>
                    <a:gd name="connsiteY4" fmla="*/ 178090 h 179495"/>
                    <a:gd name="connsiteX5" fmla="*/ 59458 w 142100"/>
                    <a:gd name="connsiteY5" fmla="*/ 179586 h 179495"/>
                    <a:gd name="connsiteX6" fmla="*/ 114054 w 142100"/>
                    <a:gd name="connsiteY6" fmla="*/ 159767 h 179495"/>
                    <a:gd name="connsiteX7" fmla="*/ 143222 w 142100"/>
                    <a:gd name="connsiteY7" fmla="*/ 110780 h 179495"/>
                    <a:gd name="connsiteX8" fmla="*/ 141353 w 142100"/>
                    <a:gd name="connsiteY8" fmla="*/ 56931 h 179495"/>
                    <a:gd name="connsiteX9" fmla="*/ 119290 w 142100"/>
                    <a:gd name="connsiteY9" fmla="*/ 108910 h 179495"/>
                    <a:gd name="connsiteX10" fmla="*/ 95731 w 142100"/>
                    <a:gd name="connsiteY10" fmla="*/ 147427 h 179495"/>
                    <a:gd name="connsiteX11" fmla="*/ 22811 w 142100"/>
                    <a:gd name="connsiteY11" fmla="*/ 159767 h 179495"/>
                    <a:gd name="connsiteX12" fmla="*/ 22811 w 142100"/>
                    <a:gd name="connsiteY12" fmla="*/ 20284 h 179495"/>
                    <a:gd name="connsiteX13" fmla="*/ 74790 w 142100"/>
                    <a:gd name="connsiteY13" fmla="*/ 20284 h 179495"/>
                    <a:gd name="connsiteX14" fmla="*/ 115924 w 142100"/>
                    <a:gd name="connsiteY14" fmla="*/ 53565 h 179495"/>
                    <a:gd name="connsiteX15" fmla="*/ 119290 w 142100"/>
                    <a:gd name="connsiteY15" fmla="*/ 108910 h 17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2100" h="179495">
                      <a:moveTo>
                        <a:pt x="141353" y="56931"/>
                      </a:moveTo>
                      <a:cubicBezTo>
                        <a:pt x="136117" y="35242"/>
                        <a:pt x="116672" y="18788"/>
                        <a:pt x="116672" y="18788"/>
                      </a:cubicBezTo>
                      <a:cubicBezTo>
                        <a:pt x="99844" y="3830"/>
                        <a:pt x="71050" y="839"/>
                        <a:pt x="55718" y="91"/>
                      </a:cubicBezTo>
                      <a:cubicBezTo>
                        <a:pt x="40386" y="-657"/>
                        <a:pt x="0" y="3456"/>
                        <a:pt x="0" y="3456"/>
                      </a:cubicBezTo>
                      <a:lnTo>
                        <a:pt x="0" y="178090"/>
                      </a:lnTo>
                      <a:cubicBezTo>
                        <a:pt x="0" y="178090"/>
                        <a:pt x="31412" y="182204"/>
                        <a:pt x="59458" y="179586"/>
                      </a:cubicBezTo>
                      <a:cubicBezTo>
                        <a:pt x="87504" y="176595"/>
                        <a:pt x="101714" y="167994"/>
                        <a:pt x="114054" y="159767"/>
                      </a:cubicBezTo>
                      <a:cubicBezTo>
                        <a:pt x="126021" y="151166"/>
                        <a:pt x="139857" y="129477"/>
                        <a:pt x="143222" y="110780"/>
                      </a:cubicBezTo>
                      <a:cubicBezTo>
                        <a:pt x="146588" y="91334"/>
                        <a:pt x="146962" y="78620"/>
                        <a:pt x="141353" y="56931"/>
                      </a:cubicBezTo>
                      <a:close/>
                      <a:moveTo>
                        <a:pt x="119290" y="108910"/>
                      </a:moveTo>
                      <a:cubicBezTo>
                        <a:pt x="114428" y="125738"/>
                        <a:pt x="111063" y="134338"/>
                        <a:pt x="95731" y="147427"/>
                      </a:cubicBezTo>
                      <a:cubicBezTo>
                        <a:pt x="80399" y="160889"/>
                        <a:pt x="43004" y="165002"/>
                        <a:pt x="22811" y="159767"/>
                      </a:cubicBezTo>
                      <a:lnTo>
                        <a:pt x="22811" y="20284"/>
                      </a:lnTo>
                      <a:cubicBezTo>
                        <a:pt x="22811" y="20284"/>
                        <a:pt x="53475" y="15049"/>
                        <a:pt x="74790" y="20284"/>
                      </a:cubicBezTo>
                      <a:cubicBezTo>
                        <a:pt x="96105" y="25519"/>
                        <a:pt x="110689" y="40477"/>
                        <a:pt x="115924" y="53565"/>
                      </a:cubicBezTo>
                      <a:cubicBezTo>
                        <a:pt x="121159" y="65906"/>
                        <a:pt x="124151" y="92082"/>
                        <a:pt x="119290" y="108910"/>
                      </a:cubicBezTo>
                      <a:close/>
                    </a:path>
                  </a:pathLst>
                </a:custGeom>
                <a:solidFill>
                  <a:srgbClr val="FF9900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B9C8591-246C-4F46-96D6-FCA1AA38E1C9}"/>
                    </a:ext>
                  </a:extLst>
                </p:cNvPr>
                <p:cNvSpPr/>
                <p:nvPr/>
              </p:nvSpPr>
              <p:spPr>
                <a:xfrm>
                  <a:off x="6902168" y="3511902"/>
                  <a:ext cx="134622" cy="183235"/>
                </a:xfrm>
                <a:custGeom>
                  <a:avLst/>
                  <a:gdLst>
                    <a:gd name="connsiteX0" fmla="*/ 129012 w 134621"/>
                    <a:gd name="connsiteY0" fmla="*/ 28001 h 183234"/>
                    <a:gd name="connsiteX1" fmla="*/ 66937 w 134621"/>
                    <a:gd name="connsiteY1" fmla="*/ 24261 h 183234"/>
                    <a:gd name="connsiteX2" fmla="*/ 24681 w 134621"/>
                    <a:gd name="connsiteY2" fmla="*/ 93816 h 183234"/>
                    <a:gd name="connsiteX3" fmla="*/ 66937 w 134621"/>
                    <a:gd name="connsiteY3" fmla="*/ 159257 h 183234"/>
                    <a:gd name="connsiteX4" fmla="*/ 130508 w 134621"/>
                    <a:gd name="connsiteY4" fmla="*/ 154395 h 183234"/>
                    <a:gd name="connsiteX5" fmla="*/ 136491 w 134621"/>
                    <a:gd name="connsiteY5" fmla="*/ 174589 h 183234"/>
                    <a:gd name="connsiteX6" fmla="*/ 47865 w 134621"/>
                    <a:gd name="connsiteY6" fmla="*/ 176458 h 183234"/>
                    <a:gd name="connsiteX7" fmla="*/ 0 w 134621"/>
                    <a:gd name="connsiteY7" fmla="*/ 93816 h 183234"/>
                    <a:gd name="connsiteX8" fmla="*/ 54223 w 134621"/>
                    <a:gd name="connsiteY8" fmla="*/ 5564 h 183234"/>
                    <a:gd name="connsiteX9" fmla="*/ 135743 w 134621"/>
                    <a:gd name="connsiteY9" fmla="*/ 9677 h 183234"/>
                    <a:gd name="connsiteX10" fmla="*/ 129012 w 134621"/>
                    <a:gd name="connsiteY10" fmla="*/ 28001 h 183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4621" h="183234">
                      <a:moveTo>
                        <a:pt x="129012" y="28001"/>
                      </a:moveTo>
                      <a:cubicBezTo>
                        <a:pt x="111811" y="18278"/>
                        <a:pt x="86382" y="17904"/>
                        <a:pt x="66937" y="24261"/>
                      </a:cubicBezTo>
                      <a:cubicBezTo>
                        <a:pt x="46370" y="30992"/>
                        <a:pt x="23185" y="59786"/>
                        <a:pt x="24681" y="93816"/>
                      </a:cubicBezTo>
                      <a:cubicBezTo>
                        <a:pt x="25802" y="127845"/>
                        <a:pt x="38143" y="146916"/>
                        <a:pt x="66937" y="159257"/>
                      </a:cubicBezTo>
                      <a:cubicBezTo>
                        <a:pt x="95731" y="171597"/>
                        <a:pt x="130508" y="154395"/>
                        <a:pt x="130508" y="154395"/>
                      </a:cubicBezTo>
                      <a:lnTo>
                        <a:pt x="136491" y="174589"/>
                      </a:lnTo>
                      <a:cubicBezTo>
                        <a:pt x="136491" y="174589"/>
                        <a:pt x="89000" y="194782"/>
                        <a:pt x="47865" y="176458"/>
                      </a:cubicBezTo>
                      <a:cubicBezTo>
                        <a:pt x="12340" y="160379"/>
                        <a:pt x="0" y="126723"/>
                        <a:pt x="0" y="93816"/>
                      </a:cubicBezTo>
                      <a:cubicBezTo>
                        <a:pt x="0" y="48568"/>
                        <a:pt x="19819" y="20522"/>
                        <a:pt x="54223" y="5564"/>
                      </a:cubicBezTo>
                      <a:cubicBezTo>
                        <a:pt x="88626" y="-9020"/>
                        <a:pt x="135743" y="9677"/>
                        <a:pt x="135743" y="9677"/>
                      </a:cubicBezTo>
                      <a:lnTo>
                        <a:pt x="129012" y="28001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37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49E0CD7-F9A3-4E06-B964-87674BA4C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4424" y="3082235"/>
                <a:ext cx="749845" cy="1043216"/>
              </a:xfrm>
              <a:prstGeom prst="straightConnector1">
                <a:avLst/>
              </a:prstGeom>
              <a:ln w="28575" cmpd="sng">
                <a:solidFill>
                  <a:srgbClr val="FF9900"/>
                </a:solidFill>
                <a:headEnd type="none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845E5840-9EBB-4778-A716-73F4A3F1A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6243" y="4181142"/>
              <a:ext cx="552005" cy="552005"/>
            </a:xfrm>
            <a:prstGeom prst="rect">
              <a:avLst/>
            </a:prstGeom>
          </p:spPr>
        </p:pic>
        <p:pic>
          <p:nvPicPr>
            <p:cNvPr id="83" name="Graphic 82" descr="No sign">
              <a:extLst>
                <a:ext uri="{FF2B5EF4-FFF2-40B4-BE49-F238E27FC236}">
                  <a16:creationId xmlns:a16="http://schemas.microsoft.com/office/drawing/2014/main" id="{5CE2DD52-63B2-4469-B1D4-91B7DC7DD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18435" y="3359216"/>
              <a:ext cx="432094" cy="432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8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Topics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768927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What is a Blockchain?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Hash Cryptography (SHA256)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C000"/>
                </a:solidFill>
              </a:rPr>
              <a:t>Immutable Ledger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Distributed P2P Network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How Mining Works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Consensus Protocol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237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499" y="2251075"/>
            <a:ext cx="39948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200" dirty="0"/>
              <a:t>Immutable Ledger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66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What is Blockchain?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9" name="Block1Caption">
            <a:extLst>
              <a:ext uri="{FF2B5EF4-FFF2-40B4-BE49-F238E27FC236}">
                <a16:creationId xmlns:a16="http://schemas.microsoft.com/office/drawing/2014/main" id="{878F9967-FF51-486E-B8CC-95569FA6CBAC}"/>
              </a:ext>
            </a:extLst>
          </p:cNvPr>
          <p:cNvSpPr txBox="1">
            <a:spLocks/>
          </p:cNvSpPr>
          <p:nvPr/>
        </p:nvSpPr>
        <p:spPr>
          <a:xfrm>
            <a:off x="812732" y="2880009"/>
            <a:ext cx="2233557" cy="95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 "..."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Prev. Hash: 0000000000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Hash:       FA672A7CD8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endParaRPr lang="en-GB" sz="1200" b="1" dirty="0"/>
          </a:p>
        </p:txBody>
      </p:sp>
      <p:sp>
        <p:nvSpPr>
          <p:cNvPr id="42" name="Block2">
            <a:extLst>
              <a:ext uri="{FF2B5EF4-FFF2-40B4-BE49-F238E27FC236}">
                <a16:creationId xmlns:a16="http://schemas.microsoft.com/office/drawing/2014/main" id="{69C9BD46-31BD-4C18-B435-642DCC0BE795}"/>
              </a:ext>
            </a:extLst>
          </p:cNvPr>
          <p:cNvSpPr/>
          <p:nvPr/>
        </p:nvSpPr>
        <p:spPr>
          <a:xfrm>
            <a:off x="3881695" y="1362325"/>
            <a:ext cx="1333196" cy="1333196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2</a:t>
            </a:r>
          </a:p>
        </p:txBody>
      </p:sp>
      <p:sp>
        <p:nvSpPr>
          <p:cNvPr id="43" name="Block3">
            <a:extLst>
              <a:ext uri="{FF2B5EF4-FFF2-40B4-BE49-F238E27FC236}">
                <a16:creationId xmlns:a16="http://schemas.microsoft.com/office/drawing/2014/main" id="{5F3A4EE5-B4B0-4528-9634-AF262120D92B}"/>
              </a:ext>
            </a:extLst>
          </p:cNvPr>
          <p:cNvSpPr/>
          <p:nvPr/>
        </p:nvSpPr>
        <p:spPr>
          <a:xfrm>
            <a:off x="6500477" y="1362325"/>
            <a:ext cx="1333196" cy="1333196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3</a:t>
            </a:r>
          </a:p>
        </p:txBody>
      </p:sp>
      <p:grpSp>
        <p:nvGrpSpPr>
          <p:cNvPr id="8" name="Block1">
            <a:extLst>
              <a:ext uri="{FF2B5EF4-FFF2-40B4-BE49-F238E27FC236}">
                <a16:creationId xmlns:a16="http://schemas.microsoft.com/office/drawing/2014/main" id="{689E85CC-C2F5-41A9-BB20-9F19385DEA7D}"/>
              </a:ext>
            </a:extLst>
          </p:cNvPr>
          <p:cNvGrpSpPr/>
          <p:nvPr/>
        </p:nvGrpSpPr>
        <p:grpSpPr>
          <a:xfrm>
            <a:off x="1262913" y="1023948"/>
            <a:ext cx="1333196" cy="1671573"/>
            <a:chOff x="1262913" y="1023948"/>
            <a:chExt cx="1333196" cy="167157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CE9B0F3-832D-435A-BADC-6CE522AA2B7E}"/>
                </a:ext>
              </a:extLst>
            </p:cNvPr>
            <p:cNvSpPr/>
            <p:nvPr/>
          </p:nvSpPr>
          <p:spPr>
            <a:xfrm>
              <a:off x="1262913" y="1362325"/>
              <a:ext cx="1333196" cy="1333196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199E29-4000-4EBE-AFCB-7402D9EA1B33}"/>
                </a:ext>
              </a:extLst>
            </p:cNvPr>
            <p:cNvSpPr/>
            <p:nvPr/>
          </p:nvSpPr>
          <p:spPr>
            <a:xfrm>
              <a:off x="1262913" y="1023948"/>
              <a:ext cx="13099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294667"/>
                  </a:solidFill>
                </a:rPr>
                <a:t>Genesis block</a:t>
              </a:r>
            </a:p>
          </p:txBody>
        </p:sp>
      </p:grpSp>
      <p:sp>
        <p:nvSpPr>
          <p:cNvPr id="47" name="Block3Caption">
            <a:extLst>
              <a:ext uri="{FF2B5EF4-FFF2-40B4-BE49-F238E27FC236}">
                <a16:creationId xmlns:a16="http://schemas.microsoft.com/office/drawing/2014/main" id="{30A5DCC1-652F-4B40-BDE5-FF465C7BDF7E}"/>
              </a:ext>
            </a:extLst>
          </p:cNvPr>
          <p:cNvSpPr txBox="1">
            <a:spLocks/>
          </p:cNvSpPr>
          <p:nvPr/>
        </p:nvSpPr>
        <p:spPr>
          <a:xfrm>
            <a:off x="6050296" y="2876076"/>
            <a:ext cx="2233557" cy="95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 "..."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Prev. Hash: AB45F3108C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Hash:       72DE4910CB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endParaRPr lang="en-GB" sz="1200" b="1" dirty="0"/>
          </a:p>
        </p:txBody>
      </p:sp>
      <p:sp>
        <p:nvSpPr>
          <p:cNvPr id="48" name="Block2Caption">
            <a:extLst>
              <a:ext uri="{FF2B5EF4-FFF2-40B4-BE49-F238E27FC236}">
                <a16:creationId xmlns:a16="http://schemas.microsoft.com/office/drawing/2014/main" id="{BB43F575-B9D3-4027-B705-FAED93E9D6EF}"/>
              </a:ext>
            </a:extLst>
          </p:cNvPr>
          <p:cNvSpPr txBox="1">
            <a:spLocks/>
          </p:cNvSpPr>
          <p:nvPr/>
        </p:nvSpPr>
        <p:spPr>
          <a:xfrm>
            <a:off x="3455146" y="2876076"/>
            <a:ext cx="2233557" cy="95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 "..."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Prev. Hash: FA672A7CD8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Open Sans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Hash:       AB45F3108C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endParaRPr lang="en-GB" sz="1200" b="1" dirty="0"/>
          </a:p>
        </p:txBody>
      </p:sp>
      <p:sp>
        <p:nvSpPr>
          <p:cNvPr id="49" name="Conclusion">
            <a:extLst>
              <a:ext uri="{FF2B5EF4-FFF2-40B4-BE49-F238E27FC236}">
                <a16:creationId xmlns:a16="http://schemas.microsoft.com/office/drawing/2014/main" id="{2D6B8AA1-099F-4740-96E5-0D14017F3ED4}"/>
              </a:ext>
            </a:extLst>
          </p:cNvPr>
          <p:cNvSpPr/>
          <p:nvPr/>
        </p:nvSpPr>
        <p:spPr>
          <a:xfrm>
            <a:off x="2309351" y="4049680"/>
            <a:ext cx="44778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FF9900"/>
                </a:solidFill>
              </a:rPr>
              <a:t>Blocks are cryptographically linked together</a:t>
            </a:r>
          </a:p>
        </p:txBody>
      </p:sp>
      <p:grpSp>
        <p:nvGrpSpPr>
          <p:cNvPr id="14" name="FirstArrow">
            <a:extLst>
              <a:ext uri="{FF2B5EF4-FFF2-40B4-BE49-F238E27FC236}">
                <a16:creationId xmlns:a16="http://schemas.microsoft.com/office/drawing/2014/main" id="{9A2606EC-4C15-4663-925C-8896832CABC0}"/>
              </a:ext>
            </a:extLst>
          </p:cNvPr>
          <p:cNvGrpSpPr/>
          <p:nvPr/>
        </p:nvGrpSpPr>
        <p:grpSpPr>
          <a:xfrm>
            <a:off x="3046289" y="3132340"/>
            <a:ext cx="2787514" cy="430369"/>
            <a:chOff x="3046289" y="3132340"/>
            <a:chExt cx="2787514" cy="4303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6D2FCD-163A-4C2F-ADB1-A2D99FA20779}"/>
                </a:ext>
              </a:extLst>
            </p:cNvPr>
            <p:cNvSpPr/>
            <p:nvPr/>
          </p:nvSpPr>
          <p:spPr>
            <a:xfrm>
              <a:off x="4500607" y="3132340"/>
              <a:ext cx="1333196" cy="338554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B13B67A-9D77-4264-A89C-5A2E9EEAA5A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046289" y="3301617"/>
              <a:ext cx="1454318" cy="2610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SecondArrow">
            <a:extLst>
              <a:ext uri="{FF2B5EF4-FFF2-40B4-BE49-F238E27FC236}">
                <a16:creationId xmlns:a16="http://schemas.microsoft.com/office/drawing/2014/main" id="{D0D9EB87-9BE6-422F-B943-5642893242EA}"/>
              </a:ext>
            </a:extLst>
          </p:cNvPr>
          <p:cNvGrpSpPr/>
          <p:nvPr/>
        </p:nvGrpSpPr>
        <p:grpSpPr>
          <a:xfrm>
            <a:off x="5637291" y="3138435"/>
            <a:ext cx="2787514" cy="430369"/>
            <a:chOff x="3046289" y="3132340"/>
            <a:chExt cx="2787514" cy="43036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7FE071A-698D-40C2-AFE9-758274F8CC30}"/>
                </a:ext>
              </a:extLst>
            </p:cNvPr>
            <p:cNvSpPr/>
            <p:nvPr/>
          </p:nvSpPr>
          <p:spPr>
            <a:xfrm>
              <a:off x="4500607" y="3132340"/>
              <a:ext cx="1333196" cy="338554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FB62737-E033-44E5-BE9E-FB4980D613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3046289" y="3301617"/>
              <a:ext cx="1454318" cy="2610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Link1">
            <a:extLst>
              <a:ext uri="{FF2B5EF4-FFF2-40B4-BE49-F238E27FC236}">
                <a16:creationId xmlns:a16="http://schemas.microsoft.com/office/drawing/2014/main" id="{E3C17CDC-D270-4B0E-99CB-E82C6A3CB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72756" y="1662778"/>
            <a:ext cx="716426" cy="716426"/>
          </a:xfrm>
          <a:prstGeom prst="rect">
            <a:avLst/>
          </a:prstGeom>
        </p:spPr>
      </p:pic>
      <p:pic>
        <p:nvPicPr>
          <p:cNvPr id="23" name="Link2">
            <a:extLst>
              <a:ext uri="{FF2B5EF4-FFF2-40B4-BE49-F238E27FC236}">
                <a16:creationId xmlns:a16="http://schemas.microsoft.com/office/drawing/2014/main" id="{7582F6F3-7CCA-44F2-915B-7AB115EE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99471" y="1652947"/>
            <a:ext cx="716426" cy="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5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3697356" y="2404491"/>
            <a:ext cx="5638800" cy="188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700" dirty="0"/>
              <a:t>Build a Blockchain &amp; Cryptocurrency using Python</a:t>
            </a:r>
            <a:br>
              <a:rPr lang="en-GB" sz="2700" dirty="0"/>
            </a:br>
            <a:br>
              <a:rPr lang="en-GB" sz="2700" dirty="0"/>
            </a:br>
            <a:r>
              <a:rPr lang="en-GB" sz="1600" dirty="0"/>
              <a:t>Zakwan Jaroucheh</a:t>
            </a:r>
            <a:br>
              <a:rPr lang="en-GB" dirty="0"/>
            </a:br>
            <a:r>
              <a:rPr lang="en-GB" sz="2700" dirty="0"/>
              <a:t> </a:t>
            </a:r>
            <a:endParaRPr sz="2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BB9A56-09B4-41AC-8500-1D7908C5871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8695" y="3107018"/>
            <a:ext cx="702982" cy="70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3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Immutable Ledger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731E39-A1D5-4F9D-9224-A3B6F152A8F0}"/>
              </a:ext>
            </a:extLst>
          </p:cNvPr>
          <p:cNvCxnSpPr>
            <a:cxnSpLocks/>
          </p:cNvCxnSpPr>
          <p:nvPr/>
        </p:nvCxnSpPr>
        <p:spPr>
          <a:xfrm flipV="1">
            <a:off x="3579575" y="1779766"/>
            <a:ext cx="556035" cy="3594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9289EA-ED72-411F-A051-859993A3E438}"/>
              </a:ext>
            </a:extLst>
          </p:cNvPr>
          <p:cNvGrpSpPr/>
          <p:nvPr/>
        </p:nvGrpSpPr>
        <p:grpSpPr>
          <a:xfrm>
            <a:off x="696337" y="1246502"/>
            <a:ext cx="1141859" cy="1066527"/>
            <a:chOff x="342646" y="1323748"/>
            <a:chExt cx="1141859" cy="1066527"/>
          </a:xfrm>
        </p:grpSpPr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64CD0C62-FA8C-4FEB-AE54-30D618909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2646" y="1323748"/>
              <a:ext cx="914400" cy="9144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CDD7703-5789-4E33-B122-B4FA4DE9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025" y="1782795"/>
              <a:ext cx="607480" cy="607480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982D5F-BA1D-4B5D-91BE-84C8D3034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612" y="1476025"/>
            <a:ext cx="607481" cy="60748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C754DB-8E57-4B28-AC45-2D7674A3C3E3}"/>
              </a:ext>
            </a:extLst>
          </p:cNvPr>
          <p:cNvCxnSpPr>
            <a:cxnSpLocks/>
          </p:cNvCxnSpPr>
          <p:nvPr/>
        </p:nvCxnSpPr>
        <p:spPr>
          <a:xfrm>
            <a:off x="1760003" y="1779766"/>
            <a:ext cx="542131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74E942-8D38-4BFB-A672-D2546AC5DE11}"/>
              </a:ext>
            </a:extLst>
          </p:cNvPr>
          <p:cNvCxnSpPr>
            <a:cxnSpLocks/>
          </p:cNvCxnSpPr>
          <p:nvPr/>
        </p:nvCxnSpPr>
        <p:spPr>
          <a:xfrm>
            <a:off x="4992681" y="1778516"/>
            <a:ext cx="535616" cy="1249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0C0C79E-1A6E-4262-802D-18B8CBE11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885" y="1055761"/>
            <a:ext cx="1154752" cy="115475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6C8BF2-EA03-428E-9C87-0FD4EDAB021F}"/>
              </a:ext>
            </a:extLst>
          </p:cNvPr>
          <p:cNvCxnSpPr>
            <a:cxnSpLocks/>
          </p:cNvCxnSpPr>
          <p:nvPr/>
        </p:nvCxnSpPr>
        <p:spPr>
          <a:xfrm>
            <a:off x="3984188" y="2884242"/>
            <a:ext cx="536700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9C2382-1CFA-483F-AB5F-8A7FD72FB229}"/>
              </a:ext>
            </a:extLst>
          </p:cNvPr>
          <p:cNvGrpSpPr/>
          <p:nvPr/>
        </p:nvGrpSpPr>
        <p:grpSpPr>
          <a:xfrm>
            <a:off x="3222128" y="2235194"/>
            <a:ext cx="658216" cy="1116782"/>
            <a:chOff x="5010915" y="2439796"/>
            <a:chExt cx="658216" cy="111678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2430B9F-D7D5-4D80-A33E-228AF2082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10916" y="2439796"/>
              <a:ext cx="658215" cy="658215"/>
            </a:xfrm>
            <a:prstGeom prst="rect">
              <a:avLst/>
            </a:prstGeom>
          </p:spPr>
        </p:pic>
        <p:pic>
          <p:nvPicPr>
            <p:cNvPr id="56" name="Graphic 55" descr="Man">
              <a:extLst>
                <a:ext uri="{FF2B5EF4-FFF2-40B4-BE49-F238E27FC236}">
                  <a16:creationId xmlns:a16="http://schemas.microsoft.com/office/drawing/2014/main" id="{1FACF2D6-3107-4254-96A2-ACC65F3E2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10915" y="2898362"/>
              <a:ext cx="658216" cy="658216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8807AF42-360B-4B96-942F-EEC6D66772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3235" y="1229191"/>
            <a:ext cx="420531" cy="420531"/>
          </a:xfrm>
          <a:prstGeom prst="rect">
            <a:avLst/>
          </a:prstGeom>
        </p:spPr>
      </p:pic>
      <p:sp>
        <p:nvSpPr>
          <p:cNvPr id="59" name="Google Shape;146;p20">
            <a:extLst>
              <a:ext uri="{FF2B5EF4-FFF2-40B4-BE49-F238E27FC236}">
                <a16:creationId xmlns:a16="http://schemas.microsoft.com/office/drawing/2014/main" id="{F4757FFD-C705-4684-9178-863DE395730A}"/>
              </a:ext>
            </a:extLst>
          </p:cNvPr>
          <p:cNvSpPr txBox="1">
            <a:spLocks/>
          </p:cNvSpPr>
          <p:nvPr/>
        </p:nvSpPr>
        <p:spPr>
          <a:xfrm>
            <a:off x="6997441" y="663630"/>
            <a:ext cx="1865954" cy="45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sz="1400" dirty="0"/>
              <a:t>Traditional Ledger</a:t>
            </a:r>
          </a:p>
          <a:p>
            <a:pPr marL="285750" indent="-285750">
              <a:spcAft>
                <a:spcPts val="600"/>
              </a:spcAft>
            </a:pPr>
            <a:endParaRPr lang="en-GB" sz="1600" dirty="0"/>
          </a:p>
        </p:txBody>
      </p:sp>
      <p:sp>
        <p:nvSpPr>
          <p:cNvPr id="60" name="Google Shape;146;p20">
            <a:extLst>
              <a:ext uri="{FF2B5EF4-FFF2-40B4-BE49-F238E27FC236}">
                <a16:creationId xmlns:a16="http://schemas.microsoft.com/office/drawing/2014/main" id="{2FD1354A-FCB3-4847-AB56-5ABD6F304BA2}"/>
              </a:ext>
            </a:extLst>
          </p:cNvPr>
          <p:cNvSpPr txBox="1">
            <a:spLocks/>
          </p:cNvSpPr>
          <p:nvPr/>
        </p:nvSpPr>
        <p:spPr>
          <a:xfrm>
            <a:off x="827836" y="3725724"/>
            <a:ext cx="1338928" cy="54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sz="1600" dirty="0"/>
              <a:t>Blockchain</a:t>
            </a:r>
          </a:p>
          <a:p>
            <a:pPr marL="285750" indent="-285750">
              <a:spcAft>
                <a:spcPts val="600"/>
              </a:spcAft>
            </a:pPr>
            <a:endParaRPr lang="en-GB" sz="1600" dirty="0"/>
          </a:p>
        </p:txBody>
      </p:sp>
      <p:sp>
        <p:nvSpPr>
          <p:cNvPr id="61" name="Block2">
            <a:extLst>
              <a:ext uri="{FF2B5EF4-FFF2-40B4-BE49-F238E27FC236}">
                <a16:creationId xmlns:a16="http://schemas.microsoft.com/office/drawing/2014/main" id="{1FF509FD-3210-40DB-8184-2B1E50A8EF99}"/>
              </a:ext>
            </a:extLst>
          </p:cNvPr>
          <p:cNvSpPr/>
          <p:nvPr/>
        </p:nvSpPr>
        <p:spPr>
          <a:xfrm>
            <a:off x="2249808" y="3767362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63" name="Link1">
            <a:extLst>
              <a:ext uri="{FF2B5EF4-FFF2-40B4-BE49-F238E27FC236}">
                <a16:creationId xmlns:a16="http://schemas.microsoft.com/office/drawing/2014/main" id="{76C0960C-9272-4D2A-9E04-4C1B6AD59C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04311" y="3807492"/>
            <a:ext cx="249074" cy="249074"/>
          </a:xfrm>
          <a:prstGeom prst="rect">
            <a:avLst/>
          </a:prstGeom>
        </p:spPr>
      </p:pic>
      <p:sp>
        <p:nvSpPr>
          <p:cNvPr id="65" name="Block2">
            <a:extLst>
              <a:ext uri="{FF2B5EF4-FFF2-40B4-BE49-F238E27FC236}">
                <a16:creationId xmlns:a16="http://schemas.microsoft.com/office/drawing/2014/main" id="{D60FB502-CF81-47C9-89FD-3214FC19C7F9}"/>
              </a:ext>
            </a:extLst>
          </p:cNvPr>
          <p:cNvSpPr/>
          <p:nvPr/>
        </p:nvSpPr>
        <p:spPr>
          <a:xfrm>
            <a:off x="2878552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66" name="Link1">
            <a:extLst>
              <a:ext uri="{FF2B5EF4-FFF2-40B4-BE49-F238E27FC236}">
                <a16:creationId xmlns:a16="http://schemas.microsoft.com/office/drawing/2014/main" id="{75CE0F19-48CA-4CDF-A036-6CD8305EF1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233055" y="3807492"/>
            <a:ext cx="249074" cy="249074"/>
          </a:xfrm>
          <a:prstGeom prst="rect">
            <a:avLst/>
          </a:prstGeom>
        </p:spPr>
      </p:pic>
      <p:sp>
        <p:nvSpPr>
          <p:cNvPr id="67" name="Block2">
            <a:extLst>
              <a:ext uri="{FF2B5EF4-FFF2-40B4-BE49-F238E27FC236}">
                <a16:creationId xmlns:a16="http://schemas.microsoft.com/office/drawing/2014/main" id="{436B680A-FEC9-4A9D-8F8B-389BD0035E7F}"/>
              </a:ext>
            </a:extLst>
          </p:cNvPr>
          <p:cNvSpPr/>
          <p:nvPr/>
        </p:nvSpPr>
        <p:spPr>
          <a:xfrm>
            <a:off x="3507296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68" name="Link1">
            <a:extLst>
              <a:ext uri="{FF2B5EF4-FFF2-40B4-BE49-F238E27FC236}">
                <a16:creationId xmlns:a16="http://schemas.microsoft.com/office/drawing/2014/main" id="{CFAD8296-1DA4-4750-AE84-CAAEE2F0B3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861799" y="3807492"/>
            <a:ext cx="249074" cy="249074"/>
          </a:xfrm>
          <a:prstGeom prst="rect">
            <a:avLst/>
          </a:prstGeom>
        </p:spPr>
      </p:pic>
      <p:sp>
        <p:nvSpPr>
          <p:cNvPr id="69" name="Block2">
            <a:extLst>
              <a:ext uri="{FF2B5EF4-FFF2-40B4-BE49-F238E27FC236}">
                <a16:creationId xmlns:a16="http://schemas.microsoft.com/office/drawing/2014/main" id="{D73EBEC6-37F9-4223-A23B-641516AD86E7}"/>
              </a:ext>
            </a:extLst>
          </p:cNvPr>
          <p:cNvSpPr/>
          <p:nvPr/>
        </p:nvSpPr>
        <p:spPr>
          <a:xfrm>
            <a:off x="4136040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0" name="Link1">
            <a:extLst>
              <a:ext uri="{FF2B5EF4-FFF2-40B4-BE49-F238E27FC236}">
                <a16:creationId xmlns:a16="http://schemas.microsoft.com/office/drawing/2014/main" id="{DD7BA5F3-6C80-4216-808A-0D6CBB881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490544" y="3807492"/>
            <a:ext cx="249074" cy="249074"/>
          </a:xfrm>
          <a:prstGeom prst="rect">
            <a:avLst/>
          </a:prstGeom>
        </p:spPr>
      </p:pic>
      <p:sp>
        <p:nvSpPr>
          <p:cNvPr id="73" name="Block2">
            <a:extLst>
              <a:ext uri="{FF2B5EF4-FFF2-40B4-BE49-F238E27FC236}">
                <a16:creationId xmlns:a16="http://schemas.microsoft.com/office/drawing/2014/main" id="{768ED465-D5CE-40F1-BA6F-43796BB5227F}"/>
              </a:ext>
            </a:extLst>
          </p:cNvPr>
          <p:cNvSpPr/>
          <p:nvPr/>
        </p:nvSpPr>
        <p:spPr>
          <a:xfrm>
            <a:off x="5399442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4" name="Link1">
            <a:extLst>
              <a:ext uri="{FF2B5EF4-FFF2-40B4-BE49-F238E27FC236}">
                <a16:creationId xmlns:a16="http://schemas.microsoft.com/office/drawing/2014/main" id="{7A779AC7-FFAF-4A29-A585-8A88614453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753696" y="3807492"/>
            <a:ext cx="249074" cy="249074"/>
          </a:xfrm>
          <a:prstGeom prst="rect">
            <a:avLst/>
          </a:prstGeom>
        </p:spPr>
      </p:pic>
      <p:sp>
        <p:nvSpPr>
          <p:cNvPr id="75" name="Block2">
            <a:extLst>
              <a:ext uri="{FF2B5EF4-FFF2-40B4-BE49-F238E27FC236}">
                <a16:creationId xmlns:a16="http://schemas.microsoft.com/office/drawing/2014/main" id="{2A63B6AE-EDC8-441F-B83E-4F712B4F26BF}"/>
              </a:ext>
            </a:extLst>
          </p:cNvPr>
          <p:cNvSpPr/>
          <p:nvPr/>
        </p:nvSpPr>
        <p:spPr>
          <a:xfrm>
            <a:off x="6027937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6" name="Link1">
            <a:extLst>
              <a:ext uri="{FF2B5EF4-FFF2-40B4-BE49-F238E27FC236}">
                <a16:creationId xmlns:a16="http://schemas.microsoft.com/office/drawing/2014/main" id="{0FD6A15A-BBF3-4557-ACDC-D0EB495B48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382191" y="3807492"/>
            <a:ext cx="249074" cy="249074"/>
          </a:xfrm>
          <a:prstGeom prst="rect">
            <a:avLst/>
          </a:prstGeom>
        </p:spPr>
      </p:pic>
      <p:sp>
        <p:nvSpPr>
          <p:cNvPr id="77" name="Block2">
            <a:extLst>
              <a:ext uri="{FF2B5EF4-FFF2-40B4-BE49-F238E27FC236}">
                <a16:creationId xmlns:a16="http://schemas.microsoft.com/office/drawing/2014/main" id="{8E6C0C19-57EB-4907-A3EF-95E7C5DCEBC8}"/>
              </a:ext>
            </a:extLst>
          </p:cNvPr>
          <p:cNvSpPr/>
          <p:nvPr/>
        </p:nvSpPr>
        <p:spPr>
          <a:xfrm>
            <a:off x="6656432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8" name="Link1">
            <a:extLst>
              <a:ext uri="{FF2B5EF4-FFF2-40B4-BE49-F238E27FC236}">
                <a16:creationId xmlns:a16="http://schemas.microsoft.com/office/drawing/2014/main" id="{7A57B132-6105-4F91-AC1A-5833D1E4AA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010686" y="3807492"/>
            <a:ext cx="249074" cy="249074"/>
          </a:xfrm>
          <a:prstGeom prst="rect">
            <a:avLst/>
          </a:prstGeom>
        </p:spPr>
      </p:pic>
      <p:sp>
        <p:nvSpPr>
          <p:cNvPr id="79" name="Block2">
            <a:extLst>
              <a:ext uri="{FF2B5EF4-FFF2-40B4-BE49-F238E27FC236}">
                <a16:creationId xmlns:a16="http://schemas.microsoft.com/office/drawing/2014/main" id="{E4E586B3-7C83-4082-A3CC-715682FB9E08}"/>
              </a:ext>
            </a:extLst>
          </p:cNvPr>
          <p:cNvSpPr/>
          <p:nvPr/>
        </p:nvSpPr>
        <p:spPr>
          <a:xfrm>
            <a:off x="7284927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80" name="Link1">
            <a:extLst>
              <a:ext uri="{FF2B5EF4-FFF2-40B4-BE49-F238E27FC236}">
                <a16:creationId xmlns:a16="http://schemas.microsoft.com/office/drawing/2014/main" id="{1CFC1063-A2FD-4D0E-9E83-9A97E8F0A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640553" y="3807492"/>
            <a:ext cx="249074" cy="249074"/>
          </a:xfrm>
          <a:prstGeom prst="rect">
            <a:avLst/>
          </a:prstGeom>
        </p:spPr>
      </p:pic>
      <p:sp>
        <p:nvSpPr>
          <p:cNvPr id="81" name="Block2">
            <a:extLst>
              <a:ext uri="{FF2B5EF4-FFF2-40B4-BE49-F238E27FC236}">
                <a16:creationId xmlns:a16="http://schemas.microsoft.com/office/drawing/2014/main" id="{7CE97E75-4CE4-4FD4-9973-13A5B4FE4F40}"/>
              </a:ext>
            </a:extLst>
          </p:cNvPr>
          <p:cNvSpPr/>
          <p:nvPr/>
        </p:nvSpPr>
        <p:spPr>
          <a:xfrm>
            <a:off x="7914794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71" name="Block2">
            <a:extLst>
              <a:ext uri="{FF2B5EF4-FFF2-40B4-BE49-F238E27FC236}">
                <a16:creationId xmlns:a16="http://schemas.microsoft.com/office/drawing/2014/main" id="{56C4440C-FD4D-49EE-8A93-6AA9427BC36B}"/>
              </a:ext>
            </a:extLst>
          </p:cNvPr>
          <p:cNvSpPr/>
          <p:nvPr/>
        </p:nvSpPr>
        <p:spPr>
          <a:xfrm>
            <a:off x="4764785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92D050"/>
          </a:solidFill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2" name="Link1">
            <a:extLst>
              <a:ext uri="{FF2B5EF4-FFF2-40B4-BE49-F238E27FC236}">
                <a16:creationId xmlns:a16="http://schemas.microsoft.com/office/drawing/2014/main" id="{2B68E739-C591-4E84-B57E-69A0607B77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125201" y="3807492"/>
            <a:ext cx="249074" cy="249074"/>
          </a:xfrm>
          <a:prstGeom prst="rect">
            <a:avLst/>
          </a:prstGeom>
        </p:spPr>
      </p:pic>
      <p:sp>
        <p:nvSpPr>
          <p:cNvPr id="87" name="Block2">
            <a:extLst>
              <a:ext uri="{FF2B5EF4-FFF2-40B4-BE49-F238E27FC236}">
                <a16:creationId xmlns:a16="http://schemas.microsoft.com/office/drawing/2014/main" id="{9EDA1A31-E50E-4AFB-B784-300CE4257A94}"/>
              </a:ext>
            </a:extLst>
          </p:cNvPr>
          <p:cNvSpPr/>
          <p:nvPr/>
        </p:nvSpPr>
        <p:spPr>
          <a:xfrm>
            <a:off x="4764785" y="3760894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ln>
                <a:solidFill>
                  <a:srgbClr val="C00000"/>
                </a:solidFill>
              </a:ln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DAD1239-611E-40E6-B9AF-A8C33ADAD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9141" y="3416508"/>
            <a:ext cx="396060" cy="396060"/>
          </a:xfrm>
          <a:prstGeom prst="rect">
            <a:avLst/>
          </a:prstGeom>
        </p:spPr>
      </p:pic>
      <p:sp>
        <p:nvSpPr>
          <p:cNvPr id="88" name="Block2">
            <a:extLst>
              <a:ext uri="{FF2B5EF4-FFF2-40B4-BE49-F238E27FC236}">
                <a16:creationId xmlns:a16="http://schemas.microsoft.com/office/drawing/2014/main" id="{0D0E6554-2B11-474E-A7D0-5CC75595A121}"/>
              </a:ext>
            </a:extLst>
          </p:cNvPr>
          <p:cNvSpPr/>
          <p:nvPr/>
        </p:nvSpPr>
        <p:spPr>
          <a:xfrm>
            <a:off x="5399442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89" name="Block2">
            <a:extLst>
              <a:ext uri="{FF2B5EF4-FFF2-40B4-BE49-F238E27FC236}">
                <a16:creationId xmlns:a16="http://schemas.microsoft.com/office/drawing/2014/main" id="{6339B897-803A-4A64-BEB4-B8002977A09A}"/>
              </a:ext>
            </a:extLst>
          </p:cNvPr>
          <p:cNvSpPr/>
          <p:nvPr/>
        </p:nvSpPr>
        <p:spPr>
          <a:xfrm>
            <a:off x="6027937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0" name="Block2">
            <a:extLst>
              <a:ext uri="{FF2B5EF4-FFF2-40B4-BE49-F238E27FC236}">
                <a16:creationId xmlns:a16="http://schemas.microsoft.com/office/drawing/2014/main" id="{D0A78B17-01AB-4BAF-95B0-27D269E6EFD1}"/>
              </a:ext>
            </a:extLst>
          </p:cNvPr>
          <p:cNvSpPr/>
          <p:nvPr/>
        </p:nvSpPr>
        <p:spPr>
          <a:xfrm>
            <a:off x="6656432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1" name="Block2">
            <a:extLst>
              <a:ext uri="{FF2B5EF4-FFF2-40B4-BE49-F238E27FC236}">
                <a16:creationId xmlns:a16="http://schemas.microsoft.com/office/drawing/2014/main" id="{FE7FE184-A90A-48B3-8D2F-DCF0D2A431BA}"/>
              </a:ext>
            </a:extLst>
          </p:cNvPr>
          <p:cNvSpPr/>
          <p:nvPr/>
        </p:nvSpPr>
        <p:spPr>
          <a:xfrm>
            <a:off x="7284927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2" name="Block2">
            <a:extLst>
              <a:ext uri="{FF2B5EF4-FFF2-40B4-BE49-F238E27FC236}">
                <a16:creationId xmlns:a16="http://schemas.microsoft.com/office/drawing/2014/main" id="{2D70C2A1-44DB-4222-8259-0ECEDCA931DF}"/>
              </a:ext>
            </a:extLst>
          </p:cNvPr>
          <p:cNvSpPr/>
          <p:nvPr/>
        </p:nvSpPr>
        <p:spPr>
          <a:xfrm>
            <a:off x="7914794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93" y="1228804"/>
            <a:ext cx="1042774" cy="104277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74E942-8D38-4BFB-A672-D2546AC5DE11}"/>
              </a:ext>
            </a:extLst>
          </p:cNvPr>
          <p:cNvCxnSpPr>
            <a:cxnSpLocks/>
          </p:cNvCxnSpPr>
          <p:nvPr/>
        </p:nvCxnSpPr>
        <p:spPr>
          <a:xfrm>
            <a:off x="6832074" y="1748317"/>
            <a:ext cx="535616" cy="1249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83" y="1679025"/>
            <a:ext cx="451462" cy="45146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02" y="2327635"/>
            <a:ext cx="1042774" cy="1042774"/>
          </a:xfrm>
          <a:prstGeom prst="rect">
            <a:avLst/>
          </a:prstGeom>
        </p:spPr>
      </p:pic>
      <p:pic>
        <p:nvPicPr>
          <p:cNvPr id="58" name="Graphic 57" descr="No sign">
            <a:extLst>
              <a:ext uri="{FF2B5EF4-FFF2-40B4-BE49-F238E27FC236}">
                <a16:creationId xmlns:a16="http://schemas.microsoft.com/office/drawing/2014/main" id="{391C0E5B-01DC-4CE1-A0A8-6F3009B9DE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70148" y="2443246"/>
            <a:ext cx="813765" cy="81376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3" y="4124392"/>
            <a:ext cx="297895" cy="2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 animBg="1"/>
      <p:bldP spid="65" grpId="0" animBg="1"/>
      <p:bldP spid="67" grpId="0" animBg="1"/>
      <p:bldP spid="69" grpId="0" animBg="1"/>
      <p:bldP spid="73" grpId="0" animBg="1"/>
      <p:bldP spid="75" grpId="0" animBg="1"/>
      <p:bldP spid="77" grpId="0" animBg="1"/>
      <p:bldP spid="79" grpId="0" animBg="1"/>
      <p:bldP spid="81" grpId="0" animBg="1"/>
      <p:bldP spid="71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Topics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768927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What is a Blockchain?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Hash Cryptography (SHA256)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Immutable Ledger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C000"/>
                </a:solidFill>
              </a:rPr>
              <a:t>Distributed P2P Network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How Mining Works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Consensus Protocol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945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499" y="2251075"/>
            <a:ext cx="39948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200" dirty="0"/>
              <a:t>Distributed P2P Network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75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Immutable Ledger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731E39-A1D5-4F9D-9224-A3B6F152A8F0}"/>
              </a:ext>
            </a:extLst>
          </p:cNvPr>
          <p:cNvCxnSpPr>
            <a:cxnSpLocks/>
          </p:cNvCxnSpPr>
          <p:nvPr/>
        </p:nvCxnSpPr>
        <p:spPr>
          <a:xfrm flipV="1">
            <a:off x="3579575" y="1779766"/>
            <a:ext cx="556035" cy="3594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9289EA-ED72-411F-A051-859993A3E438}"/>
              </a:ext>
            </a:extLst>
          </p:cNvPr>
          <p:cNvGrpSpPr/>
          <p:nvPr/>
        </p:nvGrpSpPr>
        <p:grpSpPr>
          <a:xfrm>
            <a:off x="696337" y="1246502"/>
            <a:ext cx="1141859" cy="1066527"/>
            <a:chOff x="342646" y="1323748"/>
            <a:chExt cx="1141859" cy="1066527"/>
          </a:xfrm>
        </p:grpSpPr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64CD0C62-FA8C-4FEB-AE54-30D618909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2646" y="1323748"/>
              <a:ext cx="914400" cy="9144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CDD7703-5789-4E33-B122-B4FA4DE9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025" y="1782795"/>
              <a:ext cx="607480" cy="607480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982D5F-BA1D-4B5D-91BE-84C8D3034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612" y="1476025"/>
            <a:ext cx="607481" cy="60748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C754DB-8E57-4B28-AC45-2D7674A3C3E3}"/>
              </a:ext>
            </a:extLst>
          </p:cNvPr>
          <p:cNvCxnSpPr>
            <a:cxnSpLocks/>
          </p:cNvCxnSpPr>
          <p:nvPr/>
        </p:nvCxnSpPr>
        <p:spPr>
          <a:xfrm>
            <a:off x="1760003" y="1779766"/>
            <a:ext cx="542131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74E942-8D38-4BFB-A672-D2546AC5DE11}"/>
              </a:ext>
            </a:extLst>
          </p:cNvPr>
          <p:cNvCxnSpPr>
            <a:cxnSpLocks/>
          </p:cNvCxnSpPr>
          <p:nvPr/>
        </p:nvCxnSpPr>
        <p:spPr>
          <a:xfrm>
            <a:off x="4992681" y="1778516"/>
            <a:ext cx="535616" cy="1249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0C0C79E-1A6E-4262-802D-18B8CBE11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885" y="1055761"/>
            <a:ext cx="1154752" cy="115475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6C8BF2-EA03-428E-9C87-0FD4EDAB021F}"/>
              </a:ext>
            </a:extLst>
          </p:cNvPr>
          <p:cNvCxnSpPr>
            <a:cxnSpLocks/>
          </p:cNvCxnSpPr>
          <p:nvPr/>
        </p:nvCxnSpPr>
        <p:spPr>
          <a:xfrm>
            <a:off x="3984188" y="2884242"/>
            <a:ext cx="536700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9C2382-1CFA-483F-AB5F-8A7FD72FB229}"/>
              </a:ext>
            </a:extLst>
          </p:cNvPr>
          <p:cNvGrpSpPr/>
          <p:nvPr/>
        </p:nvGrpSpPr>
        <p:grpSpPr>
          <a:xfrm>
            <a:off x="3222128" y="2235194"/>
            <a:ext cx="658216" cy="1116782"/>
            <a:chOff x="5010915" y="2439796"/>
            <a:chExt cx="658216" cy="111678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2430B9F-D7D5-4D80-A33E-228AF2082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10916" y="2439796"/>
              <a:ext cx="658215" cy="658215"/>
            </a:xfrm>
            <a:prstGeom prst="rect">
              <a:avLst/>
            </a:prstGeom>
          </p:spPr>
        </p:pic>
        <p:pic>
          <p:nvPicPr>
            <p:cNvPr id="56" name="Graphic 55" descr="Man">
              <a:extLst>
                <a:ext uri="{FF2B5EF4-FFF2-40B4-BE49-F238E27FC236}">
                  <a16:creationId xmlns:a16="http://schemas.microsoft.com/office/drawing/2014/main" id="{1FACF2D6-3107-4254-96A2-ACC65F3E2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10915" y="2898362"/>
              <a:ext cx="658216" cy="658216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8807AF42-360B-4B96-942F-EEC6D66772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3235" y="1229191"/>
            <a:ext cx="420531" cy="420531"/>
          </a:xfrm>
          <a:prstGeom prst="rect">
            <a:avLst/>
          </a:prstGeom>
        </p:spPr>
      </p:pic>
      <p:sp>
        <p:nvSpPr>
          <p:cNvPr id="59" name="Google Shape;146;p20">
            <a:extLst>
              <a:ext uri="{FF2B5EF4-FFF2-40B4-BE49-F238E27FC236}">
                <a16:creationId xmlns:a16="http://schemas.microsoft.com/office/drawing/2014/main" id="{F4757FFD-C705-4684-9178-863DE395730A}"/>
              </a:ext>
            </a:extLst>
          </p:cNvPr>
          <p:cNvSpPr txBox="1">
            <a:spLocks/>
          </p:cNvSpPr>
          <p:nvPr/>
        </p:nvSpPr>
        <p:spPr>
          <a:xfrm>
            <a:off x="6997441" y="663630"/>
            <a:ext cx="1865954" cy="45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sz="1400" dirty="0"/>
              <a:t>Traditional Ledger</a:t>
            </a:r>
          </a:p>
          <a:p>
            <a:pPr marL="285750" indent="-285750">
              <a:spcAft>
                <a:spcPts val="600"/>
              </a:spcAft>
            </a:pPr>
            <a:endParaRPr lang="en-GB" sz="1600" dirty="0"/>
          </a:p>
        </p:txBody>
      </p:sp>
      <p:sp>
        <p:nvSpPr>
          <p:cNvPr id="60" name="Google Shape;146;p20">
            <a:extLst>
              <a:ext uri="{FF2B5EF4-FFF2-40B4-BE49-F238E27FC236}">
                <a16:creationId xmlns:a16="http://schemas.microsoft.com/office/drawing/2014/main" id="{2FD1354A-FCB3-4847-AB56-5ABD6F304BA2}"/>
              </a:ext>
            </a:extLst>
          </p:cNvPr>
          <p:cNvSpPr txBox="1">
            <a:spLocks/>
          </p:cNvSpPr>
          <p:nvPr/>
        </p:nvSpPr>
        <p:spPr>
          <a:xfrm>
            <a:off x="827836" y="3725724"/>
            <a:ext cx="1338928" cy="54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sz="1600" dirty="0"/>
              <a:t>Blockchain</a:t>
            </a:r>
          </a:p>
          <a:p>
            <a:pPr marL="285750" indent="-285750">
              <a:spcAft>
                <a:spcPts val="600"/>
              </a:spcAft>
            </a:pPr>
            <a:endParaRPr lang="en-GB" sz="1600" dirty="0"/>
          </a:p>
        </p:txBody>
      </p:sp>
      <p:sp>
        <p:nvSpPr>
          <p:cNvPr id="61" name="Block2">
            <a:extLst>
              <a:ext uri="{FF2B5EF4-FFF2-40B4-BE49-F238E27FC236}">
                <a16:creationId xmlns:a16="http://schemas.microsoft.com/office/drawing/2014/main" id="{1FF509FD-3210-40DB-8184-2B1E50A8EF99}"/>
              </a:ext>
            </a:extLst>
          </p:cNvPr>
          <p:cNvSpPr/>
          <p:nvPr/>
        </p:nvSpPr>
        <p:spPr>
          <a:xfrm>
            <a:off x="2249808" y="3767362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63" name="Link1">
            <a:extLst>
              <a:ext uri="{FF2B5EF4-FFF2-40B4-BE49-F238E27FC236}">
                <a16:creationId xmlns:a16="http://schemas.microsoft.com/office/drawing/2014/main" id="{76C0960C-9272-4D2A-9E04-4C1B6AD59C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04311" y="3807492"/>
            <a:ext cx="249074" cy="249074"/>
          </a:xfrm>
          <a:prstGeom prst="rect">
            <a:avLst/>
          </a:prstGeom>
        </p:spPr>
      </p:pic>
      <p:sp>
        <p:nvSpPr>
          <p:cNvPr id="65" name="Block2">
            <a:extLst>
              <a:ext uri="{FF2B5EF4-FFF2-40B4-BE49-F238E27FC236}">
                <a16:creationId xmlns:a16="http://schemas.microsoft.com/office/drawing/2014/main" id="{D60FB502-CF81-47C9-89FD-3214FC19C7F9}"/>
              </a:ext>
            </a:extLst>
          </p:cNvPr>
          <p:cNvSpPr/>
          <p:nvPr/>
        </p:nvSpPr>
        <p:spPr>
          <a:xfrm>
            <a:off x="2878552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66" name="Link1">
            <a:extLst>
              <a:ext uri="{FF2B5EF4-FFF2-40B4-BE49-F238E27FC236}">
                <a16:creationId xmlns:a16="http://schemas.microsoft.com/office/drawing/2014/main" id="{75CE0F19-48CA-4CDF-A036-6CD8305EF1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233055" y="3807492"/>
            <a:ext cx="249074" cy="249074"/>
          </a:xfrm>
          <a:prstGeom prst="rect">
            <a:avLst/>
          </a:prstGeom>
        </p:spPr>
      </p:pic>
      <p:sp>
        <p:nvSpPr>
          <p:cNvPr id="67" name="Block2">
            <a:extLst>
              <a:ext uri="{FF2B5EF4-FFF2-40B4-BE49-F238E27FC236}">
                <a16:creationId xmlns:a16="http://schemas.microsoft.com/office/drawing/2014/main" id="{436B680A-FEC9-4A9D-8F8B-389BD0035E7F}"/>
              </a:ext>
            </a:extLst>
          </p:cNvPr>
          <p:cNvSpPr/>
          <p:nvPr/>
        </p:nvSpPr>
        <p:spPr>
          <a:xfrm>
            <a:off x="3507296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68" name="Link1">
            <a:extLst>
              <a:ext uri="{FF2B5EF4-FFF2-40B4-BE49-F238E27FC236}">
                <a16:creationId xmlns:a16="http://schemas.microsoft.com/office/drawing/2014/main" id="{CFAD8296-1DA4-4750-AE84-CAAEE2F0B3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861799" y="3807492"/>
            <a:ext cx="249074" cy="249074"/>
          </a:xfrm>
          <a:prstGeom prst="rect">
            <a:avLst/>
          </a:prstGeom>
        </p:spPr>
      </p:pic>
      <p:sp>
        <p:nvSpPr>
          <p:cNvPr id="69" name="Block2">
            <a:extLst>
              <a:ext uri="{FF2B5EF4-FFF2-40B4-BE49-F238E27FC236}">
                <a16:creationId xmlns:a16="http://schemas.microsoft.com/office/drawing/2014/main" id="{D73EBEC6-37F9-4223-A23B-641516AD86E7}"/>
              </a:ext>
            </a:extLst>
          </p:cNvPr>
          <p:cNvSpPr/>
          <p:nvPr/>
        </p:nvSpPr>
        <p:spPr>
          <a:xfrm>
            <a:off x="4136040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0" name="Link1">
            <a:extLst>
              <a:ext uri="{FF2B5EF4-FFF2-40B4-BE49-F238E27FC236}">
                <a16:creationId xmlns:a16="http://schemas.microsoft.com/office/drawing/2014/main" id="{DD7BA5F3-6C80-4216-808A-0D6CBB881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490544" y="3807492"/>
            <a:ext cx="249074" cy="249074"/>
          </a:xfrm>
          <a:prstGeom prst="rect">
            <a:avLst/>
          </a:prstGeom>
        </p:spPr>
      </p:pic>
      <p:sp>
        <p:nvSpPr>
          <p:cNvPr id="73" name="Block2">
            <a:extLst>
              <a:ext uri="{FF2B5EF4-FFF2-40B4-BE49-F238E27FC236}">
                <a16:creationId xmlns:a16="http://schemas.microsoft.com/office/drawing/2014/main" id="{768ED465-D5CE-40F1-BA6F-43796BB5227F}"/>
              </a:ext>
            </a:extLst>
          </p:cNvPr>
          <p:cNvSpPr/>
          <p:nvPr/>
        </p:nvSpPr>
        <p:spPr>
          <a:xfrm>
            <a:off x="5399442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4" name="Link1">
            <a:extLst>
              <a:ext uri="{FF2B5EF4-FFF2-40B4-BE49-F238E27FC236}">
                <a16:creationId xmlns:a16="http://schemas.microsoft.com/office/drawing/2014/main" id="{7A779AC7-FFAF-4A29-A585-8A88614453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753696" y="3807492"/>
            <a:ext cx="249074" cy="249074"/>
          </a:xfrm>
          <a:prstGeom prst="rect">
            <a:avLst/>
          </a:prstGeom>
        </p:spPr>
      </p:pic>
      <p:sp>
        <p:nvSpPr>
          <p:cNvPr id="75" name="Block2">
            <a:extLst>
              <a:ext uri="{FF2B5EF4-FFF2-40B4-BE49-F238E27FC236}">
                <a16:creationId xmlns:a16="http://schemas.microsoft.com/office/drawing/2014/main" id="{2A63B6AE-EDC8-441F-B83E-4F712B4F26BF}"/>
              </a:ext>
            </a:extLst>
          </p:cNvPr>
          <p:cNvSpPr/>
          <p:nvPr/>
        </p:nvSpPr>
        <p:spPr>
          <a:xfrm>
            <a:off x="6027937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6" name="Link1">
            <a:extLst>
              <a:ext uri="{FF2B5EF4-FFF2-40B4-BE49-F238E27FC236}">
                <a16:creationId xmlns:a16="http://schemas.microsoft.com/office/drawing/2014/main" id="{0FD6A15A-BBF3-4557-ACDC-D0EB495B48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382191" y="3807492"/>
            <a:ext cx="249074" cy="249074"/>
          </a:xfrm>
          <a:prstGeom prst="rect">
            <a:avLst/>
          </a:prstGeom>
        </p:spPr>
      </p:pic>
      <p:sp>
        <p:nvSpPr>
          <p:cNvPr id="77" name="Block2">
            <a:extLst>
              <a:ext uri="{FF2B5EF4-FFF2-40B4-BE49-F238E27FC236}">
                <a16:creationId xmlns:a16="http://schemas.microsoft.com/office/drawing/2014/main" id="{8E6C0C19-57EB-4907-A3EF-95E7C5DCEBC8}"/>
              </a:ext>
            </a:extLst>
          </p:cNvPr>
          <p:cNvSpPr/>
          <p:nvPr/>
        </p:nvSpPr>
        <p:spPr>
          <a:xfrm>
            <a:off x="6656432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8" name="Link1">
            <a:extLst>
              <a:ext uri="{FF2B5EF4-FFF2-40B4-BE49-F238E27FC236}">
                <a16:creationId xmlns:a16="http://schemas.microsoft.com/office/drawing/2014/main" id="{7A57B132-6105-4F91-AC1A-5833D1E4AA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010686" y="3807492"/>
            <a:ext cx="249074" cy="249074"/>
          </a:xfrm>
          <a:prstGeom prst="rect">
            <a:avLst/>
          </a:prstGeom>
        </p:spPr>
      </p:pic>
      <p:sp>
        <p:nvSpPr>
          <p:cNvPr id="79" name="Block2">
            <a:extLst>
              <a:ext uri="{FF2B5EF4-FFF2-40B4-BE49-F238E27FC236}">
                <a16:creationId xmlns:a16="http://schemas.microsoft.com/office/drawing/2014/main" id="{E4E586B3-7C83-4082-A3CC-715682FB9E08}"/>
              </a:ext>
            </a:extLst>
          </p:cNvPr>
          <p:cNvSpPr/>
          <p:nvPr/>
        </p:nvSpPr>
        <p:spPr>
          <a:xfrm>
            <a:off x="7284927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80" name="Link1">
            <a:extLst>
              <a:ext uri="{FF2B5EF4-FFF2-40B4-BE49-F238E27FC236}">
                <a16:creationId xmlns:a16="http://schemas.microsoft.com/office/drawing/2014/main" id="{1CFC1063-A2FD-4D0E-9E83-9A97E8F0A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640553" y="3807492"/>
            <a:ext cx="249074" cy="249074"/>
          </a:xfrm>
          <a:prstGeom prst="rect">
            <a:avLst/>
          </a:prstGeom>
        </p:spPr>
      </p:pic>
      <p:sp>
        <p:nvSpPr>
          <p:cNvPr id="81" name="Block2">
            <a:extLst>
              <a:ext uri="{FF2B5EF4-FFF2-40B4-BE49-F238E27FC236}">
                <a16:creationId xmlns:a16="http://schemas.microsoft.com/office/drawing/2014/main" id="{7CE97E75-4CE4-4FD4-9973-13A5B4FE4F40}"/>
              </a:ext>
            </a:extLst>
          </p:cNvPr>
          <p:cNvSpPr/>
          <p:nvPr/>
        </p:nvSpPr>
        <p:spPr>
          <a:xfrm>
            <a:off x="7914794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71" name="Block2">
            <a:extLst>
              <a:ext uri="{FF2B5EF4-FFF2-40B4-BE49-F238E27FC236}">
                <a16:creationId xmlns:a16="http://schemas.microsoft.com/office/drawing/2014/main" id="{56C4440C-FD4D-49EE-8A93-6AA9427BC36B}"/>
              </a:ext>
            </a:extLst>
          </p:cNvPr>
          <p:cNvSpPr/>
          <p:nvPr/>
        </p:nvSpPr>
        <p:spPr>
          <a:xfrm>
            <a:off x="4764785" y="376736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92D050"/>
          </a:solidFill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2" name="Link1">
            <a:extLst>
              <a:ext uri="{FF2B5EF4-FFF2-40B4-BE49-F238E27FC236}">
                <a16:creationId xmlns:a16="http://schemas.microsoft.com/office/drawing/2014/main" id="{2B68E739-C591-4E84-B57E-69A0607B77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125201" y="3807492"/>
            <a:ext cx="249074" cy="249074"/>
          </a:xfrm>
          <a:prstGeom prst="rect">
            <a:avLst/>
          </a:prstGeom>
        </p:spPr>
      </p:pic>
      <p:sp>
        <p:nvSpPr>
          <p:cNvPr id="87" name="Block2">
            <a:extLst>
              <a:ext uri="{FF2B5EF4-FFF2-40B4-BE49-F238E27FC236}">
                <a16:creationId xmlns:a16="http://schemas.microsoft.com/office/drawing/2014/main" id="{9EDA1A31-E50E-4AFB-B784-300CE4257A94}"/>
              </a:ext>
            </a:extLst>
          </p:cNvPr>
          <p:cNvSpPr/>
          <p:nvPr/>
        </p:nvSpPr>
        <p:spPr>
          <a:xfrm>
            <a:off x="4764785" y="3760894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ln>
                <a:solidFill>
                  <a:srgbClr val="C00000"/>
                </a:solidFill>
              </a:ln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DAD1239-611E-40E6-B9AF-A8C33ADAD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9141" y="3416508"/>
            <a:ext cx="396060" cy="396060"/>
          </a:xfrm>
          <a:prstGeom prst="rect">
            <a:avLst/>
          </a:prstGeom>
        </p:spPr>
      </p:pic>
      <p:sp>
        <p:nvSpPr>
          <p:cNvPr id="88" name="Block2">
            <a:extLst>
              <a:ext uri="{FF2B5EF4-FFF2-40B4-BE49-F238E27FC236}">
                <a16:creationId xmlns:a16="http://schemas.microsoft.com/office/drawing/2014/main" id="{0D0E6554-2B11-474E-A7D0-5CC75595A121}"/>
              </a:ext>
            </a:extLst>
          </p:cNvPr>
          <p:cNvSpPr/>
          <p:nvPr/>
        </p:nvSpPr>
        <p:spPr>
          <a:xfrm>
            <a:off x="5399442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89" name="Block2">
            <a:extLst>
              <a:ext uri="{FF2B5EF4-FFF2-40B4-BE49-F238E27FC236}">
                <a16:creationId xmlns:a16="http://schemas.microsoft.com/office/drawing/2014/main" id="{6339B897-803A-4A64-BEB4-B8002977A09A}"/>
              </a:ext>
            </a:extLst>
          </p:cNvPr>
          <p:cNvSpPr/>
          <p:nvPr/>
        </p:nvSpPr>
        <p:spPr>
          <a:xfrm>
            <a:off x="6027937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0" name="Block2">
            <a:extLst>
              <a:ext uri="{FF2B5EF4-FFF2-40B4-BE49-F238E27FC236}">
                <a16:creationId xmlns:a16="http://schemas.microsoft.com/office/drawing/2014/main" id="{D0A78B17-01AB-4BAF-95B0-27D269E6EFD1}"/>
              </a:ext>
            </a:extLst>
          </p:cNvPr>
          <p:cNvSpPr/>
          <p:nvPr/>
        </p:nvSpPr>
        <p:spPr>
          <a:xfrm>
            <a:off x="6656432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1" name="Block2">
            <a:extLst>
              <a:ext uri="{FF2B5EF4-FFF2-40B4-BE49-F238E27FC236}">
                <a16:creationId xmlns:a16="http://schemas.microsoft.com/office/drawing/2014/main" id="{FE7FE184-A90A-48B3-8D2F-DCF0D2A431BA}"/>
              </a:ext>
            </a:extLst>
          </p:cNvPr>
          <p:cNvSpPr/>
          <p:nvPr/>
        </p:nvSpPr>
        <p:spPr>
          <a:xfrm>
            <a:off x="7284927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2" name="Block2">
            <a:extLst>
              <a:ext uri="{FF2B5EF4-FFF2-40B4-BE49-F238E27FC236}">
                <a16:creationId xmlns:a16="http://schemas.microsoft.com/office/drawing/2014/main" id="{2D70C2A1-44DB-4222-8259-0ECEDCA931DF}"/>
              </a:ext>
            </a:extLst>
          </p:cNvPr>
          <p:cNvSpPr/>
          <p:nvPr/>
        </p:nvSpPr>
        <p:spPr>
          <a:xfrm>
            <a:off x="7914794" y="3767793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93" y="1228804"/>
            <a:ext cx="1042774" cy="104277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74E942-8D38-4BFB-A672-D2546AC5DE11}"/>
              </a:ext>
            </a:extLst>
          </p:cNvPr>
          <p:cNvCxnSpPr>
            <a:cxnSpLocks/>
          </p:cNvCxnSpPr>
          <p:nvPr/>
        </p:nvCxnSpPr>
        <p:spPr>
          <a:xfrm>
            <a:off x="6832074" y="1748317"/>
            <a:ext cx="535616" cy="1249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83" y="1679025"/>
            <a:ext cx="451462" cy="45146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02" y="2327635"/>
            <a:ext cx="1042774" cy="1042774"/>
          </a:xfrm>
          <a:prstGeom prst="rect">
            <a:avLst/>
          </a:prstGeom>
        </p:spPr>
      </p:pic>
      <p:pic>
        <p:nvPicPr>
          <p:cNvPr id="58" name="Graphic 57" descr="No sign">
            <a:extLst>
              <a:ext uri="{FF2B5EF4-FFF2-40B4-BE49-F238E27FC236}">
                <a16:creationId xmlns:a16="http://schemas.microsoft.com/office/drawing/2014/main" id="{391C0E5B-01DC-4CE1-A0A8-6F3009B9DE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70148" y="2443246"/>
            <a:ext cx="813765" cy="81376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3" y="4124392"/>
            <a:ext cx="297895" cy="2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Distributed P2P Network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D2103D-974F-416E-9952-F4BB37E5244A}"/>
              </a:ext>
            </a:extLst>
          </p:cNvPr>
          <p:cNvGrpSpPr/>
          <p:nvPr/>
        </p:nvGrpSpPr>
        <p:grpSpPr>
          <a:xfrm>
            <a:off x="624167" y="963684"/>
            <a:ext cx="6629388" cy="3580812"/>
            <a:chOff x="624167" y="963684"/>
            <a:chExt cx="6629388" cy="3580812"/>
          </a:xfrm>
        </p:grpSpPr>
        <p:pic>
          <p:nvPicPr>
            <p:cNvPr id="5" name="Graphic 4" descr="Internet">
              <a:extLst>
                <a:ext uri="{FF2B5EF4-FFF2-40B4-BE49-F238E27FC236}">
                  <a16:creationId xmlns:a16="http://schemas.microsoft.com/office/drawing/2014/main" id="{819E1E4C-886E-45C3-BA0F-08DA167B8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2738" y="963684"/>
              <a:ext cx="777142" cy="777142"/>
            </a:xfrm>
            <a:prstGeom prst="rect">
              <a:avLst/>
            </a:prstGeom>
          </p:spPr>
        </p:pic>
        <p:pic>
          <p:nvPicPr>
            <p:cNvPr id="107" name="Graphic 106" descr="Internet">
              <a:extLst>
                <a:ext uri="{FF2B5EF4-FFF2-40B4-BE49-F238E27FC236}">
                  <a16:creationId xmlns:a16="http://schemas.microsoft.com/office/drawing/2014/main" id="{57B6D0F8-CA79-4845-A4EE-F39E591E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4167" y="2725267"/>
              <a:ext cx="777142" cy="777142"/>
            </a:xfrm>
            <a:prstGeom prst="rect">
              <a:avLst/>
            </a:prstGeom>
          </p:spPr>
        </p:pic>
        <p:pic>
          <p:nvPicPr>
            <p:cNvPr id="108" name="Graphic 107" descr="Internet">
              <a:extLst>
                <a:ext uri="{FF2B5EF4-FFF2-40B4-BE49-F238E27FC236}">
                  <a16:creationId xmlns:a16="http://schemas.microsoft.com/office/drawing/2014/main" id="{57A224AF-617D-45E3-A0AC-C22178CF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31319" y="1695706"/>
              <a:ext cx="777142" cy="777142"/>
            </a:xfrm>
            <a:prstGeom prst="rect">
              <a:avLst/>
            </a:prstGeom>
          </p:spPr>
        </p:pic>
        <p:pic>
          <p:nvPicPr>
            <p:cNvPr id="109" name="Graphic 108" descr="Internet">
              <a:extLst>
                <a:ext uri="{FF2B5EF4-FFF2-40B4-BE49-F238E27FC236}">
                  <a16:creationId xmlns:a16="http://schemas.microsoft.com/office/drawing/2014/main" id="{D4B7ED8E-9D20-4313-892B-5C469BFD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15481" y="1000989"/>
              <a:ext cx="777142" cy="777142"/>
            </a:xfrm>
            <a:prstGeom prst="rect">
              <a:avLst/>
            </a:prstGeom>
          </p:spPr>
        </p:pic>
        <p:pic>
          <p:nvPicPr>
            <p:cNvPr id="110" name="Graphic 109" descr="Internet">
              <a:extLst>
                <a:ext uri="{FF2B5EF4-FFF2-40B4-BE49-F238E27FC236}">
                  <a16:creationId xmlns:a16="http://schemas.microsoft.com/office/drawing/2014/main" id="{44E3C175-7C07-4E68-B9A1-A215899A0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1388" y="2857350"/>
              <a:ext cx="777142" cy="777142"/>
            </a:xfrm>
            <a:prstGeom prst="rect">
              <a:avLst/>
            </a:prstGeom>
          </p:spPr>
        </p:pic>
        <p:pic>
          <p:nvPicPr>
            <p:cNvPr id="111" name="Graphic 110" descr="Internet">
              <a:extLst>
                <a:ext uri="{FF2B5EF4-FFF2-40B4-BE49-F238E27FC236}">
                  <a16:creationId xmlns:a16="http://schemas.microsoft.com/office/drawing/2014/main" id="{75D135D0-2662-4806-AA3E-D3399BBC1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76413" y="3767354"/>
              <a:ext cx="777142" cy="777142"/>
            </a:xfrm>
            <a:prstGeom prst="rect">
              <a:avLst/>
            </a:prstGeom>
          </p:spPr>
        </p:pic>
        <p:pic>
          <p:nvPicPr>
            <p:cNvPr id="112" name="Graphic 111" descr="Internet">
              <a:extLst>
                <a:ext uri="{FF2B5EF4-FFF2-40B4-BE49-F238E27FC236}">
                  <a16:creationId xmlns:a16="http://schemas.microsoft.com/office/drawing/2014/main" id="{BC9CEB40-A41B-46BB-8143-FF0FF74D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1378" y="3583046"/>
              <a:ext cx="777142" cy="777142"/>
            </a:xfrm>
            <a:prstGeom prst="rect">
              <a:avLst/>
            </a:prstGeom>
          </p:spPr>
        </p:pic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A43A2A8-DD20-4A2F-9E01-79DEABDD4941}"/>
              </a:ext>
            </a:extLst>
          </p:cNvPr>
          <p:cNvGrpSpPr/>
          <p:nvPr/>
        </p:nvGrpSpPr>
        <p:grpSpPr>
          <a:xfrm>
            <a:off x="828972" y="1667407"/>
            <a:ext cx="6798653" cy="2939343"/>
            <a:chOff x="828972" y="1667407"/>
            <a:chExt cx="6798653" cy="2939343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5DBEECF-2854-4A11-9F05-26FEC9A7DAEA}"/>
                </a:ext>
              </a:extLst>
            </p:cNvPr>
            <p:cNvGrpSpPr/>
            <p:nvPr/>
          </p:nvGrpSpPr>
          <p:grpSpPr>
            <a:xfrm>
              <a:off x="2665978" y="4299352"/>
              <a:ext cx="1003435" cy="141474"/>
              <a:chOff x="2665978" y="4299352"/>
              <a:chExt cx="1003435" cy="141474"/>
            </a:xfrm>
          </p:grpSpPr>
          <p:sp>
            <p:nvSpPr>
              <p:cNvPr id="61" name="Block2">
                <a:extLst>
                  <a:ext uri="{FF2B5EF4-FFF2-40B4-BE49-F238E27FC236}">
                    <a16:creationId xmlns:a16="http://schemas.microsoft.com/office/drawing/2014/main" id="{1FF509FD-3210-40DB-8184-2B1E50A8EF99}"/>
                  </a:ext>
                </a:extLst>
              </p:cNvPr>
              <p:cNvSpPr/>
              <p:nvPr/>
            </p:nvSpPr>
            <p:spPr>
              <a:xfrm>
                <a:off x="2665978" y="429935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63" name="Link1">
                <a:extLst>
                  <a:ext uri="{FF2B5EF4-FFF2-40B4-BE49-F238E27FC236}">
                    <a16:creationId xmlns:a16="http://schemas.microsoft.com/office/drawing/2014/main" id="{76C0960C-9272-4D2A-9E04-4C1B6AD5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45493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62" name="Block2">
                <a:extLst>
                  <a:ext uri="{FF2B5EF4-FFF2-40B4-BE49-F238E27FC236}">
                    <a16:creationId xmlns:a16="http://schemas.microsoft.com/office/drawing/2014/main" id="{9B0A9F19-94DC-420A-BFCA-2A6AA8EF3046}"/>
                  </a:ext>
                </a:extLst>
              </p:cNvPr>
              <p:cNvSpPr/>
              <p:nvPr/>
            </p:nvSpPr>
            <p:spPr>
              <a:xfrm>
                <a:off x="2947249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95" name="Link1">
                <a:extLst>
                  <a:ext uri="{FF2B5EF4-FFF2-40B4-BE49-F238E27FC236}">
                    <a16:creationId xmlns:a16="http://schemas.microsoft.com/office/drawing/2014/main" id="{864BC0BB-E224-40B4-AAD9-184BB5FEF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126764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96" name="Block2">
                <a:extLst>
                  <a:ext uri="{FF2B5EF4-FFF2-40B4-BE49-F238E27FC236}">
                    <a16:creationId xmlns:a16="http://schemas.microsoft.com/office/drawing/2014/main" id="{0B1BABB5-0A73-4BD9-9393-81BD1161AC38}"/>
                  </a:ext>
                </a:extLst>
              </p:cNvPr>
              <p:cNvSpPr/>
              <p:nvPr/>
            </p:nvSpPr>
            <p:spPr>
              <a:xfrm>
                <a:off x="3228520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97" name="Link1">
                <a:extLst>
                  <a:ext uri="{FF2B5EF4-FFF2-40B4-BE49-F238E27FC236}">
                    <a16:creationId xmlns:a16="http://schemas.microsoft.com/office/drawing/2014/main" id="{DE406D81-70EA-411B-9379-2012080AF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408035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98" name="Block2">
                <a:extLst>
                  <a:ext uri="{FF2B5EF4-FFF2-40B4-BE49-F238E27FC236}">
                    <a16:creationId xmlns:a16="http://schemas.microsoft.com/office/drawing/2014/main" id="{16D5867F-F7D4-4DE5-B028-899F0387BD53}"/>
                  </a:ext>
                </a:extLst>
              </p:cNvPr>
              <p:cNvSpPr/>
              <p:nvPr/>
            </p:nvSpPr>
            <p:spPr>
              <a:xfrm>
                <a:off x="3509791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972860E-443A-4423-9272-4FD0F057FD9E}"/>
                </a:ext>
              </a:extLst>
            </p:cNvPr>
            <p:cNvGrpSpPr/>
            <p:nvPr/>
          </p:nvGrpSpPr>
          <p:grpSpPr>
            <a:xfrm>
              <a:off x="828972" y="3427764"/>
              <a:ext cx="1003435" cy="141474"/>
              <a:chOff x="828972" y="3427764"/>
              <a:chExt cx="1003435" cy="14147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DEF7D28-7988-4EB8-91F5-F962CD7D54B2}"/>
                  </a:ext>
                </a:extLst>
              </p:cNvPr>
              <p:cNvGrpSpPr/>
              <p:nvPr/>
            </p:nvGrpSpPr>
            <p:grpSpPr>
              <a:xfrm>
                <a:off x="828972" y="3427764"/>
                <a:ext cx="823920" cy="141474"/>
                <a:chOff x="828972" y="3427764"/>
                <a:chExt cx="823920" cy="141474"/>
              </a:xfrm>
            </p:grpSpPr>
            <p:sp>
              <p:nvSpPr>
                <p:cNvPr id="170" name="Block2">
                  <a:extLst>
                    <a:ext uri="{FF2B5EF4-FFF2-40B4-BE49-F238E27FC236}">
                      <a16:creationId xmlns:a16="http://schemas.microsoft.com/office/drawing/2014/main" id="{9E927DB3-EB8A-418E-99D0-615E4282BD0B}"/>
                    </a:ext>
                  </a:extLst>
                </p:cNvPr>
                <p:cNvSpPr/>
                <p:nvPr/>
              </p:nvSpPr>
              <p:spPr>
                <a:xfrm>
                  <a:off x="828972" y="3427765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1" name="Link1">
                  <a:extLst>
                    <a:ext uri="{FF2B5EF4-FFF2-40B4-BE49-F238E27FC236}">
                      <a16:creationId xmlns:a16="http://schemas.microsoft.com/office/drawing/2014/main" id="{90531F5E-70CE-4CCB-B03D-3A533F4D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008487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3" name="Block2">
                  <a:extLst>
                    <a:ext uri="{FF2B5EF4-FFF2-40B4-BE49-F238E27FC236}">
                      <a16:creationId xmlns:a16="http://schemas.microsoft.com/office/drawing/2014/main" id="{5A4A00AE-41EC-4C95-9633-D3D9B3E519AF}"/>
                    </a:ext>
                  </a:extLst>
                </p:cNvPr>
                <p:cNvSpPr/>
                <p:nvPr/>
              </p:nvSpPr>
              <p:spPr>
                <a:xfrm>
                  <a:off x="1110243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4" name="Link1">
                  <a:extLst>
                    <a:ext uri="{FF2B5EF4-FFF2-40B4-BE49-F238E27FC236}">
                      <a16:creationId xmlns:a16="http://schemas.microsoft.com/office/drawing/2014/main" id="{8CF50A55-4384-46C5-BB84-9D26FB09C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289758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5" name="Block2">
                  <a:extLst>
                    <a:ext uri="{FF2B5EF4-FFF2-40B4-BE49-F238E27FC236}">
                      <a16:creationId xmlns:a16="http://schemas.microsoft.com/office/drawing/2014/main" id="{FE5FCD5B-F13D-48E6-B96E-C3D36218BDF9}"/>
                    </a:ext>
                  </a:extLst>
                </p:cNvPr>
                <p:cNvSpPr/>
                <p:nvPr/>
              </p:nvSpPr>
              <p:spPr>
                <a:xfrm>
                  <a:off x="1391514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6" name="Link1">
                  <a:extLst>
                    <a:ext uri="{FF2B5EF4-FFF2-40B4-BE49-F238E27FC236}">
                      <a16:creationId xmlns:a16="http://schemas.microsoft.com/office/drawing/2014/main" id="{5309CDD3-3B7A-4624-8E14-13513308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571029" y="3462597"/>
                  <a:ext cx="81863" cy="81863"/>
                </a:xfrm>
                <a:prstGeom prst="rect">
                  <a:avLst/>
                </a:prstGeom>
              </p:spPr>
            </p:pic>
          </p:grpSp>
          <p:sp>
            <p:nvSpPr>
              <p:cNvPr id="177" name="Block2">
                <a:extLst>
                  <a:ext uri="{FF2B5EF4-FFF2-40B4-BE49-F238E27FC236}">
                    <a16:creationId xmlns:a16="http://schemas.microsoft.com/office/drawing/2014/main" id="{E3741D95-8C49-47AB-8B09-0926F0E2E2FB}"/>
                  </a:ext>
                </a:extLst>
              </p:cNvPr>
              <p:cNvSpPr/>
              <p:nvPr/>
            </p:nvSpPr>
            <p:spPr>
              <a:xfrm>
                <a:off x="1672785" y="3427764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DEAA9BA8-8BAF-4476-8D50-4A8A3E0ED546}"/>
                </a:ext>
              </a:extLst>
            </p:cNvPr>
            <p:cNvGrpSpPr/>
            <p:nvPr/>
          </p:nvGrpSpPr>
          <p:grpSpPr>
            <a:xfrm>
              <a:off x="1206150" y="1667407"/>
              <a:ext cx="1003435" cy="141474"/>
              <a:chOff x="1206150" y="1667407"/>
              <a:chExt cx="1003435" cy="141474"/>
            </a:xfrm>
          </p:grpSpPr>
          <p:sp>
            <p:nvSpPr>
              <p:cNvPr id="186" name="Block2">
                <a:extLst>
                  <a:ext uri="{FF2B5EF4-FFF2-40B4-BE49-F238E27FC236}">
                    <a16:creationId xmlns:a16="http://schemas.microsoft.com/office/drawing/2014/main" id="{1C2206DB-918C-4B04-BA08-C9E7175AC60A}"/>
                  </a:ext>
                </a:extLst>
              </p:cNvPr>
              <p:cNvSpPr/>
              <p:nvPr/>
            </p:nvSpPr>
            <p:spPr>
              <a:xfrm>
                <a:off x="1206150" y="1667408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7" name="Link1">
                <a:extLst>
                  <a:ext uri="{FF2B5EF4-FFF2-40B4-BE49-F238E27FC236}">
                    <a16:creationId xmlns:a16="http://schemas.microsoft.com/office/drawing/2014/main" id="{3B4AA6F7-4BE6-4B52-B610-5183A8956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385665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88" name="Block2">
                <a:extLst>
                  <a:ext uri="{FF2B5EF4-FFF2-40B4-BE49-F238E27FC236}">
                    <a16:creationId xmlns:a16="http://schemas.microsoft.com/office/drawing/2014/main" id="{7EF3ABFC-593B-4CA9-8962-A9B070AF3C5D}"/>
                  </a:ext>
                </a:extLst>
              </p:cNvPr>
              <p:cNvSpPr/>
              <p:nvPr/>
            </p:nvSpPr>
            <p:spPr>
              <a:xfrm>
                <a:off x="1487421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9" name="Link1">
                <a:extLst>
                  <a:ext uri="{FF2B5EF4-FFF2-40B4-BE49-F238E27FC236}">
                    <a16:creationId xmlns:a16="http://schemas.microsoft.com/office/drawing/2014/main" id="{73F94062-1FDB-4E94-8529-B9D8DABF8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666936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0" name="Block2">
                <a:extLst>
                  <a:ext uri="{FF2B5EF4-FFF2-40B4-BE49-F238E27FC236}">
                    <a16:creationId xmlns:a16="http://schemas.microsoft.com/office/drawing/2014/main" id="{3E0F2484-03DF-481B-9B88-321BDCC621B1}"/>
                  </a:ext>
                </a:extLst>
              </p:cNvPr>
              <p:cNvSpPr/>
              <p:nvPr/>
            </p:nvSpPr>
            <p:spPr>
              <a:xfrm>
                <a:off x="1768692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91" name="Link1">
                <a:extLst>
                  <a:ext uri="{FF2B5EF4-FFF2-40B4-BE49-F238E27FC236}">
                    <a16:creationId xmlns:a16="http://schemas.microsoft.com/office/drawing/2014/main" id="{8E793D2B-119A-4C4F-93E6-514CCE8E6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48207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2" name="Block2">
                <a:extLst>
                  <a:ext uri="{FF2B5EF4-FFF2-40B4-BE49-F238E27FC236}">
                    <a16:creationId xmlns:a16="http://schemas.microsoft.com/office/drawing/2014/main" id="{4D13BE14-53A4-4EF7-9E38-F332C313AF32}"/>
                  </a:ext>
                </a:extLst>
              </p:cNvPr>
              <p:cNvSpPr/>
              <p:nvPr/>
            </p:nvSpPr>
            <p:spPr>
              <a:xfrm>
                <a:off x="2049963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CB4F8AD-C001-46BD-998C-EC8D532FCBEF}"/>
                </a:ext>
              </a:extLst>
            </p:cNvPr>
            <p:cNvGrpSpPr/>
            <p:nvPr/>
          </p:nvGrpSpPr>
          <p:grpSpPr>
            <a:xfrm>
              <a:off x="3572115" y="2388142"/>
              <a:ext cx="1003435" cy="141474"/>
              <a:chOff x="3572115" y="2388142"/>
              <a:chExt cx="1003435" cy="141474"/>
            </a:xfrm>
          </p:grpSpPr>
          <p:sp>
            <p:nvSpPr>
              <p:cNvPr id="201" name="Block2">
                <a:extLst>
                  <a:ext uri="{FF2B5EF4-FFF2-40B4-BE49-F238E27FC236}">
                    <a16:creationId xmlns:a16="http://schemas.microsoft.com/office/drawing/2014/main" id="{8E8C4380-4301-4BA7-93A7-D1FD70E66808}"/>
                  </a:ext>
                </a:extLst>
              </p:cNvPr>
              <p:cNvSpPr/>
              <p:nvPr/>
            </p:nvSpPr>
            <p:spPr>
              <a:xfrm>
                <a:off x="3572115" y="238814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2" name="Link1">
                <a:extLst>
                  <a:ext uri="{FF2B5EF4-FFF2-40B4-BE49-F238E27FC236}">
                    <a16:creationId xmlns:a16="http://schemas.microsoft.com/office/drawing/2014/main" id="{49326B6F-74BD-4226-A1F3-538DCC187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751630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3" name="Block2">
                <a:extLst>
                  <a:ext uri="{FF2B5EF4-FFF2-40B4-BE49-F238E27FC236}">
                    <a16:creationId xmlns:a16="http://schemas.microsoft.com/office/drawing/2014/main" id="{FFC92A48-FBB2-4AD6-BD52-EBB027CE4FB9}"/>
                  </a:ext>
                </a:extLst>
              </p:cNvPr>
              <p:cNvSpPr/>
              <p:nvPr/>
            </p:nvSpPr>
            <p:spPr>
              <a:xfrm>
                <a:off x="3853386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4" name="Link1">
                <a:extLst>
                  <a:ext uri="{FF2B5EF4-FFF2-40B4-BE49-F238E27FC236}">
                    <a16:creationId xmlns:a16="http://schemas.microsoft.com/office/drawing/2014/main" id="{1C0DF4D2-8FE8-4EC1-BFC7-535529B8B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032901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5" name="Block2">
                <a:extLst>
                  <a:ext uri="{FF2B5EF4-FFF2-40B4-BE49-F238E27FC236}">
                    <a16:creationId xmlns:a16="http://schemas.microsoft.com/office/drawing/2014/main" id="{69849EF5-3DBA-4442-B546-1F3F3BAE1321}"/>
                  </a:ext>
                </a:extLst>
              </p:cNvPr>
              <p:cNvSpPr/>
              <p:nvPr/>
            </p:nvSpPr>
            <p:spPr>
              <a:xfrm>
                <a:off x="4134657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6" name="Link1">
                <a:extLst>
                  <a:ext uri="{FF2B5EF4-FFF2-40B4-BE49-F238E27FC236}">
                    <a16:creationId xmlns:a16="http://schemas.microsoft.com/office/drawing/2014/main" id="{1430F815-CB72-467D-8E0A-CBFDED63B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314172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7" name="Block2">
                <a:extLst>
                  <a:ext uri="{FF2B5EF4-FFF2-40B4-BE49-F238E27FC236}">
                    <a16:creationId xmlns:a16="http://schemas.microsoft.com/office/drawing/2014/main" id="{88137231-B323-4330-A278-7DEA5132F199}"/>
                  </a:ext>
                </a:extLst>
              </p:cNvPr>
              <p:cNvSpPr/>
              <p:nvPr/>
            </p:nvSpPr>
            <p:spPr>
              <a:xfrm>
                <a:off x="4415928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528C81C7-63C0-46E1-A52C-680B4ED2A983}"/>
                </a:ext>
              </a:extLst>
            </p:cNvPr>
            <p:cNvGrpSpPr/>
            <p:nvPr/>
          </p:nvGrpSpPr>
          <p:grpSpPr>
            <a:xfrm>
              <a:off x="4636661" y="3537752"/>
              <a:ext cx="1003435" cy="141474"/>
              <a:chOff x="4636661" y="3537752"/>
              <a:chExt cx="1003435" cy="141474"/>
            </a:xfrm>
          </p:grpSpPr>
          <p:sp>
            <p:nvSpPr>
              <p:cNvPr id="216" name="Block2">
                <a:extLst>
                  <a:ext uri="{FF2B5EF4-FFF2-40B4-BE49-F238E27FC236}">
                    <a16:creationId xmlns:a16="http://schemas.microsoft.com/office/drawing/2014/main" id="{CDA25EA2-8FED-4CC2-B19C-DA812096985D}"/>
                  </a:ext>
                </a:extLst>
              </p:cNvPr>
              <p:cNvSpPr/>
              <p:nvPr/>
            </p:nvSpPr>
            <p:spPr>
              <a:xfrm>
                <a:off x="4636661" y="353775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7" name="Link1">
                <a:extLst>
                  <a:ext uri="{FF2B5EF4-FFF2-40B4-BE49-F238E27FC236}">
                    <a16:creationId xmlns:a16="http://schemas.microsoft.com/office/drawing/2014/main" id="{5EA3B8E1-7415-4B8A-B420-6ECE18734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816176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18" name="Block2">
                <a:extLst>
                  <a:ext uri="{FF2B5EF4-FFF2-40B4-BE49-F238E27FC236}">
                    <a16:creationId xmlns:a16="http://schemas.microsoft.com/office/drawing/2014/main" id="{56BE53DB-855C-49AE-BD48-2ADC9D850D35}"/>
                  </a:ext>
                </a:extLst>
              </p:cNvPr>
              <p:cNvSpPr/>
              <p:nvPr/>
            </p:nvSpPr>
            <p:spPr>
              <a:xfrm>
                <a:off x="4917932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9" name="Link1">
                <a:extLst>
                  <a:ext uri="{FF2B5EF4-FFF2-40B4-BE49-F238E27FC236}">
                    <a16:creationId xmlns:a16="http://schemas.microsoft.com/office/drawing/2014/main" id="{20F4ED58-4DDE-41FD-B166-6B49B5A65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097447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0" name="Block2">
                <a:extLst>
                  <a:ext uri="{FF2B5EF4-FFF2-40B4-BE49-F238E27FC236}">
                    <a16:creationId xmlns:a16="http://schemas.microsoft.com/office/drawing/2014/main" id="{B37F7C83-6473-4C8C-B0AB-45C4DF962E25}"/>
                  </a:ext>
                </a:extLst>
              </p:cNvPr>
              <p:cNvSpPr/>
              <p:nvPr/>
            </p:nvSpPr>
            <p:spPr>
              <a:xfrm>
                <a:off x="5199203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21" name="Link1">
                <a:extLst>
                  <a:ext uri="{FF2B5EF4-FFF2-40B4-BE49-F238E27FC236}">
                    <a16:creationId xmlns:a16="http://schemas.microsoft.com/office/drawing/2014/main" id="{F4BF110A-0DF9-4F66-BDE6-29BE1DC66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378718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2" name="Block2">
                <a:extLst>
                  <a:ext uri="{FF2B5EF4-FFF2-40B4-BE49-F238E27FC236}">
                    <a16:creationId xmlns:a16="http://schemas.microsoft.com/office/drawing/2014/main" id="{C84CBDCC-5BB4-4A7A-9F41-F718071D1086}"/>
                  </a:ext>
                </a:extLst>
              </p:cNvPr>
              <p:cNvSpPr/>
              <p:nvPr/>
            </p:nvSpPr>
            <p:spPr>
              <a:xfrm>
                <a:off x="5480474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B628633-3ECA-4F39-A928-3D219248635A}"/>
                </a:ext>
              </a:extLst>
            </p:cNvPr>
            <p:cNvGrpSpPr/>
            <p:nvPr/>
          </p:nvGrpSpPr>
          <p:grpSpPr>
            <a:xfrm>
              <a:off x="6624190" y="4465276"/>
              <a:ext cx="1003435" cy="141474"/>
              <a:chOff x="6624190" y="4465276"/>
              <a:chExt cx="1003435" cy="141474"/>
            </a:xfrm>
          </p:grpSpPr>
          <p:sp>
            <p:nvSpPr>
              <p:cNvPr id="231" name="Block2">
                <a:extLst>
                  <a:ext uri="{FF2B5EF4-FFF2-40B4-BE49-F238E27FC236}">
                    <a16:creationId xmlns:a16="http://schemas.microsoft.com/office/drawing/2014/main" id="{CC73D58D-CEFB-47D3-AE44-4C99C6420210}"/>
                  </a:ext>
                </a:extLst>
              </p:cNvPr>
              <p:cNvSpPr/>
              <p:nvPr/>
            </p:nvSpPr>
            <p:spPr>
              <a:xfrm>
                <a:off x="6624190" y="446527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2" name="Link1">
                <a:extLst>
                  <a:ext uri="{FF2B5EF4-FFF2-40B4-BE49-F238E27FC236}">
                    <a16:creationId xmlns:a16="http://schemas.microsoft.com/office/drawing/2014/main" id="{2340D9FE-616B-4224-A126-69BD1D06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803705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3" name="Block2">
                <a:extLst>
                  <a:ext uri="{FF2B5EF4-FFF2-40B4-BE49-F238E27FC236}">
                    <a16:creationId xmlns:a16="http://schemas.microsoft.com/office/drawing/2014/main" id="{D042B37A-5280-45A5-BEBA-1DCF66DC7714}"/>
                  </a:ext>
                </a:extLst>
              </p:cNvPr>
              <p:cNvSpPr/>
              <p:nvPr/>
            </p:nvSpPr>
            <p:spPr>
              <a:xfrm>
                <a:off x="6905461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4" name="Link1">
                <a:extLst>
                  <a:ext uri="{FF2B5EF4-FFF2-40B4-BE49-F238E27FC236}">
                    <a16:creationId xmlns:a16="http://schemas.microsoft.com/office/drawing/2014/main" id="{71471A91-0CE2-466C-8E4A-8FA57B658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084976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5" name="Block2">
                <a:extLst>
                  <a:ext uri="{FF2B5EF4-FFF2-40B4-BE49-F238E27FC236}">
                    <a16:creationId xmlns:a16="http://schemas.microsoft.com/office/drawing/2014/main" id="{08A2E56B-52DB-409E-9979-453A547548BF}"/>
                  </a:ext>
                </a:extLst>
              </p:cNvPr>
              <p:cNvSpPr/>
              <p:nvPr/>
            </p:nvSpPr>
            <p:spPr>
              <a:xfrm>
                <a:off x="7186732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6" name="Link1">
                <a:extLst>
                  <a:ext uri="{FF2B5EF4-FFF2-40B4-BE49-F238E27FC236}">
                    <a16:creationId xmlns:a16="http://schemas.microsoft.com/office/drawing/2014/main" id="{B8D66C41-EF08-4C4A-933C-0C8A6C05C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366247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7" name="Block2">
                <a:extLst>
                  <a:ext uri="{FF2B5EF4-FFF2-40B4-BE49-F238E27FC236}">
                    <a16:creationId xmlns:a16="http://schemas.microsoft.com/office/drawing/2014/main" id="{93995275-F1F4-4F5F-ADBE-A9DE6E1D903B}"/>
                  </a:ext>
                </a:extLst>
              </p:cNvPr>
              <p:cNvSpPr/>
              <p:nvPr/>
            </p:nvSpPr>
            <p:spPr>
              <a:xfrm>
                <a:off x="7468003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4592EC1-3701-44B6-9FBD-EA744CD0F2E2}"/>
                </a:ext>
              </a:extLst>
            </p:cNvPr>
            <p:cNvGrpSpPr/>
            <p:nvPr/>
          </p:nvGrpSpPr>
          <p:grpSpPr>
            <a:xfrm>
              <a:off x="6246304" y="1693110"/>
              <a:ext cx="1003435" cy="141474"/>
              <a:chOff x="6246304" y="1693110"/>
              <a:chExt cx="1003435" cy="141474"/>
            </a:xfrm>
          </p:grpSpPr>
          <p:sp>
            <p:nvSpPr>
              <p:cNvPr id="246" name="Block2">
                <a:extLst>
                  <a:ext uri="{FF2B5EF4-FFF2-40B4-BE49-F238E27FC236}">
                    <a16:creationId xmlns:a16="http://schemas.microsoft.com/office/drawing/2014/main" id="{07E2AF3B-4274-4DC3-B01D-7A59578E2B80}"/>
                  </a:ext>
                </a:extLst>
              </p:cNvPr>
              <p:cNvSpPr/>
              <p:nvPr/>
            </p:nvSpPr>
            <p:spPr>
              <a:xfrm>
                <a:off x="6246304" y="1693111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7" name="Link1">
                <a:extLst>
                  <a:ext uri="{FF2B5EF4-FFF2-40B4-BE49-F238E27FC236}">
                    <a16:creationId xmlns:a16="http://schemas.microsoft.com/office/drawing/2014/main" id="{E562E464-BAE7-4A34-B13A-AEA3B7937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425819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48" name="Block2">
                <a:extLst>
                  <a:ext uri="{FF2B5EF4-FFF2-40B4-BE49-F238E27FC236}">
                    <a16:creationId xmlns:a16="http://schemas.microsoft.com/office/drawing/2014/main" id="{A6E3471A-C2D1-4384-9FAC-54E22C22A7C6}"/>
                  </a:ext>
                </a:extLst>
              </p:cNvPr>
              <p:cNvSpPr/>
              <p:nvPr/>
            </p:nvSpPr>
            <p:spPr>
              <a:xfrm>
                <a:off x="6527575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9" name="Link1">
                <a:extLst>
                  <a:ext uri="{FF2B5EF4-FFF2-40B4-BE49-F238E27FC236}">
                    <a16:creationId xmlns:a16="http://schemas.microsoft.com/office/drawing/2014/main" id="{8CC43AEF-A65B-4831-BD0B-E215E2C30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707090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0" name="Block2">
                <a:extLst>
                  <a:ext uri="{FF2B5EF4-FFF2-40B4-BE49-F238E27FC236}">
                    <a16:creationId xmlns:a16="http://schemas.microsoft.com/office/drawing/2014/main" id="{575CD43A-ECCE-4E4D-B6F3-E1949B0BF1ED}"/>
                  </a:ext>
                </a:extLst>
              </p:cNvPr>
              <p:cNvSpPr/>
              <p:nvPr/>
            </p:nvSpPr>
            <p:spPr>
              <a:xfrm>
                <a:off x="6808846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51" name="Link1">
                <a:extLst>
                  <a:ext uri="{FF2B5EF4-FFF2-40B4-BE49-F238E27FC236}">
                    <a16:creationId xmlns:a16="http://schemas.microsoft.com/office/drawing/2014/main" id="{C6450343-F134-4502-9F31-D38A09A5B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988361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2" name="Block2">
                <a:extLst>
                  <a:ext uri="{FF2B5EF4-FFF2-40B4-BE49-F238E27FC236}">
                    <a16:creationId xmlns:a16="http://schemas.microsoft.com/office/drawing/2014/main" id="{2BF32D39-89C3-460D-8FBA-AB8DAC6A42FA}"/>
                  </a:ext>
                </a:extLst>
              </p:cNvPr>
              <p:cNvSpPr/>
              <p:nvPr/>
            </p:nvSpPr>
            <p:spPr>
              <a:xfrm>
                <a:off x="7090117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3929857C-84B5-4F3B-A439-785F4CAB02C0}"/>
              </a:ext>
            </a:extLst>
          </p:cNvPr>
          <p:cNvGrpSpPr/>
          <p:nvPr/>
        </p:nvGrpSpPr>
        <p:grpSpPr>
          <a:xfrm>
            <a:off x="1852300" y="1667407"/>
            <a:ext cx="6056596" cy="2939342"/>
            <a:chOff x="1852300" y="1667407"/>
            <a:chExt cx="6056596" cy="2939342"/>
          </a:xfrm>
        </p:grpSpPr>
        <p:pic>
          <p:nvPicPr>
            <p:cNvPr id="99" name="Link1">
              <a:extLst>
                <a:ext uri="{FF2B5EF4-FFF2-40B4-BE49-F238E27FC236}">
                  <a16:creationId xmlns:a16="http://schemas.microsoft.com/office/drawing/2014/main" id="{917C5218-C0A8-45C7-867A-C978BA4E1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689306" y="4334185"/>
              <a:ext cx="81863" cy="81863"/>
            </a:xfrm>
            <a:prstGeom prst="rect">
              <a:avLst/>
            </a:prstGeom>
          </p:spPr>
        </p:pic>
        <p:sp>
          <p:nvSpPr>
            <p:cNvPr id="100" name="Block2">
              <a:extLst>
                <a:ext uri="{FF2B5EF4-FFF2-40B4-BE49-F238E27FC236}">
                  <a16:creationId xmlns:a16="http://schemas.microsoft.com/office/drawing/2014/main" id="{F7C25C94-E0E6-4F43-AF89-1218679D7F19}"/>
                </a:ext>
              </a:extLst>
            </p:cNvPr>
            <p:cNvSpPr/>
            <p:nvPr/>
          </p:nvSpPr>
          <p:spPr>
            <a:xfrm>
              <a:off x="3791062" y="429935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178" name="Link1">
              <a:extLst>
                <a:ext uri="{FF2B5EF4-FFF2-40B4-BE49-F238E27FC236}">
                  <a16:creationId xmlns:a16="http://schemas.microsoft.com/office/drawing/2014/main" id="{F6479986-58C0-4BEF-A85E-55BC2B492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852300" y="3462597"/>
              <a:ext cx="81863" cy="81863"/>
            </a:xfrm>
            <a:prstGeom prst="rect">
              <a:avLst/>
            </a:prstGeom>
          </p:spPr>
        </p:pic>
        <p:sp>
          <p:nvSpPr>
            <p:cNvPr id="179" name="Block2">
              <a:extLst>
                <a:ext uri="{FF2B5EF4-FFF2-40B4-BE49-F238E27FC236}">
                  <a16:creationId xmlns:a16="http://schemas.microsoft.com/office/drawing/2014/main" id="{82C5DE6A-8778-4463-BE22-73F539722690}"/>
                </a:ext>
              </a:extLst>
            </p:cNvPr>
            <p:cNvSpPr/>
            <p:nvPr/>
          </p:nvSpPr>
          <p:spPr>
            <a:xfrm>
              <a:off x="1954056" y="3427764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193" name="Link1">
              <a:extLst>
                <a:ext uri="{FF2B5EF4-FFF2-40B4-BE49-F238E27FC236}">
                  <a16:creationId xmlns:a16="http://schemas.microsoft.com/office/drawing/2014/main" id="{33E70981-DB79-4BB4-AFDD-C1CDB1277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229478" y="1702240"/>
              <a:ext cx="81863" cy="81863"/>
            </a:xfrm>
            <a:prstGeom prst="rect">
              <a:avLst/>
            </a:prstGeom>
          </p:spPr>
        </p:pic>
        <p:sp>
          <p:nvSpPr>
            <p:cNvPr id="194" name="Block2">
              <a:extLst>
                <a:ext uri="{FF2B5EF4-FFF2-40B4-BE49-F238E27FC236}">
                  <a16:creationId xmlns:a16="http://schemas.microsoft.com/office/drawing/2014/main" id="{16E6C6B3-B794-41C4-A354-89975C6F5419}"/>
                </a:ext>
              </a:extLst>
            </p:cNvPr>
            <p:cNvSpPr/>
            <p:nvPr/>
          </p:nvSpPr>
          <p:spPr>
            <a:xfrm>
              <a:off x="2331234" y="1667407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208" name="Link1">
              <a:extLst>
                <a:ext uri="{FF2B5EF4-FFF2-40B4-BE49-F238E27FC236}">
                  <a16:creationId xmlns:a16="http://schemas.microsoft.com/office/drawing/2014/main" id="{4F4B6DB1-2893-4936-B4FE-41FA6A109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5443" y="2422975"/>
              <a:ext cx="81863" cy="81863"/>
            </a:xfrm>
            <a:prstGeom prst="rect">
              <a:avLst/>
            </a:prstGeom>
          </p:spPr>
        </p:pic>
        <p:sp>
          <p:nvSpPr>
            <p:cNvPr id="209" name="Block2">
              <a:extLst>
                <a:ext uri="{FF2B5EF4-FFF2-40B4-BE49-F238E27FC236}">
                  <a16:creationId xmlns:a16="http://schemas.microsoft.com/office/drawing/2014/main" id="{2C267AC3-5218-4B8C-856E-C275CEE9EDEB}"/>
                </a:ext>
              </a:extLst>
            </p:cNvPr>
            <p:cNvSpPr/>
            <p:nvPr/>
          </p:nvSpPr>
          <p:spPr>
            <a:xfrm>
              <a:off x="4697199" y="238814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223" name="Link1">
              <a:extLst>
                <a:ext uri="{FF2B5EF4-FFF2-40B4-BE49-F238E27FC236}">
                  <a16:creationId xmlns:a16="http://schemas.microsoft.com/office/drawing/2014/main" id="{00FCF113-D746-4458-AEB2-6A1C33953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59989" y="3572585"/>
              <a:ext cx="81863" cy="81863"/>
            </a:xfrm>
            <a:prstGeom prst="rect">
              <a:avLst/>
            </a:prstGeom>
          </p:spPr>
        </p:pic>
        <p:sp>
          <p:nvSpPr>
            <p:cNvPr id="224" name="Block2">
              <a:extLst>
                <a:ext uri="{FF2B5EF4-FFF2-40B4-BE49-F238E27FC236}">
                  <a16:creationId xmlns:a16="http://schemas.microsoft.com/office/drawing/2014/main" id="{648AAF4D-86BE-4CD4-8CD9-A9AAA7D52662}"/>
                </a:ext>
              </a:extLst>
            </p:cNvPr>
            <p:cNvSpPr/>
            <p:nvPr/>
          </p:nvSpPr>
          <p:spPr>
            <a:xfrm>
              <a:off x="5761745" y="353775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238" name="Link1">
              <a:extLst>
                <a:ext uri="{FF2B5EF4-FFF2-40B4-BE49-F238E27FC236}">
                  <a16:creationId xmlns:a16="http://schemas.microsoft.com/office/drawing/2014/main" id="{66A46052-B986-4BE6-8987-89BEDE283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47518" y="4500109"/>
              <a:ext cx="81863" cy="81863"/>
            </a:xfrm>
            <a:prstGeom prst="rect">
              <a:avLst/>
            </a:prstGeom>
          </p:spPr>
        </p:pic>
        <p:sp>
          <p:nvSpPr>
            <p:cNvPr id="239" name="Block2">
              <a:extLst>
                <a:ext uri="{FF2B5EF4-FFF2-40B4-BE49-F238E27FC236}">
                  <a16:creationId xmlns:a16="http://schemas.microsoft.com/office/drawing/2014/main" id="{E4D4749A-D979-449C-8853-86AC98DD0092}"/>
                </a:ext>
              </a:extLst>
            </p:cNvPr>
            <p:cNvSpPr/>
            <p:nvPr/>
          </p:nvSpPr>
          <p:spPr>
            <a:xfrm>
              <a:off x="7749274" y="4465276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253" name="Link1">
              <a:extLst>
                <a:ext uri="{FF2B5EF4-FFF2-40B4-BE49-F238E27FC236}">
                  <a16:creationId xmlns:a16="http://schemas.microsoft.com/office/drawing/2014/main" id="{4EF3FF6B-735E-4CE0-898C-C948ADA2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269632" y="1727943"/>
              <a:ext cx="81863" cy="81863"/>
            </a:xfrm>
            <a:prstGeom prst="rect">
              <a:avLst/>
            </a:prstGeom>
          </p:spPr>
        </p:pic>
        <p:sp>
          <p:nvSpPr>
            <p:cNvPr id="254" name="Block2">
              <a:extLst>
                <a:ext uri="{FF2B5EF4-FFF2-40B4-BE49-F238E27FC236}">
                  <a16:creationId xmlns:a16="http://schemas.microsoft.com/office/drawing/2014/main" id="{C010665F-628C-4B08-B381-1AA62307F9C2}"/>
                </a:ext>
              </a:extLst>
            </p:cNvPr>
            <p:cNvSpPr/>
            <p:nvPr/>
          </p:nvSpPr>
          <p:spPr>
            <a:xfrm>
              <a:off x="7371388" y="1693110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7F2F244-829F-4AAB-B3FA-CA2AE32EC09A}"/>
              </a:ext>
            </a:extLst>
          </p:cNvPr>
          <p:cNvGrpSpPr/>
          <p:nvPr/>
        </p:nvGrpSpPr>
        <p:grpSpPr>
          <a:xfrm>
            <a:off x="1012738" y="1202345"/>
            <a:ext cx="5852246" cy="2769272"/>
            <a:chOff x="1012738" y="1202345"/>
            <a:chExt cx="5852246" cy="276927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C754DB-8E57-4B28-AC45-2D7674A3C3E3}"/>
                </a:ext>
              </a:extLst>
            </p:cNvPr>
            <p:cNvCxnSpPr>
              <a:cxnSpLocks/>
              <a:stCxn id="5" idx="3"/>
              <a:endCxn id="108" idx="1"/>
            </p:cNvCxnSpPr>
            <p:nvPr/>
          </p:nvCxnSpPr>
          <p:spPr>
            <a:xfrm>
              <a:off x="1789880" y="1352255"/>
              <a:ext cx="1641439" cy="73202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24E866D-BE7A-4CF0-AC3D-3825CFC9D577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1012738" y="1705993"/>
              <a:ext cx="227454" cy="1019274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AEE493-0EE5-496C-959C-D586EC0B5888}"/>
                </a:ext>
              </a:extLst>
            </p:cNvPr>
            <p:cNvCxnSpPr>
              <a:cxnSpLocks/>
              <a:stCxn id="112" idx="0"/>
            </p:cNvCxnSpPr>
            <p:nvPr/>
          </p:nvCxnSpPr>
          <p:spPr>
            <a:xfrm flipH="1" flipV="1">
              <a:off x="1594427" y="1736918"/>
              <a:ext cx="1245522" cy="184612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B3473C0-ABF3-44C0-A0DC-A68139B03309}"/>
                </a:ext>
              </a:extLst>
            </p:cNvPr>
            <p:cNvCxnSpPr>
              <a:cxnSpLocks/>
              <a:stCxn id="112" idx="1"/>
              <a:endCxn id="107" idx="2"/>
            </p:cNvCxnSpPr>
            <p:nvPr/>
          </p:nvCxnSpPr>
          <p:spPr>
            <a:xfrm flipH="1" flipV="1">
              <a:off x="1012738" y="3502409"/>
              <a:ext cx="1438640" cy="46920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92D892A-86DC-41CD-B3FA-78D054164E55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 flipV="1">
              <a:off x="4208461" y="1389560"/>
              <a:ext cx="1907020" cy="694717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DA0497-0961-4A98-9302-C3D35713F326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33" y="2446845"/>
              <a:ext cx="642353" cy="508121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C8D7256-2ECC-4640-98B3-F0E704FC5E33}"/>
                </a:ext>
              </a:extLst>
            </p:cNvPr>
            <p:cNvCxnSpPr>
              <a:cxnSpLocks/>
              <a:stCxn id="112" idx="3"/>
              <a:endCxn id="110" idx="1"/>
            </p:cNvCxnSpPr>
            <p:nvPr/>
          </p:nvCxnSpPr>
          <p:spPr>
            <a:xfrm flipV="1">
              <a:off x="3228520" y="3245921"/>
              <a:ext cx="1252868" cy="72569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D67A5C-3061-41B2-9278-377FCA9D0CA7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1401309" y="2457132"/>
              <a:ext cx="2030010" cy="65670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4EDD564-8A7A-4C6A-AC0F-3577CB243ED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530" y="3312940"/>
              <a:ext cx="1232232" cy="649287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4006392-4DB1-4032-A39E-9B8F7AF46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5412" y="1778132"/>
              <a:ext cx="1252868" cy="107921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4DFABB5-FE06-499F-9156-83EBD1D9F25C}"/>
                </a:ext>
              </a:extLst>
            </p:cNvPr>
            <p:cNvCxnSpPr>
              <a:cxnSpLocks/>
              <a:stCxn id="109" idx="2"/>
              <a:endCxn id="111" idx="0"/>
            </p:cNvCxnSpPr>
            <p:nvPr/>
          </p:nvCxnSpPr>
          <p:spPr>
            <a:xfrm>
              <a:off x="6504052" y="1778131"/>
              <a:ext cx="360932" cy="1989223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9F2373E6-1198-47CC-9637-8954141EF73F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73" y="1202345"/>
              <a:ext cx="4305708" cy="4131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Block2">
            <a:extLst>
              <a:ext uri="{FF2B5EF4-FFF2-40B4-BE49-F238E27FC236}">
                <a16:creationId xmlns:a16="http://schemas.microsoft.com/office/drawing/2014/main" id="{AA7CD334-EC8A-4A44-9965-AC52398DE9E3}"/>
              </a:ext>
            </a:extLst>
          </p:cNvPr>
          <p:cNvSpPr/>
          <p:nvPr/>
        </p:nvSpPr>
        <p:spPr>
          <a:xfrm>
            <a:off x="7368299" y="1689815"/>
            <a:ext cx="159622" cy="141473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284" name="Picture 283">
            <a:extLst>
              <a:ext uri="{FF2B5EF4-FFF2-40B4-BE49-F238E27FC236}">
                <a16:creationId xmlns:a16="http://schemas.microsoft.com/office/drawing/2014/main" id="{F9EF2E32-3229-464A-A1A1-AFC4DFD50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7863" y="492285"/>
            <a:ext cx="641806" cy="641806"/>
          </a:xfrm>
          <a:prstGeom prst="rect">
            <a:avLst/>
          </a:prstGeom>
        </p:spPr>
      </p:pic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B507D86-4B86-47DC-81DA-B34EB5AA801B}"/>
              </a:ext>
            </a:extLst>
          </p:cNvPr>
          <p:cNvCxnSpPr>
            <a:cxnSpLocks/>
          </p:cNvCxnSpPr>
          <p:nvPr/>
        </p:nvCxnSpPr>
        <p:spPr>
          <a:xfrm flipH="1">
            <a:off x="7448111" y="1109030"/>
            <a:ext cx="380974" cy="535933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02CEA772-25A8-4F85-A3E0-44914E8ABF88}"/>
              </a:ext>
            </a:extLst>
          </p:cNvPr>
          <p:cNvGrpSpPr/>
          <p:nvPr/>
        </p:nvGrpSpPr>
        <p:grpSpPr>
          <a:xfrm>
            <a:off x="2133571" y="1670925"/>
            <a:ext cx="6619138" cy="2935824"/>
            <a:chOff x="2133571" y="1670925"/>
            <a:chExt cx="6619138" cy="2935824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9BDF827A-73FE-40B6-868D-2CB0D45BF407}"/>
                </a:ext>
              </a:extLst>
            </p:cNvPr>
            <p:cNvGrpSpPr/>
            <p:nvPr/>
          </p:nvGrpSpPr>
          <p:grpSpPr>
            <a:xfrm>
              <a:off x="3970577" y="4299352"/>
              <a:ext cx="823920" cy="141473"/>
              <a:chOff x="3970577" y="4299352"/>
              <a:chExt cx="823920" cy="141473"/>
            </a:xfrm>
          </p:grpSpPr>
          <p:pic>
            <p:nvPicPr>
              <p:cNvPr id="101" name="Link1">
                <a:extLst>
                  <a:ext uri="{FF2B5EF4-FFF2-40B4-BE49-F238E27FC236}">
                    <a16:creationId xmlns:a16="http://schemas.microsoft.com/office/drawing/2014/main" id="{88B97B47-B15B-4A87-8E33-4097DA79D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970577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102" name="Block2">
                <a:extLst>
                  <a:ext uri="{FF2B5EF4-FFF2-40B4-BE49-F238E27FC236}">
                    <a16:creationId xmlns:a16="http://schemas.microsoft.com/office/drawing/2014/main" id="{CD70B62F-4A22-476B-A6D1-6C13B376AD65}"/>
                  </a:ext>
                </a:extLst>
              </p:cNvPr>
              <p:cNvSpPr/>
              <p:nvPr/>
            </p:nvSpPr>
            <p:spPr>
              <a:xfrm>
                <a:off x="4072333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03" name="Link1">
                <a:extLst>
                  <a:ext uri="{FF2B5EF4-FFF2-40B4-BE49-F238E27FC236}">
                    <a16:creationId xmlns:a16="http://schemas.microsoft.com/office/drawing/2014/main" id="{C0AAE557-778D-41FE-89E6-7423B4110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251848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104" name="Block2">
                <a:extLst>
                  <a:ext uri="{FF2B5EF4-FFF2-40B4-BE49-F238E27FC236}">
                    <a16:creationId xmlns:a16="http://schemas.microsoft.com/office/drawing/2014/main" id="{8A9E093D-9DCE-4EFC-BBC2-D5E087C760D4}"/>
                  </a:ext>
                </a:extLst>
              </p:cNvPr>
              <p:cNvSpPr/>
              <p:nvPr/>
            </p:nvSpPr>
            <p:spPr>
              <a:xfrm>
                <a:off x="4353604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05" name="Link1">
                <a:extLst>
                  <a:ext uri="{FF2B5EF4-FFF2-40B4-BE49-F238E27FC236}">
                    <a16:creationId xmlns:a16="http://schemas.microsoft.com/office/drawing/2014/main" id="{8C242E64-1486-41E2-B90A-4D1DEA5EC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533119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106" name="Block2">
                <a:extLst>
                  <a:ext uri="{FF2B5EF4-FFF2-40B4-BE49-F238E27FC236}">
                    <a16:creationId xmlns:a16="http://schemas.microsoft.com/office/drawing/2014/main" id="{6D9ECF78-823F-42EE-89F6-F66CC385B613}"/>
                  </a:ext>
                </a:extLst>
              </p:cNvPr>
              <p:cNvSpPr/>
              <p:nvPr/>
            </p:nvSpPr>
            <p:spPr>
              <a:xfrm>
                <a:off x="4634875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B214A269-20C8-4988-8A18-330AC1F74EDC}"/>
                </a:ext>
              </a:extLst>
            </p:cNvPr>
            <p:cNvGrpSpPr/>
            <p:nvPr/>
          </p:nvGrpSpPr>
          <p:grpSpPr>
            <a:xfrm>
              <a:off x="4876714" y="2388142"/>
              <a:ext cx="823920" cy="141473"/>
              <a:chOff x="4876714" y="2388142"/>
              <a:chExt cx="823920" cy="141473"/>
            </a:xfrm>
          </p:grpSpPr>
          <p:pic>
            <p:nvPicPr>
              <p:cNvPr id="210" name="Link1">
                <a:extLst>
                  <a:ext uri="{FF2B5EF4-FFF2-40B4-BE49-F238E27FC236}">
                    <a16:creationId xmlns:a16="http://schemas.microsoft.com/office/drawing/2014/main" id="{B3F65C93-2341-4EE9-9706-A9266DC97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876714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11" name="Block2">
                <a:extLst>
                  <a:ext uri="{FF2B5EF4-FFF2-40B4-BE49-F238E27FC236}">
                    <a16:creationId xmlns:a16="http://schemas.microsoft.com/office/drawing/2014/main" id="{7212B0A8-1810-4CE2-A00B-554B53768C99}"/>
                  </a:ext>
                </a:extLst>
              </p:cNvPr>
              <p:cNvSpPr/>
              <p:nvPr/>
            </p:nvSpPr>
            <p:spPr>
              <a:xfrm>
                <a:off x="4978470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2" name="Link1">
                <a:extLst>
                  <a:ext uri="{FF2B5EF4-FFF2-40B4-BE49-F238E27FC236}">
                    <a16:creationId xmlns:a16="http://schemas.microsoft.com/office/drawing/2014/main" id="{2CE1CBD3-BBC6-4741-8E7E-D1C3C2481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157985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13" name="Block2">
                <a:extLst>
                  <a:ext uri="{FF2B5EF4-FFF2-40B4-BE49-F238E27FC236}">
                    <a16:creationId xmlns:a16="http://schemas.microsoft.com/office/drawing/2014/main" id="{9E485A8B-63E7-4E0B-B1F2-AC919709428D}"/>
                  </a:ext>
                </a:extLst>
              </p:cNvPr>
              <p:cNvSpPr/>
              <p:nvPr/>
            </p:nvSpPr>
            <p:spPr>
              <a:xfrm>
                <a:off x="5259741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4" name="Link1">
                <a:extLst>
                  <a:ext uri="{FF2B5EF4-FFF2-40B4-BE49-F238E27FC236}">
                    <a16:creationId xmlns:a16="http://schemas.microsoft.com/office/drawing/2014/main" id="{7646BB40-CD4D-4086-A865-7FDA1893A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439256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15" name="Block2">
                <a:extLst>
                  <a:ext uri="{FF2B5EF4-FFF2-40B4-BE49-F238E27FC236}">
                    <a16:creationId xmlns:a16="http://schemas.microsoft.com/office/drawing/2014/main" id="{E75A8C6D-C59E-4CE2-83E9-EE1D62F71A98}"/>
                  </a:ext>
                </a:extLst>
              </p:cNvPr>
              <p:cNvSpPr/>
              <p:nvPr/>
            </p:nvSpPr>
            <p:spPr>
              <a:xfrm>
                <a:off x="5541012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44980BB-5399-49F1-96A4-894180F8F96E}"/>
                </a:ext>
              </a:extLst>
            </p:cNvPr>
            <p:cNvGrpSpPr/>
            <p:nvPr/>
          </p:nvGrpSpPr>
          <p:grpSpPr>
            <a:xfrm>
              <a:off x="5941260" y="3537752"/>
              <a:ext cx="823920" cy="141473"/>
              <a:chOff x="5941260" y="3537752"/>
              <a:chExt cx="823920" cy="141473"/>
            </a:xfrm>
          </p:grpSpPr>
          <p:pic>
            <p:nvPicPr>
              <p:cNvPr id="225" name="Link1">
                <a:extLst>
                  <a:ext uri="{FF2B5EF4-FFF2-40B4-BE49-F238E27FC236}">
                    <a16:creationId xmlns:a16="http://schemas.microsoft.com/office/drawing/2014/main" id="{FEDB18E3-CCCD-4B22-A910-45453BAF2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941260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6" name="Block2">
                <a:extLst>
                  <a:ext uri="{FF2B5EF4-FFF2-40B4-BE49-F238E27FC236}">
                    <a16:creationId xmlns:a16="http://schemas.microsoft.com/office/drawing/2014/main" id="{5945F27A-2C44-4C6F-A786-F305E45E6291}"/>
                  </a:ext>
                </a:extLst>
              </p:cNvPr>
              <p:cNvSpPr/>
              <p:nvPr/>
            </p:nvSpPr>
            <p:spPr>
              <a:xfrm>
                <a:off x="6043016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27" name="Link1">
                <a:extLst>
                  <a:ext uri="{FF2B5EF4-FFF2-40B4-BE49-F238E27FC236}">
                    <a16:creationId xmlns:a16="http://schemas.microsoft.com/office/drawing/2014/main" id="{6A1EB377-24C3-4DCB-88D5-E5CD69BCC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222531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8" name="Block2">
                <a:extLst>
                  <a:ext uri="{FF2B5EF4-FFF2-40B4-BE49-F238E27FC236}">
                    <a16:creationId xmlns:a16="http://schemas.microsoft.com/office/drawing/2014/main" id="{66DE7CAA-E46B-4179-A0F5-D1846091AAFA}"/>
                  </a:ext>
                </a:extLst>
              </p:cNvPr>
              <p:cNvSpPr/>
              <p:nvPr/>
            </p:nvSpPr>
            <p:spPr>
              <a:xfrm>
                <a:off x="6324287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29" name="Link1">
                <a:extLst>
                  <a:ext uri="{FF2B5EF4-FFF2-40B4-BE49-F238E27FC236}">
                    <a16:creationId xmlns:a16="http://schemas.microsoft.com/office/drawing/2014/main" id="{0D7275AF-B2D3-4217-B7A8-A5B9392FC7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503802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30" name="Block2">
                <a:extLst>
                  <a:ext uri="{FF2B5EF4-FFF2-40B4-BE49-F238E27FC236}">
                    <a16:creationId xmlns:a16="http://schemas.microsoft.com/office/drawing/2014/main" id="{0D3EC6FC-5CC5-43FA-8DDB-A5A8CA86CBA6}"/>
                  </a:ext>
                </a:extLst>
              </p:cNvPr>
              <p:cNvSpPr/>
              <p:nvPr/>
            </p:nvSpPr>
            <p:spPr>
              <a:xfrm>
                <a:off x="6605558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3F807C72-C6A7-4586-AC34-851DF8991E0C}"/>
                </a:ext>
              </a:extLst>
            </p:cNvPr>
            <p:cNvGrpSpPr/>
            <p:nvPr/>
          </p:nvGrpSpPr>
          <p:grpSpPr>
            <a:xfrm>
              <a:off x="7928789" y="4465276"/>
              <a:ext cx="823920" cy="141473"/>
              <a:chOff x="7928789" y="4465276"/>
              <a:chExt cx="823920" cy="141473"/>
            </a:xfrm>
          </p:grpSpPr>
          <p:pic>
            <p:nvPicPr>
              <p:cNvPr id="240" name="Link1">
                <a:extLst>
                  <a:ext uri="{FF2B5EF4-FFF2-40B4-BE49-F238E27FC236}">
                    <a16:creationId xmlns:a16="http://schemas.microsoft.com/office/drawing/2014/main" id="{7BECE957-0B52-4A98-A0DC-84951248C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928789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41" name="Block2">
                <a:extLst>
                  <a:ext uri="{FF2B5EF4-FFF2-40B4-BE49-F238E27FC236}">
                    <a16:creationId xmlns:a16="http://schemas.microsoft.com/office/drawing/2014/main" id="{6B0907C9-6549-4A66-83FD-1756BAD03DCB}"/>
                  </a:ext>
                </a:extLst>
              </p:cNvPr>
              <p:cNvSpPr/>
              <p:nvPr/>
            </p:nvSpPr>
            <p:spPr>
              <a:xfrm>
                <a:off x="8030545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2" name="Link1">
                <a:extLst>
                  <a:ext uri="{FF2B5EF4-FFF2-40B4-BE49-F238E27FC236}">
                    <a16:creationId xmlns:a16="http://schemas.microsoft.com/office/drawing/2014/main" id="{4E29FFDB-782C-4D5B-958F-403A20256C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8210060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43" name="Block2">
                <a:extLst>
                  <a:ext uri="{FF2B5EF4-FFF2-40B4-BE49-F238E27FC236}">
                    <a16:creationId xmlns:a16="http://schemas.microsoft.com/office/drawing/2014/main" id="{1437B363-080D-491E-A2EE-473B4F41C273}"/>
                  </a:ext>
                </a:extLst>
              </p:cNvPr>
              <p:cNvSpPr/>
              <p:nvPr/>
            </p:nvSpPr>
            <p:spPr>
              <a:xfrm>
                <a:off x="8311816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4" name="Link1">
                <a:extLst>
                  <a:ext uri="{FF2B5EF4-FFF2-40B4-BE49-F238E27FC236}">
                    <a16:creationId xmlns:a16="http://schemas.microsoft.com/office/drawing/2014/main" id="{79636606-08E8-4031-A521-EC53B57FF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8491331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45" name="Block2">
                <a:extLst>
                  <a:ext uri="{FF2B5EF4-FFF2-40B4-BE49-F238E27FC236}">
                    <a16:creationId xmlns:a16="http://schemas.microsoft.com/office/drawing/2014/main" id="{26A44A66-1F38-492E-AD1E-7D37F6307373}"/>
                  </a:ext>
                </a:extLst>
              </p:cNvPr>
              <p:cNvSpPr/>
              <p:nvPr/>
            </p:nvSpPr>
            <p:spPr>
              <a:xfrm>
                <a:off x="8593087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1F4DCC77-5C29-45CE-8B5F-D5D5C2E39E50}"/>
                </a:ext>
              </a:extLst>
            </p:cNvPr>
            <p:cNvGrpSpPr/>
            <p:nvPr/>
          </p:nvGrpSpPr>
          <p:grpSpPr>
            <a:xfrm>
              <a:off x="7550903" y="1693110"/>
              <a:ext cx="823920" cy="141473"/>
              <a:chOff x="7550903" y="1693110"/>
              <a:chExt cx="823920" cy="141473"/>
            </a:xfrm>
          </p:grpSpPr>
          <p:pic>
            <p:nvPicPr>
              <p:cNvPr id="255" name="Link1">
                <a:extLst>
                  <a:ext uri="{FF2B5EF4-FFF2-40B4-BE49-F238E27FC236}">
                    <a16:creationId xmlns:a16="http://schemas.microsoft.com/office/drawing/2014/main" id="{D3AEE410-52A6-43F1-9AD6-63CBDC0B5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550903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6" name="Block2">
                <a:extLst>
                  <a:ext uri="{FF2B5EF4-FFF2-40B4-BE49-F238E27FC236}">
                    <a16:creationId xmlns:a16="http://schemas.microsoft.com/office/drawing/2014/main" id="{5324F120-15BD-4E1A-ADB5-D481048F9167}"/>
                  </a:ext>
                </a:extLst>
              </p:cNvPr>
              <p:cNvSpPr/>
              <p:nvPr/>
            </p:nvSpPr>
            <p:spPr>
              <a:xfrm>
                <a:off x="7652659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57" name="Link1">
                <a:extLst>
                  <a:ext uri="{FF2B5EF4-FFF2-40B4-BE49-F238E27FC236}">
                    <a16:creationId xmlns:a16="http://schemas.microsoft.com/office/drawing/2014/main" id="{23F45018-B37C-473C-91EC-0A5C2C006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32174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8" name="Block2">
                <a:extLst>
                  <a:ext uri="{FF2B5EF4-FFF2-40B4-BE49-F238E27FC236}">
                    <a16:creationId xmlns:a16="http://schemas.microsoft.com/office/drawing/2014/main" id="{709693AF-DE6E-4D8D-9E8D-FB39AFCD418F}"/>
                  </a:ext>
                </a:extLst>
              </p:cNvPr>
              <p:cNvSpPr/>
              <p:nvPr/>
            </p:nvSpPr>
            <p:spPr>
              <a:xfrm>
                <a:off x="7933930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59" name="Link1">
                <a:extLst>
                  <a:ext uri="{FF2B5EF4-FFF2-40B4-BE49-F238E27FC236}">
                    <a16:creationId xmlns:a16="http://schemas.microsoft.com/office/drawing/2014/main" id="{634AD884-1ACA-4859-9CCA-4C2CB55B3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8113445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60" name="Block2">
                <a:extLst>
                  <a:ext uri="{FF2B5EF4-FFF2-40B4-BE49-F238E27FC236}">
                    <a16:creationId xmlns:a16="http://schemas.microsoft.com/office/drawing/2014/main" id="{3945C6B7-A21F-426B-A749-7753957F34E4}"/>
                  </a:ext>
                </a:extLst>
              </p:cNvPr>
              <p:cNvSpPr/>
              <p:nvPr/>
            </p:nvSpPr>
            <p:spPr>
              <a:xfrm>
                <a:off x="8215201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5EB0C84-4227-4A5D-A24D-EC0565634B66}"/>
                </a:ext>
              </a:extLst>
            </p:cNvPr>
            <p:cNvGrpSpPr/>
            <p:nvPr/>
          </p:nvGrpSpPr>
          <p:grpSpPr>
            <a:xfrm>
              <a:off x="2133571" y="1670925"/>
              <a:ext cx="1194264" cy="1898312"/>
              <a:chOff x="2133571" y="1670925"/>
              <a:chExt cx="1194264" cy="1898312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274F825-6407-4313-9F91-52F119000E2A}"/>
                  </a:ext>
                </a:extLst>
              </p:cNvPr>
              <p:cNvGrpSpPr/>
              <p:nvPr/>
            </p:nvGrpSpPr>
            <p:grpSpPr>
              <a:xfrm>
                <a:off x="2133571" y="3427764"/>
                <a:ext cx="823920" cy="141473"/>
                <a:chOff x="2133571" y="3427764"/>
                <a:chExt cx="823920" cy="141473"/>
              </a:xfrm>
            </p:grpSpPr>
            <p:pic>
              <p:nvPicPr>
                <p:cNvPr id="180" name="Link1">
                  <a:extLst>
                    <a:ext uri="{FF2B5EF4-FFF2-40B4-BE49-F238E27FC236}">
                      <a16:creationId xmlns:a16="http://schemas.microsoft.com/office/drawing/2014/main" id="{6F86900A-A8CA-4086-8B55-B5A62878DC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133571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81" name="Block2">
                  <a:extLst>
                    <a:ext uri="{FF2B5EF4-FFF2-40B4-BE49-F238E27FC236}">
                      <a16:creationId xmlns:a16="http://schemas.microsoft.com/office/drawing/2014/main" id="{6AAEE653-2CC6-4454-BB88-C3D0752F4622}"/>
                    </a:ext>
                  </a:extLst>
                </p:cNvPr>
                <p:cNvSpPr/>
                <p:nvPr/>
              </p:nvSpPr>
              <p:spPr>
                <a:xfrm>
                  <a:off x="2235327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82" name="Link1">
                  <a:extLst>
                    <a:ext uri="{FF2B5EF4-FFF2-40B4-BE49-F238E27FC236}">
                      <a16:creationId xmlns:a16="http://schemas.microsoft.com/office/drawing/2014/main" id="{A913FF76-50B3-45B1-A7E5-1C9512D92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414842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83" name="Block2">
                  <a:extLst>
                    <a:ext uri="{FF2B5EF4-FFF2-40B4-BE49-F238E27FC236}">
                      <a16:creationId xmlns:a16="http://schemas.microsoft.com/office/drawing/2014/main" id="{CB6EF530-5211-40AF-A437-4A363B0A15EC}"/>
                    </a:ext>
                  </a:extLst>
                </p:cNvPr>
                <p:cNvSpPr/>
                <p:nvPr/>
              </p:nvSpPr>
              <p:spPr>
                <a:xfrm>
                  <a:off x="2516598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84" name="Link1">
                  <a:extLst>
                    <a:ext uri="{FF2B5EF4-FFF2-40B4-BE49-F238E27FC236}">
                      <a16:creationId xmlns:a16="http://schemas.microsoft.com/office/drawing/2014/main" id="{716DC8FC-8A77-4DFE-9928-2F2216A0C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696113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85" name="Block2">
                  <a:extLst>
                    <a:ext uri="{FF2B5EF4-FFF2-40B4-BE49-F238E27FC236}">
                      <a16:creationId xmlns:a16="http://schemas.microsoft.com/office/drawing/2014/main" id="{A4EEBE65-D24A-4AA8-BBF4-0BBB3444EDF1}"/>
                    </a:ext>
                  </a:extLst>
                </p:cNvPr>
                <p:cNvSpPr/>
                <p:nvPr/>
              </p:nvSpPr>
              <p:spPr>
                <a:xfrm>
                  <a:off x="2797869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8DB3A275-0F58-448F-8A1E-6153C712F5C9}"/>
                  </a:ext>
                </a:extLst>
              </p:cNvPr>
              <p:cNvGrpSpPr/>
              <p:nvPr/>
            </p:nvGrpSpPr>
            <p:grpSpPr>
              <a:xfrm>
                <a:off x="2503915" y="1670925"/>
                <a:ext cx="823920" cy="141473"/>
                <a:chOff x="2133571" y="3427764"/>
                <a:chExt cx="823920" cy="141473"/>
              </a:xfrm>
            </p:grpSpPr>
            <p:pic>
              <p:nvPicPr>
                <p:cNvPr id="294" name="Link1">
                  <a:extLst>
                    <a:ext uri="{FF2B5EF4-FFF2-40B4-BE49-F238E27FC236}">
                      <a16:creationId xmlns:a16="http://schemas.microsoft.com/office/drawing/2014/main" id="{C88E5ED3-8004-4851-80EE-130D28DA4D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133571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95" name="Block2">
                  <a:extLst>
                    <a:ext uri="{FF2B5EF4-FFF2-40B4-BE49-F238E27FC236}">
                      <a16:creationId xmlns:a16="http://schemas.microsoft.com/office/drawing/2014/main" id="{B2C53CFD-E03E-49B6-8523-08FDD8E42C35}"/>
                    </a:ext>
                  </a:extLst>
                </p:cNvPr>
                <p:cNvSpPr/>
                <p:nvPr/>
              </p:nvSpPr>
              <p:spPr>
                <a:xfrm>
                  <a:off x="2235327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6" name="Link1">
                  <a:extLst>
                    <a:ext uri="{FF2B5EF4-FFF2-40B4-BE49-F238E27FC236}">
                      <a16:creationId xmlns:a16="http://schemas.microsoft.com/office/drawing/2014/main" id="{721BF899-CB58-467A-9652-109C0FBDEF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414842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97" name="Block2">
                  <a:extLst>
                    <a:ext uri="{FF2B5EF4-FFF2-40B4-BE49-F238E27FC236}">
                      <a16:creationId xmlns:a16="http://schemas.microsoft.com/office/drawing/2014/main" id="{EBB3D9C6-DE7E-4AD3-8655-8D092FF1CA81}"/>
                    </a:ext>
                  </a:extLst>
                </p:cNvPr>
                <p:cNvSpPr/>
                <p:nvPr/>
              </p:nvSpPr>
              <p:spPr>
                <a:xfrm>
                  <a:off x="2516598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8" name="Link1">
                  <a:extLst>
                    <a:ext uri="{FF2B5EF4-FFF2-40B4-BE49-F238E27FC236}">
                      <a16:creationId xmlns:a16="http://schemas.microsoft.com/office/drawing/2014/main" id="{C23486CA-D616-4E62-83F9-DCBC24272E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696113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99" name="Block2">
                  <a:extLst>
                    <a:ext uri="{FF2B5EF4-FFF2-40B4-BE49-F238E27FC236}">
                      <a16:creationId xmlns:a16="http://schemas.microsoft.com/office/drawing/2014/main" id="{EB785786-6469-471C-9E73-1423C3C40F45}"/>
                    </a:ext>
                  </a:extLst>
                </p:cNvPr>
                <p:cNvSpPr/>
                <p:nvPr/>
              </p:nvSpPr>
              <p:spPr>
                <a:xfrm>
                  <a:off x="2797869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</p:grpSp>
        </p:grp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9F5C728-70F8-47BA-BC39-B49F823CE71A}"/>
              </a:ext>
            </a:extLst>
          </p:cNvPr>
          <p:cNvGrpSpPr/>
          <p:nvPr/>
        </p:nvGrpSpPr>
        <p:grpSpPr>
          <a:xfrm>
            <a:off x="7649570" y="1691503"/>
            <a:ext cx="722164" cy="141473"/>
            <a:chOff x="7649570" y="1691503"/>
            <a:chExt cx="722164" cy="141473"/>
          </a:xfrm>
        </p:grpSpPr>
        <p:sp>
          <p:nvSpPr>
            <p:cNvPr id="303" name="Block2">
              <a:extLst>
                <a:ext uri="{FF2B5EF4-FFF2-40B4-BE49-F238E27FC236}">
                  <a16:creationId xmlns:a16="http://schemas.microsoft.com/office/drawing/2014/main" id="{BDE049F1-11DC-4678-BF9A-73B59B2B4326}"/>
                </a:ext>
              </a:extLst>
            </p:cNvPr>
            <p:cNvSpPr/>
            <p:nvPr/>
          </p:nvSpPr>
          <p:spPr>
            <a:xfrm>
              <a:off x="7649570" y="1691503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FF0000"/>
            </a:solidFill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04" name="Block2">
              <a:extLst>
                <a:ext uri="{FF2B5EF4-FFF2-40B4-BE49-F238E27FC236}">
                  <a16:creationId xmlns:a16="http://schemas.microsoft.com/office/drawing/2014/main" id="{52B4F552-7C36-4B13-98E1-8A2E85C26B06}"/>
                </a:ext>
              </a:extLst>
            </p:cNvPr>
            <p:cNvSpPr/>
            <p:nvPr/>
          </p:nvSpPr>
          <p:spPr>
            <a:xfrm>
              <a:off x="7930841" y="1691503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FF0000"/>
            </a:solidFill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05" name="Block2">
              <a:extLst>
                <a:ext uri="{FF2B5EF4-FFF2-40B4-BE49-F238E27FC236}">
                  <a16:creationId xmlns:a16="http://schemas.microsoft.com/office/drawing/2014/main" id="{CE855891-C4C4-496B-8B98-DD0B68DD6559}"/>
                </a:ext>
              </a:extLst>
            </p:cNvPr>
            <p:cNvSpPr/>
            <p:nvPr/>
          </p:nvSpPr>
          <p:spPr>
            <a:xfrm>
              <a:off x="8212112" y="1691503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FF0000"/>
            </a:solidFill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89D0EF6-1CF7-4EF6-AF15-4E401BDD4D25}"/>
              </a:ext>
            </a:extLst>
          </p:cNvPr>
          <p:cNvGrpSpPr/>
          <p:nvPr/>
        </p:nvGrpSpPr>
        <p:grpSpPr>
          <a:xfrm>
            <a:off x="7737027" y="1127414"/>
            <a:ext cx="554896" cy="517549"/>
            <a:chOff x="7737027" y="1127414"/>
            <a:chExt cx="554896" cy="517549"/>
          </a:xfrm>
        </p:grpSpPr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05533414-E17A-467C-8BFC-2FD27E19D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7027" y="1127414"/>
              <a:ext cx="191762" cy="517549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FDF234F8-08B5-4D85-A654-BDEA6E7A7F49}"/>
                </a:ext>
              </a:extLst>
            </p:cNvPr>
            <p:cNvCxnSpPr>
              <a:cxnSpLocks/>
              <a:stCxn id="284" idx="2"/>
            </p:cNvCxnSpPr>
            <p:nvPr/>
          </p:nvCxnSpPr>
          <p:spPr>
            <a:xfrm flipH="1">
              <a:off x="8010652" y="1134091"/>
              <a:ext cx="38114" cy="510872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92820D38-EC1B-4044-9EFD-CDAFAC121F58}"/>
                </a:ext>
              </a:extLst>
            </p:cNvPr>
            <p:cNvCxnSpPr>
              <a:cxnSpLocks/>
            </p:cNvCxnSpPr>
            <p:nvPr/>
          </p:nvCxnSpPr>
          <p:spPr>
            <a:xfrm>
              <a:off x="8156321" y="1134483"/>
              <a:ext cx="135602" cy="51048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06EE8480-C777-4693-986E-FD8B1648A57C}"/>
              </a:ext>
            </a:extLst>
          </p:cNvPr>
          <p:cNvGrpSpPr/>
          <p:nvPr/>
        </p:nvGrpSpPr>
        <p:grpSpPr>
          <a:xfrm>
            <a:off x="1810010" y="1204635"/>
            <a:ext cx="5055211" cy="2565009"/>
            <a:chOff x="1810010" y="1204635"/>
            <a:chExt cx="5055211" cy="2565009"/>
          </a:xfrm>
        </p:grpSpPr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CC231208-0D9F-48DA-B0D0-73CE97999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8698" y="1391850"/>
              <a:ext cx="1907020" cy="694717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010D6C27-28AF-4B7D-A39D-B4AC19935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5649" y="1780422"/>
              <a:ext cx="1252868" cy="1079218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CA236F28-8436-489A-A435-BB8483863B61}"/>
                </a:ext>
              </a:extLst>
            </p:cNvPr>
            <p:cNvCxnSpPr>
              <a:cxnSpLocks/>
            </p:cNvCxnSpPr>
            <p:nvPr/>
          </p:nvCxnSpPr>
          <p:spPr>
            <a:xfrm>
              <a:off x="6504289" y="1780421"/>
              <a:ext cx="360932" cy="1989223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E3969C53-7CCA-46BC-A50B-14711C3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10010" y="1204635"/>
              <a:ext cx="4305708" cy="41316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34A30A3-5659-4C0A-B6D8-67B660365A81}"/>
              </a:ext>
            </a:extLst>
          </p:cNvPr>
          <p:cNvGrpSpPr/>
          <p:nvPr/>
        </p:nvGrpSpPr>
        <p:grpSpPr>
          <a:xfrm>
            <a:off x="2209585" y="1470991"/>
            <a:ext cx="6706362" cy="3317032"/>
            <a:chOff x="2209585" y="1470991"/>
            <a:chExt cx="6706362" cy="3317032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6D56C23-5F48-420F-8A37-BB67363A073A}"/>
                </a:ext>
              </a:extLst>
            </p:cNvPr>
            <p:cNvSpPr/>
            <p:nvPr/>
          </p:nvSpPr>
          <p:spPr>
            <a:xfrm>
              <a:off x="2209585" y="1470991"/>
              <a:ext cx="1280313" cy="50402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7BAE0AE3-FC16-403B-9AED-6AE9973D3874}"/>
                </a:ext>
              </a:extLst>
            </p:cNvPr>
            <p:cNvSpPr/>
            <p:nvPr/>
          </p:nvSpPr>
          <p:spPr>
            <a:xfrm>
              <a:off x="4604518" y="2196667"/>
              <a:ext cx="1280313" cy="50402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B0B654A-987A-4DFC-8710-653DE13580B5}"/>
                </a:ext>
              </a:extLst>
            </p:cNvPr>
            <p:cNvSpPr/>
            <p:nvPr/>
          </p:nvSpPr>
          <p:spPr>
            <a:xfrm>
              <a:off x="5591845" y="3356476"/>
              <a:ext cx="1280313" cy="50402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9C48D7B7-F079-41C0-8229-3E3D7007248C}"/>
                </a:ext>
              </a:extLst>
            </p:cNvPr>
            <p:cNvSpPr/>
            <p:nvPr/>
          </p:nvSpPr>
          <p:spPr>
            <a:xfrm>
              <a:off x="7635634" y="4284000"/>
              <a:ext cx="1280313" cy="50402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082C0A9-BC7B-4835-A979-A60FA537E86F}"/>
                </a:ext>
              </a:extLst>
            </p:cNvPr>
            <p:cNvSpPr/>
            <p:nvPr/>
          </p:nvSpPr>
          <p:spPr>
            <a:xfrm>
              <a:off x="7249621" y="1505857"/>
              <a:ext cx="1280313" cy="50402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85F1A146-6D10-4761-A127-E2518E40E386}"/>
              </a:ext>
            </a:extLst>
          </p:cNvPr>
          <p:cNvGrpSpPr/>
          <p:nvPr/>
        </p:nvGrpSpPr>
        <p:grpSpPr>
          <a:xfrm>
            <a:off x="3604015" y="1524631"/>
            <a:ext cx="3849644" cy="2759087"/>
            <a:chOff x="3604015" y="1524631"/>
            <a:chExt cx="3849644" cy="2759087"/>
          </a:xfrm>
        </p:grpSpPr>
        <p:sp>
          <p:nvSpPr>
            <p:cNvPr id="335" name="Arrow: Right 334">
              <a:extLst>
                <a:ext uri="{FF2B5EF4-FFF2-40B4-BE49-F238E27FC236}">
                  <a16:creationId xmlns:a16="http://schemas.microsoft.com/office/drawing/2014/main" id="{CAADE8E0-8199-4703-A9A1-6314E9BB4CF2}"/>
                </a:ext>
              </a:extLst>
            </p:cNvPr>
            <p:cNvSpPr/>
            <p:nvPr/>
          </p:nvSpPr>
          <p:spPr>
            <a:xfrm rot="21360831">
              <a:off x="3604015" y="1524631"/>
              <a:ext cx="2543129" cy="17271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Arrow: Right 335">
              <a:extLst>
                <a:ext uri="{FF2B5EF4-FFF2-40B4-BE49-F238E27FC236}">
                  <a16:creationId xmlns:a16="http://schemas.microsoft.com/office/drawing/2014/main" id="{8E9B3DCB-C76D-426C-9293-ACE63807AA02}"/>
                </a:ext>
              </a:extLst>
            </p:cNvPr>
            <p:cNvSpPr/>
            <p:nvPr/>
          </p:nvSpPr>
          <p:spPr>
            <a:xfrm rot="19281807">
              <a:off x="5465971" y="1842730"/>
              <a:ext cx="692059" cy="16709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Arrow: Right 336">
              <a:extLst>
                <a:ext uri="{FF2B5EF4-FFF2-40B4-BE49-F238E27FC236}">
                  <a16:creationId xmlns:a16="http://schemas.microsoft.com/office/drawing/2014/main" id="{92F565C4-8B32-4477-803E-BAD96AD4679F}"/>
                </a:ext>
              </a:extLst>
            </p:cNvPr>
            <p:cNvSpPr/>
            <p:nvPr/>
          </p:nvSpPr>
          <p:spPr>
            <a:xfrm rot="14801904">
              <a:off x="6149928" y="2979988"/>
              <a:ext cx="2385369" cy="22209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Arrow: Right 337">
              <a:extLst>
                <a:ext uri="{FF2B5EF4-FFF2-40B4-BE49-F238E27FC236}">
                  <a16:creationId xmlns:a16="http://schemas.microsoft.com/office/drawing/2014/main" id="{0536D5C6-8E8C-4DD6-A509-5FBBB6B32B6C}"/>
                </a:ext>
              </a:extLst>
            </p:cNvPr>
            <p:cNvSpPr/>
            <p:nvPr/>
          </p:nvSpPr>
          <p:spPr>
            <a:xfrm rot="16922477">
              <a:off x="5568728" y="2515801"/>
              <a:ext cx="1322101" cy="208264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378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Topics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768927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What is a Blockchain?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Hash Cryptography (SHA256)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Immutable Ledger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Distributed P2P Network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C000"/>
                </a:solidFill>
              </a:rPr>
              <a:t>How Mining Works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Consensus Protocol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957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499" y="2251075"/>
            <a:ext cx="39948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200" dirty="0"/>
              <a:t>How mining works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83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2400" dirty="0"/>
              <a:t>How Mining Works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4" name="Block2">
            <a:extLst>
              <a:ext uri="{FF2B5EF4-FFF2-40B4-BE49-F238E27FC236}">
                <a16:creationId xmlns:a16="http://schemas.microsoft.com/office/drawing/2014/main" id="{8A9E093D-9DCE-4EFC-BBC2-D5E087C760D4}"/>
              </a:ext>
            </a:extLst>
          </p:cNvPr>
          <p:cNvSpPr/>
          <p:nvPr/>
        </p:nvSpPr>
        <p:spPr>
          <a:xfrm>
            <a:off x="3009835" y="1117803"/>
            <a:ext cx="3124329" cy="333796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105" name="Link1">
            <a:extLst>
              <a:ext uri="{FF2B5EF4-FFF2-40B4-BE49-F238E27FC236}">
                <a16:creationId xmlns:a16="http://schemas.microsoft.com/office/drawing/2014/main" id="{8C242E64-1486-41E2-B90A-4D1DEA5E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66503" y="2080956"/>
            <a:ext cx="999776" cy="999776"/>
          </a:xfrm>
          <a:prstGeom prst="rect">
            <a:avLst/>
          </a:prstGeom>
        </p:spPr>
      </p:pic>
      <p:pic>
        <p:nvPicPr>
          <p:cNvPr id="195" name="Link1">
            <a:extLst>
              <a:ext uri="{FF2B5EF4-FFF2-40B4-BE49-F238E27FC236}">
                <a16:creationId xmlns:a16="http://schemas.microsoft.com/office/drawing/2014/main" id="{09B9DB78-7B0D-48C7-AD37-A878CD71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77720" y="2080956"/>
            <a:ext cx="999776" cy="99977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E33C3E-9A82-4AFF-A729-6C7BAEE837B4}"/>
              </a:ext>
            </a:extLst>
          </p:cNvPr>
          <p:cNvCxnSpPr/>
          <p:nvPr/>
        </p:nvCxnSpPr>
        <p:spPr>
          <a:xfrm>
            <a:off x="3009835" y="1503336"/>
            <a:ext cx="31243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6D62165-0F81-4BBD-ADDC-50B11E818F71}"/>
              </a:ext>
            </a:extLst>
          </p:cNvPr>
          <p:cNvCxnSpPr/>
          <p:nvPr/>
        </p:nvCxnSpPr>
        <p:spPr>
          <a:xfrm>
            <a:off x="3009835" y="4060557"/>
            <a:ext cx="31243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E6F5A20-EEBF-471A-8745-57FF22CA4A83}"/>
              </a:ext>
            </a:extLst>
          </p:cNvPr>
          <p:cNvCxnSpPr/>
          <p:nvPr/>
        </p:nvCxnSpPr>
        <p:spPr>
          <a:xfrm>
            <a:off x="3009835" y="3673099"/>
            <a:ext cx="31243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A39D5D-48FF-4EB8-87A0-77F4F0ECACB3}"/>
              </a:ext>
            </a:extLst>
          </p:cNvPr>
          <p:cNvSpPr txBox="1"/>
          <p:nvPr/>
        </p:nvSpPr>
        <p:spPr>
          <a:xfrm>
            <a:off x="3130658" y="1155719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Block</a:t>
            </a:r>
            <a:r>
              <a:rPr lang="en-GB" dirty="0"/>
              <a:t> </a:t>
            </a:r>
            <a:r>
              <a:rPr lang="en-GB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</a:rPr>
              <a:t>#5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E7624F4-CA27-478E-B50D-696013C1C3CE}"/>
              </a:ext>
            </a:extLst>
          </p:cNvPr>
          <p:cNvSpPr txBox="1"/>
          <p:nvPr/>
        </p:nvSpPr>
        <p:spPr>
          <a:xfrm>
            <a:off x="3130658" y="1591500"/>
            <a:ext cx="288268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1600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Data:</a:t>
            </a: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Alice </a:t>
            </a:r>
            <a:r>
              <a:rPr lang="en-GB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 Bob 100 bitcoins</a:t>
            </a: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John  John 500 bitcoins</a:t>
            </a: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Bob  John 50 bitcoins</a:t>
            </a:r>
            <a:endParaRPr lang="en-GB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16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1804C80-C825-4701-9127-19CAC2FBC40B}"/>
              </a:ext>
            </a:extLst>
          </p:cNvPr>
          <p:cNvSpPr txBox="1"/>
          <p:nvPr/>
        </p:nvSpPr>
        <p:spPr>
          <a:xfrm>
            <a:off x="3130658" y="3705700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Prev. Hash:    0000FA8713C1</a:t>
            </a:r>
            <a:endParaRPr lang="en-GB" sz="16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375C81F-07AA-42E5-A219-E1064A50AEF1}"/>
              </a:ext>
            </a:extLst>
          </p:cNvPr>
          <p:cNvSpPr txBox="1"/>
          <p:nvPr/>
        </p:nvSpPr>
        <p:spPr>
          <a:xfrm>
            <a:off x="3130658" y="4079004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Hash:               C6091E152901</a:t>
            </a:r>
            <a:endParaRPr lang="en-GB" sz="16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02E070F-CB02-461B-A520-1D6DFB4076A0}"/>
              </a:ext>
            </a:extLst>
          </p:cNvPr>
          <p:cNvCxnSpPr/>
          <p:nvPr/>
        </p:nvCxnSpPr>
        <p:spPr>
          <a:xfrm>
            <a:off x="3009835" y="1888869"/>
            <a:ext cx="31243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1B2E43C1-1DE4-4EB7-8BF2-6CA67ACF81FE}"/>
              </a:ext>
            </a:extLst>
          </p:cNvPr>
          <p:cNvSpPr txBox="1"/>
          <p:nvPr/>
        </p:nvSpPr>
        <p:spPr>
          <a:xfrm>
            <a:off x="3130658" y="1541252"/>
            <a:ext cx="95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Nonce: </a:t>
            </a:r>
            <a:endParaRPr lang="en-GB" sz="1600" b="1" dirty="0">
              <a:solidFill>
                <a:srgbClr val="FF99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B16C3F-E09D-4C7C-96E9-C7883BAE7C16}"/>
              </a:ext>
            </a:extLst>
          </p:cNvPr>
          <p:cNvSpPr/>
          <p:nvPr/>
        </p:nvSpPr>
        <p:spPr>
          <a:xfrm>
            <a:off x="3009835" y="1117803"/>
            <a:ext cx="3123568" cy="2926451"/>
          </a:xfrm>
          <a:prstGeom prst="roundRect">
            <a:avLst>
              <a:gd name="adj" fmla="val 0"/>
            </a:avLst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8423BF9E-59BF-4F36-B0FA-F1564F0EF9AE}"/>
              </a:ext>
            </a:extLst>
          </p:cNvPr>
          <p:cNvSpPr/>
          <p:nvPr/>
        </p:nvSpPr>
        <p:spPr>
          <a:xfrm>
            <a:off x="3009074" y="4044254"/>
            <a:ext cx="3123568" cy="385532"/>
          </a:xfrm>
          <a:prstGeom prst="roundRect">
            <a:avLst>
              <a:gd name="adj" fmla="val 4222"/>
            </a:avLst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3CF29C85-69C6-4A9E-99A7-9DA488C14262}"/>
              </a:ext>
            </a:extLst>
          </p:cNvPr>
          <p:cNvSpPr/>
          <p:nvPr/>
        </p:nvSpPr>
        <p:spPr>
          <a:xfrm>
            <a:off x="6253465" y="3080732"/>
            <a:ext cx="503695" cy="1266920"/>
          </a:xfrm>
          <a:prstGeom prst="curvedLeftArrow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8599AEC-4751-4AAB-BEEC-9C588DA8F19A}"/>
              </a:ext>
            </a:extLst>
          </p:cNvPr>
          <p:cNvSpPr txBox="1"/>
          <p:nvPr/>
        </p:nvSpPr>
        <p:spPr>
          <a:xfrm>
            <a:off x="3998563" y="1541252"/>
            <a:ext cx="95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lang="en-GB" sz="1600" b="1" dirty="0">
              <a:solidFill>
                <a:srgbClr val="FF99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57AE3AF-84E7-4432-9243-117C6AA5336C}"/>
              </a:ext>
            </a:extLst>
          </p:cNvPr>
          <p:cNvSpPr txBox="1"/>
          <p:nvPr/>
        </p:nvSpPr>
        <p:spPr>
          <a:xfrm>
            <a:off x="3129897" y="4074180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Hash:               07A341FE72DE</a:t>
            </a:r>
            <a:endParaRPr lang="en-GB" sz="16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948C04E-241D-4150-92F9-9F37EAF9C561}"/>
              </a:ext>
            </a:extLst>
          </p:cNvPr>
          <p:cNvSpPr txBox="1"/>
          <p:nvPr/>
        </p:nvSpPr>
        <p:spPr>
          <a:xfrm>
            <a:off x="3129897" y="4075895"/>
            <a:ext cx="3031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Hash:               4A5601AD127B</a:t>
            </a:r>
            <a:endParaRPr lang="en-GB" sz="16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EEB6522-5396-4492-9C49-1D689D3E73D7}"/>
              </a:ext>
            </a:extLst>
          </p:cNvPr>
          <p:cNvSpPr txBox="1"/>
          <p:nvPr/>
        </p:nvSpPr>
        <p:spPr>
          <a:xfrm>
            <a:off x="4012229" y="1533424"/>
            <a:ext cx="95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lang="en-GB" sz="1600" b="1" dirty="0">
              <a:solidFill>
                <a:srgbClr val="FF99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AA7B436-E56D-443D-A845-E9B97792A5FB}"/>
              </a:ext>
            </a:extLst>
          </p:cNvPr>
          <p:cNvSpPr txBox="1"/>
          <p:nvPr/>
        </p:nvSpPr>
        <p:spPr>
          <a:xfrm>
            <a:off x="4011468" y="1556589"/>
            <a:ext cx="95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lang="en-GB" sz="1600" b="1" dirty="0">
              <a:solidFill>
                <a:srgbClr val="FF99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F4F8181-9280-4CF7-A393-1447F2A4EE61}"/>
              </a:ext>
            </a:extLst>
          </p:cNvPr>
          <p:cNvSpPr txBox="1"/>
          <p:nvPr/>
        </p:nvSpPr>
        <p:spPr>
          <a:xfrm>
            <a:off x="3127492" y="4073900"/>
            <a:ext cx="2996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Hash:               7E87ABC1A4EF</a:t>
            </a:r>
            <a:endParaRPr lang="en-GB" sz="16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" grpId="0"/>
      <p:bldP spid="198" grpId="0"/>
      <p:bldP spid="199" grpId="0"/>
      <p:bldP spid="200" grpId="0"/>
      <p:bldP spid="200" grpId="1"/>
      <p:bldP spid="263" grpId="0"/>
      <p:bldP spid="6" grpId="0" animBg="1"/>
      <p:bldP spid="277" grpId="0" animBg="1"/>
      <p:bldP spid="7" grpId="0" animBg="1"/>
      <p:bldP spid="280" grpId="0"/>
      <p:bldP spid="280" grpId="1"/>
      <p:bldP spid="283" grpId="0"/>
      <p:bldP spid="283" grpId="1"/>
      <p:bldP spid="285" grpId="0"/>
      <p:bldP spid="285" grpId="1"/>
      <p:bldP spid="287" grpId="0"/>
      <p:bldP spid="287" grpId="1"/>
      <p:bldP spid="288" grpId="0"/>
      <p:bldP spid="2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How Mining Works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HashIsANumber">
            <a:extLst>
              <a:ext uri="{FF2B5EF4-FFF2-40B4-BE49-F238E27FC236}">
                <a16:creationId xmlns:a16="http://schemas.microsoft.com/office/drawing/2014/main" id="{941FEE71-2F48-43B9-A02B-A8C6F468AA81}"/>
              </a:ext>
            </a:extLst>
          </p:cNvPr>
          <p:cNvSpPr txBox="1"/>
          <p:nvPr/>
        </p:nvSpPr>
        <p:spPr>
          <a:xfrm>
            <a:off x="418280" y="1034007"/>
            <a:ext cx="212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A Hash is a number</a:t>
            </a:r>
          </a:p>
        </p:txBody>
      </p:sp>
      <p:sp>
        <p:nvSpPr>
          <p:cNvPr id="26" name="Hex1">
            <a:extLst>
              <a:ext uri="{FF2B5EF4-FFF2-40B4-BE49-F238E27FC236}">
                <a16:creationId xmlns:a16="http://schemas.microsoft.com/office/drawing/2014/main" id="{57CAF983-B65F-469E-8F5A-9F00A14617BD}"/>
              </a:ext>
            </a:extLst>
          </p:cNvPr>
          <p:cNvSpPr txBox="1"/>
          <p:nvPr/>
        </p:nvSpPr>
        <p:spPr>
          <a:xfrm>
            <a:off x="251671" y="1495306"/>
            <a:ext cx="5614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21028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sym typeface="Open Sans"/>
              </a:rPr>
              <a:t>5150595EA25B9224C40A7B5200D124E04A99A1938630322A692786283D37BB85</a:t>
            </a:r>
          </a:p>
        </p:txBody>
      </p:sp>
      <p:sp>
        <p:nvSpPr>
          <p:cNvPr id="27" name="Dec1">
            <a:extLst>
              <a:ext uri="{FF2B5EF4-FFF2-40B4-BE49-F238E27FC236}">
                <a16:creationId xmlns:a16="http://schemas.microsoft.com/office/drawing/2014/main" id="{1DD4E958-7856-4BC8-A7C6-39C79D0C77EE}"/>
              </a:ext>
            </a:extLst>
          </p:cNvPr>
          <p:cNvSpPr txBox="1"/>
          <p:nvPr/>
        </p:nvSpPr>
        <p:spPr>
          <a:xfrm>
            <a:off x="689500" y="1781611"/>
            <a:ext cx="433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rgbClr val="021028"/>
                </a:solidFill>
                <a:latin typeface="Arial Narrow" panose="020B0606020202030204" pitchFamily="34" charset="0"/>
                <a:ea typeface="Open Sans"/>
                <a:cs typeface="Courier New" panose="02070309020205020404" pitchFamily="49" charset="0"/>
                <a:sym typeface="Open Sans"/>
              </a:rPr>
              <a:t>=</a:t>
            </a:r>
            <a:r>
              <a:rPr lang="en-GB" sz="1100" b="1" dirty="0">
                <a:solidFill>
                  <a:srgbClr val="021028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sym typeface="Open Sans"/>
              </a:rPr>
              <a:t>36779305307184960599665499101938058563851722211342943425522830506957959838597</a:t>
            </a:r>
          </a:p>
        </p:txBody>
      </p:sp>
      <p:sp>
        <p:nvSpPr>
          <p:cNvPr id="28" name="Hex2">
            <a:extLst>
              <a:ext uri="{FF2B5EF4-FFF2-40B4-BE49-F238E27FC236}">
                <a16:creationId xmlns:a16="http://schemas.microsoft.com/office/drawing/2014/main" id="{61ACD051-B5B9-4CF7-AB56-ED7AFA954B3C}"/>
              </a:ext>
            </a:extLst>
          </p:cNvPr>
          <p:cNvSpPr txBox="1"/>
          <p:nvPr/>
        </p:nvSpPr>
        <p:spPr>
          <a:xfrm>
            <a:off x="251670" y="2688556"/>
            <a:ext cx="612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21028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sym typeface="Open Sans"/>
              </a:rPr>
              <a:t>00000000000BD67E5DBF038F43C64B6E39E764159C31CEC36AD6853E8B8D6254</a:t>
            </a:r>
          </a:p>
        </p:txBody>
      </p:sp>
      <p:sp>
        <p:nvSpPr>
          <p:cNvPr id="29" name="Hex3">
            <a:extLst>
              <a:ext uri="{FF2B5EF4-FFF2-40B4-BE49-F238E27FC236}">
                <a16:creationId xmlns:a16="http://schemas.microsoft.com/office/drawing/2014/main" id="{D5F669B8-95AB-4FA4-A725-CF7E22B6EBE2}"/>
              </a:ext>
            </a:extLst>
          </p:cNvPr>
          <p:cNvSpPr txBox="1"/>
          <p:nvPr/>
        </p:nvSpPr>
        <p:spPr>
          <a:xfrm>
            <a:off x="251669" y="3802250"/>
            <a:ext cx="612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21028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sym typeface="Open Sans"/>
              </a:rPr>
              <a:t>00000000000000000000000000A0BE8A436DC84B999FBD6DA52B1FD75C4FDB32</a:t>
            </a:r>
          </a:p>
        </p:txBody>
      </p:sp>
      <p:sp>
        <p:nvSpPr>
          <p:cNvPr id="30" name="Dec2">
            <a:extLst>
              <a:ext uri="{FF2B5EF4-FFF2-40B4-BE49-F238E27FC236}">
                <a16:creationId xmlns:a16="http://schemas.microsoft.com/office/drawing/2014/main" id="{117C0016-1EB6-49C3-91CC-C96A6B2750C3}"/>
              </a:ext>
            </a:extLst>
          </p:cNvPr>
          <p:cNvSpPr txBox="1"/>
          <p:nvPr/>
        </p:nvSpPr>
        <p:spPr>
          <a:xfrm>
            <a:off x="689500" y="2964872"/>
            <a:ext cx="433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rgbClr val="021028"/>
                </a:solidFill>
                <a:latin typeface="Arial Narrow" panose="020B0606020202030204" pitchFamily="34" charset="0"/>
                <a:ea typeface="Open Sans"/>
                <a:cs typeface="Courier New" panose="02070309020205020404" pitchFamily="49" charset="0"/>
                <a:sym typeface="Open Sans"/>
              </a:rPr>
              <a:t>=</a:t>
            </a:r>
            <a:r>
              <a:rPr lang="en-GB" sz="1100" b="1" dirty="0">
                <a:solidFill>
                  <a:srgbClr val="021028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sym typeface="Open Sans"/>
              </a:rPr>
              <a:t>4869815487572261399113666509671675559287782613930894432244949588</a:t>
            </a:r>
          </a:p>
        </p:txBody>
      </p:sp>
      <p:sp>
        <p:nvSpPr>
          <p:cNvPr id="31" name="Dec3">
            <a:extLst>
              <a:ext uri="{FF2B5EF4-FFF2-40B4-BE49-F238E27FC236}">
                <a16:creationId xmlns:a16="http://schemas.microsoft.com/office/drawing/2014/main" id="{F45F9316-F891-4094-AE6F-16CDEAB562B1}"/>
              </a:ext>
            </a:extLst>
          </p:cNvPr>
          <p:cNvSpPr txBox="1"/>
          <p:nvPr/>
        </p:nvSpPr>
        <p:spPr>
          <a:xfrm>
            <a:off x="689500" y="4063860"/>
            <a:ext cx="43397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rgbClr val="021028"/>
                </a:solidFill>
                <a:latin typeface="Arial Narrow" panose="020B0606020202030204" pitchFamily="34" charset="0"/>
                <a:ea typeface="Open Sans"/>
                <a:cs typeface="Courier New" panose="02070309020205020404" pitchFamily="49" charset="0"/>
                <a:sym typeface="Open Sans"/>
              </a:rPr>
              <a:t>=</a:t>
            </a:r>
            <a:r>
              <a:rPr lang="en-GB" sz="1100" b="1" dirty="0">
                <a:solidFill>
                  <a:srgbClr val="021028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sym typeface="Open Sans"/>
              </a:rPr>
              <a:t>3584717614686867785763430268046580136536955698</a:t>
            </a:r>
          </a:p>
        </p:txBody>
      </p:sp>
      <p:grpSp>
        <p:nvGrpSpPr>
          <p:cNvPr id="3" name="Block">
            <a:extLst>
              <a:ext uri="{FF2B5EF4-FFF2-40B4-BE49-F238E27FC236}">
                <a16:creationId xmlns:a16="http://schemas.microsoft.com/office/drawing/2014/main" id="{E73C88C7-4050-4B6C-9501-018E7A408E3E}"/>
              </a:ext>
            </a:extLst>
          </p:cNvPr>
          <p:cNvGrpSpPr/>
          <p:nvPr/>
        </p:nvGrpSpPr>
        <p:grpSpPr>
          <a:xfrm>
            <a:off x="5925879" y="1034007"/>
            <a:ext cx="2799841" cy="3644319"/>
            <a:chOff x="5925879" y="1034007"/>
            <a:chExt cx="2799841" cy="3644319"/>
          </a:xfrm>
        </p:grpSpPr>
        <p:sp>
          <p:nvSpPr>
            <p:cNvPr id="11" name="Block">
              <a:extLst>
                <a:ext uri="{FF2B5EF4-FFF2-40B4-BE49-F238E27FC236}">
                  <a16:creationId xmlns:a16="http://schemas.microsoft.com/office/drawing/2014/main" id="{3B4366A8-54BE-409F-A505-6C61AF6FC42F}"/>
                </a:ext>
              </a:extLst>
            </p:cNvPr>
            <p:cNvSpPr/>
            <p:nvPr/>
          </p:nvSpPr>
          <p:spPr>
            <a:xfrm>
              <a:off x="5925879" y="1341250"/>
              <a:ext cx="2799841" cy="3337076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24B36-2410-4FDA-95F9-764D494156C2}"/>
                </a:ext>
              </a:extLst>
            </p:cNvPr>
            <p:cNvSpPr txBox="1"/>
            <p:nvPr/>
          </p:nvSpPr>
          <p:spPr>
            <a:xfrm>
              <a:off x="6639998" y="1034007"/>
              <a:ext cx="1371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rPr>
                <a:t>All Possible Hashes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CDAE87-F693-4085-A38D-ADB908CC7BC0}"/>
                </a:ext>
              </a:extLst>
            </p:cNvPr>
            <p:cNvSpPr txBox="1"/>
            <p:nvPr/>
          </p:nvSpPr>
          <p:spPr>
            <a:xfrm>
              <a:off x="6933696" y="1372561"/>
              <a:ext cx="784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Largest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F4900-3BF0-4373-AB60-E50343267FEE}"/>
                </a:ext>
              </a:extLst>
            </p:cNvPr>
            <p:cNvSpPr txBox="1"/>
            <p:nvPr/>
          </p:nvSpPr>
          <p:spPr>
            <a:xfrm>
              <a:off x="6894040" y="4314362"/>
              <a:ext cx="86351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Smallest</a:t>
              </a:r>
            </a:p>
          </p:txBody>
        </p:sp>
      </p:grpSp>
      <p:cxnSp>
        <p:nvCxnSpPr>
          <p:cNvPr id="18" name="Arr1">
            <a:extLst>
              <a:ext uri="{FF2B5EF4-FFF2-40B4-BE49-F238E27FC236}">
                <a16:creationId xmlns:a16="http://schemas.microsoft.com/office/drawing/2014/main" id="{11B1458D-4B6C-4886-94C3-5DB75D23F449}"/>
              </a:ext>
            </a:extLst>
          </p:cNvPr>
          <p:cNvCxnSpPr>
            <a:cxnSpLocks/>
          </p:cNvCxnSpPr>
          <p:nvPr/>
        </p:nvCxnSpPr>
        <p:spPr>
          <a:xfrm>
            <a:off x="5791200" y="1626111"/>
            <a:ext cx="717329" cy="295384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rr2">
            <a:extLst>
              <a:ext uri="{FF2B5EF4-FFF2-40B4-BE49-F238E27FC236}">
                <a16:creationId xmlns:a16="http://schemas.microsoft.com/office/drawing/2014/main" id="{BB086A04-EAF1-4192-8423-A8326954BF11}"/>
              </a:ext>
            </a:extLst>
          </p:cNvPr>
          <p:cNvCxnSpPr>
            <a:cxnSpLocks/>
          </p:cNvCxnSpPr>
          <p:nvPr/>
        </p:nvCxnSpPr>
        <p:spPr>
          <a:xfrm flipV="1">
            <a:off x="5791200" y="2661648"/>
            <a:ext cx="2220399" cy="157713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Arr3">
            <a:extLst>
              <a:ext uri="{FF2B5EF4-FFF2-40B4-BE49-F238E27FC236}">
                <a16:creationId xmlns:a16="http://schemas.microsoft.com/office/drawing/2014/main" id="{D3C346F2-D4EE-4E74-BD77-C7824646A370}"/>
              </a:ext>
            </a:extLst>
          </p:cNvPr>
          <p:cNvCxnSpPr>
            <a:cxnSpLocks/>
          </p:cNvCxnSpPr>
          <p:nvPr/>
        </p:nvCxnSpPr>
        <p:spPr>
          <a:xfrm>
            <a:off x="5791200" y="3933055"/>
            <a:ext cx="659356" cy="416723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Up 34">
            <a:extLst>
              <a:ext uri="{FF2B5EF4-FFF2-40B4-BE49-F238E27FC236}">
                <a16:creationId xmlns:a16="http://schemas.microsoft.com/office/drawing/2014/main" id="{0E265B36-AA62-4C0C-9768-59AF5F48116E}"/>
              </a:ext>
            </a:extLst>
          </p:cNvPr>
          <p:cNvSpPr/>
          <p:nvPr/>
        </p:nvSpPr>
        <p:spPr>
          <a:xfrm>
            <a:off x="5791200" y="4063860"/>
            <a:ext cx="323604" cy="614466"/>
          </a:xfrm>
          <a:prstGeom prst="up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F46A13-F822-422D-B1DC-52B974133E8F}"/>
              </a:ext>
            </a:extLst>
          </p:cNvPr>
          <p:cNvCxnSpPr>
            <a:cxnSpLocks/>
          </p:cNvCxnSpPr>
          <p:nvPr/>
        </p:nvCxnSpPr>
        <p:spPr>
          <a:xfrm>
            <a:off x="5803053" y="4020315"/>
            <a:ext cx="3080822" cy="0"/>
          </a:xfrm>
          <a:prstGeom prst="line">
            <a:avLst/>
          </a:prstGeom>
          <a:ln w="444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62155B-D145-433E-B997-2F9E8EE1EDEE}"/>
              </a:ext>
            </a:extLst>
          </p:cNvPr>
          <p:cNvSpPr txBox="1"/>
          <p:nvPr/>
        </p:nvSpPr>
        <p:spPr>
          <a:xfrm>
            <a:off x="7066541" y="3771411"/>
            <a:ext cx="578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Target</a:t>
            </a:r>
          </a:p>
        </p:txBody>
      </p:sp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604DFC39-E804-4AA1-BB1C-2756ED775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268" y="1463273"/>
            <a:ext cx="325676" cy="325676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4BD145D7-AF68-46EE-8958-A757AA876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7891" y="3735107"/>
            <a:ext cx="386875" cy="386875"/>
          </a:xfrm>
          <a:prstGeom prst="rect">
            <a:avLst/>
          </a:prstGeom>
        </p:spPr>
      </p:pic>
      <p:pic>
        <p:nvPicPr>
          <p:cNvPr id="52" name="x1" descr="Add">
            <a:extLst>
              <a:ext uri="{FF2B5EF4-FFF2-40B4-BE49-F238E27FC236}">
                <a16:creationId xmlns:a16="http://schemas.microsoft.com/office/drawing/2014/main" id="{76170278-2CFB-4C2D-94B4-2384881C0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8681" y="1849159"/>
            <a:ext cx="282508" cy="282508"/>
          </a:xfrm>
          <a:prstGeom prst="rect">
            <a:avLst/>
          </a:prstGeom>
        </p:spPr>
      </p:pic>
      <p:pic>
        <p:nvPicPr>
          <p:cNvPr id="55" name="x2" descr="Add">
            <a:extLst>
              <a:ext uri="{FF2B5EF4-FFF2-40B4-BE49-F238E27FC236}">
                <a16:creationId xmlns:a16="http://schemas.microsoft.com/office/drawing/2014/main" id="{FE628D37-2BB6-4B4E-A22B-D4D6E962C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5483" y="2520394"/>
            <a:ext cx="282508" cy="282508"/>
          </a:xfrm>
          <a:prstGeom prst="rect">
            <a:avLst/>
          </a:prstGeom>
        </p:spPr>
      </p:pic>
      <p:pic>
        <p:nvPicPr>
          <p:cNvPr id="56" name="x3" descr="Add">
            <a:extLst>
              <a:ext uri="{FF2B5EF4-FFF2-40B4-BE49-F238E27FC236}">
                <a16:creationId xmlns:a16="http://schemas.microsoft.com/office/drawing/2014/main" id="{1E88DFA2-2A16-4344-B8B8-182BBCDB61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3276" y="4278440"/>
            <a:ext cx="282508" cy="282508"/>
          </a:xfrm>
          <a:prstGeom prst="rect">
            <a:avLst/>
          </a:prstGeom>
        </p:spPr>
      </p:pic>
      <p:pic>
        <p:nvPicPr>
          <p:cNvPr id="57" name="Graphic 56" descr="Close">
            <a:extLst>
              <a:ext uri="{FF2B5EF4-FFF2-40B4-BE49-F238E27FC236}">
                <a16:creationId xmlns:a16="http://schemas.microsoft.com/office/drawing/2014/main" id="{E039F4E7-44BA-4904-B80E-8B25BEF77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7891" y="2671229"/>
            <a:ext cx="325676" cy="325676"/>
          </a:xfrm>
          <a:prstGeom prst="rect">
            <a:avLst/>
          </a:prstGeom>
        </p:spPr>
      </p:pic>
      <p:sp>
        <p:nvSpPr>
          <p:cNvPr id="58" name="Dec3">
            <a:extLst>
              <a:ext uri="{FF2B5EF4-FFF2-40B4-BE49-F238E27FC236}">
                <a16:creationId xmlns:a16="http://schemas.microsoft.com/office/drawing/2014/main" id="{8F6FEEC7-591A-4450-904F-D855E709F9EC}"/>
              </a:ext>
            </a:extLst>
          </p:cNvPr>
          <p:cNvSpPr txBox="1"/>
          <p:nvPr/>
        </p:nvSpPr>
        <p:spPr>
          <a:xfrm>
            <a:off x="1060571" y="4153553"/>
            <a:ext cx="3951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Target is expressed with leading zeros e.g. ‘00000’</a:t>
            </a:r>
          </a:p>
        </p:txBody>
      </p:sp>
    </p:spTree>
    <p:extLst>
      <p:ext uri="{BB962C8B-B14F-4D97-AF65-F5344CB8AC3E}">
        <p14:creationId xmlns:p14="http://schemas.microsoft.com/office/powerpoint/2010/main" val="141615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7" grpId="1"/>
      <p:bldP spid="28" grpId="0"/>
      <p:bldP spid="29" grpId="0"/>
      <p:bldP spid="30" grpId="0"/>
      <p:bldP spid="30" grpId="1"/>
      <p:bldP spid="31" grpId="0"/>
      <p:bldP spid="31" grpId="1"/>
      <p:bldP spid="35" grpId="0" animBg="1"/>
      <p:bldP spid="48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How Mining Works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" name="Block">
            <a:extLst>
              <a:ext uri="{FF2B5EF4-FFF2-40B4-BE49-F238E27FC236}">
                <a16:creationId xmlns:a16="http://schemas.microsoft.com/office/drawing/2014/main" id="{E73C88C7-4050-4B6C-9501-018E7A408E3E}"/>
              </a:ext>
            </a:extLst>
          </p:cNvPr>
          <p:cNvGrpSpPr/>
          <p:nvPr/>
        </p:nvGrpSpPr>
        <p:grpSpPr>
          <a:xfrm>
            <a:off x="5925879" y="1034007"/>
            <a:ext cx="2799841" cy="3644319"/>
            <a:chOff x="5925879" y="1034007"/>
            <a:chExt cx="2799841" cy="3644319"/>
          </a:xfrm>
        </p:grpSpPr>
        <p:sp>
          <p:nvSpPr>
            <p:cNvPr id="11" name="Block">
              <a:extLst>
                <a:ext uri="{FF2B5EF4-FFF2-40B4-BE49-F238E27FC236}">
                  <a16:creationId xmlns:a16="http://schemas.microsoft.com/office/drawing/2014/main" id="{3B4366A8-54BE-409F-A505-6C61AF6FC42F}"/>
                </a:ext>
              </a:extLst>
            </p:cNvPr>
            <p:cNvSpPr/>
            <p:nvPr/>
          </p:nvSpPr>
          <p:spPr>
            <a:xfrm>
              <a:off x="5925879" y="1341250"/>
              <a:ext cx="2799841" cy="3337076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24B36-2410-4FDA-95F9-764D494156C2}"/>
                </a:ext>
              </a:extLst>
            </p:cNvPr>
            <p:cNvSpPr txBox="1"/>
            <p:nvPr/>
          </p:nvSpPr>
          <p:spPr>
            <a:xfrm>
              <a:off x="6639998" y="1034007"/>
              <a:ext cx="1371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rPr>
                <a:t>All Possible Hashes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CDAE87-F693-4085-A38D-ADB908CC7BC0}"/>
                </a:ext>
              </a:extLst>
            </p:cNvPr>
            <p:cNvSpPr txBox="1"/>
            <p:nvPr/>
          </p:nvSpPr>
          <p:spPr>
            <a:xfrm>
              <a:off x="6933696" y="1372561"/>
              <a:ext cx="784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Largest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F4900-3BF0-4373-AB60-E50343267FEE}"/>
                </a:ext>
              </a:extLst>
            </p:cNvPr>
            <p:cNvSpPr txBox="1"/>
            <p:nvPr/>
          </p:nvSpPr>
          <p:spPr>
            <a:xfrm>
              <a:off x="6894040" y="4314362"/>
              <a:ext cx="86351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Smallest</a:t>
              </a:r>
            </a:p>
          </p:txBody>
        </p: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0E265B36-AA62-4C0C-9768-59AF5F48116E}"/>
              </a:ext>
            </a:extLst>
          </p:cNvPr>
          <p:cNvSpPr/>
          <p:nvPr/>
        </p:nvSpPr>
        <p:spPr>
          <a:xfrm>
            <a:off x="5791200" y="4063860"/>
            <a:ext cx="323604" cy="614466"/>
          </a:xfrm>
          <a:prstGeom prst="up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F46A13-F822-422D-B1DC-52B974133E8F}"/>
              </a:ext>
            </a:extLst>
          </p:cNvPr>
          <p:cNvCxnSpPr>
            <a:cxnSpLocks/>
          </p:cNvCxnSpPr>
          <p:nvPr/>
        </p:nvCxnSpPr>
        <p:spPr>
          <a:xfrm>
            <a:off x="5803053" y="4020315"/>
            <a:ext cx="3080822" cy="0"/>
          </a:xfrm>
          <a:prstGeom prst="line">
            <a:avLst/>
          </a:prstGeom>
          <a:ln w="444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62155B-D145-433E-B997-2F9E8EE1EDEE}"/>
              </a:ext>
            </a:extLst>
          </p:cNvPr>
          <p:cNvSpPr txBox="1"/>
          <p:nvPr/>
        </p:nvSpPr>
        <p:spPr>
          <a:xfrm>
            <a:off x="7066541" y="3771411"/>
            <a:ext cx="578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Target</a:t>
            </a:r>
          </a:p>
        </p:txBody>
      </p:sp>
      <p:sp>
        <p:nvSpPr>
          <p:cNvPr id="58" name="Dec3">
            <a:extLst>
              <a:ext uri="{FF2B5EF4-FFF2-40B4-BE49-F238E27FC236}">
                <a16:creationId xmlns:a16="http://schemas.microsoft.com/office/drawing/2014/main" id="{8F6FEEC7-591A-4450-904F-D855E709F9EC}"/>
              </a:ext>
            </a:extLst>
          </p:cNvPr>
          <p:cNvSpPr txBox="1"/>
          <p:nvPr/>
        </p:nvSpPr>
        <p:spPr>
          <a:xfrm>
            <a:off x="1060571" y="4183557"/>
            <a:ext cx="3951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Target is expressed with leading zeros e.g. ‘0000’</a:t>
            </a:r>
          </a:p>
        </p:txBody>
      </p:sp>
      <p:sp>
        <p:nvSpPr>
          <p:cNvPr id="32" name="Block2">
            <a:extLst>
              <a:ext uri="{FF2B5EF4-FFF2-40B4-BE49-F238E27FC236}">
                <a16:creationId xmlns:a16="http://schemas.microsoft.com/office/drawing/2014/main" id="{7206FF8F-FBA4-4054-8823-6B9C65E1A8B2}"/>
              </a:ext>
            </a:extLst>
          </p:cNvPr>
          <p:cNvSpPr/>
          <p:nvPr/>
        </p:nvSpPr>
        <p:spPr>
          <a:xfrm>
            <a:off x="1422232" y="1169380"/>
            <a:ext cx="2904408" cy="2702027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36" name="Link1">
            <a:extLst>
              <a:ext uri="{FF2B5EF4-FFF2-40B4-BE49-F238E27FC236}">
                <a16:creationId xmlns:a16="http://schemas.microsoft.com/office/drawing/2014/main" id="{03F250FC-DCEE-4F6B-A33B-32AED9BF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4297" y="2102924"/>
            <a:ext cx="803853" cy="6999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8EE510-D021-47B7-AD8C-A46624766947}"/>
              </a:ext>
            </a:extLst>
          </p:cNvPr>
          <p:cNvCxnSpPr>
            <a:cxnSpLocks/>
          </p:cNvCxnSpPr>
          <p:nvPr/>
        </p:nvCxnSpPr>
        <p:spPr>
          <a:xfrm>
            <a:off x="1422232" y="1481463"/>
            <a:ext cx="2904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5D16BA-F20F-42B6-9C0C-3AF162BCC50B}"/>
              </a:ext>
            </a:extLst>
          </p:cNvPr>
          <p:cNvCxnSpPr>
            <a:cxnSpLocks/>
          </p:cNvCxnSpPr>
          <p:nvPr/>
        </p:nvCxnSpPr>
        <p:spPr>
          <a:xfrm>
            <a:off x="1422232" y="3551494"/>
            <a:ext cx="2904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8E7D97-F961-4A24-8C75-196FA6CDE35D}"/>
              </a:ext>
            </a:extLst>
          </p:cNvPr>
          <p:cNvCxnSpPr>
            <a:cxnSpLocks/>
          </p:cNvCxnSpPr>
          <p:nvPr/>
        </p:nvCxnSpPr>
        <p:spPr>
          <a:xfrm>
            <a:off x="1422232" y="3237853"/>
            <a:ext cx="2904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9786F9-D975-435D-A71C-487609E3513F}"/>
              </a:ext>
            </a:extLst>
          </p:cNvPr>
          <p:cNvSpPr txBox="1"/>
          <p:nvPr/>
        </p:nvSpPr>
        <p:spPr>
          <a:xfrm>
            <a:off x="1534551" y="1200072"/>
            <a:ext cx="949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Block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</a:rPr>
              <a:t>#5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1D56A0-B2A6-4E01-BBCA-058101D1CE91}"/>
              </a:ext>
            </a:extLst>
          </p:cNvPr>
          <p:cNvSpPr txBox="1"/>
          <p:nvPr/>
        </p:nvSpPr>
        <p:spPr>
          <a:xfrm>
            <a:off x="1534551" y="1552830"/>
            <a:ext cx="26797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Data:</a:t>
            </a:r>
          </a:p>
          <a:p>
            <a:pPr>
              <a:spcBef>
                <a:spcPts val="600"/>
              </a:spcBef>
            </a:pP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Alice </a:t>
            </a: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 Bob 100 bitcoins</a:t>
            </a:r>
          </a:p>
          <a:p>
            <a:pPr>
              <a:spcBef>
                <a:spcPts val="600"/>
              </a:spcBef>
            </a:pP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John  John 500 bitcoins</a:t>
            </a:r>
          </a:p>
          <a:p>
            <a:pPr>
              <a:spcBef>
                <a:spcPts val="600"/>
              </a:spcBef>
            </a:pP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Bob  John 50 </a:t>
            </a:r>
            <a:r>
              <a:rPr lang="en-GB" sz="1200" dirty="0" err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otccoins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3EE492-B9F1-4187-8426-E94F699B0C99}"/>
              </a:ext>
            </a:extLst>
          </p:cNvPr>
          <p:cNvSpPr txBox="1"/>
          <p:nvPr/>
        </p:nvSpPr>
        <p:spPr>
          <a:xfrm>
            <a:off x="1534551" y="3264243"/>
            <a:ext cx="272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Prev. Hash:    0000FA8713C1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730AC9-FF5A-4C47-916A-19B528F76929}"/>
              </a:ext>
            </a:extLst>
          </p:cNvPr>
          <p:cNvCxnSpPr>
            <a:cxnSpLocks/>
          </p:cNvCxnSpPr>
          <p:nvPr/>
        </p:nvCxnSpPr>
        <p:spPr>
          <a:xfrm>
            <a:off x="1422232" y="1793546"/>
            <a:ext cx="2904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40967E-CBA5-4E41-94EE-332B7AEB3643}"/>
              </a:ext>
            </a:extLst>
          </p:cNvPr>
          <p:cNvSpPr txBox="1"/>
          <p:nvPr/>
        </p:nvSpPr>
        <p:spPr>
          <a:xfrm>
            <a:off x="1534551" y="1512155"/>
            <a:ext cx="88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Nonce: </a:t>
            </a:r>
            <a:endParaRPr lang="en-GB" sz="1200" b="1" dirty="0">
              <a:solidFill>
                <a:srgbClr val="FF99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B3344F7-DE5E-4DD3-9E81-3373EEB06894}"/>
              </a:ext>
            </a:extLst>
          </p:cNvPr>
          <p:cNvSpPr/>
          <p:nvPr/>
        </p:nvSpPr>
        <p:spPr>
          <a:xfrm>
            <a:off x="1422232" y="1169380"/>
            <a:ext cx="2903701" cy="2368917"/>
          </a:xfrm>
          <a:prstGeom prst="roundRect">
            <a:avLst>
              <a:gd name="adj" fmla="val 0"/>
            </a:avLst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1F12C0-DE3E-460C-9E60-A63801222406}"/>
              </a:ext>
            </a:extLst>
          </p:cNvPr>
          <p:cNvSpPr/>
          <p:nvPr/>
        </p:nvSpPr>
        <p:spPr>
          <a:xfrm>
            <a:off x="1421525" y="3538297"/>
            <a:ext cx="2903701" cy="312082"/>
          </a:xfrm>
          <a:prstGeom prst="roundRect">
            <a:avLst>
              <a:gd name="adj" fmla="val 4222"/>
            </a:avLst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nonce1">
            <a:extLst>
              <a:ext uri="{FF2B5EF4-FFF2-40B4-BE49-F238E27FC236}">
                <a16:creationId xmlns:a16="http://schemas.microsoft.com/office/drawing/2014/main" id="{1E6F5EA4-0907-426C-B530-F474AB5A4E0C}"/>
              </a:ext>
            </a:extLst>
          </p:cNvPr>
          <p:cNvSpPr txBox="1"/>
          <p:nvPr/>
        </p:nvSpPr>
        <p:spPr>
          <a:xfrm>
            <a:off x="2341364" y="1512155"/>
            <a:ext cx="88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203</a:t>
            </a:r>
            <a:endParaRPr lang="en-GB" sz="1200" b="1" dirty="0">
              <a:solidFill>
                <a:srgbClr val="FF99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ACAAB2-61EA-43A9-ACA8-8195CDA73A95}"/>
              </a:ext>
            </a:extLst>
          </p:cNvPr>
          <p:cNvSpPr txBox="1"/>
          <p:nvPr/>
        </p:nvSpPr>
        <p:spPr>
          <a:xfrm>
            <a:off x="1531609" y="3562295"/>
            <a:ext cx="67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Hash: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656A0B-2E57-4CFB-8AD3-36EFE0B3E0A4}"/>
              </a:ext>
            </a:extLst>
          </p:cNvPr>
          <p:cNvGrpSpPr/>
          <p:nvPr/>
        </p:nvGrpSpPr>
        <p:grpSpPr>
          <a:xfrm>
            <a:off x="4325226" y="2447993"/>
            <a:ext cx="4108956" cy="1246345"/>
            <a:chOff x="4325226" y="2447993"/>
            <a:chExt cx="4108956" cy="124634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574F4E8-281D-4F59-AD94-FB038CAAAD84}"/>
                </a:ext>
              </a:extLst>
            </p:cNvPr>
            <p:cNvGrpSpPr/>
            <p:nvPr/>
          </p:nvGrpSpPr>
          <p:grpSpPr>
            <a:xfrm>
              <a:off x="7373922" y="2447993"/>
              <a:ext cx="1060260" cy="225079"/>
              <a:chOff x="7645438" y="4089253"/>
              <a:chExt cx="1060260" cy="225079"/>
            </a:xfrm>
          </p:grpSpPr>
          <p:pic>
            <p:nvPicPr>
              <p:cNvPr id="78" name="x1" descr="Add">
                <a:extLst>
                  <a:ext uri="{FF2B5EF4-FFF2-40B4-BE49-F238E27FC236}">
                    <a16:creationId xmlns:a16="http://schemas.microsoft.com/office/drawing/2014/main" id="{4AAE4FB5-C979-4E90-956B-57939D4E4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45438" y="4108558"/>
                <a:ext cx="194983" cy="183813"/>
              </a:xfrm>
              <a:prstGeom prst="rect">
                <a:avLst/>
              </a:prstGeom>
            </p:spPr>
          </p:pic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B86D229-A96A-4739-A23E-FBE255B8E12A}"/>
                  </a:ext>
                </a:extLst>
              </p:cNvPr>
              <p:cNvSpPr/>
              <p:nvPr/>
            </p:nvSpPr>
            <p:spPr>
              <a:xfrm>
                <a:off x="7838583" y="4089253"/>
                <a:ext cx="867115" cy="225079"/>
              </a:xfrm>
              <a:prstGeom prst="roundRect">
                <a:avLst/>
              </a:prstGeom>
              <a:noFill/>
              <a:ln w="19050">
                <a:solidFill>
                  <a:srgbClr val="FFB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Nonce=203</a:t>
                </a: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0FDE7A2-D35D-4DA9-8740-65F1F182876B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4325226" y="2571750"/>
              <a:ext cx="3000570" cy="112258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ADE2D54-6BF9-45C4-AFE8-58E1C7A389FB}"/>
              </a:ext>
            </a:extLst>
          </p:cNvPr>
          <p:cNvGrpSpPr/>
          <p:nvPr/>
        </p:nvGrpSpPr>
        <p:grpSpPr>
          <a:xfrm>
            <a:off x="2341928" y="1511169"/>
            <a:ext cx="4983868" cy="2183169"/>
            <a:chOff x="2341928" y="1511169"/>
            <a:chExt cx="4983868" cy="218316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60EDD6C-1934-4376-A0D4-F2217683FD20}"/>
                </a:ext>
              </a:extLst>
            </p:cNvPr>
            <p:cNvGrpSpPr/>
            <p:nvPr/>
          </p:nvGrpSpPr>
          <p:grpSpPr>
            <a:xfrm>
              <a:off x="6265536" y="1835627"/>
              <a:ext cx="1060260" cy="225079"/>
              <a:chOff x="7645438" y="4089253"/>
              <a:chExt cx="1060260" cy="225079"/>
            </a:xfrm>
          </p:grpSpPr>
          <p:pic>
            <p:nvPicPr>
              <p:cNvPr id="75" name="x1" descr="Add">
                <a:extLst>
                  <a:ext uri="{FF2B5EF4-FFF2-40B4-BE49-F238E27FC236}">
                    <a16:creationId xmlns:a16="http://schemas.microsoft.com/office/drawing/2014/main" id="{50D660DF-EDA5-4368-A2A0-D21DEE10B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45438" y="4108558"/>
                <a:ext cx="194983" cy="183813"/>
              </a:xfrm>
              <a:prstGeom prst="rect">
                <a:avLst/>
              </a:prstGeom>
            </p:spPr>
          </p:pic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F8C7F301-5DB8-4E15-8479-0F16FF632304}"/>
                  </a:ext>
                </a:extLst>
              </p:cNvPr>
              <p:cNvSpPr/>
              <p:nvPr/>
            </p:nvSpPr>
            <p:spPr>
              <a:xfrm>
                <a:off x="7838583" y="4089253"/>
                <a:ext cx="867115" cy="225079"/>
              </a:xfrm>
              <a:prstGeom prst="roundRect">
                <a:avLst/>
              </a:prstGeom>
              <a:noFill/>
              <a:ln w="19050">
                <a:solidFill>
                  <a:srgbClr val="FFB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Nonce=3206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D2B5E2E-F90B-44F0-91D6-E83F98529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5226" y="2038745"/>
              <a:ext cx="1940310" cy="1655593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nonce2">
              <a:extLst>
                <a:ext uri="{FF2B5EF4-FFF2-40B4-BE49-F238E27FC236}">
                  <a16:creationId xmlns:a16="http://schemas.microsoft.com/office/drawing/2014/main" id="{2274DD58-84DB-4360-B1D8-A63AE0A90412}"/>
                </a:ext>
              </a:extLst>
            </p:cNvPr>
            <p:cNvSpPr txBox="1"/>
            <p:nvPr/>
          </p:nvSpPr>
          <p:spPr>
            <a:xfrm>
              <a:off x="2341928" y="1511169"/>
              <a:ext cx="885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3206</a:t>
              </a:r>
            </a:p>
          </p:txBody>
        </p:sp>
      </p:grpSp>
      <p:sp>
        <p:nvSpPr>
          <p:cNvPr id="91" name="Hash1">
            <a:extLst>
              <a:ext uri="{FF2B5EF4-FFF2-40B4-BE49-F238E27FC236}">
                <a16:creationId xmlns:a16="http://schemas.microsoft.com/office/drawing/2014/main" id="{E1945946-F0EC-428F-B175-A1B378FB1573}"/>
              </a:ext>
            </a:extLst>
          </p:cNvPr>
          <p:cNvSpPr txBox="1"/>
          <p:nvPr/>
        </p:nvSpPr>
        <p:spPr>
          <a:xfrm>
            <a:off x="2547173" y="3554166"/>
            <a:ext cx="147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7E87ABC1A4EF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2" name="Hash2">
            <a:extLst>
              <a:ext uri="{FF2B5EF4-FFF2-40B4-BE49-F238E27FC236}">
                <a16:creationId xmlns:a16="http://schemas.microsoft.com/office/drawing/2014/main" id="{1E2EC2DE-AF3F-4C61-8664-2E685BCF3A56}"/>
              </a:ext>
            </a:extLst>
          </p:cNvPr>
          <p:cNvSpPr txBox="1"/>
          <p:nvPr/>
        </p:nvSpPr>
        <p:spPr>
          <a:xfrm>
            <a:off x="2528598" y="3557384"/>
            <a:ext cx="147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0032BA527CAD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3" name="Hash3">
            <a:extLst>
              <a:ext uri="{FF2B5EF4-FFF2-40B4-BE49-F238E27FC236}">
                <a16:creationId xmlns:a16="http://schemas.microsoft.com/office/drawing/2014/main" id="{EFB4A3FF-49A2-4E4C-B5E9-58637B25E5A9}"/>
              </a:ext>
            </a:extLst>
          </p:cNvPr>
          <p:cNvSpPr txBox="1"/>
          <p:nvPr/>
        </p:nvSpPr>
        <p:spPr>
          <a:xfrm>
            <a:off x="2527184" y="3557909"/>
            <a:ext cx="147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E651BFA1410F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4" name="Hash4">
            <a:extLst>
              <a:ext uri="{FF2B5EF4-FFF2-40B4-BE49-F238E27FC236}">
                <a16:creationId xmlns:a16="http://schemas.microsoft.com/office/drawing/2014/main" id="{DB30E72E-7615-47CE-B02B-6227F1439620}"/>
              </a:ext>
            </a:extLst>
          </p:cNvPr>
          <p:cNvSpPr txBox="1"/>
          <p:nvPr/>
        </p:nvSpPr>
        <p:spPr>
          <a:xfrm>
            <a:off x="2537886" y="3556837"/>
            <a:ext cx="147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0000ABC1A4EF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0F020F4-FC2E-419B-B9C7-88CBD3C25AE8}"/>
              </a:ext>
            </a:extLst>
          </p:cNvPr>
          <p:cNvGrpSpPr/>
          <p:nvPr/>
        </p:nvGrpSpPr>
        <p:grpSpPr>
          <a:xfrm>
            <a:off x="2341364" y="1511907"/>
            <a:ext cx="4856205" cy="2182431"/>
            <a:chOff x="2341364" y="1511907"/>
            <a:chExt cx="4856205" cy="218243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1DE9039-06AB-4F2C-B9EA-7DADF1B0B2DC}"/>
                </a:ext>
              </a:extLst>
            </p:cNvPr>
            <p:cNvGrpSpPr/>
            <p:nvPr/>
          </p:nvGrpSpPr>
          <p:grpSpPr>
            <a:xfrm>
              <a:off x="6137309" y="3399121"/>
              <a:ext cx="1060260" cy="225079"/>
              <a:chOff x="7645438" y="4089253"/>
              <a:chExt cx="1060260" cy="225079"/>
            </a:xfrm>
          </p:grpSpPr>
          <p:pic>
            <p:nvPicPr>
              <p:cNvPr id="81" name="x1" descr="Add">
                <a:extLst>
                  <a:ext uri="{FF2B5EF4-FFF2-40B4-BE49-F238E27FC236}">
                    <a16:creationId xmlns:a16="http://schemas.microsoft.com/office/drawing/2014/main" id="{5625E473-2A95-4BEB-9F93-333A2B4A4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45438" y="4108558"/>
                <a:ext cx="194983" cy="183813"/>
              </a:xfrm>
              <a:prstGeom prst="rect">
                <a:avLst/>
              </a:prstGeom>
            </p:spPr>
          </p:pic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E61B5C45-6452-437F-9E8E-032A28377719}"/>
                  </a:ext>
                </a:extLst>
              </p:cNvPr>
              <p:cNvSpPr/>
              <p:nvPr/>
            </p:nvSpPr>
            <p:spPr>
              <a:xfrm>
                <a:off x="7838583" y="4089253"/>
                <a:ext cx="867115" cy="225079"/>
              </a:xfrm>
              <a:prstGeom prst="roundRect">
                <a:avLst/>
              </a:prstGeom>
              <a:noFill/>
              <a:ln w="19050">
                <a:solidFill>
                  <a:srgbClr val="FFB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Nonce=5673</a:t>
                </a:r>
              </a:p>
            </p:txBody>
          </p:sp>
        </p:grpSp>
        <p:sp>
          <p:nvSpPr>
            <p:cNvPr id="89" name="nonce3">
              <a:extLst>
                <a:ext uri="{FF2B5EF4-FFF2-40B4-BE49-F238E27FC236}">
                  <a16:creationId xmlns:a16="http://schemas.microsoft.com/office/drawing/2014/main" id="{8BEC33CB-3C08-4CF6-8FB0-D553274FC297}"/>
                </a:ext>
              </a:extLst>
            </p:cNvPr>
            <p:cNvSpPr txBox="1"/>
            <p:nvPr/>
          </p:nvSpPr>
          <p:spPr>
            <a:xfrm>
              <a:off x="2341364" y="1511907"/>
              <a:ext cx="885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5673</a:t>
              </a:r>
              <a:endParaRPr lang="en-GB" sz="1200" b="1" dirty="0">
                <a:solidFill>
                  <a:srgbClr val="FF9900"/>
                </a:solidFill>
                <a:latin typeface="Open Sans"/>
                <a:ea typeface="Open Sans"/>
                <a:cs typeface="Open Sans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8166C9D-AEC0-4675-AE89-6F6EA5CEF9AE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4325226" y="3538298"/>
              <a:ext cx="1763957" cy="156040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65E30A0-A6E1-4555-B27F-B5265C6D25E3}"/>
              </a:ext>
            </a:extLst>
          </p:cNvPr>
          <p:cNvGrpSpPr/>
          <p:nvPr/>
        </p:nvGrpSpPr>
        <p:grpSpPr>
          <a:xfrm>
            <a:off x="2333606" y="1515983"/>
            <a:ext cx="6344700" cy="2833475"/>
            <a:chOff x="2333606" y="1515983"/>
            <a:chExt cx="6344700" cy="28334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45A447-5D6E-49AA-93A4-28BE6F173C48}"/>
                </a:ext>
              </a:extLst>
            </p:cNvPr>
            <p:cNvGrpSpPr/>
            <p:nvPr/>
          </p:nvGrpSpPr>
          <p:grpSpPr>
            <a:xfrm>
              <a:off x="7618046" y="4124379"/>
              <a:ext cx="1060260" cy="225079"/>
              <a:chOff x="7645438" y="4089253"/>
              <a:chExt cx="1060260" cy="225079"/>
            </a:xfrm>
          </p:grpSpPr>
          <p:pic>
            <p:nvPicPr>
              <p:cNvPr id="72" name="x1" descr="Add">
                <a:extLst>
                  <a:ext uri="{FF2B5EF4-FFF2-40B4-BE49-F238E27FC236}">
                    <a16:creationId xmlns:a16="http://schemas.microsoft.com/office/drawing/2014/main" id="{0B491668-FD23-49E6-937E-7F06EA354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45438" y="4108558"/>
                <a:ext cx="194983" cy="183813"/>
              </a:xfrm>
              <a:prstGeom prst="rect">
                <a:avLst/>
              </a:prstGeom>
            </p:spPr>
          </p:pic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35D854A9-E194-41DB-ABA1-1DF09AA9E726}"/>
                  </a:ext>
                </a:extLst>
              </p:cNvPr>
              <p:cNvSpPr/>
              <p:nvPr/>
            </p:nvSpPr>
            <p:spPr>
              <a:xfrm>
                <a:off x="7838583" y="4089253"/>
                <a:ext cx="867115" cy="225079"/>
              </a:xfrm>
              <a:prstGeom prst="roundRect">
                <a:avLst/>
              </a:prstGeom>
              <a:noFill/>
              <a:ln w="19050">
                <a:solidFill>
                  <a:srgbClr val="FFB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Nonce=8903</a:t>
                </a:r>
              </a:p>
            </p:txBody>
          </p:sp>
        </p:grpSp>
        <p:sp>
          <p:nvSpPr>
            <p:cNvPr id="90" name="nonce4">
              <a:extLst>
                <a:ext uri="{FF2B5EF4-FFF2-40B4-BE49-F238E27FC236}">
                  <a16:creationId xmlns:a16="http://schemas.microsoft.com/office/drawing/2014/main" id="{C42699CC-B08D-4B18-865F-418040CF5F62}"/>
                </a:ext>
              </a:extLst>
            </p:cNvPr>
            <p:cNvSpPr txBox="1"/>
            <p:nvPr/>
          </p:nvSpPr>
          <p:spPr>
            <a:xfrm>
              <a:off x="2333606" y="1515983"/>
              <a:ext cx="885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8903</a:t>
              </a:r>
              <a:endParaRPr lang="en-GB" sz="1200" b="1" dirty="0">
                <a:solidFill>
                  <a:srgbClr val="FF9900"/>
                </a:solidFill>
                <a:latin typeface="Open Sans"/>
                <a:ea typeface="Open Sans"/>
                <a:cs typeface="Open Sans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DFBC2DB-7190-46F6-A923-9F8B7954BE3F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4325226" y="3694338"/>
              <a:ext cx="3241841" cy="557281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05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1" grpId="0"/>
      <p:bldP spid="92" grpId="0"/>
      <p:bldP spid="92" grpId="1"/>
      <p:bldP spid="93" grpId="0"/>
      <p:bldP spid="93" grpId="1"/>
      <p:bldP spid="93" grpId="2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05EFB-075F-4B86-BBFD-3F741B8CA3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Google Shape;158;p21">
            <a:extLst>
              <a:ext uri="{FF2B5EF4-FFF2-40B4-BE49-F238E27FC236}">
                <a16:creationId xmlns:a16="http://schemas.microsoft.com/office/drawing/2014/main" id="{4381B61A-23EC-40C2-95E6-150077515E48}"/>
              </a:ext>
            </a:extLst>
          </p:cNvPr>
          <p:cNvSpPr txBox="1">
            <a:spLocks/>
          </p:cNvSpPr>
          <p:nvPr/>
        </p:nvSpPr>
        <p:spPr>
          <a:xfrm>
            <a:off x="272230" y="762926"/>
            <a:ext cx="8260026" cy="59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GB" sz="3000" dirty="0">
                <a:solidFill>
                  <a:srgbClr val="FF9900"/>
                </a:solidFill>
              </a:rPr>
              <a:t>Motivation </a:t>
            </a:r>
          </a:p>
        </p:txBody>
      </p:sp>
      <p:sp>
        <p:nvSpPr>
          <p:cNvPr id="4" name="Google Shape;158;p21">
            <a:extLst>
              <a:ext uri="{FF2B5EF4-FFF2-40B4-BE49-F238E27FC236}">
                <a16:creationId xmlns:a16="http://schemas.microsoft.com/office/drawing/2014/main" id="{4381B61A-23EC-40C2-95E6-150077515E48}"/>
              </a:ext>
            </a:extLst>
          </p:cNvPr>
          <p:cNvSpPr txBox="1">
            <a:spLocks/>
          </p:cNvSpPr>
          <p:nvPr/>
        </p:nvSpPr>
        <p:spPr>
          <a:xfrm>
            <a:off x="984250" y="1790700"/>
            <a:ext cx="7694056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200" b="0" dirty="0"/>
              <a:t>The global exponentially-growing demand for blockchain engineers 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200" b="0" dirty="0"/>
              <a:t>Building a blockchain yourself demonstrates your deep understanding of the technology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200" b="0" dirty="0"/>
              <a:t>It is fascinating and fun!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16548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Topics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768927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What is a Blockchain?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Hash Cryptography (SHA256)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Immutable Ledger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Distributed P2P Network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How Mining Works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C000"/>
                </a:solidFill>
              </a:rPr>
              <a:t>Byzantine Fault Tolerance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Consensus Protocol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775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499" y="2251075"/>
            <a:ext cx="39948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200" dirty="0"/>
              <a:t>Byzantine Fault Tolerance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76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Byzantine Fault Tolerance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C18AF-410B-42C7-8278-AE6C73B3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136" y="1867590"/>
            <a:ext cx="1048810" cy="10488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530937-9C7E-46B5-B930-DF38DAD76DC4}"/>
              </a:ext>
            </a:extLst>
          </p:cNvPr>
          <p:cNvSpPr/>
          <p:nvPr/>
        </p:nvSpPr>
        <p:spPr>
          <a:xfrm>
            <a:off x="5204013" y="4644268"/>
            <a:ext cx="359036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4A4A4A"/>
                </a:solidFill>
                <a:latin typeface="Proxima Nova"/>
              </a:rPr>
              <a:t>This slide has been designed using resources from Freepik.com</a:t>
            </a:r>
            <a:endParaRPr lang="en-GB" sz="7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0BD9BD-3DD0-4678-9E8E-8D212EC9C65A}"/>
              </a:ext>
            </a:extLst>
          </p:cNvPr>
          <p:cNvGrpSpPr/>
          <p:nvPr/>
        </p:nvGrpSpPr>
        <p:grpSpPr>
          <a:xfrm>
            <a:off x="1698591" y="915926"/>
            <a:ext cx="5166135" cy="3212541"/>
            <a:chOff x="1698591" y="915926"/>
            <a:chExt cx="5166135" cy="3212541"/>
          </a:xfrm>
        </p:grpSpPr>
        <p:pic>
          <p:nvPicPr>
            <p:cNvPr id="7" name="Knight3">
              <a:extLst>
                <a:ext uri="{FF2B5EF4-FFF2-40B4-BE49-F238E27FC236}">
                  <a16:creationId xmlns:a16="http://schemas.microsoft.com/office/drawing/2014/main" id="{3FC108D6-8E2A-419A-B202-08FCB3EFA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80" t="9280" r="3594" b="20785"/>
            <a:stretch/>
          </p:blipFill>
          <p:spPr>
            <a:xfrm rot="21083649">
              <a:off x="2151529" y="3116944"/>
              <a:ext cx="1048871" cy="797082"/>
            </a:xfrm>
            <a:prstGeom prst="rect">
              <a:avLst/>
            </a:prstGeom>
          </p:spPr>
        </p:pic>
        <p:grpSp>
          <p:nvGrpSpPr>
            <p:cNvPr id="17" name="Kinght1">
              <a:extLst>
                <a:ext uri="{FF2B5EF4-FFF2-40B4-BE49-F238E27FC236}">
                  <a16:creationId xmlns:a16="http://schemas.microsoft.com/office/drawing/2014/main" id="{46B1D41E-EC4F-411F-8D6B-98E358668EAC}"/>
                </a:ext>
              </a:extLst>
            </p:cNvPr>
            <p:cNvGrpSpPr/>
            <p:nvPr/>
          </p:nvGrpSpPr>
          <p:grpSpPr>
            <a:xfrm>
              <a:off x="1698591" y="915926"/>
              <a:ext cx="1161366" cy="1094667"/>
              <a:chOff x="1698591" y="915926"/>
              <a:chExt cx="1161366" cy="1094667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E67DB1B0-6C03-46C1-A0F1-D7611DFF2A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380" t="9280" r="3594" b="20785"/>
              <a:stretch/>
            </p:blipFill>
            <p:spPr>
              <a:xfrm>
                <a:off x="1698591" y="1128021"/>
                <a:ext cx="1161366" cy="882572"/>
              </a:xfrm>
              <a:prstGeom prst="rect">
                <a:avLst/>
              </a:prstGeom>
            </p:spPr>
          </p:pic>
          <p:pic>
            <p:nvPicPr>
              <p:cNvPr id="15" name="Graphic 14" descr="Crown">
                <a:extLst>
                  <a:ext uri="{FF2B5EF4-FFF2-40B4-BE49-F238E27FC236}">
                    <a16:creationId xmlns:a16="http://schemas.microsoft.com/office/drawing/2014/main" id="{09C25362-45CF-4527-A4C1-78D90B4B6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33230" y="915926"/>
                <a:ext cx="393964" cy="393964"/>
              </a:xfrm>
              <a:prstGeom prst="rect">
                <a:avLst/>
              </a:prstGeom>
            </p:spPr>
          </p:pic>
        </p:grpSp>
        <p:pic>
          <p:nvPicPr>
            <p:cNvPr id="65" name="Knight4">
              <a:extLst>
                <a:ext uri="{FF2B5EF4-FFF2-40B4-BE49-F238E27FC236}">
                  <a16:creationId xmlns:a16="http://schemas.microsoft.com/office/drawing/2014/main" id="{048820A7-E978-428A-A55A-6F00EE2A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80" t="9280" r="3594" b="20785"/>
            <a:stretch/>
          </p:blipFill>
          <p:spPr>
            <a:xfrm rot="523100" flipH="1">
              <a:off x="5365434" y="3331385"/>
              <a:ext cx="1048871" cy="797082"/>
            </a:xfrm>
            <a:prstGeom prst="rect">
              <a:avLst/>
            </a:prstGeom>
          </p:spPr>
        </p:pic>
        <p:pic>
          <p:nvPicPr>
            <p:cNvPr id="66" name="Knight2">
              <a:extLst>
                <a:ext uri="{FF2B5EF4-FFF2-40B4-BE49-F238E27FC236}">
                  <a16:creationId xmlns:a16="http://schemas.microsoft.com/office/drawing/2014/main" id="{34C8B854-876D-4F3B-8511-6F1CEC734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80" t="9280" r="3594" b="20785"/>
            <a:stretch/>
          </p:blipFill>
          <p:spPr>
            <a:xfrm flipH="1">
              <a:off x="5815855" y="1285558"/>
              <a:ext cx="1048871" cy="797082"/>
            </a:xfrm>
            <a:prstGeom prst="rect">
              <a:avLst/>
            </a:prstGeom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5E38F9-107C-4E9E-BEC2-98B883BD3F40}"/>
              </a:ext>
            </a:extLst>
          </p:cNvPr>
          <p:cNvSpPr/>
          <p:nvPr/>
        </p:nvSpPr>
        <p:spPr>
          <a:xfrm>
            <a:off x="5771310" y="1148671"/>
            <a:ext cx="1264939" cy="1048810"/>
          </a:xfrm>
          <a:prstGeom prst="round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B424"/>
              </a:solidFill>
            </a:endParaRPr>
          </a:p>
        </p:txBody>
      </p:sp>
      <p:cxnSp>
        <p:nvCxnSpPr>
          <p:cNvPr id="110" name="Arr1">
            <a:extLst>
              <a:ext uri="{FF2B5EF4-FFF2-40B4-BE49-F238E27FC236}">
                <a16:creationId xmlns:a16="http://schemas.microsoft.com/office/drawing/2014/main" id="{388BF871-B842-42A0-BBB1-78CDCFBB37C7}"/>
              </a:ext>
            </a:extLst>
          </p:cNvPr>
          <p:cNvCxnSpPr>
            <a:cxnSpLocks/>
          </p:cNvCxnSpPr>
          <p:nvPr/>
        </p:nvCxnSpPr>
        <p:spPr>
          <a:xfrm>
            <a:off x="2859957" y="1489218"/>
            <a:ext cx="2874299" cy="14110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Arr1">
            <a:extLst>
              <a:ext uri="{FF2B5EF4-FFF2-40B4-BE49-F238E27FC236}">
                <a16:creationId xmlns:a16="http://schemas.microsoft.com/office/drawing/2014/main" id="{C195C5C5-DB9B-4B4A-880B-D33E532486BF}"/>
              </a:ext>
            </a:extLst>
          </p:cNvPr>
          <p:cNvCxnSpPr>
            <a:cxnSpLocks/>
          </p:cNvCxnSpPr>
          <p:nvPr/>
        </p:nvCxnSpPr>
        <p:spPr>
          <a:xfrm>
            <a:off x="2748169" y="1955946"/>
            <a:ext cx="2736732" cy="15034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Arr1">
            <a:extLst>
              <a:ext uri="{FF2B5EF4-FFF2-40B4-BE49-F238E27FC236}">
                <a16:creationId xmlns:a16="http://schemas.microsoft.com/office/drawing/2014/main" id="{40D64662-E1B3-49C4-AABA-4DCECAF47A2E}"/>
              </a:ext>
            </a:extLst>
          </p:cNvPr>
          <p:cNvCxnSpPr>
            <a:cxnSpLocks/>
          </p:cNvCxnSpPr>
          <p:nvPr/>
        </p:nvCxnSpPr>
        <p:spPr>
          <a:xfrm>
            <a:off x="2168590" y="2010593"/>
            <a:ext cx="196982" cy="132796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D28B34-D81B-4FC2-AE78-A38E9FB672E2}"/>
              </a:ext>
            </a:extLst>
          </p:cNvPr>
          <p:cNvGrpSpPr/>
          <p:nvPr/>
        </p:nvGrpSpPr>
        <p:grpSpPr>
          <a:xfrm>
            <a:off x="2837685" y="1445132"/>
            <a:ext cx="2955898" cy="225568"/>
            <a:chOff x="2859957" y="1569307"/>
            <a:chExt cx="2955898" cy="225568"/>
          </a:xfrm>
        </p:grpSpPr>
        <p:cxnSp>
          <p:nvCxnSpPr>
            <p:cNvPr id="69" name="Arr1">
              <a:extLst>
                <a:ext uri="{FF2B5EF4-FFF2-40B4-BE49-F238E27FC236}">
                  <a16:creationId xmlns:a16="http://schemas.microsoft.com/office/drawing/2014/main" id="{2404FF68-3C2E-4BA6-8A34-F12F29AC7498}"/>
                </a:ext>
              </a:extLst>
            </p:cNvPr>
            <p:cNvCxnSpPr>
              <a:cxnSpLocks/>
              <a:stCxn id="60" idx="3"/>
              <a:endCxn id="66" idx="3"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Arr1">
              <a:extLst>
                <a:ext uri="{FF2B5EF4-FFF2-40B4-BE49-F238E27FC236}">
                  <a16:creationId xmlns:a16="http://schemas.microsoft.com/office/drawing/2014/main" id="{337BA6EB-B647-4D08-B34F-BFF91791D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4287D87-8385-432E-9A10-75E9E56257A0}"/>
              </a:ext>
            </a:extLst>
          </p:cNvPr>
          <p:cNvGrpSpPr/>
          <p:nvPr/>
        </p:nvGrpSpPr>
        <p:grpSpPr>
          <a:xfrm>
            <a:off x="3093976" y="3547422"/>
            <a:ext cx="2287921" cy="217897"/>
            <a:chOff x="2859957" y="1569307"/>
            <a:chExt cx="2955898" cy="225568"/>
          </a:xfrm>
        </p:grpSpPr>
        <p:cxnSp>
          <p:nvCxnSpPr>
            <p:cNvPr id="88" name="Arr1">
              <a:extLst>
                <a:ext uri="{FF2B5EF4-FFF2-40B4-BE49-F238E27FC236}">
                  <a16:creationId xmlns:a16="http://schemas.microsoft.com/office/drawing/2014/main" id="{D6F64D54-FFD4-4F46-BB50-6FB205AD3D88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Arr1">
              <a:extLst>
                <a:ext uri="{FF2B5EF4-FFF2-40B4-BE49-F238E27FC236}">
                  <a16:creationId xmlns:a16="http://schemas.microsoft.com/office/drawing/2014/main" id="{6332BC02-406A-4AA3-A3CF-13366B43196C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CFA058-09DD-4B9F-8383-9CFFAC7929DA}"/>
              </a:ext>
            </a:extLst>
          </p:cNvPr>
          <p:cNvGrpSpPr/>
          <p:nvPr/>
        </p:nvGrpSpPr>
        <p:grpSpPr>
          <a:xfrm rot="4589745">
            <a:off x="1540311" y="2563461"/>
            <a:ext cx="1449225" cy="233292"/>
            <a:chOff x="2859957" y="1569307"/>
            <a:chExt cx="2955898" cy="225568"/>
          </a:xfrm>
        </p:grpSpPr>
        <p:cxnSp>
          <p:nvCxnSpPr>
            <p:cNvPr id="98" name="Arr1">
              <a:extLst>
                <a:ext uri="{FF2B5EF4-FFF2-40B4-BE49-F238E27FC236}">
                  <a16:creationId xmlns:a16="http://schemas.microsoft.com/office/drawing/2014/main" id="{7B0608AA-8B2B-4B21-A5E4-643FADD56401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Arr1">
              <a:extLst>
                <a:ext uri="{FF2B5EF4-FFF2-40B4-BE49-F238E27FC236}">
                  <a16:creationId xmlns:a16="http://schemas.microsoft.com/office/drawing/2014/main" id="{BDF22B89-C9F4-405A-830A-AEE5BC162777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AB3AED-6545-4D1D-96F8-420E25652E43}"/>
              </a:ext>
            </a:extLst>
          </p:cNvPr>
          <p:cNvGrpSpPr/>
          <p:nvPr/>
        </p:nvGrpSpPr>
        <p:grpSpPr>
          <a:xfrm rot="6159032">
            <a:off x="5520886" y="2695048"/>
            <a:ext cx="1449225" cy="233292"/>
            <a:chOff x="2859957" y="1569307"/>
            <a:chExt cx="2955898" cy="225568"/>
          </a:xfrm>
        </p:grpSpPr>
        <p:cxnSp>
          <p:nvCxnSpPr>
            <p:cNvPr id="102" name="Arr1">
              <a:extLst>
                <a:ext uri="{FF2B5EF4-FFF2-40B4-BE49-F238E27FC236}">
                  <a16:creationId xmlns:a16="http://schemas.microsoft.com/office/drawing/2014/main" id="{00037F70-CC5C-42D1-A480-F8BD5130E95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Arr1">
              <a:extLst>
                <a:ext uri="{FF2B5EF4-FFF2-40B4-BE49-F238E27FC236}">
                  <a16:creationId xmlns:a16="http://schemas.microsoft.com/office/drawing/2014/main" id="{CB7798ED-7143-4D06-B6D0-CB3C873A1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1B1180-1CBB-49CB-991B-F49D7FDDB4B2}"/>
              </a:ext>
            </a:extLst>
          </p:cNvPr>
          <p:cNvGrpSpPr/>
          <p:nvPr/>
        </p:nvGrpSpPr>
        <p:grpSpPr>
          <a:xfrm rot="1620531">
            <a:off x="2638975" y="2545546"/>
            <a:ext cx="2955898" cy="225568"/>
            <a:chOff x="2859957" y="1569307"/>
            <a:chExt cx="2955898" cy="225568"/>
          </a:xfrm>
        </p:grpSpPr>
        <p:cxnSp>
          <p:nvCxnSpPr>
            <p:cNvPr id="108" name="Arr1">
              <a:extLst>
                <a:ext uri="{FF2B5EF4-FFF2-40B4-BE49-F238E27FC236}">
                  <a16:creationId xmlns:a16="http://schemas.microsoft.com/office/drawing/2014/main" id="{EC9F0E60-EE90-437B-94E3-0CCA87476437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Arr1">
              <a:extLst>
                <a:ext uri="{FF2B5EF4-FFF2-40B4-BE49-F238E27FC236}">
                  <a16:creationId xmlns:a16="http://schemas.microsoft.com/office/drawing/2014/main" id="{63B19CAA-5EE6-4B77-8DD7-D71EAB0AC44C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84598A-D9D7-4BB0-BC69-4CD42B6E709F}"/>
              </a:ext>
            </a:extLst>
          </p:cNvPr>
          <p:cNvGrpSpPr/>
          <p:nvPr/>
        </p:nvGrpSpPr>
        <p:grpSpPr>
          <a:xfrm rot="20080162">
            <a:off x="2947456" y="2655561"/>
            <a:ext cx="2955898" cy="225568"/>
            <a:chOff x="2859957" y="1569307"/>
            <a:chExt cx="2955898" cy="225568"/>
          </a:xfrm>
        </p:grpSpPr>
        <p:cxnSp>
          <p:nvCxnSpPr>
            <p:cNvPr id="114" name="Arr1">
              <a:extLst>
                <a:ext uri="{FF2B5EF4-FFF2-40B4-BE49-F238E27FC236}">
                  <a16:creationId xmlns:a16="http://schemas.microsoft.com/office/drawing/2014/main" id="{A1B25A42-022D-47CC-8CC6-5A43ED397B27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Arr1">
              <a:extLst>
                <a:ext uri="{FF2B5EF4-FFF2-40B4-BE49-F238E27FC236}">
                  <a16:creationId xmlns:a16="http://schemas.microsoft.com/office/drawing/2014/main" id="{A7D50EA4-570A-4163-B3C3-832871C67B70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8F189C-B562-4EF1-BF12-B2E2DB11B9C7}"/>
              </a:ext>
            </a:extLst>
          </p:cNvPr>
          <p:cNvGrpSpPr/>
          <p:nvPr/>
        </p:nvGrpSpPr>
        <p:grpSpPr>
          <a:xfrm rot="20080162">
            <a:off x="2931529" y="2653758"/>
            <a:ext cx="2955898" cy="225568"/>
            <a:chOff x="2859957" y="1569307"/>
            <a:chExt cx="2955898" cy="225568"/>
          </a:xfrm>
        </p:grpSpPr>
        <p:cxnSp>
          <p:nvCxnSpPr>
            <p:cNvPr id="117" name="Arr1">
              <a:extLst>
                <a:ext uri="{FF2B5EF4-FFF2-40B4-BE49-F238E27FC236}">
                  <a16:creationId xmlns:a16="http://schemas.microsoft.com/office/drawing/2014/main" id="{5CB41485-765A-478A-B532-F1CAF794AA4B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00206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Arr1">
              <a:extLst>
                <a:ext uri="{FF2B5EF4-FFF2-40B4-BE49-F238E27FC236}">
                  <a16:creationId xmlns:a16="http://schemas.microsoft.com/office/drawing/2014/main" id="{523C1B83-4637-4AA0-96CA-10CED64A1E9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036A78B-62E2-48A9-895D-12B2055F0C4F}"/>
              </a:ext>
            </a:extLst>
          </p:cNvPr>
          <p:cNvGrpSpPr/>
          <p:nvPr/>
        </p:nvGrpSpPr>
        <p:grpSpPr>
          <a:xfrm rot="6159032">
            <a:off x="5514014" y="2698939"/>
            <a:ext cx="1449226" cy="233291"/>
            <a:chOff x="2859956" y="1569308"/>
            <a:chExt cx="2955899" cy="225567"/>
          </a:xfrm>
        </p:grpSpPr>
        <p:cxnSp>
          <p:nvCxnSpPr>
            <p:cNvPr id="120" name="Arr1">
              <a:extLst>
                <a:ext uri="{FF2B5EF4-FFF2-40B4-BE49-F238E27FC236}">
                  <a16:creationId xmlns:a16="http://schemas.microsoft.com/office/drawing/2014/main" id="{DD623712-1611-415E-8A0F-CC3C521702EB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6" y="1569308"/>
              <a:ext cx="2955897" cy="114792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Arr1">
              <a:extLst>
                <a:ext uri="{FF2B5EF4-FFF2-40B4-BE49-F238E27FC236}">
                  <a16:creationId xmlns:a16="http://schemas.microsoft.com/office/drawing/2014/main" id="{9A13B41C-C58B-477F-A067-9F3928185B4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00206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361500-CE84-420E-AD22-00283B5AFBF9}"/>
              </a:ext>
            </a:extLst>
          </p:cNvPr>
          <p:cNvGrpSpPr/>
          <p:nvPr/>
        </p:nvGrpSpPr>
        <p:grpSpPr>
          <a:xfrm>
            <a:off x="3106350" y="3554314"/>
            <a:ext cx="2287921" cy="217897"/>
            <a:chOff x="2859957" y="1569307"/>
            <a:chExt cx="2955898" cy="225568"/>
          </a:xfrm>
        </p:grpSpPr>
        <p:cxnSp>
          <p:nvCxnSpPr>
            <p:cNvPr id="123" name="Arr1">
              <a:extLst>
                <a:ext uri="{FF2B5EF4-FFF2-40B4-BE49-F238E27FC236}">
                  <a16:creationId xmlns:a16="http://schemas.microsoft.com/office/drawing/2014/main" id="{8B4401CE-99E5-467A-8C76-B635813739EC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00206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Arr1">
              <a:extLst>
                <a:ext uri="{FF2B5EF4-FFF2-40B4-BE49-F238E27FC236}">
                  <a16:creationId xmlns:a16="http://schemas.microsoft.com/office/drawing/2014/main" id="{EF974962-7BAD-45F7-A477-AB6673CBB14F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00206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C4D67DDC-6A67-4365-8372-60EBC7286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946" y="1454538"/>
            <a:ext cx="459122" cy="459122"/>
          </a:xfrm>
          <a:prstGeom prst="rect">
            <a:avLst/>
          </a:prstGeom>
        </p:spPr>
      </p:pic>
      <p:pic>
        <p:nvPicPr>
          <p:cNvPr id="125" name="Graphic 124" descr="Checkmark">
            <a:extLst>
              <a:ext uri="{FF2B5EF4-FFF2-40B4-BE49-F238E27FC236}">
                <a16:creationId xmlns:a16="http://schemas.microsoft.com/office/drawing/2014/main" id="{357FCD99-2B9E-4087-ABB6-85FE3F929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6153" y="4124555"/>
            <a:ext cx="459122" cy="459122"/>
          </a:xfrm>
          <a:prstGeom prst="rect">
            <a:avLst/>
          </a:prstGeom>
        </p:spPr>
      </p:pic>
      <p:pic>
        <p:nvPicPr>
          <p:cNvPr id="126" name="Graphic 125" descr="Checkmark">
            <a:extLst>
              <a:ext uri="{FF2B5EF4-FFF2-40B4-BE49-F238E27FC236}">
                <a16:creationId xmlns:a16="http://schemas.microsoft.com/office/drawing/2014/main" id="{51DB6628-DD27-412A-8E22-00B0D4BA29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5165" y="3544262"/>
            <a:ext cx="459122" cy="4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Byzantine Fault Tolerance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C18AF-410B-42C7-8278-AE6C73B3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136" y="1867590"/>
            <a:ext cx="1048810" cy="10488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530937-9C7E-46B5-B930-DF38DAD76DC4}"/>
              </a:ext>
            </a:extLst>
          </p:cNvPr>
          <p:cNvSpPr/>
          <p:nvPr/>
        </p:nvSpPr>
        <p:spPr>
          <a:xfrm>
            <a:off x="5204013" y="4644268"/>
            <a:ext cx="359036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4A4A4A"/>
                </a:solidFill>
                <a:latin typeface="Proxima Nova"/>
              </a:rPr>
              <a:t>This slide has been designed using resources from Freepik.com</a:t>
            </a:r>
            <a:endParaRPr lang="en-GB" sz="7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0BD9BD-3DD0-4678-9E8E-8D212EC9C65A}"/>
              </a:ext>
            </a:extLst>
          </p:cNvPr>
          <p:cNvGrpSpPr/>
          <p:nvPr/>
        </p:nvGrpSpPr>
        <p:grpSpPr>
          <a:xfrm>
            <a:off x="1698591" y="915926"/>
            <a:ext cx="5166135" cy="3212541"/>
            <a:chOff x="1698591" y="915926"/>
            <a:chExt cx="5166135" cy="3212541"/>
          </a:xfrm>
        </p:grpSpPr>
        <p:pic>
          <p:nvPicPr>
            <p:cNvPr id="7" name="Knight3">
              <a:extLst>
                <a:ext uri="{FF2B5EF4-FFF2-40B4-BE49-F238E27FC236}">
                  <a16:creationId xmlns:a16="http://schemas.microsoft.com/office/drawing/2014/main" id="{3FC108D6-8E2A-419A-B202-08FCB3EFA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80" t="9280" r="3594" b="20785"/>
            <a:stretch/>
          </p:blipFill>
          <p:spPr>
            <a:xfrm rot="21083649">
              <a:off x="2151529" y="3116944"/>
              <a:ext cx="1048871" cy="797082"/>
            </a:xfrm>
            <a:prstGeom prst="rect">
              <a:avLst/>
            </a:prstGeom>
          </p:spPr>
        </p:pic>
        <p:grpSp>
          <p:nvGrpSpPr>
            <p:cNvPr id="17" name="Kinght1">
              <a:extLst>
                <a:ext uri="{FF2B5EF4-FFF2-40B4-BE49-F238E27FC236}">
                  <a16:creationId xmlns:a16="http://schemas.microsoft.com/office/drawing/2014/main" id="{46B1D41E-EC4F-411F-8D6B-98E358668EAC}"/>
                </a:ext>
              </a:extLst>
            </p:cNvPr>
            <p:cNvGrpSpPr/>
            <p:nvPr/>
          </p:nvGrpSpPr>
          <p:grpSpPr>
            <a:xfrm>
              <a:off x="1698591" y="915926"/>
              <a:ext cx="1161366" cy="1094667"/>
              <a:chOff x="1698591" y="915926"/>
              <a:chExt cx="1161366" cy="1094667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E67DB1B0-6C03-46C1-A0F1-D7611DFF2A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380" t="9280" r="3594" b="20785"/>
              <a:stretch/>
            </p:blipFill>
            <p:spPr>
              <a:xfrm>
                <a:off x="1698591" y="1128021"/>
                <a:ext cx="1161366" cy="882572"/>
              </a:xfrm>
              <a:prstGeom prst="rect">
                <a:avLst/>
              </a:prstGeom>
            </p:spPr>
          </p:pic>
          <p:pic>
            <p:nvPicPr>
              <p:cNvPr id="15" name="Graphic 14" descr="Crown">
                <a:extLst>
                  <a:ext uri="{FF2B5EF4-FFF2-40B4-BE49-F238E27FC236}">
                    <a16:creationId xmlns:a16="http://schemas.microsoft.com/office/drawing/2014/main" id="{09C25362-45CF-4527-A4C1-78D90B4B6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33230" y="915926"/>
                <a:ext cx="393964" cy="393964"/>
              </a:xfrm>
              <a:prstGeom prst="rect">
                <a:avLst/>
              </a:prstGeom>
            </p:spPr>
          </p:pic>
        </p:grpSp>
        <p:pic>
          <p:nvPicPr>
            <p:cNvPr id="65" name="Knight4">
              <a:extLst>
                <a:ext uri="{FF2B5EF4-FFF2-40B4-BE49-F238E27FC236}">
                  <a16:creationId xmlns:a16="http://schemas.microsoft.com/office/drawing/2014/main" id="{048820A7-E978-428A-A55A-6F00EE2A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80" t="9280" r="3594" b="20785"/>
            <a:stretch/>
          </p:blipFill>
          <p:spPr>
            <a:xfrm rot="523100" flipH="1">
              <a:off x="5365434" y="3331385"/>
              <a:ext cx="1048871" cy="797082"/>
            </a:xfrm>
            <a:prstGeom prst="rect">
              <a:avLst/>
            </a:prstGeom>
          </p:spPr>
        </p:pic>
        <p:pic>
          <p:nvPicPr>
            <p:cNvPr id="66" name="Knight2">
              <a:extLst>
                <a:ext uri="{FF2B5EF4-FFF2-40B4-BE49-F238E27FC236}">
                  <a16:creationId xmlns:a16="http://schemas.microsoft.com/office/drawing/2014/main" id="{34C8B854-876D-4F3B-8511-6F1CEC734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80" t="9280" r="3594" b="20785"/>
            <a:stretch/>
          </p:blipFill>
          <p:spPr>
            <a:xfrm flipH="1">
              <a:off x="5815855" y="1285558"/>
              <a:ext cx="1048871" cy="797082"/>
            </a:xfrm>
            <a:prstGeom prst="rect">
              <a:avLst/>
            </a:prstGeom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5E38F9-107C-4E9E-BEC2-98B883BD3F40}"/>
              </a:ext>
            </a:extLst>
          </p:cNvPr>
          <p:cNvSpPr/>
          <p:nvPr/>
        </p:nvSpPr>
        <p:spPr>
          <a:xfrm>
            <a:off x="1571438" y="903421"/>
            <a:ext cx="1264939" cy="1175948"/>
          </a:xfrm>
          <a:prstGeom prst="round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B424"/>
              </a:solidFill>
            </a:endParaRPr>
          </a:p>
        </p:txBody>
      </p:sp>
      <p:cxnSp>
        <p:nvCxnSpPr>
          <p:cNvPr id="110" name="Arr1">
            <a:extLst>
              <a:ext uri="{FF2B5EF4-FFF2-40B4-BE49-F238E27FC236}">
                <a16:creationId xmlns:a16="http://schemas.microsoft.com/office/drawing/2014/main" id="{388BF871-B842-42A0-BBB1-78CDCFBB37C7}"/>
              </a:ext>
            </a:extLst>
          </p:cNvPr>
          <p:cNvCxnSpPr>
            <a:cxnSpLocks/>
          </p:cNvCxnSpPr>
          <p:nvPr/>
        </p:nvCxnSpPr>
        <p:spPr>
          <a:xfrm>
            <a:off x="2926391" y="1462313"/>
            <a:ext cx="2874299" cy="14110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Arr1">
            <a:extLst>
              <a:ext uri="{FF2B5EF4-FFF2-40B4-BE49-F238E27FC236}">
                <a16:creationId xmlns:a16="http://schemas.microsoft.com/office/drawing/2014/main" id="{C195C5C5-DB9B-4B4A-880B-D33E532486BF}"/>
              </a:ext>
            </a:extLst>
          </p:cNvPr>
          <p:cNvCxnSpPr>
            <a:cxnSpLocks/>
          </p:cNvCxnSpPr>
          <p:nvPr/>
        </p:nvCxnSpPr>
        <p:spPr>
          <a:xfrm>
            <a:off x="2824101" y="1967502"/>
            <a:ext cx="2736732" cy="1503456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Arr1">
            <a:extLst>
              <a:ext uri="{FF2B5EF4-FFF2-40B4-BE49-F238E27FC236}">
                <a16:creationId xmlns:a16="http://schemas.microsoft.com/office/drawing/2014/main" id="{40D64662-E1B3-49C4-AABA-4DCECAF47A2E}"/>
              </a:ext>
            </a:extLst>
          </p:cNvPr>
          <p:cNvCxnSpPr>
            <a:cxnSpLocks/>
          </p:cNvCxnSpPr>
          <p:nvPr/>
        </p:nvCxnSpPr>
        <p:spPr>
          <a:xfrm>
            <a:off x="2176878" y="2114294"/>
            <a:ext cx="196982" cy="132796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D28B34-D81B-4FC2-AE78-A38E9FB672E2}"/>
              </a:ext>
            </a:extLst>
          </p:cNvPr>
          <p:cNvGrpSpPr/>
          <p:nvPr/>
        </p:nvGrpSpPr>
        <p:grpSpPr>
          <a:xfrm>
            <a:off x="2889045" y="1424159"/>
            <a:ext cx="2955898" cy="225568"/>
            <a:chOff x="2859957" y="1569307"/>
            <a:chExt cx="2955898" cy="225568"/>
          </a:xfrm>
        </p:grpSpPr>
        <p:cxnSp>
          <p:nvCxnSpPr>
            <p:cNvPr id="69" name="Arr1">
              <a:extLst>
                <a:ext uri="{FF2B5EF4-FFF2-40B4-BE49-F238E27FC236}">
                  <a16:creationId xmlns:a16="http://schemas.microsoft.com/office/drawing/2014/main" id="{2404FF68-3C2E-4BA6-8A34-F12F29AC7498}"/>
                </a:ext>
              </a:extLst>
            </p:cNvPr>
            <p:cNvCxnSpPr>
              <a:cxnSpLocks/>
              <a:stCxn id="60" idx="3"/>
              <a:endCxn id="66" idx="3"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Arr1">
              <a:extLst>
                <a:ext uri="{FF2B5EF4-FFF2-40B4-BE49-F238E27FC236}">
                  <a16:creationId xmlns:a16="http://schemas.microsoft.com/office/drawing/2014/main" id="{337BA6EB-B647-4D08-B34F-BFF91791D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4287D87-8385-432E-9A10-75E9E56257A0}"/>
              </a:ext>
            </a:extLst>
          </p:cNvPr>
          <p:cNvGrpSpPr/>
          <p:nvPr/>
        </p:nvGrpSpPr>
        <p:grpSpPr>
          <a:xfrm>
            <a:off x="3093976" y="3547422"/>
            <a:ext cx="2287921" cy="217897"/>
            <a:chOff x="2859957" y="1569307"/>
            <a:chExt cx="2955898" cy="225568"/>
          </a:xfrm>
        </p:grpSpPr>
        <p:cxnSp>
          <p:nvCxnSpPr>
            <p:cNvPr id="88" name="Arr1">
              <a:extLst>
                <a:ext uri="{FF2B5EF4-FFF2-40B4-BE49-F238E27FC236}">
                  <a16:creationId xmlns:a16="http://schemas.microsoft.com/office/drawing/2014/main" id="{D6F64D54-FFD4-4F46-BB50-6FB205AD3D88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Arr1">
              <a:extLst>
                <a:ext uri="{FF2B5EF4-FFF2-40B4-BE49-F238E27FC236}">
                  <a16:creationId xmlns:a16="http://schemas.microsoft.com/office/drawing/2014/main" id="{6332BC02-406A-4AA3-A3CF-13366B43196C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CFA058-09DD-4B9F-8383-9CFFAC7929DA}"/>
              </a:ext>
            </a:extLst>
          </p:cNvPr>
          <p:cNvGrpSpPr/>
          <p:nvPr/>
        </p:nvGrpSpPr>
        <p:grpSpPr>
          <a:xfrm rot="4589745">
            <a:off x="1545290" y="2649247"/>
            <a:ext cx="1449225" cy="233292"/>
            <a:chOff x="2859957" y="1569307"/>
            <a:chExt cx="2955898" cy="225568"/>
          </a:xfrm>
        </p:grpSpPr>
        <p:cxnSp>
          <p:nvCxnSpPr>
            <p:cNvPr id="98" name="Arr1">
              <a:extLst>
                <a:ext uri="{FF2B5EF4-FFF2-40B4-BE49-F238E27FC236}">
                  <a16:creationId xmlns:a16="http://schemas.microsoft.com/office/drawing/2014/main" id="{7B0608AA-8B2B-4B21-A5E4-643FADD56401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Arr1">
              <a:extLst>
                <a:ext uri="{FF2B5EF4-FFF2-40B4-BE49-F238E27FC236}">
                  <a16:creationId xmlns:a16="http://schemas.microsoft.com/office/drawing/2014/main" id="{BDF22B89-C9F4-405A-830A-AEE5BC162777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AB3AED-6545-4D1D-96F8-420E25652E43}"/>
              </a:ext>
            </a:extLst>
          </p:cNvPr>
          <p:cNvGrpSpPr/>
          <p:nvPr/>
        </p:nvGrpSpPr>
        <p:grpSpPr>
          <a:xfrm rot="6159032">
            <a:off x="5520886" y="2695048"/>
            <a:ext cx="1449225" cy="233292"/>
            <a:chOff x="2859957" y="1569307"/>
            <a:chExt cx="2955898" cy="225568"/>
          </a:xfrm>
        </p:grpSpPr>
        <p:cxnSp>
          <p:nvCxnSpPr>
            <p:cNvPr id="102" name="Arr1">
              <a:extLst>
                <a:ext uri="{FF2B5EF4-FFF2-40B4-BE49-F238E27FC236}">
                  <a16:creationId xmlns:a16="http://schemas.microsoft.com/office/drawing/2014/main" id="{00037F70-CC5C-42D1-A480-F8BD5130E95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Arr1">
              <a:extLst>
                <a:ext uri="{FF2B5EF4-FFF2-40B4-BE49-F238E27FC236}">
                  <a16:creationId xmlns:a16="http://schemas.microsoft.com/office/drawing/2014/main" id="{CB7798ED-7143-4D06-B6D0-CB3C873A1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1B1180-1CBB-49CB-991B-F49D7FDDB4B2}"/>
              </a:ext>
            </a:extLst>
          </p:cNvPr>
          <p:cNvGrpSpPr/>
          <p:nvPr/>
        </p:nvGrpSpPr>
        <p:grpSpPr>
          <a:xfrm rot="1620531">
            <a:off x="2638975" y="2545546"/>
            <a:ext cx="2955898" cy="225568"/>
            <a:chOff x="2859957" y="1569307"/>
            <a:chExt cx="2955898" cy="225568"/>
          </a:xfrm>
        </p:grpSpPr>
        <p:cxnSp>
          <p:nvCxnSpPr>
            <p:cNvPr id="108" name="Arr1">
              <a:extLst>
                <a:ext uri="{FF2B5EF4-FFF2-40B4-BE49-F238E27FC236}">
                  <a16:creationId xmlns:a16="http://schemas.microsoft.com/office/drawing/2014/main" id="{EC9F0E60-EE90-437B-94E3-0CCA87476437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Arr1">
              <a:extLst>
                <a:ext uri="{FF2B5EF4-FFF2-40B4-BE49-F238E27FC236}">
                  <a16:creationId xmlns:a16="http://schemas.microsoft.com/office/drawing/2014/main" id="{63B19CAA-5EE6-4B77-8DD7-D71EAB0AC44C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84598A-D9D7-4BB0-BC69-4CD42B6E709F}"/>
              </a:ext>
            </a:extLst>
          </p:cNvPr>
          <p:cNvGrpSpPr/>
          <p:nvPr/>
        </p:nvGrpSpPr>
        <p:grpSpPr>
          <a:xfrm rot="20080162">
            <a:off x="2947456" y="2655561"/>
            <a:ext cx="2955898" cy="225568"/>
            <a:chOff x="2859957" y="1569307"/>
            <a:chExt cx="2955898" cy="225568"/>
          </a:xfrm>
        </p:grpSpPr>
        <p:cxnSp>
          <p:nvCxnSpPr>
            <p:cNvPr id="114" name="Arr1">
              <a:extLst>
                <a:ext uri="{FF2B5EF4-FFF2-40B4-BE49-F238E27FC236}">
                  <a16:creationId xmlns:a16="http://schemas.microsoft.com/office/drawing/2014/main" id="{A1B25A42-022D-47CC-8CC6-5A43ED397B27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Arr1">
              <a:extLst>
                <a:ext uri="{FF2B5EF4-FFF2-40B4-BE49-F238E27FC236}">
                  <a16:creationId xmlns:a16="http://schemas.microsoft.com/office/drawing/2014/main" id="{A7D50EA4-570A-4163-B3C3-832871C67B70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8F189C-B562-4EF1-BF12-B2E2DB11B9C7}"/>
              </a:ext>
            </a:extLst>
          </p:cNvPr>
          <p:cNvGrpSpPr/>
          <p:nvPr/>
        </p:nvGrpSpPr>
        <p:grpSpPr>
          <a:xfrm rot="20080162">
            <a:off x="2923760" y="2655493"/>
            <a:ext cx="2955898" cy="225568"/>
            <a:chOff x="2859957" y="1569307"/>
            <a:chExt cx="2955898" cy="225568"/>
          </a:xfrm>
        </p:grpSpPr>
        <p:cxnSp>
          <p:nvCxnSpPr>
            <p:cNvPr id="117" name="Arr1">
              <a:extLst>
                <a:ext uri="{FF2B5EF4-FFF2-40B4-BE49-F238E27FC236}">
                  <a16:creationId xmlns:a16="http://schemas.microsoft.com/office/drawing/2014/main" id="{5CB41485-765A-478A-B532-F1CAF794AA4B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00206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Arr1">
              <a:extLst>
                <a:ext uri="{FF2B5EF4-FFF2-40B4-BE49-F238E27FC236}">
                  <a16:creationId xmlns:a16="http://schemas.microsoft.com/office/drawing/2014/main" id="{523C1B83-4637-4AA0-96CA-10CED64A1E9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00206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036A78B-62E2-48A9-895D-12B2055F0C4F}"/>
              </a:ext>
            </a:extLst>
          </p:cNvPr>
          <p:cNvGrpSpPr/>
          <p:nvPr/>
        </p:nvGrpSpPr>
        <p:grpSpPr>
          <a:xfrm rot="6159032">
            <a:off x="5514997" y="2695049"/>
            <a:ext cx="1449226" cy="233289"/>
            <a:chOff x="2859956" y="1569308"/>
            <a:chExt cx="2955899" cy="225565"/>
          </a:xfrm>
        </p:grpSpPr>
        <p:cxnSp>
          <p:nvCxnSpPr>
            <p:cNvPr id="120" name="Arr1">
              <a:extLst>
                <a:ext uri="{FF2B5EF4-FFF2-40B4-BE49-F238E27FC236}">
                  <a16:creationId xmlns:a16="http://schemas.microsoft.com/office/drawing/2014/main" id="{DD623712-1611-415E-8A0F-CC3C521702EB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6" y="1569308"/>
              <a:ext cx="2955897" cy="114792"/>
            </a:xfrm>
            <a:prstGeom prst="straightConnector1">
              <a:avLst/>
            </a:prstGeom>
            <a:ln w="28575" cmpd="sng">
              <a:solidFill>
                <a:srgbClr val="00206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Arr1">
              <a:extLst>
                <a:ext uri="{FF2B5EF4-FFF2-40B4-BE49-F238E27FC236}">
                  <a16:creationId xmlns:a16="http://schemas.microsoft.com/office/drawing/2014/main" id="{9A13B41C-C58B-477F-A067-9F3928185B4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6" y="1680081"/>
              <a:ext cx="2955899" cy="114792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361500-CE84-420E-AD22-00283B5AFBF9}"/>
              </a:ext>
            </a:extLst>
          </p:cNvPr>
          <p:cNvGrpSpPr/>
          <p:nvPr/>
        </p:nvGrpSpPr>
        <p:grpSpPr>
          <a:xfrm>
            <a:off x="3120029" y="3554314"/>
            <a:ext cx="2287921" cy="217897"/>
            <a:chOff x="2859957" y="1569307"/>
            <a:chExt cx="2955898" cy="225568"/>
          </a:xfrm>
        </p:grpSpPr>
        <p:cxnSp>
          <p:nvCxnSpPr>
            <p:cNvPr id="123" name="Arr1">
              <a:extLst>
                <a:ext uri="{FF2B5EF4-FFF2-40B4-BE49-F238E27FC236}">
                  <a16:creationId xmlns:a16="http://schemas.microsoft.com/office/drawing/2014/main" id="{8B4401CE-99E5-467A-8C76-B635813739EC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569307"/>
              <a:ext cx="2955898" cy="114792"/>
            </a:xfrm>
            <a:prstGeom prst="straightConnector1">
              <a:avLst/>
            </a:prstGeom>
            <a:ln w="28575" cmpd="sng">
              <a:solidFill>
                <a:srgbClr val="00206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Arr1">
              <a:extLst>
                <a:ext uri="{FF2B5EF4-FFF2-40B4-BE49-F238E27FC236}">
                  <a16:creationId xmlns:a16="http://schemas.microsoft.com/office/drawing/2014/main" id="{EF974962-7BAD-45F7-A477-AB6673CBB14F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57" y="1680083"/>
              <a:ext cx="2955898" cy="114792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C4D67DDC-6A67-4365-8372-60EBC7286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9195" y="1448455"/>
            <a:ext cx="459122" cy="459122"/>
          </a:xfrm>
          <a:prstGeom prst="rect">
            <a:avLst/>
          </a:prstGeom>
        </p:spPr>
      </p:pic>
      <p:pic>
        <p:nvPicPr>
          <p:cNvPr id="125" name="Graphic 124" descr="Checkmark">
            <a:extLst>
              <a:ext uri="{FF2B5EF4-FFF2-40B4-BE49-F238E27FC236}">
                <a16:creationId xmlns:a16="http://schemas.microsoft.com/office/drawing/2014/main" id="{357FCD99-2B9E-4087-ABB6-85FE3F929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7255" y="4089945"/>
            <a:ext cx="459122" cy="459122"/>
          </a:xfrm>
          <a:prstGeom prst="rect">
            <a:avLst/>
          </a:prstGeom>
        </p:spPr>
      </p:pic>
      <p:pic>
        <p:nvPicPr>
          <p:cNvPr id="126" name="Graphic 125" descr="Checkmark">
            <a:extLst>
              <a:ext uri="{FF2B5EF4-FFF2-40B4-BE49-F238E27FC236}">
                <a16:creationId xmlns:a16="http://schemas.microsoft.com/office/drawing/2014/main" id="{51DB6628-DD27-412A-8E22-00B0D4BA29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5165" y="3544262"/>
            <a:ext cx="459122" cy="4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Topics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768927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What is a Blockchain?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Hash Cryptography (SHA256)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Immutable Ledger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Distributed P2P Network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How Mining Works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C000"/>
                </a:solidFill>
              </a:rPr>
              <a:t>Consensus Protocol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3993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Consensus Protocol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D2103D-974F-416E-9952-F4BB37E5244A}"/>
              </a:ext>
            </a:extLst>
          </p:cNvPr>
          <p:cNvGrpSpPr/>
          <p:nvPr/>
        </p:nvGrpSpPr>
        <p:grpSpPr>
          <a:xfrm>
            <a:off x="624167" y="963684"/>
            <a:ext cx="6629388" cy="3580812"/>
            <a:chOff x="624167" y="963684"/>
            <a:chExt cx="6629388" cy="3580812"/>
          </a:xfrm>
        </p:grpSpPr>
        <p:pic>
          <p:nvPicPr>
            <p:cNvPr id="5" name="Graphic 4" descr="Internet">
              <a:extLst>
                <a:ext uri="{FF2B5EF4-FFF2-40B4-BE49-F238E27FC236}">
                  <a16:creationId xmlns:a16="http://schemas.microsoft.com/office/drawing/2014/main" id="{819E1E4C-886E-45C3-BA0F-08DA167B8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2738" y="963684"/>
              <a:ext cx="777142" cy="777142"/>
            </a:xfrm>
            <a:prstGeom prst="rect">
              <a:avLst/>
            </a:prstGeom>
          </p:spPr>
        </p:pic>
        <p:pic>
          <p:nvPicPr>
            <p:cNvPr id="107" name="Graphic 106" descr="Internet">
              <a:extLst>
                <a:ext uri="{FF2B5EF4-FFF2-40B4-BE49-F238E27FC236}">
                  <a16:creationId xmlns:a16="http://schemas.microsoft.com/office/drawing/2014/main" id="{57B6D0F8-CA79-4845-A4EE-F39E591E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4167" y="2725267"/>
              <a:ext cx="777142" cy="777142"/>
            </a:xfrm>
            <a:prstGeom prst="rect">
              <a:avLst/>
            </a:prstGeom>
          </p:spPr>
        </p:pic>
        <p:pic>
          <p:nvPicPr>
            <p:cNvPr id="108" name="Graphic 107" descr="Internet">
              <a:extLst>
                <a:ext uri="{FF2B5EF4-FFF2-40B4-BE49-F238E27FC236}">
                  <a16:creationId xmlns:a16="http://schemas.microsoft.com/office/drawing/2014/main" id="{57A224AF-617D-45E3-A0AC-C22178CF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31319" y="1695706"/>
              <a:ext cx="777142" cy="777142"/>
            </a:xfrm>
            <a:prstGeom prst="rect">
              <a:avLst/>
            </a:prstGeom>
          </p:spPr>
        </p:pic>
        <p:pic>
          <p:nvPicPr>
            <p:cNvPr id="109" name="Graphic 108" descr="Internet">
              <a:extLst>
                <a:ext uri="{FF2B5EF4-FFF2-40B4-BE49-F238E27FC236}">
                  <a16:creationId xmlns:a16="http://schemas.microsoft.com/office/drawing/2014/main" id="{D4B7ED8E-9D20-4313-892B-5C469BFD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15481" y="1000989"/>
              <a:ext cx="777142" cy="777142"/>
            </a:xfrm>
            <a:prstGeom prst="rect">
              <a:avLst/>
            </a:prstGeom>
          </p:spPr>
        </p:pic>
        <p:pic>
          <p:nvPicPr>
            <p:cNvPr id="110" name="Graphic 109" descr="Internet">
              <a:extLst>
                <a:ext uri="{FF2B5EF4-FFF2-40B4-BE49-F238E27FC236}">
                  <a16:creationId xmlns:a16="http://schemas.microsoft.com/office/drawing/2014/main" id="{44E3C175-7C07-4E68-B9A1-A215899A0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1388" y="2857350"/>
              <a:ext cx="777142" cy="777142"/>
            </a:xfrm>
            <a:prstGeom prst="rect">
              <a:avLst/>
            </a:prstGeom>
          </p:spPr>
        </p:pic>
        <p:pic>
          <p:nvPicPr>
            <p:cNvPr id="111" name="Graphic 110" descr="Internet">
              <a:extLst>
                <a:ext uri="{FF2B5EF4-FFF2-40B4-BE49-F238E27FC236}">
                  <a16:creationId xmlns:a16="http://schemas.microsoft.com/office/drawing/2014/main" id="{75D135D0-2662-4806-AA3E-D3399BBC1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76413" y="3767354"/>
              <a:ext cx="777142" cy="777142"/>
            </a:xfrm>
            <a:prstGeom prst="rect">
              <a:avLst/>
            </a:prstGeom>
          </p:spPr>
        </p:pic>
        <p:pic>
          <p:nvPicPr>
            <p:cNvPr id="112" name="Graphic 111" descr="Internet">
              <a:extLst>
                <a:ext uri="{FF2B5EF4-FFF2-40B4-BE49-F238E27FC236}">
                  <a16:creationId xmlns:a16="http://schemas.microsoft.com/office/drawing/2014/main" id="{BC9CEB40-A41B-46BB-8143-FF0FF74D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1378" y="3583046"/>
              <a:ext cx="777142" cy="777142"/>
            </a:xfrm>
            <a:prstGeom prst="rect">
              <a:avLst/>
            </a:prstGeom>
          </p:spPr>
        </p:pic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A43A2A8-DD20-4A2F-9E01-79DEABDD4941}"/>
              </a:ext>
            </a:extLst>
          </p:cNvPr>
          <p:cNvGrpSpPr/>
          <p:nvPr/>
        </p:nvGrpSpPr>
        <p:grpSpPr>
          <a:xfrm>
            <a:off x="828972" y="1667407"/>
            <a:ext cx="6798653" cy="2939343"/>
            <a:chOff x="828972" y="1667407"/>
            <a:chExt cx="6798653" cy="2939343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5DBEECF-2854-4A11-9F05-26FEC9A7DAEA}"/>
                </a:ext>
              </a:extLst>
            </p:cNvPr>
            <p:cNvGrpSpPr/>
            <p:nvPr/>
          </p:nvGrpSpPr>
          <p:grpSpPr>
            <a:xfrm>
              <a:off x="2665978" y="4299352"/>
              <a:ext cx="1003435" cy="141474"/>
              <a:chOff x="2665978" y="4299352"/>
              <a:chExt cx="1003435" cy="141474"/>
            </a:xfrm>
          </p:grpSpPr>
          <p:sp>
            <p:nvSpPr>
              <p:cNvPr id="61" name="Block2">
                <a:extLst>
                  <a:ext uri="{FF2B5EF4-FFF2-40B4-BE49-F238E27FC236}">
                    <a16:creationId xmlns:a16="http://schemas.microsoft.com/office/drawing/2014/main" id="{1FF509FD-3210-40DB-8184-2B1E50A8EF99}"/>
                  </a:ext>
                </a:extLst>
              </p:cNvPr>
              <p:cNvSpPr/>
              <p:nvPr/>
            </p:nvSpPr>
            <p:spPr>
              <a:xfrm>
                <a:off x="2665978" y="429935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63" name="Link1">
                <a:extLst>
                  <a:ext uri="{FF2B5EF4-FFF2-40B4-BE49-F238E27FC236}">
                    <a16:creationId xmlns:a16="http://schemas.microsoft.com/office/drawing/2014/main" id="{76C0960C-9272-4D2A-9E04-4C1B6AD5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45493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62" name="Block2">
                <a:extLst>
                  <a:ext uri="{FF2B5EF4-FFF2-40B4-BE49-F238E27FC236}">
                    <a16:creationId xmlns:a16="http://schemas.microsoft.com/office/drawing/2014/main" id="{9B0A9F19-94DC-420A-BFCA-2A6AA8EF3046}"/>
                  </a:ext>
                </a:extLst>
              </p:cNvPr>
              <p:cNvSpPr/>
              <p:nvPr/>
            </p:nvSpPr>
            <p:spPr>
              <a:xfrm>
                <a:off x="2947249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95" name="Link1">
                <a:extLst>
                  <a:ext uri="{FF2B5EF4-FFF2-40B4-BE49-F238E27FC236}">
                    <a16:creationId xmlns:a16="http://schemas.microsoft.com/office/drawing/2014/main" id="{864BC0BB-E224-40B4-AAD9-184BB5FEF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126764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96" name="Block2">
                <a:extLst>
                  <a:ext uri="{FF2B5EF4-FFF2-40B4-BE49-F238E27FC236}">
                    <a16:creationId xmlns:a16="http://schemas.microsoft.com/office/drawing/2014/main" id="{0B1BABB5-0A73-4BD9-9393-81BD1161AC38}"/>
                  </a:ext>
                </a:extLst>
              </p:cNvPr>
              <p:cNvSpPr/>
              <p:nvPr/>
            </p:nvSpPr>
            <p:spPr>
              <a:xfrm>
                <a:off x="3228520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97" name="Link1">
                <a:extLst>
                  <a:ext uri="{FF2B5EF4-FFF2-40B4-BE49-F238E27FC236}">
                    <a16:creationId xmlns:a16="http://schemas.microsoft.com/office/drawing/2014/main" id="{DE406D81-70EA-411B-9379-2012080AF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408035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98" name="Block2">
                <a:extLst>
                  <a:ext uri="{FF2B5EF4-FFF2-40B4-BE49-F238E27FC236}">
                    <a16:creationId xmlns:a16="http://schemas.microsoft.com/office/drawing/2014/main" id="{16D5867F-F7D4-4DE5-B028-899F0387BD53}"/>
                  </a:ext>
                </a:extLst>
              </p:cNvPr>
              <p:cNvSpPr/>
              <p:nvPr/>
            </p:nvSpPr>
            <p:spPr>
              <a:xfrm>
                <a:off x="3509791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972860E-443A-4423-9272-4FD0F057FD9E}"/>
                </a:ext>
              </a:extLst>
            </p:cNvPr>
            <p:cNvGrpSpPr/>
            <p:nvPr/>
          </p:nvGrpSpPr>
          <p:grpSpPr>
            <a:xfrm>
              <a:off x="828972" y="3427764"/>
              <a:ext cx="1003435" cy="141474"/>
              <a:chOff x="828972" y="3427764"/>
              <a:chExt cx="1003435" cy="14147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DEF7D28-7988-4EB8-91F5-F962CD7D54B2}"/>
                  </a:ext>
                </a:extLst>
              </p:cNvPr>
              <p:cNvGrpSpPr/>
              <p:nvPr/>
            </p:nvGrpSpPr>
            <p:grpSpPr>
              <a:xfrm>
                <a:off x="828972" y="3427764"/>
                <a:ext cx="823920" cy="141474"/>
                <a:chOff x="828972" y="3427764"/>
                <a:chExt cx="823920" cy="141474"/>
              </a:xfrm>
            </p:grpSpPr>
            <p:sp>
              <p:nvSpPr>
                <p:cNvPr id="170" name="Block2">
                  <a:extLst>
                    <a:ext uri="{FF2B5EF4-FFF2-40B4-BE49-F238E27FC236}">
                      <a16:creationId xmlns:a16="http://schemas.microsoft.com/office/drawing/2014/main" id="{9E927DB3-EB8A-418E-99D0-615E4282BD0B}"/>
                    </a:ext>
                  </a:extLst>
                </p:cNvPr>
                <p:cNvSpPr/>
                <p:nvPr/>
              </p:nvSpPr>
              <p:spPr>
                <a:xfrm>
                  <a:off x="828972" y="3427765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1" name="Link1">
                  <a:extLst>
                    <a:ext uri="{FF2B5EF4-FFF2-40B4-BE49-F238E27FC236}">
                      <a16:creationId xmlns:a16="http://schemas.microsoft.com/office/drawing/2014/main" id="{90531F5E-70CE-4CCB-B03D-3A533F4D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008487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3" name="Block2">
                  <a:extLst>
                    <a:ext uri="{FF2B5EF4-FFF2-40B4-BE49-F238E27FC236}">
                      <a16:creationId xmlns:a16="http://schemas.microsoft.com/office/drawing/2014/main" id="{5A4A00AE-41EC-4C95-9633-D3D9B3E519AF}"/>
                    </a:ext>
                  </a:extLst>
                </p:cNvPr>
                <p:cNvSpPr/>
                <p:nvPr/>
              </p:nvSpPr>
              <p:spPr>
                <a:xfrm>
                  <a:off x="1110243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4" name="Link1">
                  <a:extLst>
                    <a:ext uri="{FF2B5EF4-FFF2-40B4-BE49-F238E27FC236}">
                      <a16:creationId xmlns:a16="http://schemas.microsoft.com/office/drawing/2014/main" id="{8CF50A55-4384-46C5-BB84-9D26FB09C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289758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5" name="Block2">
                  <a:extLst>
                    <a:ext uri="{FF2B5EF4-FFF2-40B4-BE49-F238E27FC236}">
                      <a16:creationId xmlns:a16="http://schemas.microsoft.com/office/drawing/2014/main" id="{FE5FCD5B-F13D-48E6-B96E-C3D36218BDF9}"/>
                    </a:ext>
                  </a:extLst>
                </p:cNvPr>
                <p:cNvSpPr/>
                <p:nvPr/>
              </p:nvSpPr>
              <p:spPr>
                <a:xfrm>
                  <a:off x="1391514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6" name="Link1">
                  <a:extLst>
                    <a:ext uri="{FF2B5EF4-FFF2-40B4-BE49-F238E27FC236}">
                      <a16:creationId xmlns:a16="http://schemas.microsoft.com/office/drawing/2014/main" id="{5309CDD3-3B7A-4624-8E14-13513308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571029" y="3462597"/>
                  <a:ext cx="81863" cy="81863"/>
                </a:xfrm>
                <a:prstGeom prst="rect">
                  <a:avLst/>
                </a:prstGeom>
              </p:spPr>
            </p:pic>
          </p:grpSp>
          <p:sp>
            <p:nvSpPr>
              <p:cNvPr id="177" name="Block2">
                <a:extLst>
                  <a:ext uri="{FF2B5EF4-FFF2-40B4-BE49-F238E27FC236}">
                    <a16:creationId xmlns:a16="http://schemas.microsoft.com/office/drawing/2014/main" id="{E3741D95-8C49-47AB-8B09-0926F0E2E2FB}"/>
                  </a:ext>
                </a:extLst>
              </p:cNvPr>
              <p:cNvSpPr/>
              <p:nvPr/>
            </p:nvSpPr>
            <p:spPr>
              <a:xfrm>
                <a:off x="1672785" y="3427764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DEAA9BA8-8BAF-4476-8D50-4A8A3E0ED546}"/>
                </a:ext>
              </a:extLst>
            </p:cNvPr>
            <p:cNvGrpSpPr/>
            <p:nvPr/>
          </p:nvGrpSpPr>
          <p:grpSpPr>
            <a:xfrm>
              <a:off x="1206150" y="1667407"/>
              <a:ext cx="1003435" cy="141474"/>
              <a:chOff x="1206150" y="1667407"/>
              <a:chExt cx="1003435" cy="141474"/>
            </a:xfrm>
          </p:grpSpPr>
          <p:sp>
            <p:nvSpPr>
              <p:cNvPr id="186" name="Block2">
                <a:extLst>
                  <a:ext uri="{FF2B5EF4-FFF2-40B4-BE49-F238E27FC236}">
                    <a16:creationId xmlns:a16="http://schemas.microsoft.com/office/drawing/2014/main" id="{1C2206DB-918C-4B04-BA08-C9E7175AC60A}"/>
                  </a:ext>
                </a:extLst>
              </p:cNvPr>
              <p:cNvSpPr/>
              <p:nvPr/>
            </p:nvSpPr>
            <p:spPr>
              <a:xfrm>
                <a:off x="1206150" y="1667408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7" name="Link1">
                <a:extLst>
                  <a:ext uri="{FF2B5EF4-FFF2-40B4-BE49-F238E27FC236}">
                    <a16:creationId xmlns:a16="http://schemas.microsoft.com/office/drawing/2014/main" id="{3B4AA6F7-4BE6-4B52-B610-5183A8956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385665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88" name="Block2">
                <a:extLst>
                  <a:ext uri="{FF2B5EF4-FFF2-40B4-BE49-F238E27FC236}">
                    <a16:creationId xmlns:a16="http://schemas.microsoft.com/office/drawing/2014/main" id="{7EF3ABFC-593B-4CA9-8962-A9B070AF3C5D}"/>
                  </a:ext>
                </a:extLst>
              </p:cNvPr>
              <p:cNvSpPr/>
              <p:nvPr/>
            </p:nvSpPr>
            <p:spPr>
              <a:xfrm>
                <a:off x="1487421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9" name="Link1">
                <a:extLst>
                  <a:ext uri="{FF2B5EF4-FFF2-40B4-BE49-F238E27FC236}">
                    <a16:creationId xmlns:a16="http://schemas.microsoft.com/office/drawing/2014/main" id="{73F94062-1FDB-4E94-8529-B9D8DABF8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666936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0" name="Block2">
                <a:extLst>
                  <a:ext uri="{FF2B5EF4-FFF2-40B4-BE49-F238E27FC236}">
                    <a16:creationId xmlns:a16="http://schemas.microsoft.com/office/drawing/2014/main" id="{3E0F2484-03DF-481B-9B88-321BDCC621B1}"/>
                  </a:ext>
                </a:extLst>
              </p:cNvPr>
              <p:cNvSpPr/>
              <p:nvPr/>
            </p:nvSpPr>
            <p:spPr>
              <a:xfrm>
                <a:off x="1768692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91" name="Link1">
                <a:extLst>
                  <a:ext uri="{FF2B5EF4-FFF2-40B4-BE49-F238E27FC236}">
                    <a16:creationId xmlns:a16="http://schemas.microsoft.com/office/drawing/2014/main" id="{8E793D2B-119A-4C4F-93E6-514CCE8E6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48207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2" name="Block2">
                <a:extLst>
                  <a:ext uri="{FF2B5EF4-FFF2-40B4-BE49-F238E27FC236}">
                    <a16:creationId xmlns:a16="http://schemas.microsoft.com/office/drawing/2014/main" id="{4D13BE14-53A4-4EF7-9E38-F332C313AF32}"/>
                  </a:ext>
                </a:extLst>
              </p:cNvPr>
              <p:cNvSpPr/>
              <p:nvPr/>
            </p:nvSpPr>
            <p:spPr>
              <a:xfrm>
                <a:off x="2049963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CB4F8AD-C001-46BD-998C-EC8D532FCBEF}"/>
                </a:ext>
              </a:extLst>
            </p:cNvPr>
            <p:cNvGrpSpPr/>
            <p:nvPr/>
          </p:nvGrpSpPr>
          <p:grpSpPr>
            <a:xfrm>
              <a:off x="3572115" y="2388142"/>
              <a:ext cx="1003435" cy="141474"/>
              <a:chOff x="3572115" y="2388142"/>
              <a:chExt cx="1003435" cy="141474"/>
            </a:xfrm>
          </p:grpSpPr>
          <p:sp>
            <p:nvSpPr>
              <p:cNvPr id="201" name="Block2">
                <a:extLst>
                  <a:ext uri="{FF2B5EF4-FFF2-40B4-BE49-F238E27FC236}">
                    <a16:creationId xmlns:a16="http://schemas.microsoft.com/office/drawing/2014/main" id="{8E8C4380-4301-4BA7-93A7-D1FD70E66808}"/>
                  </a:ext>
                </a:extLst>
              </p:cNvPr>
              <p:cNvSpPr/>
              <p:nvPr/>
            </p:nvSpPr>
            <p:spPr>
              <a:xfrm>
                <a:off x="3572115" y="238814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2" name="Link1">
                <a:extLst>
                  <a:ext uri="{FF2B5EF4-FFF2-40B4-BE49-F238E27FC236}">
                    <a16:creationId xmlns:a16="http://schemas.microsoft.com/office/drawing/2014/main" id="{49326B6F-74BD-4226-A1F3-538DCC187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751630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3" name="Block2">
                <a:extLst>
                  <a:ext uri="{FF2B5EF4-FFF2-40B4-BE49-F238E27FC236}">
                    <a16:creationId xmlns:a16="http://schemas.microsoft.com/office/drawing/2014/main" id="{FFC92A48-FBB2-4AD6-BD52-EBB027CE4FB9}"/>
                  </a:ext>
                </a:extLst>
              </p:cNvPr>
              <p:cNvSpPr/>
              <p:nvPr/>
            </p:nvSpPr>
            <p:spPr>
              <a:xfrm>
                <a:off x="3853386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4" name="Link1">
                <a:extLst>
                  <a:ext uri="{FF2B5EF4-FFF2-40B4-BE49-F238E27FC236}">
                    <a16:creationId xmlns:a16="http://schemas.microsoft.com/office/drawing/2014/main" id="{1C0DF4D2-8FE8-4EC1-BFC7-535529B8B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032901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5" name="Block2">
                <a:extLst>
                  <a:ext uri="{FF2B5EF4-FFF2-40B4-BE49-F238E27FC236}">
                    <a16:creationId xmlns:a16="http://schemas.microsoft.com/office/drawing/2014/main" id="{69849EF5-3DBA-4442-B546-1F3F3BAE1321}"/>
                  </a:ext>
                </a:extLst>
              </p:cNvPr>
              <p:cNvSpPr/>
              <p:nvPr/>
            </p:nvSpPr>
            <p:spPr>
              <a:xfrm>
                <a:off x="4134657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6" name="Link1">
                <a:extLst>
                  <a:ext uri="{FF2B5EF4-FFF2-40B4-BE49-F238E27FC236}">
                    <a16:creationId xmlns:a16="http://schemas.microsoft.com/office/drawing/2014/main" id="{1430F815-CB72-467D-8E0A-CBFDED63B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314172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7" name="Block2">
                <a:extLst>
                  <a:ext uri="{FF2B5EF4-FFF2-40B4-BE49-F238E27FC236}">
                    <a16:creationId xmlns:a16="http://schemas.microsoft.com/office/drawing/2014/main" id="{88137231-B323-4330-A278-7DEA5132F199}"/>
                  </a:ext>
                </a:extLst>
              </p:cNvPr>
              <p:cNvSpPr/>
              <p:nvPr/>
            </p:nvSpPr>
            <p:spPr>
              <a:xfrm>
                <a:off x="4415928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528C81C7-63C0-46E1-A52C-680B4ED2A983}"/>
                </a:ext>
              </a:extLst>
            </p:cNvPr>
            <p:cNvGrpSpPr/>
            <p:nvPr/>
          </p:nvGrpSpPr>
          <p:grpSpPr>
            <a:xfrm>
              <a:off x="4636661" y="3537752"/>
              <a:ext cx="1003435" cy="141474"/>
              <a:chOff x="4636661" y="3537752"/>
              <a:chExt cx="1003435" cy="141474"/>
            </a:xfrm>
          </p:grpSpPr>
          <p:sp>
            <p:nvSpPr>
              <p:cNvPr id="216" name="Block2">
                <a:extLst>
                  <a:ext uri="{FF2B5EF4-FFF2-40B4-BE49-F238E27FC236}">
                    <a16:creationId xmlns:a16="http://schemas.microsoft.com/office/drawing/2014/main" id="{CDA25EA2-8FED-4CC2-B19C-DA812096985D}"/>
                  </a:ext>
                </a:extLst>
              </p:cNvPr>
              <p:cNvSpPr/>
              <p:nvPr/>
            </p:nvSpPr>
            <p:spPr>
              <a:xfrm>
                <a:off x="4636661" y="353775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7" name="Link1">
                <a:extLst>
                  <a:ext uri="{FF2B5EF4-FFF2-40B4-BE49-F238E27FC236}">
                    <a16:creationId xmlns:a16="http://schemas.microsoft.com/office/drawing/2014/main" id="{5EA3B8E1-7415-4B8A-B420-6ECE18734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816176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18" name="Block2">
                <a:extLst>
                  <a:ext uri="{FF2B5EF4-FFF2-40B4-BE49-F238E27FC236}">
                    <a16:creationId xmlns:a16="http://schemas.microsoft.com/office/drawing/2014/main" id="{56BE53DB-855C-49AE-BD48-2ADC9D850D35}"/>
                  </a:ext>
                </a:extLst>
              </p:cNvPr>
              <p:cNvSpPr/>
              <p:nvPr/>
            </p:nvSpPr>
            <p:spPr>
              <a:xfrm>
                <a:off x="4917932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9" name="Link1">
                <a:extLst>
                  <a:ext uri="{FF2B5EF4-FFF2-40B4-BE49-F238E27FC236}">
                    <a16:creationId xmlns:a16="http://schemas.microsoft.com/office/drawing/2014/main" id="{20F4ED58-4DDE-41FD-B166-6B49B5A65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097447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0" name="Block2">
                <a:extLst>
                  <a:ext uri="{FF2B5EF4-FFF2-40B4-BE49-F238E27FC236}">
                    <a16:creationId xmlns:a16="http://schemas.microsoft.com/office/drawing/2014/main" id="{B37F7C83-6473-4C8C-B0AB-45C4DF962E25}"/>
                  </a:ext>
                </a:extLst>
              </p:cNvPr>
              <p:cNvSpPr/>
              <p:nvPr/>
            </p:nvSpPr>
            <p:spPr>
              <a:xfrm>
                <a:off x="5199203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21" name="Link1">
                <a:extLst>
                  <a:ext uri="{FF2B5EF4-FFF2-40B4-BE49-F238E27FC236}">
                    <a16:creationId xmlns:a16="http://schemas.microsoft.com/office/drawing/2014/main" id="{F4BF110A-0DF9-4F66-BDE6-29BE1DC66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378718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2" name="Block2">
                <a:extLst>
                  <a:ext uri="{FF2B5EF4-FFF2-40B4-BE49-F238E27FC236}">
                    <a16:creationId xmlns:a16="http://schemas.microsoft.com/office/drawing/2014/main" id="{C84CBDCC-5BB4-4A7A-9F41-F718071D1086}"/>
                  </a:ext>
                </a:extLst>
              </p:cNvPr>
              <p:cNvSpPr/>
              <p:nvPr/>
            </p:nvSpPr>
            <p:spPr>
              <a:xfrm>
                <a:off x="5480474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B628633-3ECA-4F39-A928-3D219248635A}"/>
                </a:ext>
              </a:extLst>
            </p:cNvPr>
            <p:cNvGrpSpPr/>
            <p:nvPr/>
          </p:nvGrpSpPr>
          <p:grpSpPr>
            <a:xfrm>
              <a:off x="6624190" y="4465276"/>
              <a:ext cx="1003435" cy="141474"/>
              <a:chOff x="6624190" y="4465276"/>
              <a:chExt cx="1003435" cy="141474"/>
            </a:xfrm>
          </p:grpSpPr>
          <p:sp>
            <p:nvSpPr>
              <p:cNvPr id="231" name="Block2">
                <a:extLst>
                  <a:ext uri="{FF2B5EF4-FFF2-40B4-BE49-F238E27FC236}">
                    <a16:creationId xmlns:a16="http://schemas.microsoft.com/office/drawing/2014/main" id="{CC73D58D-CEFB-47D3-AE44-4C99C6420210}"/>
                  </a:ext>
                </a:extLst>
              </p:cNvPr>
              <p:cNvSpPr/>
              <p:nvPr/>
            </p:nvSpPr>
            <p:spPr>
              <a:xfrm>
                <a:off x="6624190" y="446527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2" name="Link1">
                <a:extLst>
                  <a:ext uri="{FF2B5EF4-FFF2-40B4-BE49-F238E27FC236}">
                    <a16:creationId xmlns:a16="http://schemas.microsoft.com/office/drawing/2014/main" id="{2340D9FE-616B-4224-A126-69BD1D06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803705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3" name="Block2">
                <a:extLst>
                  <a:ext uri="{FF2B5EF4-FFF2-40B4-BE49-F238E27FC236}">
                    <a16:creationId xmlns:a16="http://schemas.microsoft.com/office/drawing/2014/main" id="{D042B37A-5280-45A5-BEBA-1DCF66DC7714}"/>
                  </a:ext>
                </a:extLst>
              </p:cNvPr>
              <p:cNvSpPr/>
              <p:nvPr/>
            </p:nvSpPr>
            <p:spPr>
              <a:xfrm>
                <a:off x="6905461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4" name="Link1">
                <a:extLst>
                  <a:ext uri="{FF2B5EF4-FFF2-40B4-BE49-F238E27FC236}">
                    <a16:creationId xmlns:a16="http://schemas.microsoft.com/office/drawing/2014/main" id="{71471A91-0CE2-466C-8E4A-8FA57B658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084976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5" name="Block2">
                <a:extLst>
                  <a:ext uri="{FF2B5EF4-FFF2-40B4-BE49-F238E27FC236}">
                    <a16:creationId xmlns:a16="http://schemas.microsoft.com/office/drawing/2014/main" id="{08A2E56B-52DB-409E-9979-453A547548BF}"/>
                  </a:ext>
                </a:extLst>
              </p:cNvPr>
              <p:cNvSpPr/>
              <p:nvPr/>
            </p:nvSpPr>
            <p:spPr>
              <a:xfrm>
                <a:off x="7186732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6" name="Link1">
                <a:extLst>
                  <a:ext uri="{FF2B5EF4-FFF2-40B4-BE49-F238E27FC236}">
                    <a16:creationId xmlns:a16="http://schemas.microsoft.com/office/drawing/2014/main" id="{B8D66C41-EF08-4C4A-933C-0C8A6C05C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366247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7" name="Block2">
                <a:extLst>
                  <a:ext uri="{FF2B5EF4-FFF2-40B4-BE49-F238E27FC236}">
                    <a16:creationId xmlns:a16="http://schemas.microsoft.com/office/drawing/2014/main" id="{93995275-F1F4-4F5F-ADBE-A9DE6E1D903B}"/>
                  </a:ext>
                </a:extLst>
              </p:cNvPr>
              <p:cNvSpPr/>
              <p:nvPr/>
            </p:nvSpPr>
            <p:spPr>
              <a:xfrm>
                <a:off x="7468003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4592EC1-3701-44B6-9FBD-EA744CD0F2E2}"/>
                </a:ext>
              </a:extLst>
            </p:cNvPr>
            <p:cNvGrpSpPr/>
            <p:nvPr/>
          </p:nvGrpSpPr>
          <p:grpSpPr>
            <a:xfrm>
              <a:off x="6246304" y="1693110"/>
              <a:ext cx="1003435" cy="141474"/>
              <a:chOff x="6246304" y="1693110"/>
              <a:chExt cx="1003435" cy="141474"/>
            </a:xfrm>
          </p:grpSpPr>
          <p:sp>
            <p:nvSpPr>
              <p:cNvPr id="246" name="Block2">
                <a:extLst>
                  <a:ext uri="{FF2B5EF4-FFF2-40B4-BE49-F238E27FC236}">
                    <a16:creationId xmlns:a16="http://schemas.microsoft.com/office/drawing/2014/main" id="{07E2AF3B-4274-4DC3-B01D-7A59578E2B80}"/>
                  </a:ext>
                </a:extLst>
              </p:cNvPr>
              <p:cNvSpPr/>
              <p:nvPr/>
            </p:nvSpPr>
            <p:spPr>
              <a:xfrm>
                <a:off x="6246304" y="1693111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7" name="Link1">
                <a:extLst>
                  <a:ext uri="{FF2B5EF4-FFF2-40B4-BE49-F238E27FC236}">
                    <a16:creationId xmlns:a16="http://schemas.microsoft.com/office/drawing/2014/main" id="{E562E464-BAE7-4A34-B13A-AEA3B7937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425819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48" name="Block2">
                <a:extLst>
                  <a:ext uri="{FF2B5EF4-FFF2-40B4-BE49-F238E27FC236}">
                    <a16:creationId xmlns:a16="http://schemas.microsoft.com/office/drawing/2014/main" id="{A6E3471A-C2D1-4384-9FAC-54E22C22A7C6}"/>
                  </a:ext>
                </a:extLst>
              </p:cNvPr>
              <p:cNvSpPr/>
              <p:nvPr/>
            </p:nvSpPr>
            <p:spPr>
              <a:xfrm>
                <a:off x="6527575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9" name="Link1">
                <a:extLst>
                  <a:ext uri="{FF2B5EF4-FFF2-40B4-BE49-F238E27FC236}">
                    <a16:creationId xmlns:a16="http://schemas.microsoft.com/office/drawing/2014/main" id="{8CC43AEF-A65B-4831-BD0B-E215E2C30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707090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0" name="Block2">
                <a:extLst>
                  <a:ext uri="{FF2B5EF4-FFF2-40B4-BE49-F238E27FC236}">
                    <a16:creationId xmlns:a16="http://schemas.microsoft.com/office/drawing/2014/main" id="{575CD43A-ECCE-4E4D-B6F3-E1949B0BF1ED}"/>
                  </a:ext>
                </a:extLst>
              </p:cNvPr>
              <p:cNvSpPr/>
              <p:nvPr/>
            </p:nvSpPr>
            <p:spPr>
              <a:xfrm>
                <a:off x="6808846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51" name="Link1">
                <a:extLst>
                  <a:ext uri="{FF2B5EF4-FFF2-40B4-BE49-F238E27FC236}">
                    <a16:creationId xmlns:a16="http://schemas.microsoft.com/office/drawing/2014/main" id="{C6450343-F134-4502-9F31-D38A09A5B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988361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2" name="Block2">
                <a:extLst>
                  <a:ext uri="{FF2B5EF4-FFF2-40B4-BE49-F238E27FC236}">
                    <a16:creationId xmlns:a16="http://schemas.microsoft.com/office/drawing/2014/main" id="{2BF32D39-89C3-460D-8FBA-AB8DAC6A42FA}"/>
                  </a:ext>
                </a:extLst>
              </p:cNvPr>
              <p:cNvSpPr/>
              <p:nvPr/>
            </p:nvSpPr>
            <p:spPr>
              <a:xfrm>
                <a:off x="7090117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7F2F244-829F-4AAB-B3FA-CA2AE32EC09A}"/>
              </a:ext>
            </a:extLst>
          </p:cNvPr>
          <p:cNvGrpSpPr/>
          <p:nvPr/>
        </p:nvGrpSpPr>
        <p:grpSpPr>
          <a:xfrm>
            <a:off x="1012738" y="1202345"/>
            <a:ext cx="5852246" cy="2769272"/>
            <a:chOff x="1012738" y="1202345"/>
            <a:chExt cx="5852246" cy="276927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C754DB-8E57-4B28-AC45-2D7674A3C3E3}"/>
                </a:ext>
              </a:extLst>
            </p:cNvPr>
            <p:cNvCxnSpPr>
              <a:cxnSpLocks/>
              <a:stCxn id="5" idx="3"/>
              <a:endCxn id="108" idx="1"/>
            </p:cNvCxnSpPr>
            <p:nvPr/>
          </p:nvCxnSpPr>
          <p:spPr>
            <a:xfrm>
              <a:off x="1789880" y="1352255"/>
              <a:ext cx="1641439" cy="73202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24E866D-BE7A-4CF0-AC3D-3825CFC9D577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1012738" y="1705993"/>
              <a:ext cx="227454" cy="1019274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AEE493-0EE5-496C-959C-D586EC0B5888}"/>
                </a:ext>
              </a:extLst>
            </p:cNvPr>
            <p:cNvCxnSpPr>
              <a:cxnSpLocks/>
              <a:stCxn id="112" idx="0"/>
            </p:cNvCxnSpPr>
            <p:nvPr/>
          </p:nvCxnSpPr>
          <p:spPr>
            <a:xfrm flipH="1" flipV="1">
              <a:off x="1594427" y="1736918"/>
              <a:ext cx="1245522" cy="184612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B3473C0-ABF3-44C0-A0DC-A68139B03309}"/>
                </a:ext>
              </a:extLst>
            </p:cNvPr>
            <p:cNvCxnSpPr>
              <a:cxnSpLocks/>
              <a:stCxn id="112" idx="1"/>
              <a:endCxn id="107" idx="2"/>
            </p:cNvCxnSpPr>
            <p:nvPr/>
          </p:nvCxnSpPr>
          <p:spPr>
            <a:xfrm flipH="1" flipV="1">
              <a:off x="1012738" y="3502409"/>
              <a:ext cx="1438640" cy="46920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92D892A-86DC-41CD-B3FA-78D054164E55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 flipV="1">
              <a:off x="4208461" y="1389560"/>
              <a:ext cx="1907020" cy="694717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DA0497-0961-4A98-9302-C3D35713F326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33" y="2446845"/>
              <a:ext cx="642353" cy="508121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C8D7256-2ECC-4640-98B3-F0E704FC5E33}"/>
                </a:ext>
              </a:extLst>
            </p:cNvPr>
            <p:cNvCxnSpPr>
              <a:cxnSpLocks/>
              <a:stCxn id="112" idx="3"/>
              <a:endCxn id="110" idx="1"/>
            </p:cNvCxnSpPr>
            <p:nvPr/>
          </p:nvCxnSpPr>
          <p:spPr>
            <a:xfrm flipV="1">
              <a:off x="3228520" y="3245921"/>
              <a:ext cx="1252868" cy="72569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D67A5C-3061-41B2-9278-377FCA9D0CA7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1401309" y="2457132"/>
              <a:ext cx="2030010" cy="65670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4EDD564-8A7A-4C6A-AC0F-3577CB243ED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530" y="3312940"/>
              <a:ext cx="1232232" cy="649287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4006392-4DB1-4032-A39E-9B8F7AF46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5412" y="1778132"/>
              <a:ext cx="1252868" cy="107921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4DFABB5-FE06-499F-9156-83EBD1D9F25C}"/>
                </a:ext>
              </a:extLst>
            </p:cNvPr>
            <p:cNvCxnSpPr>
              <a:cxnSpLocks/>
              <a:stCxn id="109" idx="2"/>
              <a:endCxn id="111" idx="0"/>
            </p:cNvCxnSpPr>
            <p:nvPr/>
          </p:nvCxnSpPr>
          <p:spPr>
            <a:xfrm>
              <a:off x="6504052" y="1778131"/>
              <a:ext cx="360932" cy="1989223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9F2373E6-1198-47CC-9637-8954141EF73F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73" y="1202345"/>
              <a:ext cx="4305708" cy="4131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96C447-38CB-4706-94D4-806B30E6A3DB}"/>
              </a:ext>
            </a:extLst>
          </p:cNvPr>
          <p:cNvGrpSpPr/>
          <p:nvPr/>
        </p:nvGrpSpPr>
        <p:grpSpPr>
          <a:xfrm>
            <a:off x="2226468" y="1310922"/>
            <a:ext cx="370334" cy="487757"/>
            <a:chOff x="2226468" y="1310922"/>
            <a:chExt cx="370334" cy="4877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77CD29B-47E3-4809-84EF-AEC49A02E3AA}"/>
                </a:ext>
              </a:extLst>
            </p:cNvPr>
            <p:cNvGrpSpPr/>
            <p:nvPr/>
          </p:nvGrpSpPr>
          <p:grpSpPr>
            <a:xfrm>
              <a:off x="2234202" y="1310922"/>
              <a:ext cx="362600" cy="487757"/>
              <a:chOff x="2234202" y="1310922"/>
              <a:chExt cx="362600" cy="487757"/>
            </a:xfrm>
          </p:grpSpPr>
          <p:sp>
            <p:nvSpPr>
              <p:cNvPr id="274" name="Block2">
                <a:extLst>
                  <a:ext uri="{FF2B5EF4-FFF2-40B4-BE49-F238E27FC236}">
                    <a16:creationId xmlns:a16="http://schemas.microsoft.com/office/drawing/2014/main" id="{AA7CD334-EC8A-4A44-9965-AC52398DE9E3}"/>
                  </a:ext>
                </a:extLst>
              </p:cNvPr>
              <p:cNvSpPr/>
              <p:nvPr/>
            </p:nvSpPr>
            <p:spPr>
              <a:xfrm>
                <a:off x="2325960" y="165720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84" name="Picture 283">
                <a:extLst>
                  <a:ext uri="{FF2B5EF4-FFF2-40B4-BE49-F238E27FC236}">
                    <a16:creationId xmlns:a16="http://schemas.microsoft.com/office/drawing/2014/main" id="{F9EF2E32-3229-464A-A1A1-AFC4DFD50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4202" y="1310922"/>
                <a:ext cx="362600" cy="362600"/>
              </a:xfrm>
              <a:prstGeom prst="rect">
                <a:avLst/>
              </a:prstGeom>
            </p:spPr>
          </p:pic>
        </p:grpSp>
        <p:pic>
          <p:nvPicPr>
            <p:cNvPr id="195" name="Link1">
              <a:extLst>
                <a:ext uri="{FF2B5EF4-FFF2-40B4-BE49-F238E27FC236}">
                  <a16:creationId xmlns:a16="http://schemas.microsoft.com/office/drawing/2014/main" id="{F8F72FFC-9D32-479A-BE67-76FBEBA6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226468" y="1695706"/>
              <a:ext cx="81863" cy="8186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CCE6B-770A-4E1F-A5BA-C227687BFAAE}"/>
              </a:ext>
            </a:extLst>
          </p:cNvPr>
          <p:cNvGrpSpPr/>
          <p:nvPr/>
        </p:nvGrpSpPr>
        <p:grpSpPr>
          <a:xfrm>
            <a:off x="1856991" y="3425921"/>
            <a:ext cx="261378" cy="141473"/>
            <a:chOff x="1723429" y="3580164"/>
            <a:chExt cx="261378" cy="141473"/>
          </a:xfrm>
        </p:grpSpPr>
        <p:pic>
          <p:nvPicPr>
            <p:cNvPr id="196" name="Link1">
              <a:extLst>
                <a:ext uri="{FF2B5EF4-FFF2-40B4-BE49-F238E27FC236}">
                  <a16:creationId xmlns:a16="http://schemas.microsoft.com/office/drawing/2014/main" id="{7BE928FE-64C3-4972-A183-4297EBB16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723429" y="3614997"/>
              <a:ext cx="81863" cy="81863"/>
            </a:xfrm>
            <a:prstGeom prst="rect">
              <a:avLst/>
            </a:prstGeom>
          </p:spPr>
        </p:pic>
        <p:sp>
          <p:nvSpPr>
            <p:cNvPr id="197" name="Block2">
              <a:extLst>
                <a:ext uri="{FF2B5EF4-FFF2-40B4-BE49-F238E27FC236}">
                  <a16:creationId xmlns:a16="http://schemas.microsoft.com/office/drawing/2014/main" id="{86820169-2F34-444B-ADBA-374879B8891E}"/>
                </a:ext>
              </a:extLst>
            </p:cNvPr>
            <p:cNvSpPr/>
            <p:nvPr/>
          </p:nvSpPr>
          <p:spPr>
            <a:xfrm>
              <a:off x="1825185" y="3580164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F0"/>
            </a:solidFill>
            <a:ln w="127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81B1EC-CF25-4205-A8D4-1182726EC120}"/>
              </a:ext>
            </a:extLst>
          </p:cNvPr>
          <p:cNvGrpSpPr/>
          <p:nvPr/>
        </p:nvGrpSpPr>
        <p:grpSpPr>
          <a:xfrm>
            <a:off x="7277078" y="1698842"/>
            <a:ext cx="261378" cy="141473"/>
            <a:chOff x="1723429" y="3580164"/>
            <a:chExt cx="261378" cy="141473"/>
          </a:xfrm>
        </p:grpSpPr>
        <p:pic>
          <p:nvPicPr>
            <p:cNvPr id="199" name="Link1">
              <a:extLst>
                <a:ext uri="{FF2B5EF4-FFF2-40B4-BE49-F238E27FC236}">
                  <a16:creationId xmlns:a16="http://schemas.microsoft.com/office/drawing/2014/main" id="{91E4408C-F81E-4791-9934-D00BB978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723429" y="3614997"/>
              <a:ext cx="81863" cy="81863"/>
            </a:xfrm>
            <a:prstGeom prst="rect">
              <a:avLst/>
            </a:prstGeom>
          </p:spPr>
        </p:pic>
        <p:sp>
          <p:nvSpPr>
            <p:cNvPr id="200" name="Block2">
              <a:extLst>
                <a:ext uri="{FF2B5EF4-FFF2-40B4-BE49-F238E27FC236}">
                  <a16:creationId xmlns:a16="http://schemas.microsoft.com/office/drawing/2014/main" id="{52DF5A3F-A7F3-4742-A9CC-AFBAA27A8982}"/>
                </a:ext>
              </a:extLst>
            </p:cNvPr>
            <p:cNvSpPr/>
            <p:nvPr/>
          </p:nvSpPr>
          <p:spPr>
            <a:xfrm>
              <a:off x="1825185" y="3580164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086DBB-F1DF-46B0-A7AA-22DD9C6FD699}"/>
              </a:ext>
            </a:extLst>
          </p:cNvPr>
          <p:cNvSpPr txBox="1"/>
          <p:nvPr/>
        </p:nvSpPr>
        <p:spPr>
          <a:xfrm>
            <a:off x="7084976" y="2565494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Proof-of-Work (POW)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9D7E616-0CB2-483B-8CFD-BC3CE966E360}"/>
              </a:ext>
            </a:extLst>
          </p:cNvPr>
          <p:cNvSpPr txBox="1"/>
          <p:nvPr/>
        </p:nvSpPr>
        <p:spPr>
          <a:xfrm>
            <a:off x="7084976" y="2800047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Proof-of-Stake (POS)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F966092-A388-45AA-863A-4391C1400927}"/>
              </a:ext>
            </a:extLst>
          </p:cNvPr>
          <p:cNvSpPr txBox="1"/>
          <p:nvPr/>
        </p:nvSpPr>
        <p:spPr>
          <a:xfrm>
            <a:off x="7084976" y="302792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2624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62" grpId="0"/>
      <p:bldP spid="262" grpId="1"/>
      <p:bldP spid="263" grpId="0"/>
      <p:bldP spid="26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How Mining Works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3" name="Block">
            <a:extLst>
              <a:ext uri="{FF2B5EF4-FFF2-40B4-BE49-F238E27FC236}">
                <a16:creationId xmlns:a16="http://schemas.microsoft.com/office/drawing/2014/main" id="{E73C88C7-4050-4B6C-9501-018E7A408E3E}"/>
              </a:ext>
            </a:extLst>
          </p:cNvPr>
          <p:cNvGrpSpPr/>
          <p:nvPr/>
        </p:nvGrpSpPr>
        <p:grpSpPr>
          <a:xfrm>
            <a:off x="5881954" y="1044414"/>
            <a:ext cx="2843766" cy="3633912"/>
            <a:chOff x="5881954" y="1044414"/>
            <a:chExt cx="2843766" cy="3633912"/>
          </a:xfrm>
        </p:grpSpPr>
        <p:sp>
          <p:nvSpPr>
            <p:cNvPr id="11" name="Block">
              <a:extLst>
                <a:ext uri="{FF2B5EF4-FFF2-40B4-BE49-F238E27FC236}">
                  <a16:creationId xmlns:a16="http://schemas.microsoft.com/office/drawing/2014/main" id="{3B4366A8-54BE-409F-A505-6C61AF6FC42F}"/>
                </a:ext>
              </a:extLst>
            </p:cNvPr>
            <p:cNvSpPr/>
            <p:nvPr/>
          </p:nvSpPr>
          <p:spPr>
            <a:xfrm>
              <a:off x="5925879" y="1341250"/>
              <a:ext cx="2799841" cy="3337076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24B36-2410-4FDA-95F9-764D494156C2}"/>
                </a:ext>
              </a:extLst>
            </p:cNvPr>
            <p:cNvSpPr txBox="1"/>
            <p:nvPr/>
          </p:nvSpPr>
          <p:spPr>
            <a:xfrm>
              <a:off x="5881954" y="1044414"/>
              <a:ext cx="1371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rPr>
                <a:t>All Possible Hashes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CDAE87-F693-4085-A38D-ADB908CC7BC0}"/>
                </a:ext>
              </a:extLst>
            </p:cNvPr>
            <p:cNvSpPr txBox="1"/>
            <p:nvPr/>
          </p:nvSpPr>
          <p:spPr>
            <a:xfrm>
              <a:off x="6933696" y="1372561"/>
              <a:ext cx="784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Largest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F4900-3BF0-4373-AB60-E50343267FEE}"/>
                </a:ext>
              </a:extLst>
            </p:cNvPr>
            <p:cNvSpPr txBox="1"/>
            <p:nvPr/>
          </p:nvSpPr>
          <p:spPr>
            <a:xfrm>
              <a:off x="6894040" y="4314362"/>
              <a:ext cx="86351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Smallest</a:t>
              </a:r>
            </a:p>
          </p:txBody>
        </p: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0E265B36-AA62-4C0C-9768-59AF5F48116E}"/>
              </a:ext>
            </a:extLst>
          </p:cNvPr>
          <p:cNvSpPr/>
          <p:nvPr/>
        </p:nvSpPr>
        <p:spPr>
          <a:xfrm>
            <a:off x="5791200" y="4063860"/>
            <a:ext cx="323604" cy="614466"/>
          </a:xfrm>
          <a:prstGeom prst="up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F46A13-F822-422D-B1DC-52B974133E8F}"/>
              </a:ext>
            </a:extLst>
          </p:cNvPr>
          <p:cNvCxnSpPr>
            <a:cxnSpLocks/>
          </p:cNvCxnSpPr>
          <p:nvPr/>
        </p:nvCxnSpPr>
        <p:spPr>
          <a:xfrm>
            <a:off x="5803053" y="4020315"/>
            <a:ext cx="3080822" cy="0"/>
          </a:xfrm>
          <a:prstGeom prst="line">
            <a:avLst/>
          </a:prstGeom>
          <a:ln w="444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62155B-D145-433E-B997-2F9E8EE1EDEE}"/>
              </a:ext>
            </a:extLst>
          </p:cNvPr>
          <p:cNvSpPr txBox="1"/>
          <p:nvPr/>
        </p:nvSpPr>
        <p:spPr>
          <a:xfrm>
            <a:off x="7066541" y="3771411"/>
            <a:ext cx="578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Target</a:t>
            </a:r>
          </a:p>
        </p:txBody>
      </p:sp>
      <p:sp>
        <p:nvSpPr>
          <p:cNvPr id="58" name="Dec3">
            <a:extLst>
              <a:ext uri="{FF2B5EF4-FFF2-40B4-BE49-F238E27FC236}">
                <a16:creationId xmlns:a16="http://schemas.microsoft.com/office/drawing/2014/main" id="{8F6FEEC7-591A-4450-904F-D855E709F9EC}"/>
              </a:ext>
            </a:extLst>
          </p:cNvPr>
          <p:cNvSpPr txBox="1"/>
          <p:nvPr/>
        </p:nvSpPr>
        <p:spPr>
          <a:xfrm>
            <a:off x="1060571" y="4183557"/>
            <a:ext cx="3951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Target is expressed with leading zeros e.g. ‘0000’</a:t>
            </a:r>
          </a:p>
        </p:txBody>
      </p:sp>
      <p:sp>
        <p:nvSpPr>
          <p:cNvPr id="32" name="Block2">
            <a:extLst>
              <a:ext uri="{FF2B5EF4-FFF2-40B4-BE49-F238E27FC236}">
                <a16:creationId xmlns:a16="http://schemas.microsoft.com/office/drawing/2014/main" id="{7206FF8F-FBA4-4054-8823-6B9C65E1A8B2}"/>
              </a:ext>
            </a:extLst>
          </p:cNvPr>
          <p:cNvSpPr/>
          <p:nvPr/>
        </p:nvSpPr>
        <p:spPr>
          <a:xfrm>
            <a:off x="1422232" y="1169380"/>
            <a:ext cx="2904408" cy="2702027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36" name="Link1">
            <a:extLst>
              <a:ext uri="{FF2B5EF4-FFF2-40B4-BE49-F238E27FC236}">
                <a16:creationId xmlns:a16="http://schemas.microsoft.com/office/drawing/2014/main" id="{03F250FC-DCEE-4F6B-A33B-32AED9BF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4297" y="2102924"/>
            <a:ext cx="803853" cy="6999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8EE510-D021-47B7-AD8C-A46624766947}"/>
              </a:ext>
            </a:extLst>
          </p:cNvPr>
          <p:cNvCxnSpPr>
            <a:cxnSpLocks/>
          </p:cNvCxnSpPr>
          <p:nvPr/>
        </p:nvCxnSpPr>
        <p:spPr>
          <a:xfrm>
            <a:off x="1422232" y="1481463"/>
            <a:ext cx="2904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5D16BA-F20F-42B6-9C0C-3AF162BCC50B}"/>
              </a:ext>
            </a:extLst>
          </p:cNvPr>
          <p:cNvCxnSpPr>
            <a:cxnSpLocks/>
          </p:cNvCxnSpPr>
          <p:nvPr/>
        </p:nvCxnSpPr>
        <p:spPr>
          <a:xfrm>
            <a:off x="1422232" y="3551494"/>
            <a:ext cx="2904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8E7D97-F961-4A24-8C75-196FA6CDE35D}"/>
              </a:ext>
            </a:extLst>
          </p:cNvPr>
          <p:cNvCxnSpPr>
            <a:cxnSpLocks/>
          </p:cNvCxnSpPr>
          <p:nvPr/>
        </p:nvCxnSpPr>
        <p:spPr>
          <a:xfrm>
            <a:off x="1422232" y="3237853"/>
            <a:ext cx="2904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9786F9-D975-435D-A71C-487609E3513F}"/>
              </a:ext>
            </a:extLst>
          </p:cNvPr>
          <p:cNvSpPr txBox="1"/>
          <p:nvPr/>
        </p:nvSpPr>
        <p:spPr>
          <a:xfrm>
            <a:off x="1534551" y="1200072"/>
            <a:ext cx="949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Block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</a:rPr>
              <a:t>#5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1D56A0-B2A6-4E01-BBCA-058101D1CE91}"/>
              </a:ext>
            </a:extLst>
          </p:cNvPr>
          <p:cNvSpPr txBox="1"/>
          <p:nvPr/>
        </p:nvSpPr>
        <p:spPr>
          <a:xfrm>
            <a:off x="1534551" y="1552830"/>
            <a:ext cx="26797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Data:</a:t>
            </a:r>
          </a:p>
          <a:p>
            <a:pPr>
              <a:spcBef>
                <a:spcPts val="600"/>
              </a:spcBef>
            </a:pP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Alice </a:t>
            </a: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 Bob 100 bitcoins</a:t>
            </a:r>
          </a:p>
          <a:p>
            <a:pPr>
              <a:spcBef>
                <a:spcPts val="600"/>
              </a:spcBef>
            </a:pP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Caren  John 500 bitcoins</a:t>
            </a:r>
          </a:p>
          <a:p>
            <a:pPr>
              <a:spcBef>
                <a:spcPts val="600"/>
              </a:spcBef>
            </a:pPr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Bob  John 50 bitcoins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3EE492-B9F1-4187-8426-E94F699B0C99}"/>
              </a:ext>
            </a:extLst>
          </p:cNvPr>
          <p:cNvSpPr txBox="1"/>
          <p:nvPr/>
        </p:nvSpPr>
        <p:spPr>
          <a:xfrm>
            <a:off x="1534551" y="3264243"/>
            <a:ext cx="272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Prev. Hash:    0000FA8713C1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730AC9-FF5A-4C47-916A-19B528F76929}"/>
              </a:ext>
            </a:extLst>
          </p:cNvPr>
          <p:cNvCxnSpPr>
            <a:cxnSpLocks/>
          </p:cNvCxnSpPr>
          <p:nvPr/>
        </p:nvCxnSpPr>
        <p:spPr>
          <a:xfrm>
            <a:off x="1422232" y="1793546"/>
            <a:ext cx="2904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40967E-CBA5-4E41-94EE-332B7AEB3643}"/>
              </a:ext>
            </a:extLst>
          </p:cNvPr>
          <p:cNvSpPr txBox="1"/>
          <p:nvPr/>
        </p:nvSpPr>
        <p:spPr>
          <a:xfrm>
            <a:off x="1534551" y="1512155"/>
            <a:ext cx="88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Nonce: </a:t>
            </a:r>
            <a:endParaRPr lang="en-GB" sz="1200" b="1" dirty="0">
              <a:solidFill>
                <a:srgbClr val="FF99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B3344F7-DE5E-4DD3-9E81-3373EEB06894}"/>
              </a:ext>
            </a:extLst>
          </p:cNvPr>
          <p:cNvSpPr/>
          <p:nvPr/>
        </p:nvSpPr>
        <p:spPr>
          <a:xfrm>
            <a:off x="1422232" y="1169380"/>
            <a:ext cx="2903701" cy="2368917"/>
          </a:xfrm>
          <a:prstGeom prst="roundRect">
            <a:avLst>
              <a:gd name="adj" fmla="val 0"/>
            </a:avLst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1F12C0-DE3E-460C-9E60-A63801222406}"/>
              </a:ext>
            </a:extLst>
          </p:cNvPr>
          <p:cNvSpPr/>
          <p:nvPr/>
        </p:nvSpPr>
        <p:spPr>
          <a:xfrm>
            <a:off x="1421525" y="3538297"/>
            <a:ext cx="2903701" cy="312082"/>
          </a:xfrm>
          <a:prstGeom prst="roundRect">
            <a:avLst>
              <a:gd name="adj" fmla="val 4222"/>
            </a:avLst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nonce1">
            <a:extLst>
              <a:ext uri="{FF2B5EF4-FFF2-40B4-BE49-F238E27FC236}">
                <a16:creationId xmlns:a16="http://schemas.microsoft.com/office/drawing/2014/main" id="{1E6F5EA4-0907-426C-B530-F474AB5A4E0C}"/>
              </a:ext>
            </a:extLst>
          </p:cNvPr>
          <p:cNvSpPr txBox="1"/>
          <p:nvPr/>
        </p:nvSpPr>
        <p:spPr>
          <a:xfrm>
            <a:off x="2341364" y="1512155"/>
            <a:ext cx="88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8903</a:t>
            </a:r>
            <a:endParaRPr lang="en-GB" sz="1200" b="1" dirty="0">
              <a:solidFill>
                <a:srgbClr val="FF99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ACAAB2-61EA-43A9-ACA8-8195CDA73A95}"/>
              </a:ext>
            </a:extLst>
          </p:cNvPr>
          <p:cNvSpPr txBox="1"/>
          <p:nvPr/>
        </p:nvSpPr>
        <p:spPr>
          <a:xfrm>
            <a:off x="1531609" y="3562295"/>
            <a:ext cx="67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Hash: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64" name="Link1">
            <a:extLst>
              <a:ext uri="{FF2B5EF4-FFF2-40B4-BE49-F238E27FC236}">
                <a16:creationId xmlns:a16="http://schemas.microsoft.com/office/drawing/2014/main" id="{43BFFD58-A29D-43BA-B264-7BCB398A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42175" y="2102924"/>
            <a:ext cx="803853" cy="699978"/>
          </a:xfrm>
          <a:prstGeom prst="rect">
            <a:avLst/>
          </a:prstGeom>
        </p:spPr>
      </p:pic>
      <p:sp>
        <p:nvSpPr>
          <p:cNvPr id="91" name="Hash1">
            <a:extLst>
              <a:ext uri="{FF2B5EF4-FFF2-40B4-BE49-F238E27FC236}">
                <a16:creationId xmlns:a16="http://schemas.microsoft.com/office/drawing/2014/main" id="{E1945946-F0EC-428F-B175-A1B378FB1573}"/>
              </a:ext>
            </a:extLst>
          </p:cNvPr>
          <p:cNvSpPr txBox="1"/>
          <p:nvPr/>
        </p:nvSpPr>
        <p:spPr>
          <a:xfrm>
            <a:off x="2500518" y="3554166"/>
            <a:ext cx="147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0000ABC1A4EF</a:t>
            </a:r>
            <a:endParaRPr lang="en-GB" sz="1200" dirty="0">
              <a:solidFill>
                <a:srgbClr val="021028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65E30A0-A6E1-4555-B27F-B5265C6D25E3}"/>
              </a:ext>
            </a:extLst>
          </p:cNvPr>
          <p:cNvGrpSpPr/>
          <p:nvPr/>
        </p:nvGrpSpPr>
        <p:grpSpPr>
          <a:xfrm>
            <a:off x="4325226" y="3694338"/>
            <a:ext cx="4353080" cy="655120"/>
            <a:chOff x="4325226" y="3694338"/>
            <a:chExt cx="4353080" cy="6551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45A447-5D6E-49AA-93A4-28BE6F173C48}"/>
                </a:ext>
              </a:extLst>
            </p:cNvPr>
            <p:cNvGrpSpPr/>
            <p:nvPr/>
          </p:nvGrpSpPr>
          <p:grpSpPr>
            <a:xfrm>
              <a:off x="7618046" y="4124379"/>
              <a:ext cx="1060260" cy="225079"/>
              <a:chOff x="7645438" y="4089253"/>
              <a:chExt cx="1060260" cy="225079"/>
            </a:xfrm>
          </p:grpSpPr>
          <p:pic>
            <p:nvPicPr>
              <p:cNvPr id="72" name="x1" descr="Add">
                <a:extLst>
                  <a:ext uri="{FF2B5EF4-FFF2-40B4-BE49-F238E27FC236}">
                    <a16:creationId xmlns:a16="http://schemas.microsoft.com/office/drawing/2014/main" id="{0B491668-FD23-49E6-937E-7F06EA354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45438" y="4108558"/>
                <a:ext cx="194983" cy="183813"/>
              </a:xfrm>
              <a:prstGeom prst="rect">
                <a:avLst/>
              </a:prstGeom>
            </p:spPr>
          </p:pic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35D854A9-E194-41DB-ABA1-1DF09AA9E726}"/>
                  </a:ext>
                </a:extLst>
              </p:cNvPr>
              <p:cNvSpPr/>
              <p:nvPr/>
            </p:nvSpPr>
            <p:spPr>
              <a:xfrm>
                <a:off x="7838583" y="4089253"/>
                <a:ext cx="867115" cy="225079"/>
              </a:xfrm>
              <a:prstGeom prst="roundRect">
                <a:avLst/>
              </a:prstGeom>
              <a:noFill/>
              <a:ln w="19050">
                <a:solidFill>
                  <a:srgbClr val="FFB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Nonce=8903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DFBC2DB-7190-46F6-A923-9F8B7954BE3F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4325226" y="3694338"/>
              <a:ext cx="3241841" cy="557281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803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Consensus Protocol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D2103D-974F-416E-9952-F4BB37E5244A}"/>
              </a:ext>
            </a:extLst>
          </p:cNvPr>
          <p:cNvGrpSpPr/>
          <p:nvPr/>
        </p:nvGrpSpPr>
        <p:grpSpPr>
          <a:xfrm>
            <a:off x="624167" y="963684"/>
            <a:ext cx="6629388" cy="3580812"/>
            <a:chOff x="624167" y="963684"/>
            <a:chExt cx="6629388" cy="3580812"/>
          </a:xfrm>
        </p:grpSpPr>
        <p:pic>
          <p:nvPicPr>
            <p:cNvPr id="5" name="Graphic 4" descr="Internet">
              <a:extLst>
                <a:ext uri="{FF2B5EF4-FFF2-40B4-BE49-F238E27FC236}">
                  <a16:creationId xmlns:a16="http://schemas.microsoft.com/office/drawing/2014/main" id="{819E1E4C-886E-45C3-BA0F-08DA167B8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2738" y="963684"/>
              <a:ext cx="777142" cy="777142"/>
            </a:xfrm>
            <a:prstGeom prst="rect">
              <a:avLst/>
            </a:prstGeom>
          </p:spPr>
        </p:pic>
        <p:pic>
          <p:nvPicPr>
            <p:cNvPr id="107" name="Graphic 106" descr="Internet">
              <a:extLst>
                <a:ext uri="{FF2B5EF4-FFF2-40B4-BE49-F238E27FC236}">
                  <a16:creationId xmlns:a16="http://schemas.microsoft.com/office/drawing/2014/main" id="{57B6D0F8-CA79-4845-A4EE-F39E591E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4167" y="2725267"/>
              <a:ext cx="777142" cy="777142"/>
            </a:xfrm>
            <a:prstGeom prst="rect">
              <a:avLst/>
            </a:prstGeom>
          </p:spPr>
        </p:pic>
        <p:pic>
          <p:nvPicPr>
            <p:cNvPr id="108" name="Graphic 107" descr="Internet">
              <a:extLst>
                <a:ext uri="{FF2B5EF4-FFF2-40B4-BE49-F238E27FC236}">
                  <a16:creationId xmlns:a16="http://schemas.microsoft.com/office/drawing/2014/main" id="{57A224AF-617D-45E3-A0AC-C22178CF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31319" y="1695706"/>
              <a:ext cx="777142" cy="777142"/>
            </a:xfrm>
            <a:prstGeom prst="rect">
              <a:avLst/>
            </a:prstGeom>
          </p:spPr>
        </p:pic>
        <p:pic>
          <p:nvPicPr>
            <p:cNvPr id="109" name="Graphic 108" descr="Internet">
              <a:extLst>
                <a:ext uri="{FF2B5EF4-FFF2-40B4-BE49-F238E27FC236}">
                  <a16:creationId xmlns:a16="http://schemas.microsoft.com/office/drawing/2014/main" id="{D4B7ED8E-9D20-4313-892B-5C469BFD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15481" y="1000989"/>
              <a:ext cx="777142" cy="777142"/>
            </a:xfrm>
            <a:prstGeom prst="rect">
              <a:avLst/>
            </a:prstGeom>
          </p:spPr>
        </p:pic>
        <p:pic>
          <p:nvPicPr>
            <p:cNvPr id="110" name="Graphic 109" descr="Internet">
              <a:extLst>
                <a:ext uri="{FF2B5EF4-FFF2-40B4-BE49-F238E27FC236}">
                  <a16:creationId xmlns:a16="http://schemas.microsoft.com/office/drawing/2014/main" id="{44E3C175-7C07-4E68-B9A1-A215899A0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1388" y="2857350"/>
              <a:ext cx="777142" cy="777142"/>
            </a:xfrm>
            <a:prstGeom prst="rect">
              <a:avLst/>
            </a:prstGeom>
          </p:spPr>
        </p:pic>
        <p:pic>
          <p:nvPicPr>
            <p:cNvPr id="111" name="Graphic 110" descr="Internet">
              <a:extLst>
                <a:ext uri="{FF2B5EF4-FFF2-40B4-BE49-F238E27FC236}">
                  <a16:creationId xmlns:a16="http://schemas.microsoft.com/office/drawing/2014/main" id="{75D135D0-2662-4806-AA3E-D3399BBC1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76413" y="3767354"/>
              <a:ext cx="777142" cy="777142"/>
            </a:xfrm>
            <a:prstGeom prst="rect">
              <a:avLst/>
            </a:prstGeom>
          </p:spPr>
        </p:pic>
        <p:pic>
          <p:nvPicPr>
            <p:cNvPr id="112" name="Graphic 111" descr="Internet">
              <a:extLst>
                <a:ext uri="{FF2B5EF4-FFF2-40B4-BE49-F238E27FC236}">
                  <a16:creationId xmlns:a16="http://schemas.microsoft.com/office/drawing/2014/main" id="{BC9CEB40-A41B-46BB-8143-FF0FF74D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1378" y="3583046"/>
              <a:ext cx="777142" cy="777142"/>
            </a:xfrm>
            <a:prstGeom prst="rect">
              <a:avLst/>
            </a:prstGeom>
          </p:spPr>
        </p:pic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A43A2A8-DD20-4A2F-9E01-79DEABDD4941}"/>
              </a:ext>
            </a:extLst>
          </p:cNvPr>
          <p:cNvGrpSpPr/>
          <p:nvPr/>
        </p:nvGrpSpPr>
        <p:grpSpPr>
          <a:xfrm>
            <a:off x="828972" y="1667407"/>
            <a:ext cx="6798653" cy="2939343"/>
            <a:chOff x="828972" y="1667407"/>
            <a:chExt cx="6798653" cy="2939343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5DBEECF-2854-4A11-9F05-26FEC9A7DAEA}"/>
                </a:ext>
              </a:extLst>
            </p:cNvPr>
            <p:cNvGrpSpPr/>
            <p:nvPr/>
          </p:nvGrpSpPr>
          <p:grpSpPr>
            <a:xfrm>
              <a:off x="2665978" y="4299352"/>
              <a:ext cx="1003435" cy="141474"/>
              <a:chOff x="2665978" y="4299352"/>
              <a:chExt cx="1003435" cy="141474"/>
            </a:xfrm>
          </p:grpSpPr>
          <p:sp>
            <p:nvSpPr>
              <p:cNvPr id="61" name="Block2">
                <a:extLst>
                  <a:ext uri="{FF2B5EF4-FFF2-40B4-BE49-F238E27FC236}">
                    <a16:creationId xmlns:a16="http://schemas.microsoft.com/office/drawing/2014/main" id="{1FF509FD-3210-40DB-8184-2B1E50A8EF99}"/>
                  </a:ext>
                </a:extLst>
              </p:cNvPr>
              <p:cNvSpPr/>
              <p:nvPr/>
            </p:nvSpPr>
            <p:spPr>
              <a:xfrm>
                <a:off x="2665978" y="429935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63" name="Link1">
                <a:extLst>
                  <a:ext uri="{FF2B5EF4-FFF2-40B4-BE49-F238E27FC236}">
                    <a16:creationId xmlns:a16="http://schemas.microsoft.com/office/drawing/2014/main" id="{76C0960C-9272-4D2A-9E04-4C1B6AD5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45493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62" name="Block2">
                <a:extLst>
                  <a:ext uri="{FF2B5EF4-FFF2-40B4-BE49-F238E27FC236}">
                    <a16:creationId xmlns:a16="http://schemas.microsoft.com/office/drawing/2014/main" id="{9B0A9F19-94DC-420A-BFCA-2A6AA8EF3046}"/>
                  </a:ext>
                </a:extLst>
              </p:cNvPr>
              <p:cNvSpPr/>
              <p:nvPr/>
            </p:nvSpPr>
            <p:spPr>
              <a:xfrm>
                <a:off x="2947249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95" name="Link1">
                <a:extLst>
                  <a:ext uri="{FF2B5EF4-FFF2-40B4-BE49-F238E27FC236}">
                    <a16:creationId xmlns:a16="http://schemas.microsoft.com/office/drawing/2014/main" id="{864BC0BB-E224-40B4-AAD9-184BB5FEF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126764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96" name="Block2">
                <a:extLst>
                  <a:ext uri="{FF2B5EF4-FFF2-40B4-BE49-F238E27FC236}">
                    <a16:creationId xmlns:a16="http://schemas.microsoft.com/office/drawing/2014/main" id="{0B1BABB5-0A73-4BD9-9393-81BD1161AC38}"/>
                  </a:ext>
                </a:extLst>
              </p:cNvPr>
              <p:cNvSpPr/>
              <p:nvPr/>
            </p:nvSpPr>
            <p:spPr>
              <a:xfrm>
                <a:off x="3228520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97" name="Link1">
                <a:extLst>
                  <a:ext uri="{FF2B5EF4-FFF2-40B4-BE49-F238E27FC236}">
                    <a16:creationId xmlns:a16="http://schemas.microsoft.com/office/drawing/2014/main" id="{DE406D81-70EA-411B-9379-2012080AF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408035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98" name="Block2">
                <a:extLst>
                  <a:ext uri="{FF2B5EF4-FFF2-40B4-BE49-F238E27FC236}">
                    <a16:creationId xmlns:a16="http://schemas.microsoft.com/office/drawing/2014/main" id="{16D5867F-F7D4-4DE5-B028-899F0387BD53}"/>
                  </a:ext>
                </a:extLst>
              </p:cNvPr>
              <p:cNvSpPr/>
              <p:nvPr/>
            </p:nvSpPr>
            <p:spPr>
              <a:xfrm>
                <a:off x="3509791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972860E-443A-4423-9272-4FD0F057FD9E}"/>
                </a:ext>
              </a:extLst>
            </p:cNvPr>
            <p:cNvGrpSpPr/>
            <p:nvPr/>
          </p:nvGrpSpPr>
          <p:grpSpPr>
            <a:xfrm>
              <a:off x="828972" y="3427764"/>
              <a:ext cx="1003435" cy="141474"/>
              <a:chOff x="828972" y="3427764"/>
              <a:chExt cx="1003435" cy="14147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DEF7D28-7988-4EB8-91F5-F962CD7D54B2}"/>
                  </a:ext>
                </a:extLst>
              </p:cNvPr>
              <p:cNvGrpSpPr/>
              <p:nvPr/>
            </p:nvGrpSpPr>
            <p:grpSpPr>
              <a:xfrm>
                <a:off x="828972" y="3427764"/>
                <a:ext cx="823920" cy="141474"/>
                <a:chOff x="828972" y="3427764"/>
                <a:chExt cx="823920" cy="141474"/>
              </a:xfrm>
            </p:grpSpPr>
            <p:sp>
              <p:nvSpPr>
                <p:cNvPr id="170" name="Block2">
                  <a:extLst>
                    <a:ext uri="{FF2B5EF4-FFF2-40B4-BE49-F238E27FC236}">
                      <a16:creationId xmlns:a16="http://schemas.microsoft.com/office/drawing/2014/main" id="{9E927DB3-EB8A-418E-99D0-615E4282BD0B}"/>
                    </a:ext>
                  </a:extLst>
                </p:cNvPr>
                <p:cNvSpPr/>
                <p:nvPr/>
              </p:nvSpPr>
              <p:spPr>
                <a:xfrm>
                  <a:off x="828972" y="3427765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1" name="Link1">
                  <a:extLst>
                    <a:ext uri="{FF2B5EF4-FFF2-40B4-BE49-F238E27FC236}">
                      <a16:creationId xmlns:a16="http://schemas.microsoft.com/office/drawing/2014/main" id="{90531F5E-70CE-4CCB-B03D-3A533F4D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008487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3" name="Block2">
                  <a:extLst>
                    <a:ext uri="{FF2B5EF4-FFF2-40B4-BE49-F238E27FC236}">
                      <a16:creationId xmlns:a16="http://schemas.microsoft.com/office/drawing/2014/main" id="{5A4A00AE-41EC-4C95-9633-D3D9B3E519AF}"/>
                    </a:ext>
                  </a:extLst>
                </p:cNvPr>
                <p:cNvSpPr/>
                <p:nvPr/>
              </p:nvSpPr>
              <p:spPr>
                <a:xfrm>
                  <a:off x="1110243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4" name="Link1">
                  <a:extLst>
                    <a:ext uri="{FF2B5EF4-FFF2-40B4-BE49-F238E27FC236}">
                      <a16:creationId xmlns:a16="http://schemas.microsoft.com/office/drawing/2014/main" id="{8CF50A55-4384-46C5-BB84-9D26FB09C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289758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5" name="Block2">
                  <a:extLst>
                    <a:ext uri="{FF2B5EF4-FFF2-40B4-BE49-F238E27FC236}">
                      <a16:creationId xmlns:a16="http://schemas.microsoft.com/office/drawing/2014/main" id="{FE5FCD5B-F13D-48E6-B96E-C3D36218BDF9}"/>
                    </a:ext>
                  </a:extLst>
                </p:cNvPr>
                <p:cNvSpPr/>
                <p:nvPr/>
              </p:nvSpPr>
              <p:spPr>
                <a:xfrm>
                  <a:off x="1391514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6" name="Link1">
                  <a:extLst>
                    <a:ext uri="{FF2B5EF4-FFF2-40B4-BE49-F238E27FC236}">
                      <a16:creationId xmlns:a16="http://schemas.microsoft.com/office/drawing/2014/main" id="{5309CDD3-3B7A-4624-8E14-13513308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571029" y="3462597"/>
                  <a:ext cx="81863" cy="81863"/>
                </a:xfrm>
                <a:prstGeom prst="rect">
                  <a:avLst/>
                </a:prstGeom>
              </p:spPr>
            </p:pic>
          </p:grpSp>
          <p:sp>
            <p:nvSpPr>
              <p:cNvPr id="177" name="Block2">
                <a:extLst>
                  <a:ext uri="{FF2B5EF4-FFF2-40B4-BE49-F238E27FC236}">
                    <a16:creationId xmlns:a16="http://schemas.microsoft.com/office/drawing/2014/main" id="{E3741D95-8C49-47AB-8B09-0926F0E2E2FB}"/>
                  </a:ext>
                </a:extLst>
              </p:cNvPr>
              <p:cNvSpPr/>
              <p:nvPr/>
            </p:nvSpPr>
            <p:spPr>
              <a:xfrm>
                <a:off x="1672785" y="3427764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DEAA9BA8-8BAF-4476-8D50-4A8A3E0ED546}"/>
                </a:ext>
              </a:extLst>
            </p:cNvPr>
            <p:cNvGrpSpPr/>
            <p:nvPr/>
          </p:nvGrpSpPr>
          <p:grpSpPr>
            <a:xfrm>
              <a:off x="1206150" y="1667407"/>
              <a:ext cx="1003435" cy="141474"/>
              <a:chOff x="1206150" y="1667407"/>
              <a:chExt cx="1003435" cy="141474"/>
            </a:xfrm>
          </p:grpSpPr>
          <p:sp>
            <p:nvSpPr>
              <p:cNvPr id="186" name="Block2">
                <a:extLst>
                  <a:ext uri="{FF2B5EF4-FFF2-40B4-BE49-F238E27FC236}">
                    <a16:creationId xmlns:a16="http://schemas.microsoft.com/office/drawing/2014/main" id="{1C2206DB-918C-4B04-BA08-C9E7175AC60A}"/>
                  </a:ext>
                </a:extLst>
              </p:cNvPr>
              <p:cNvSpPr/>
              <p:nvPr/>
            </p:nvSpPr>
            <p:spPr>
              <a:xfrm>
                <a:off x="1206150" y="1667408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7" name="Link1">
                <a:extLst>
                  <a:ext uri="{FF2B5EF4-FFF2-40B4-BE49-F238E27FC236}">
                    <a16:creationId xmlns:a16="http://schemas.microsoft.com/office/drawing/2014/main" id="{3B4AA6F7-4BE6-4B52-B610-5183A8956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385665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88" name="Block2">
                <a:extLst>
                  <a:ext uri="{FF2B5EF4-FFF2-40B4-BE49-F238E27FC236}">
                    <a16:creationId xmlns:a16="http://schemas.microsoft.com/office/drawing/2014/main" id="{7EF3ABFC-593B-4CA9-8962-A9B070AF3C5D}"/>
                  </a:ext>
                </a:extLst>
              </p:cNvPr>
              <p:cNvSpPr/>
              <p:nvPr/>
            </p:nvSpPr>
            <p:spPr>
              <a:xfrm>
                <a:off x="1487421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9" name="Link1">
                <a:extLst>
                  <a:ext uri="{FF2B5EF4-FFF2-40B4-BE49-F238E27FC236}">
                    <a16:creationId xmlns:a16="http://schemas.microsoft.com/office/drawing/2014/main" id="{73F94062-1FDB-4E94-8529-B9D8DABF8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666936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0" name="Block2">
                <a:extLst>
                  <a:ext uri="{FF2B5EF4-FFF2-40B4-BE49-F238E27FC236}">
                    <a16:creationId xmlns:a16="http://schemas.microsoft.com/office/drawing/2014/main" id="{3E0F2484-03DF-481B-9B88-321BDCC621B1}"/>
                  </a:ext>
                </a:extLst>
              </p:cNvPr>
              <p:cNvSpPr/>
              <p:nvPr/>
            </p:nvSpPr>
            <p:spPr>
              <a:xfrm>
                <a:off x="1768692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91" name="Link1">
                <a:extLst>
                  <a:ext uri="{FF2B5EF4-FFF2-40B4-BE49-F238E27FC236}">
                    <a16:creationId xmlns:a16="http://schemas.microsoft.com/office/drawing/2014/main" id="{8E793D2B-119A-4C4F-93E6-514CCE8E6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48207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2" name="Block2">
                <a:extLst>
                  <a:ext uri="{FF2B5EF4-FFF2-40B4-BE49-F238E27FC236}">
                    <a16:creationId xmlns:a16="http://schemas.microsoft.com/office/drawing/2014/main" id="{4D13BE14-53A4-4EF7-9E38-F332C313AF32}"/>
                  </a:ext>
                </a:extLst>
              </p:cNvPr>
              <p:cNvSpPr/>
              <p:nvPr/>
            </p:nvSpPr>
            <p:spPr>
              <a:xfrm>
                <a:off x="2049963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CB4F8AD-C001-46BD-998C-EC8D532FCBEF}"/>
                </a:ext>
              </a:extLst>
            </p:cNvPr>
            <p:cNvGrpSpPr/>
            <p:nvPr/>
          </p:nvGrpSpPr>
          <p:grpSpPr>
            <a:xfrm>
              <a:off x="3572115" y="2388142"/>
              <a:ext cx="1003435" cy="141474"/>
              <a:chOff x="3572115" y="2388142"/>
              <a:chExt cx="1003435" cy="141474"/>
            </a:xfrm>
          </p:grpSpPr>
          <p:sp>
            <p:nvSpPr>
              <p:cNvPr id="201" name="Block2">
                <a:extLst>
                  <a:ext uri="{FF2B5EF4-FFF2-40B4-BE49-F238E27FC236}">
                    <a16:creationId xmlns:a16="http://schemas.microsoft.com/office/drawing/2014/main" id="{8E8C4380-4301-4BA7-93A7-D1FD70E66808}"/>
                  </a:ext>
                </a:extLst>
              </p:cNvPr>
              <p:cNvSpPr/>
              <p:nvPr/>
            </p:nvSpPr>
            <p:spPr>
              <a:xfrm>
                <a:off x="3572115" y="238814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2" name="Link1">
                <a:extLst>
                  <a:ext uri="{FF2B5EF4-FFF2-40B4-BE49-F238E27FC236}">
                    <a16:creationId xmlns:a16="http://schemas.microsoft.com/office/drawing/2014/main" id="{49326B6F-74BD-4226-A1F3-538DCC187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751630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3" name="Block2">
                <a:extLst>
                  <a:ext uri="{FF2B5EF4-FFF2-40B4-BE49-F238E27FC236}">
                    <a16:creationId xmlns:a16="http://schemas.microsoft.com/office/drawing/2014/main" id="{FFC92A48-FBB2-4AD6-BD52-EBB027CE4FB9}"/>
                  </a:ext>
                </a:extLst>
              </p:cNvPr>
              <p:cNvSpPr/>
              <p:nvPr/>
            </p:nvSpPr>
            <p:spPr>
              <a:xfrm>
                <a:off x="3853386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4" name="Link1">
                <a:extLst>
                  <a:ext uri="{FF2B5EF4-FFF2-40B4-BE49-F238E27FC236}">
                    <a16:creationId xmlns:a16="http://schemas.microsoft.com/office/drawing/2014/main" id="{1C0DF4D2-8FE8-4EC1-BFC7-535529B8B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032901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5" name="Block2">
                <a:extLst>
                  <a:ext uri="{FF2B5EF4-FFF2-40B4-BE49-F238E27FC236}">
                    <a16:creationId xmlns:a16="http://schemas.microsoft.com/office/drawing/2014/main" id="{69849EF5-3DBA-4442-B546-1F3F3BAE1321}"/>
                  </a:ext>
                </a:extLst>
              </p:cNvPr>
              <p:cNvSpPr/>
              <p:nvPr/>
            </p:nvSpPr>
            <p:spPr>
              <a:xfrm>
                <a:off x="4134657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6" name="Link1">
                <a:extLst>
                  <a:ext uri="{FF2B5EF4-FFF2-40B4-BE49-F238E27FC236}">
                    <a16:creationId xmlns:a16="http://schemas.microsoft.com/office/drawing/2014/main" id="{1430F815-CB72-467D-8E0A-CBFDED63B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314172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7" name="Block2">
                <a:extLst>
                  <a:ext uri="{FF2B5EF4-FFF2-40B4-BE49-F238E27FC236}">
                    <a16:creationId xmlns:a16="http://schemas.microsoft.com/office/drawing/2014/main" id="{88137231-B323-4330-A278-7DEA5132F199}"/>
                  </a:ext>
                </a:extLst>
              </p:cNvPr>
              <p:cNvSpPr/>
              <p:nvPr/>
            </p:nvSpPr>
            <p:spPr>
              <a:xfrm>
                <a:off x="4415928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528C81C7-63C0-46E1-A52C-680B4ED2A983}"/>
                </a:ext>
              </a:extLst>
            </p:cNvPr>
            <p:cNvGrpSpPr/>
            <p:nvPr/>
          </p:nvGrpSpPr>
          <p:grpSpPr>
            <a:xfrm>
              <a:off x="4636661" y="3537752"/>
              <a:ext cx="1003435" cy="141474"/>
              <a:chOff x="4636661" y="3537752"/>
              <a:chExt cx="1003435" cy="141474"/>
            </a:xfrm>
          </p:grpSpPr>
          <p:sp>
            <p:nvSpPr>
              <p:cNvPr id="216" name="Block2">
                <a:extLst>
                  <a:ext uri="{FF2B5EF4-FFF2-40B4-BE49-F238E27FC236}">
                    <a16:creationId xmlns:a16="http://schemas.microsoft.com/office/drawing/2014/main" id="{CDA25EA2-8FED-4CC2-B19C-DA812096985D}"/>
                  </a:ext>
                </a:extLst>
              </p:cNvPr>
              <p:cNvSpPr/>
              <p:nvPr/>
            </p:nvSpPr>
            <p:spPr>
              <a:xfrm>
                <a:off x="4636661" y="353775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7" name="Link1">
                <a:extLst>
                  <a:ext uri="{FF2B5EF4-FFF2-40B4-BE49-F238E27FC236}">
                    <a16:creationId xmlns:a16="http://schemas.microsoft.com/office/drawing/2014/main" id="{5EA3B8E1-7415-4B8A-B420-6ECE18734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816176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18" name="Block2">
                <a:extLst>
                  <a:ext uri="{FF2B5EF4-FFF2-40B4-BE49-F238E27FC236}">
                    <a16:creationId xmlns:a16="http://schemas.microsoft.com/office/drawing/2014/main" id="{56BE53DB-855C-49AE-BD48-2ADC9D850D35}"/>
                  </a:ext>
                </a:extLst>
              </p:cNvPr>
              <p:cNvSpPr/>
              <p:nvPr/>
            </p:nvSpPr>
            <p:spPr>
              <a:xfrm>
                <a:off x="4917932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9" name="Link1">
                <a:extLst>
                  <a:ext uri="{FF2B5EF4-FFF2-40B4-BE49-F238E27FC236}">
                    <a16:creationId xmlns:a16="http://schemas.microsoft.com/office/drawing/2014/main" id="{20F4ED58-4DDE-41FD-B166-6B49B5A65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097447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0" name="Block2">
                <a:extLst>
                  <a:ext uri="{FF2B5EF4-FFF2-40B4-BE49-F238E27FC236}">
                    <a16:creationId xmlns:a16="http://schemas.microsoft.com/office/drawing/2014/main" id="{B37F7C83-6473-4C8C-B0AB-45C4DF962E25}"/>
                  </a:ext>
                </a:extLst>
              </p:cNvPr>
              <p:cNvSpPr/>
              <p:nvPr/>
            </p:nvSpPr>
            <p:spPr>
              <a:xfrm>
                <a:off x="5199203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21" name="Link1">
                <a:extLst>
                  <a:ext uri="{FF2B5EF4-FFF2-40B4-BE49-F238E27FC236}">
                    <a16:creationId xmlns:a16="http://schemas.microsoft.com/office/drawing/2014/main" id="{F4BF110A-0DF9-4F66-BDE6-29BE1DC66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378718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2" name="Block2">
                <a:extLst>
                  <a:ext uri="{FF2B5EF4-FFF2-40B4-BE49-F238E27FC236}">
                    <a16:creationId xmlns:a16="http://schemas.microsoft.com/office/drawing/2014/main" id="{C84CBDCC-5BB4-4A7A-9F41-F718071D1086}"/>
                  </a:ext>
                </a:extLst>
              </p:cNvPr>
              <p:cNvSpPr/>
              <p:nvPr/>
            </p:nvSpPr>
            <p:spPr>
              <a:xfrm>
                <a:off x="5480474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B628633-3ECA-4F39-A928-3D219248635A}"/>
                </a:ext>
              </a:extLst>
            </p:cNvPr>
            <p:cNvGrpSpPr/>
            <p:nvPr/>
          </p:nvGrpSpPr>
          <p:grpSpPr>
            <a:xfrm>
              <a:off x="6624190" y="4465276"/>
              <a:ext cx="1003435" cy="141474"/>
              <a:chOff x="6624190" y="4465276"/>
              <a:chExt cx="1003435" cy="141474"/>
            </a:xfrm>
          </p:grpSpPr>
          <p:sp>
            <p:nvSpPr>
              <p:cNvPr id="231" name="Block2">
                <a:extLst>
                  <a:ext uri="{FF2B5EF4-FFF2-40B4-BE49-F238E27FC236}">
                    <a16:creationId xmlns:a16="http://schemas.microsoft.com/office/drawing/2014/main" id="{CC73D58D-CEFB-47D3-AE44-4C99C6420210}"/>
                  </a:ext>
                </a:extLst>
              </p:cNvPr>
              <p:cNvSpPr/>
              <p:nvPr/>
            </p:nvSpPr>
            <p:spPr>
              <a:xfrm>
                <a:off x="6624190" y="446527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2" name="Link1">
                <a:extLst>
                  <a:ext uri="{FF2B5EF4-FFF2-40B4-BE49-F238E27FC236}">
                    <a16:creationId xmlns:a16="http://schemas.microsoft.com/office/drawing/2014/main" id="{2340D9FE-616B-4224-A126-69BD1D06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803705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3" name="Block2">
                <a:extLst>
                  <a:ext uri="{FF2B5EF4-FFF2-40B4-BE49-F238E27FC236}">
                    <a16:creationId xmlns:a16="http://schemas.microsoft.com/office/drawing/2014/main" id="{D042B37A-5280-45A5-BEBA-1DCF66DC7714}"/>
                  </a:ext>
                </a:extLst>
              </p:cNvPr>
              <p:cNvSpPr/>
              <p:nvPr/>
            </p:nvSpPr>
            <p:spPr>
              <a:xfrm>
                <a:off x="6905461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4" name="Link1">
                <a:extLst>
                  <a:ext uri="{FF2B5EF4-FFF2-40B4-BE49-F238E27FC236}">
                    <a16:creationId xmlns:a16="http://schemas.microsoft.com/office/drawing/2014/main" id="{71471A91-0CE2-466C-8E4A-8FA57B658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084976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5" name="Block2">
                <a:extLst>
                  <a:ext uri="{FF2B5EF4-FFF2-40B4-BE49-F238E27FC236}">
                    <a16:creationId xmlns:a16="http://schemas.microsoft.com/office/drawing/2014/main" id="{08A2E56B-52DB-409E-9979-453A547548BF}"/>
                  </a:ext>
                </a:extLst>
              </p:cNvPr>
              <p:cNvSpPr/>
              <p:nvPr/>
            </p:nvSpPr>
            <p:spPr>
              <a:xfrm>
                <a:off x="7186732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6" name="Link1">
                <a:extLst>
                  <a:ext uri="{FF2B5EF4-FFF2-40B4-BE49-F238E27FC236}">
                    <a16:creationId xmlns:a16="http://schemas.microsoft.com/office/drawing/2014/main" id="{B8D66C41-EF08-4C4A-933C-0C8A6C05C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366247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7" name="Block2">
                <a:extLst>
                  <a:ext uri="{FF2B5EF4-FFF2-40B4-BE49-F238E27FC236}">
                    <a16:creationId xmlns:a16="http://schemas.microsoft.com/office/drawing/2014/main" id="{93995275-F1F4-4F5F-ADBE-A9DE6E1D903B}"/>
                  </a:ext>
                </a:extLst>
              </p:cNvPr>
              <p:cNvSpPr/>
              <p:nvPr/>
            </p:nvSpPr>
            <p:spPr>
              <a:xfrm>
                <a:off x="7468003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4592EC1-3701-44B6-9FBD-EA744CD0F2E2}"/>
                </a:ext>
              </a:extLst>
            </p:cNvPr>
            <p:cNvGrpSpPr/>
            <p:nvPr/>
          </p:nvGrpSpPr>
          <p:grpSpPr>
            <a:xfrm>
              <a:off x="6246304" y="1693110"/>
              <a:ext cx="1003435" cy="141474"/>
              <a:chOff x="6246304" y="1693110"/>
              <a:chExt cx="1003435" cy="141474"/>
            </a:xfrm>
          </p:grpSpPr>
          <p:sp>
            <p:nvSpPr>
              <p:cNvPr id="246" name="Block2">
                <a:extLst>
                  <a:ext uri="{FF2B5EF4-FFF2-40B4-BE49-F238E27FC236}">
                    <a16:creationId xmlns:a16="http://schemas.microsoft.com/office/drawing/2014/main" id="{07E2AF3B-4274-4DC3-B01D-7A59578E2B80}"/>
                  </a:ext>
                </a:extLst>
              </p:cNvPr>
              <p:cNvSpPr/>
              <p:nvPr/>
            </p:nvSpPr>
            <p:spPr>
              <a:xfrm>
                <a:off x="6246304" y="1693111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7" name="Link1">
                <a:extLst>
                  <a:ext uri="{FF2B5EF4-FFF2-40B4-BE49-F238E27FC236}">
                    <a16:creationId xmlns:a16="http://schemas.microsoft.com/office/drawing/2014/main" id="{E562E464-BAE7-4A34-B13A-AEA3B7937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425819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48" name="Block2">
                <a:extLst>
                  <a:ext uri="{FF2B5EF4-FFF2-40B4-BE49-F238E27FC236}">
                    <a16:creationId xmlns:a16="http://schemas.microsoft.com/office/drawing/2014/main" id="{A6E3471A-C2D1-4384-9FAC-54E22C22A7C6}"/>
                  </a:ext>
                </a:extLst>
              </p:cNvPr>
              <p:cNvSpPr/>
              <p:nvPr/>
            </p:nvSpPr>
            <p:spPr>
              <a:xfrm>
                <a:off x="6527575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9" name="Link1">
                <a:extLst>
                  <a:ext uri="{FF2B5EF4-FFF2-40B4-BE49-F238E27FC236}">
                    <a16:creationId xmlns:a16="http://schemas.microsoft.com/office/drawing/2014/main" id="{8CC43AEF-A65B-4831-BD0B-E215E2C30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707090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0" name="Block2">
                <a:extLst>
                  <a:ext uri="{FF2B5EF4-FFF2-40B4-BE49-F238E27FC236}">
                    <a16:creationId xmlns:a16="http://schemas.microsoft.com/office/drawing/2014/main" id="{575CD43A-ECCE-4E4D-B6F3-E1949B0BF1ED}"/>
                  </a:ext>
                </a:extLst>
              </p:cNvPr>
              <p:cNvSpPr/>
              <p:nvPr/>
            </p:nvSpPr>
            <p:spPr>
              <a:xfrm>
                <a:off x="6808846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51" name="Link1">
                <a:extLst>
                  <a:ext uri="{FF2B5EF4-FFF2-40B4-BE49-F238E27FC236}">
                    <a16:creationId xmlns:a16="http://schemas.microsoft.com/office/drawing/2014/main" id="{C6450343-F134-4502-9F31-D38A09A5B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988361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2" name="Block2">
                <a:extLst>
                  <a:ext uri="{FF2B5EF4-FFF2-40B4-BE49-F238E27FC236}">
                    <a16:creationId xmlns:a16="http://schemas.microsoft.com/office/drawing/2014/main" id="{2BF32D39-89C3-460D-8FBA-AB8DAC6A42FA}"/>
                  </a:ext>
                </a:extLst>
              </p:cNvPr>
              <p:cNvSpPr/>
              <p:nvPr/>
            </p:nvSpPr>
            <p:spPr>
              <a:xfrm>
                <a:off x="7090117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7F2F244-829F-4AAB-B3FA-CA2AE32EC09A}"/>
              </a:ext>
            </a:extLst>
          </p:cNvPr>
          <p:cNvGrpSpPr/>
          <p:nvPr/>
        </p:nvGrpSpPr>
        <p:grpSpPr>
          <a:xfrm>
            <a:off x="1012738" y="1202345"/>
            <a:ext cx="5852246" cy="2769272"/>
            <a:chOff x="1012738" y="1202345"/>
            <a:chExt cx="5852246" cy="276927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C754DB-8E57-4B28-AC45-2D7674A3C3E3}"/>
                </a:ext>
              </a:extLst>
            </p:cNvPr>
            <p:cNvCxnSpPr>
              <a:cxnSpLocks/>
              <a:stCxn id="5" idx="3"/>
              <a:endCxn id="108" idx="1"/>
            </p:cNvCxnSpPr>
            <p:nvPr/>
          </p:nvCxnSpPr>
          <p:spPr>
            <a:xfrm>
              <a:off x="1789880" y="1352255"/>
              <a:ext cx="1641439" cy="73202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24E866D-BE7A-4CF0-AC3D-3825CFC9D577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1012738" y="1705993"/>
              <a:ext cx="227454" cy="1019274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AEE493-0EE5-496C-959C-D586EC0B5888}"/>
                </a:ext>
              </a:extLst>
            </p:cNvPr>
            <p:cNvCxnSpPr>
              <a:cxnSpLocks/>
              <a:stCxn id="112" idx="0"/>
            </p:cNvCxnSpPr>
            <p:nvPr/>
          </p:nvCxnSpPr>
          <p:spPr>
            <a:xfrm flipH="1" flipV="1">
              <a:off x="1594427" y="1736918"/>
              <a:ext cx="1245522" cy="184612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B3473C0-ABF3-44C0-A0DC-A68139B03309}"/>
                </a:ext>
              </a:extLst>
            </p:cNvPr>
            <p:cNvCxnSpPr>
              <a:cxnSpLocks/>
              <a:stCxn id="112" idx="1"/>
              <a:endCxn id="107" idx="2"/>
            </p:cNvCxnSpPr>
            <p:nvPr/>
          </p:nvCxnSpPr>
          <p:spPr>
            <a:xfrm flipH="1" flipV="1">
              <a:off x="1012738" y="3502409"/>
              <a:ext cx="1438640" cy="46920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92D892A-86DC-41CD-B3FA-78D054164E55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 flipV="1">
              <a:off x="4208461" y="1389560"/>
              <a:ext cx="1907020" cy="694717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DA0497-0961-4A98-9302-C3D35713F326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33" y="2446845"/>
              <a:ext cx="642353" cy="508121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C8D7256-2ECC-4640-98B3-F0E704FC5E33}"/>
                </a:ext>
              </a:extLst>
            </p:cNvPr>
            <p:cNvCxnSpPr>
              <a:cxnSpLocks/>
              <a:stCxn id="112" idx="3"/>
              <a:endCxn id="110" idx="1"/>
            </p:cNvCxnSpPr>
            <p:nvPr/>
          </p:nvCxnSpPr>
          <p:spPr>
            <a:xfrm flipV="1">
              <a:off x="3228520" y="3245921"/>
              <a:ext cx="1252868" cy="72569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D67A5C-3061-41B2-9278-377FCA9D0CA7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1401309" y="2457132"/>
              <a:ext cx="2030010" cy="65670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4EDD564-8A7A-4C6A-AC0F-3577CB243ED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530" y="3312940"/>
              <a:ext cx="1232232" cy="649287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4006392-4DB1-4032-A39E-9B8F7AF46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5412" y="1778132"/>
              <a:ext cx="1252868" cy="107921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4DFABB5-FE06-499F-9156-83EBD1D9F25C}"/>
                </a:ext>
              </a:extLst>
            </p:cNvPr>
            <p:cNvCxnSpPr>
              <a:cxnSpLocks/>
              <a:stCxn id="109" idx="2"/>
              <a:endCxn id="111" idx="0"/>
            </p:cNvCxnSpPr>
            <p:nvPr/>
          </p:nvCxnSpPr>
          <p:spPr>
            <a:xfrm>
              <a:off x="6504052" y="1778131"/>
              <a:ext cx="360932" cy="1989223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9F2373E6-1198-47CC-9637-8954141EF73F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73" y="1202345"/>
              <a:ext cx="4305708" cy="4131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F0EA2C-7560-4DE8-B0D9-2EAE9F3FC1E3}"/>
              </a:ext>
            </a:extLst>
          </p:cNvPr>
          <p:cNvGrpSpPr/>
          <p:nvPr/>
        </p:nvGrpSpPr>
        <p:grpSpPr>
          <a:xfrm>
            <a:off x="1856176" y="3113838"/>
            <a:ext cx="264453" cy="452323"/>
            <a:chOff x="4594541" y="2077292"/>
            <a:chExt cx="264453" cy="452323"/>
          </a:xfrm>
        </p:grpSpPr>
        <p:pic>
          <p:nvPicPr>
            <p:cNvPr id="280" name="Link1">
              <a:extLst>
                <a:ext uri="{FF2B5EF4-FFF2-40B4-BE49-F238E27FC236}">
                  <a16:creationId xmlns:a16="http://schemas.microsoft.com/office/drawing/2014/main" id="{EDB9D213-E7AC-4F48-895B-444A02209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4541" y="2422975"/>
              <a:ext cx="81863" cy="81863"/>
            </a:xfrm>
            <a:prstGeom prst="rect">
              <a:avLst/>
            </a:prstGeom>
          </p:spPr>
        </p:pic>
        <p:sp>
          <p:nvSpPr>
            <p:cNvPr id="283" name="Block2">
              <a:extLst>
                <a:ext uri="{FF2B5EF4-FFF2-40B4-BE49-F238E27FC236}">
                  <a16:creationId xmlns:a16="http://schemas.microsoft.com/office/drawing/2014/main" id="{A9601317-D19B-41A6-8B61-D2CDBCE414ED}"/>
                </a:ext>
              </a:extLst>
            </p:cNvPr>
            <p:cNvSpPr/>
            <p:nvPr/>
          </p:nvSpPr>
          <p:spPr>
            <a:xfrm>
              <a:off x="4696297" y="238814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B4A41805-2CCC-4B64-835B-AA5033A4C837}"/>
                </a:ext>
              </a:extLst>
            </p:cNvPr>
            <p:cNvSpPr/>
            <p:nvPr/>
          </p:nvSpPr>
          <p:spPr>
            <a:xfrm>
              <a:off x="4699372" y="2077292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91FABD8-8315-4ACF-8D1A-4FD248777EC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7930" y="1540996"/>
            <a:ext cx="257683" cy="257683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DFF65565-1AC0-43E7-AC13-C12D65DFCAA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61630" y="1540222"/>
            <a:ext cx="257683" cy="257683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E3372A3-004B-453E-9CDC-D767C7409876}"/>
              </a:ext>
            </a:extLst>
          </p:cNvPr>
          <p:cNvGrpSpPr/>
          <p:nvPr/>
        </p:nvGrpSpPr>
        <p:grpSpPr>
          <a:xfrm>
            <a:off x="2233426" y="1356557"/>
            <a:ext cx="264453" cy="452323"/>
            <a:chOff x="4594541" y="2077292"/>
            <a:chExt cx="264453" cy="452323"/>
          </a:xfrm>
        </p:grpSpPr>
        <p:pic>
          <p:nvPicPr>
            <p:cNvPr id="106" name="Link1">
              <a:extLst>
                <a:ext uri="{FF2B5EF4-FFF2-40B4-BE49-F238E27FC236}">
                  <a16:creationId xmlns:a16="http://schemas.microsoft.com/office/drawing/2014/main" id="{4321D6C0-A1CE-41E2-AB70-05C46333A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4541" y="2422975"/>
              <a:ext cx="81863" cy="81863"/>
            </a:xfrm>
            <a:prstGeom prst="rect">
              <a:avLst/>
            </a:prstGeom>
          </p:spPr>
        </p:pic>
        <p:sp>
          <p:nvSpPr>
            <p:cNvPr id="122" name="Block2">
              <a:extLst>
                <a:ext uri="{FF2B5EF4-FFF2-40B4-BE49-F238E27FC236}">
                  <a16:creationId xmlns:a16="http://schemas.microsoft.com/office/drawing/2014/main" id="{4BD335E4-326A-4B2D-BB00-78596306824D}"/>
                </a:ext>
              </a:extLst>
            </p:cNvPr>
            <p:cNvSpPr/>
            <p:nvPr/>
          </p:nvSpPr>
          <p:spPr>
            <a:xfrm>
              <a:off x="4696297" y="238814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23" name="Arrow: Down 122">
              <a:extLst>
                <a:ext uri="{FF2B5EF4-FFF2-40B4-BE49-F238E27FC236}">
                  <a16:creationId xmlns:a16="http://schemas.microsoft.com/office/drawing/2014/main" id="{0C3CF9A4-A840-46A0-BCCE-12524C6E5F11}"/>
                </a:ext>
              </a:extLst>
            </p:cNvPr>
            <p:cNvSpPr/>
            <p:nvPr/>
          </p:nvSpPr>
          <p:spPr>
            <a:xfrm>
              <a:off x="4699372" y="2077292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49B3F7-B290-4E56-91AC-25D7ADE24420}"/>
              </a:ext>
            </a:extLst>
          </p:cNvPr>
          <p:cNvGrpSpPr/>
          <p:nvPr/>
        </p:nvGrpSpPr>
        <p:grpSpPr>
          <a:xfrm>
            <a:off x="4599962" y="2072945"/>
            <a:ext cx="264453" cy="452323"/>
            <a:chOff x="4594541" y="2077292"/>
            <a:chExt cx="264453" cy="452323"/>
          </a:xfrm>
        </p:grpSpPr>
        <p:pic>
          <p:nvPicPr>
            <p:cNvPr id="125" name="Link1">
              <a:extLst>
                <a:ext uri="{FF2B5EF4-FFF2-40B4-BE49-F238E27FC236}">
                  <a16:creationId xmlns:a16="http://schemas.microsoft.com/office/drawing/2014/main" id="{413DE7CB-5E1D-49DA-A241-AB525189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4541" y="2422975"/>
              <a:ext cx="81863" cy="81863"/>
            </a:xfrm>
            <a:prstGeom prst="rect">
              <a:avLst/>
            </a:prstGeom>
          </p:spPr>
        </p:pic>
        <p:sp>
          <p:nvSpPr>
            <p:cNvPr id="126" name="Block2">
              <a:extLst>
                <a:ext uri="{FF2B5EF4-FFF2-40B4-BE49-F238E27FC236}">
                  <a16:creationId xmlns:a16="http://schemas.microsoft.com/office/drawing/2014/main" id="{F5D20E03-0D47-4872-89F5-293A175CB74C}"/>
                </a:ext>
              </a:extLst>
            </p:cNvPr>
            <p:cNvSpPr/>
            <p:nvPr/>
          </p:nvSpPr>
          <p:spPr>
            <a:xfrm>
              <a:off x="4696297" y="238814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27" name="Arrow: Down 126">
              <a:extLst>
                <a:ext uri="{FF2B5EF4-FFF2-40B4-BE49-F238E27FC236}">
                  <a16:creationId xmlns:a16="http://schemas.microsoft.com/office/drawing/2014/main" id="{D18525DC-8ED9-49EB-B6EC-4BE2894053D9}"/>
                </a:ext>
              </a:extLst>
            </p:cNvPr>
            <p:cNvSpPr/>
            <p:nvPr/>
          </p:nvSpPr>
          <p:spPr>
            <a:xfrm>
              <a:off x="4699372" y="2077292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AD2D6C7-F250-478A-B035-41C7B890D091}"/>
              </a:ext>
            </a:extLst>
          </p:cNvPr>
          <p:cNvGrpSpPr/>
          <p:nvPr/>
        </p:nvGrpSpPr>
        <p:grpSpPr>
          <a:xfrm>
            <a:off x="3687663" y="3990556"/>
            <a:ext cx="264453" cy="452323"/>
            <a:chOff x="4594541" y="2077292"/>
            <a:chExt cx="264453" cy="452323"/>
          </a:xfrm>
        </p:grpSpPr>
        <p:pic>
          <p:nvPicPr>
            <p:cNvPr id="129" name="Link1">
              <a:extLst>
                <a:ext uri="{FF2B5EF4-FFF2-40B4-BE49-F238E27FC236}">
                  <a16:creationId xmlns:a16="http://schemas.microsoft.com/office/drawing/2014/main" id="{BC843273-0D3F-4660-9DEF-C5BFE560E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4541" y="2422975"/>
              <a:ext cx="81863" cy="81863"/>
            </a:xfrm>
            <a:prstGeom prst="rect">
              <a:avLst/>
            </a:prstGeom>
          </p:spPr>
        </p:pic>
        <p:sp>
          <p:nvSpPr>
            <p:cNvPr id="130" name="Block2">
              <a:extLst>
                <a:ext uri="{FF2B5EF4-FFF2-40B4-BE49-F238E27FC236}">
                  <a16:creationId xmlns:a16="http://schemas.microsoft.com/office/drawing/2014/main" id="{C8BB3457-A1C9-4060-95B4-A4C665C52267}"/>
                </a:ext>
              </a:extLst>
            </p:cNvPr>
            <p:cNvSpPr/>
            <p:nvPr/>
          </p:nvSpPr>
          <p:spPr>
            <a:xfrm>
              <a:off x="4696297" y="238814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31" name="Arrow: Down 130">
              <a:extLst>
                <a:ext uri="{FF2B5EF4-FFF2-40B4-BE49-F238E27FC236}">
                  <a16:creationId xmlns:a16="http://schemas.microsoft.com/office/drawing/2014/main" id="{ECA0CBFB-CF89-49B2-B29B-788A1DB8953A}"/>
                </a:ext>
              </a:extLst>
            </p:cNvPr>
            <p:cNvSpPr/>
            <p:nvPr/>
          </p:nvSpPr>
          <p:spPr>
            <a:xfrm>
              <a:off x="4699372" y="2077292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1146F2-DD3A-4917-8687-BD7FAF2BBE5C}"/>
              </a:ext>
            </a:extLst>
          </p:cNvPr>
          <p:cNvGrpSpPr/>
          <p:nvPr/>
        </p:nvGrpSpPr>
        <p:grpSpPr>
          <a:xfrm>
            <a:off x="5671139" y="3226902"/>
            <a:ext cx="264453" cy="452323"/>
            <a:chOff x="4594541" y="2077292"/>
            <a:chExt cx="264453" cy="452323"/>
          </a:xfrm>
        </p:grpSpPr>
        <p:pic>
          <p:nvPicPr>
            <p:cNvPr id="133" name="Link1">
              <a:extLst>
                <a:ext uri="{FF2B5EF4-FFF2-40B4-BE49-F238E27FC236}">
                  <a16:creationId xmlns:a16="http://schemas.microsoft.com/office/drawing/2014/main" id="{5322F202-3C88-43BA-A7EF-19C0FEB3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4541" y="2422975"/>
              <a:ext cx="81863" cy="81863"/>
            </a:xfrm>
            <a:prstGeom prst="rect">
              <a:avLst/>
            </a:prstGeom>
          </p:spPr>
        </p:pic>
        <p:sp>
          <p:nvSpPr>
            <p:cNvPr id="134" name="Block2">
              <a:extLst>
                <a:ext uri="{FF2B5EF4-FFF2-40B4-BE49-F238E27FC236}">
                  <a16:creationId xmlns:a16="http://schemas.microsoft.com/office/drawing/2014/main" id="{A574B832-2C59-4F03-BC31-3F8603962134}"/>
                </a:ext>
              </a:extLst>
            </p:cNvPr>
            <p:cNvSpPr/>
            <p:nvPr/>
          </p:nvSpPr>
          <p:spPr>
            <a:xfrm>
              <a:off x="4696297" y="238814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5B5104F2-8CB4-450F-A007-4433A6527E2A}"/>
                </a:ext>
              </a:extLst>
            </p:cNvPr>
            <p:cNvSpPr/>
            <p:nvPr/>
          </p:nvSpPr>
          <p:spPr>
            <a:xfrm>
              <a:off x="4699372" y="2077292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4FAF41D-6419-4C98-A0AC-4CB90853F987}"/>
              </a:ext>
            </a:extLst>
          </p:cNvPr>
          <p:cNvGrpSpPr/>
          <p:nvPr/>
        </p:nvGrpSpPr>
        <p:grpSpPr>
          <a:xfrm>
            <a:off x="7266391" y="1380321"/>
            <a:ext cx="264453" cy="452323"/>
            <a:chOff x="4594541" y="2077292"/>
            <a:chExt cx="264453" cy="452323"/>
          </a:xfrm>
        </p:grpSpPr>
        <p:pic>
          <p:nvPicPr>
            <p:cNvPr id="141" name="Link1">
              <a:extLst>
                <a:ext uri="{FF2B5EF4-FFF2-40B4-BE49-F238E27FC236}">
                  <a16:creationId xmlns:a16="http://schemas.microsoft.com/office/drawing/2014/main" id="{37910787-DF70-49AD-AE34-3FAF0CDCE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4541" y="2422975"/>
              <a:ext cx="81863" cy="81863"/>
            </a:xfrm>
            <a:prstGeom prst="rect">
              <a:avLst/>
            </a:prstGeom>
          </p:spPr>
        </p:pic>
        <p:sp>
          <p:nvSpPr>
            <p:cNvPr id="142" name="Block2">
              <a:extLst>
                <a:ext uri="{FF2B5EF4-FFF2-40B4-BE49-F238E27FC236}">
                  <a16:creationId xmlns:a16="http://schemas.microsoft.com/office/drawing/2014/main" id="{BA814C5B-FD17-45CA-AC23-0D06569BDFAB}"/>
                </a:ext>
              </a:extLst>
            </p:cNvPr>
            <p:cNvSpPr/>
            <p:nvPr/>
          </p:nvSpPr>
          <p:spPr>
            <a:xfrm>
              <a:off x="4696297" y="238814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43" name="Arrow: Down 142">
              <a:extLst>
                <a:ext uri="{FF2B5EF4-FFF2-40B4-BE49-F238E27FC236}">
                  <a16:creationId xmlns:a16="http://schemas.microsoft.com/office/drawing/2014/main" id="{66EE10D5-4690-43DB-9666-587DC7E7E1A5}"/>
                </a:ext>
              </a:extLst>
            </p:cNvPr>
            <p:cNvSpPr/>
            <p:nvPr/>
          </p:nvSpPr>
          <p:spPr>
            <a:xfrm>
              <a:off x="4699372" y="2077292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973F2A2-ED26-4112-8697-7E52EB893657}"/>
              </a:ext>
            </a:extLst>
          </p:cNvPr>
          <p:cNvGrpSpPr/>
          <p:nvPr/>
        </p:nvGrpSpPr>
        <p:grpSpPr>
          <a:xfrm>
            <a:off x="7647275" y="4158126"/>
            <a:ext cx="264453" cy="452323"/>
            <a:chOff x="4594541" y="2077292"/>
            <a:chExt cx="264453" cy="452323"/>
          </a:xfrm>
        </p:grpSpPr>
        <p:pic>
          <p:nvPicPr>
            <p:cNvPr id="145" name="Link1">
              <a:extLst>
                <a:ext uri="{FF2B5EF4-FFF2-40B4-BE49-F238E27FC236}">
                  <a16:creationId xmlns:a16="http://schemas.microsoft.com/office/drawing/2014/main" id="{EF8A513F-0508-4F00-AC94-C1971C5F8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4541" y="2422975"/>
              <a:ext cx="81863" cy="81863"/>
            </a:xfrm>
            <a:prstGeom prst="rect">
              <a:avLst/>
            </a:prstGeom>
          </p:spPr>
        </p:pic>
        <p:sp>
          <p:nvSpPr>
            <p:cNvPr id="146" name="Block2">
              <a:extLst>
                <a:ext uri="{FF2B5EF4-FFF2-40B4-BE49-F238E27FC236}">
                  <a16:creationId xmlns:a16="http://schemas.microsoft.com/office/drawing/2014/main" id="{5D8D85B0-D509-4CD5-8454-9DC2845CA036}"/>
                </a:ext>
              </a:extLst>
            </p:cNvPr>
            <p:cNvSpPr/>
            <p:nvPr/>
          </p:nvSpPr>
          <p:spPr>
            <a:xfrm>
              <a:off x="4696297" y="238814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47" name="Arrow: Down 146">
              <a:extLst>
                <a:ext uri="{FF2B5EF4-FFF2-40B4-BE49-F238E27FC236}">
                  <a16:creationId xmlns:a16="http://schemas.microsoft.com/office/drawing/2014/main" id="{0E4ACA87-041C-4353-9A80-29DFD5495EC8}"/>
                </a:ext>
              </a:extLst>
            </p:cNvPr>
            <p:cNvSpPr/>
            <p:nvPr/>
          </p:nvSpPr>
          <p:spPr>
            <a:xfrm>
              <a:off x="4699372" y="2077292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D3497BB-8A7E-4F87-87B0-592A651BFFDB}"/>
              </a:ext>
            </a:extLst>
          </p:cNvPr>
          <p:cNvGrpSpPr/>
          <p:nvPr/>
        </p:nvGrpSpPr>
        <p:grpSpPr>
          <a:xfrm>
            <a:off x="1007074" y="1209876"/>
            <a:ext cx="5852246" cy="2769272"/>
            <a:chOff x="1012738" y="1202345"/>
            <a:chExt cx="5852246" cy="2769272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8190C099-23B7-48C5-8B3F-C084E5068E90}"/>
                </a:ext>
              </a:extLst>
            </p:cNvPr>
            <p:cNvCxnSpPr>
              <a:cxnSpLocks/>
            </p:cNvCxnSpPr>
            <p:nvPr/>
          </p:nvCxnSpPr>
          <p:spPr>
            <a:xfrm>
              <a:off x="1789880" y="1352255"/>
              <a:ext cx="1641439" cy="732022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6F12583-2DA7-4D06-9861-FF1D37C6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738" y="1705993"/>
              <a:ext cx="227454" cy="1019274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E357506-B9D6-4CBA-BDFE-F17BE7A127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4427" y="1736918"/>
              <a:ext cx="1245522" cy="1846128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1689B5E1-5520-47E1-9704-4CAA38F33E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738" y="3502409"/>
              <a:ext cx="1438640" cy="469208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6B0C022-5F18-4A62-A6EC-05B131F26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8461" y="1389560"/>
              <a:ext cx="1907020" cy="694717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F1487EB-E5C6-4DE4-8B9F-95BDA19522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33" y="2446845"/>
              <a:ext cx="642353" cy="508121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3E62696-E815-4EB1-BF3F-E03B79F43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520" y="3245921"/>
              <a:ext cx="1252868" cy="725696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670E2EE-441F-4268-8869-59E28D826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1309" y="2457132"/>
              <a:ext cx="2030010" cy="656706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E12FF0D-4EE0-4D36-B7AD-C3B6ACAE3D59}"/>
                </a:ext>
              </a:extLst>
            </p:cNvPr>
            <p:cNvCxnSpPr>
              <a:cxnSpLocks/>
            </p:cNvCxnSpPr>
            <p:nvPr/>
          </p:nvCxnSpPr>
          <p:spPr>
            <a:xfrm>
              <a:off x="5258530" y="3312940"/>
              <a:ext cx="1232232" cy="649287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813394F-115D-49AD-8667-826DAB609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5412" y="1778132"/>
              <a:ext cx="1252868" cy="1079218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B61D8D84-4A8B-428A-B0B2-F4D8A606A1C3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52" y="1778131"/>
              <a:ext cx="360932" cy="1989223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2B97F6FA-CD4A-4AB6-A5B5-553EA41DEE24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73" y="1202345"/>
              <a:ext cx="4305708" cy="41316"/>
            </a:xfrm>
            <a:prstGeom prst="straightConnector1">
              <a:avLst/>
            </a:prstGeom>
            <a:ln w="28575" cmpd="sng">
              <a:solidFill>
                <a:srgbClr val="308034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8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Consensus Protocol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1A65B-830B-4CDF-AB5C-B89D8D88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60" y="958118"/>
            <a:ext cx="6022866" cy="3552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D18168-85E2-4078-BF64-7B0764FE5804}"/>
              </a:ext>
            </a:extLst>
          </p:cNvPr>
          <p:cNvSpPr txBox="1"/>
          <p:nvPr/>
        </p:nvSpPr>
        <p:spPr>
          <a:xfrm>
            <a:off x="4879184" y="3358673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Cryptographic Puzzles:</a:t>
            </a:r>
          </a:p>
          <a:p>
            <a:r>
              <a:rPr lang="en-GB" b="1" dirty="0">
                <a:solidFill>
                  <a:srgbClr val="FF0000"/>
                </a:solidFill>
              </a:rPr>
              <a:t>Hard to solve </a:t>
            </a:r>
            <a:r>
              <a:rPr lang="en-GB" b="1" dirty="0"/>
              <a:t>– </a:t>
            </a:r>
            <a:r>
              <a:rPr lang="en-GB" b="1" dirty="0">
                <a:solidFill>
                  <a:srgbClr val="308034"/>
                </a:solidFill>
              </a:rPr>
              <a:t>Easy to verify</a:t>
            </a:r>
          </a:p>
        </p:txBody>
      </p:sp>
    </p:spTree>
    <p:extLst>
      <p:ext uri="{BB962C8B-B14F-4D97-AF65-F5344CB8AC3E}">
        <p14:creationId xmlns:p14="http://schemas.microsoft.com/office/powerpoint/2010/main" val="41155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Consensus Protocol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D2103D-974F-416E-9952-F4BB37E5244A}"/>
              </a:ext>
            </a:extLst>
          </p:cNvPr>
          <p:cNvGrpSpPr/>
          <p:nvPr/>
        </p:nvGrpSpPr>
        <p:grpSpPr>
          <a:xfrm>
            <a:off x="624167" y="963684"/>
            <a:ext cx="6629388" cy="3580812"/>
            <a:chOff x="624167" y="963684"/>
            <a:chExt cx="6629388" cy="3580812"/>
          </a:xfrm>
        </p:grpSpPr>
        <p:pic>
          <p:nvPicPr>
            <p:cNvPr id="5" name="Graphic 4" descr="Internet">
              <a:extLst>
                <a:ext uri="{FF2B5EF4-FFF2-40B4-BE49-F238E27FC236}">
                  <a16:creationId xmlns:a16="http://schemas.microsoft.com/office/drawing/2014/main" id="{819E1E4C-886E-45C3-BA0F-08DA167B8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2738" y="963684"/>
              <a:ext cx="777142" cy="777142"/>
            </a:xfrm>
            <a:prstGeom prst="rect">
              <a:avLst/>
            </a:prstGeom>
          </p:spPr>
        </p:pic>
        <p:pic>
          <p:nvPicPr>
            <p:cNvPr id="107" name="Graphic 106" descr="Internet">
              <a:extLst>
                <a:ext uri="{FF2B5EF4-FFF2-40B4-BE49-F238E27FC236}">
                  <a16:creationId xmlns:a16="http://schemas.microsoft.com/office/drawing/2014/main" id="{57B6D0F8-CA79-4845-A4EE-F39E591E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4167" y="2725267"/>
              <a:ext cx="777142" cy="777142"/>
            </a:xfrm>
            <a:prstGeom prst="rect">
              <a:avLst/>
            </a:prstGeom>
          </p:spPr>
        </p:pic>
        <p:pic>
          <p:nvPicPr>
            <p:cNvPr id="108" name="Graphic 107" descr="Internet">
              <a:extLst>
                <a:ext uri="{FF2B5EF4-FFF2-40B4-BE49-F238E27FC236}">
                  <a16:creationId xmlns:a16="http://schemas.microsoft.com/office/drawing/2014/main" id="{57A224AF-617D-45E3-A0AC-C22178CF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31319" y="1695706"/>
              <a:ext cx="777142" cy="777142"/>
            </a:xfrm>
            <a:prstGeom prst="rect">
              <a:avLst/>
            </a:prstGeom>
          </p:spPr>
        </p:pic>
        <p:pic>
          <p:nvPicPr>
            <p:cNvPr id="109" name="Graphic 108" descr="Internet">
              <a:extLst>
                <a:ext uri="{FF2B5EF4-FFF2-40B4-BE49-F238E27FC236}">
                  <a16:creationId xmlns:a16="http://schemas.microsoft.com/office/drawing/2014/main" id="{D4B7ED8E-9D20-4313-892B-5C469BFD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15481" y="1000989"/>
              <a:ext cx="777142" cy="777142"/>
            </a:xfrm>
            <a:prstGeom prst="rect">
              <a:avLst/>
            </a:prstGeom>
          </p:spPr>
        </p:pic>
        <p:pic>
          <p:nvPicPr>
            <p:cNvPr id="110" name="Graphic 109" descr="Internet">
              <a:extLst>
                <a:ext uri="{FF2B5EF4-FFF2-40B4-BE49-F238E27FC236}">
                  <a16:creationId xmlns:a16="http://schemas.microsoft.com/office/drawing/2014/main" id="{44E3C175-7C07-4E68-B9A1-A215899A0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1388" y="2857350"/>
              <a:ext cx="777142" cy="777142"/>
            </a:xfrm>
            <a:prstGeom prst="rect">
              <a:avLst/>
            </a:prstGeom>
          </p:spPr>
        </p:pic>
        <p:pic>
          <p:nvPicPr>
            <p:cNvPr id="111" name="Graphic 110" descr="Internet">
              <a:extLst>
                <a:ext uri="{FF2B5EF4-FFF2-40B4-BE49-F238E27FC236}">
                  <a16:creationId xmlns:a16="http://schemas.microsoft.com/office/drawing/2014/main" id="{75D135D0-2662-4806-AA3E-D3399BBC1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76413" y="3767354"/>
              <a:ext cx="777142" cy="777142"/>
            </a:xfrm>
            <a:prstGeom prst="rect">
              <a:avLst/>
            </a:prstGeom>
          </p:spPr>
        </p:pic>
        <p:pic>
          <p:nvPicPr>
            <p:cNvPr id="112" name="Graphic 111" descr="Internet">
              <a:extLst>
                <a:ext uri="{FF2B5EF4-FFF2-40B4-BE49-F238E27FC236}">
                  <a16:creationId xmlns:a16="http://schemas.microsoft.com/office/drawing/2014/main" id="{BC9CEB40-A41B-46BB-8143-FF0FF74D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1378" y="3583046"/>
              <a:ext cx="777142" cy="777142"/>
            </a:xfrm>
            <a:prstGeom prst="rect">
              <a:avLst/>
            </a:prstGeom>
          </p:spPr>
        </p:pic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A43A2A8-DD20-4A2F-9E01-79DEABDD4941}"/>
              </a:ext>
            </a:extLst>
          </p:cNvPr>
          <p:cNvGrpSpPr/>
          <p:nvPr/>
        </p:nvGrpSpPr>
        <p:grpSpPr>
          <a:xfrm>
            <a:off x="828972" y="1667407"/>
            <a:ext cx="6798653" cy="2939343"/>
            <a:chOff x="828972" y="1667407"/>
            <a:chExt cx="6798653" cy="2939343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5DBEECF-2854-4A11-9F05-26FEC9A7DAEA}"/>
                </a:ext>
              </a:extLst>
            </p:cNvPr>
            <p:cNvGrpSpPr/>
            <p:nvPr/>
          </p:nvGrpSpPr>
          <p:grpSpPr>
            <a:xfrm>
              <a:off x="2665978" y="4299352"/>
              <a:ext cx="1003435" cy="141474"/>
              <a:chOff x="2665978" y="4299352"/>
              <a:chExt cx="1003435" cy="141474"/>
            </a:xfrm>
          </p:grpSpPr>
          <p:sp>
            <p:nvSpPr>
              <p:cNvPr id="61" name="Block2">
                <a:extLst>
                  <a:ext uri="{FF2B5EF4-FFF2-40B4-BE49-F238E27FC236}">
                    <a16:creationId xmlns:a16="http://schemas.microsoft.com/office/drawing/2014/main" id="{1FF509FD-3210-40DB-8184-2B1E50A8EF99}"/>
                  </a:ext>
                </a:extLst>
              </p:cNvPr>
              <p:cNvSpPr/>
              <p:nvPr/>
            </p:nvSpPr>
            <p:spPr>
              <a:xfrm>
                <a:off x="2665978" y="429935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63" name="Link1">
                <a:extLst>
                  <a:ext uri="{FF2B5EF4-FFF2-40B4-BE49-F238E27FC236}">
                    <a16:creationId xmlns:a16="http://schemas.microsoft.com/office/drawing/2014/main" id="{76C0960C-9272-4D2A-9E04-4C1B6AD5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45493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62" name="Block2">
                <a:extLst>
                  <a:ext uri="{FF2B5EF4-FFF2-40B4-BE49-F238E27FC236}">
                    <a16:creationId xmlns:a16="http://schemas.microsoft.com/office/drawing/2014/main" id="{9B0A9F19-94DC-420A-BFCA-2A6AA8EF3046}"/>
                  </a:ext>
                </a:extLst>
              </p:cNvPr>
              <p:cNvSpPr/>
              <p:nvPr/>
            </p:nvSpPr>
            <p:spPr>
              <a:xfrm>
                <a:off x="2947249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95" name="Link1">
                <a:extLst>
                  <a:ext uri="{FF2B5EF4-FFF2-40B4-BE49-F238E27FC236}">
                    <a16:creationId xmlns:a16="http://schemas.microsoft.com/office/drawing/2014/main" id="{864BC0BB-E224-40B4-AAD9-184BB5FEF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126764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96" name="Block2">
                <a:extLst>
                  <a:ext uri="{FF2B5EF4-FFF2-40B4-BE49-F238E27FC236}">
                    <a16:creationId xmlns:a16="http://schemas.microsoft.com/office/drawing/2014/main" id="{0B1BABB5-0A73-4BD9-9393-81BD1161AC38}"/>
                  </a:ext>
                </a:extLst>
              </p:cNvPr>
              <p:cNvSpPr/>
              <p:nvPr/>
            </p:nvSpPr>
            <p:spPr>
              <a:xfrm>
                <a:off x="3228520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97" name="Link1">
                <a:extLst>
                  <a:ext uri="{FF2B5EF4-FFF2-40B4-BE49-F238E27FC236}">
                    <a16:creationId xmlns:a16="http://schemas.microsoft.com/office/drawing/2014/main" id="{DE406D81-70EA-411B-9379-2012080AF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408035" y="4334185"/>
                <a:ext cx="81863" cy="81863"/>
              </a:xfrm>
              <a:prstGeom prst="rect">
                <a:avLst/>
              </a:prstGeom>
            </p:spPr>
          </p:pic>
          <p:sp>
            <p:nvSpPr>
              <p:cNvPr id="98" name="Block2">
                <a:extLst>
                  <a:ext uri="{FF2B5EF4-FFF2-40B4-BE49-F238E27FC236}">
                    <a16:creationId xmlns:a16="http://schemas.microsoft.com/office/drawing/2014/main" id="{16D5867F-F7D4-4DE5-B028-899F0387BD53}"/>
                  </a:ext>
                </a:extLst>
              </p:cNvPr>
              <p:cNvSpPr/>
              <p:nvPr/>
            </p:nvSpPr>
            <p:spPr>
              <a:xfrm>
                <a:off x="3509791" y="42993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972860E-443A-4423-9272-4FD0F057FD9E}"/>
                </a:ext>
              </a:extLst>
            </p:cNvPr>
            <p:cNvGrpSpPr/>
            <p:nvPr/>
          </p:nvGrpSpPr>
          <p:grpSpPr>
            <a:xfrm>
              <a:off x="828972" y="3427764"/>
              <a:ext cx="1003435" cy="141474"/>
              <a:chOff x="828972" y="3427764"/>
              <a:chExt cx="1003435" cy="14147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DEF7D28-7988-4EB8-91F5-F962CD7D54B2}"/>
                  </a:ext>
                </a:extLst>
              </p:cNvPr>
              <p:cNvGrpSpPr/>
              <p:nvPr/>
            </p:nvGrpSpPr>
            <p:grpSpPr>
              <a:xfrm>
                <a:off x="828972" y="3427764"/>
                <a:ext cx="823920" cy="141474"/>
                <a:chOff x="828972" y="3427764"/>
                <a:chExt cx="823920" cy="141474"/>
              </a:xfrm>
            </p:grpSpPr>
            <p:sp>
              <p:nvSpPr>
                <p:cNvPr id="170" name="Block2">
                  <a:extLst>
                    <a:ext uri="{FF2B5EF4-FFF2-40B4-BE49-F238E27FC236}">
                      <a16:creationId xmlns:a16="http://schemas.microsoft.com/office/drawing/2014/main" id="{9E927DB3-EB8A-418E-99D0-615E4282BD0B}"/>
                    </a:ext>
                  </a:extLst>
                </p:cNvPr>
                <p:cNvSpPr/>
                <p:nvPr/>
              </p:nvSpPr>
              <p:spPr>
                <a:xfrm>
                  <a:off x="828972" y="3427765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1" name="Link1">
                  <a:extLst>
                    <a:ext uri="{FF2B5EF4-FFF2-40B4-BE49-F238E27FC236}">
                      <a16:creationId xmlns:a16="http://schemas.microsoft.com/office/drawing/2014/main" id="{90531F5E-70CE-4CCB-B03D-3A533F4D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008487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3" name="Block2">
                  <a:extLst>
                    <a:ext uri="{FF2B5EF4-FFF2-40B4-BE49-F238E27FC236}">
                      <a16:creationId xmlns:a16="http://schemas.microsoft.com/office/drawing/2014/main" id="{5A4A00AE-41EC-4C95-9633-D3D9B3E519AF}"/>
                    </a:ext>
                  </a:extLst>
                </p:cNvPr>
                <p:cNvSpPr/>
                <p:nvPr/>
              </p:nvSpPr>
              <p:spPr>
                <a:xfrm>
                  <a:off x="1110243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4" name="Link1">
                  <a:extLst>
                    <a:ext uri="{FF2B5EF4-FFF2-40B4-BE49-F238E27FC236}">
                      <a16:creationId xmlns:a16="http://schemas.microsoft.com/office/drawing/2014/main" id="{8CF50A55-4384-46C5-BB84-9D26FB09C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289758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5" name="Block2">
                  <a:extLst>
                    <a:ext uri="{FF2B5EF4-FFF2-40B4-BE49-F238E27FC236}">
                      <a16:creationId xmlns:a16="http://schemas.microsoft.com/office/drawing/2014/main" id="{FE5FCD5B-F13D-48E6-B96E-C3D36218BDF9}"/>
                    </a:ext>
                  </a:extLst>
                </p:cNvPr>
                <p:cNvSpPr/>
                <p:nvPr/>
              </p:nvSpPr>
              <p:spPr>
                <a:xfrm>
                  <a:off x="1391514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6" name="Link1">
                  <a:extLst>
                    <a:ext uri="{FF2B5EF4-FFF2-40B4-BE49-F238E27FC236}">
                      <a16:creationId xmlns:a16="http://schemas.microsoft.com/office/drawing/2014/main" id="{5309CDD3-3B7A-4624-8E14-13513308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571029" y="3462597"/>
                  <a:ext cx="81863" cy="81863"/>
                </a:xfrm>
                <a:prstGeom prst="rect">
                  <a:avLst/>
                </a:prstGeom>
              </p:spPr>
            </p:pic>
          </p:grpSp>
          <p:sp>
            <p:nvSpPr>
              <p:cNvPr id="177" name="Block2">
                <a:extLst>
                  <a:ext uri="{FF2B5EF4-FFF2-40B4-BE49-F238E27FC236}">
                    <a16:creationId xmlns:a16="http://schemas.microsoft.com/office/drawing/2014/main" id="{E3741D95-8C49-47AB-8B09-0926F0E2E2FB}"/>
                  </a:ext>
                </a:extLst>
              </p:cNvPr>
              <p:cNvSpPr/>
              <p:nvPr/>
            </p:nvSpPr>
            <p:spPr>
              <a:xfrm>
                <a:off x="1672785" y="3427764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DEAA9BA8-8BAF-4476-8D50-4A8A3E0ED546}"/>
                </a:ext>
              </a:extLst>
            </p:cNvPr>
            <p:cNvGrpSpPr/>
            <p:nvPr/>
          </p:nvGrpSpPr>
          <p:grpSpPr>
            <a:xfrm>
              <a:off x="1206150" y="1667407"/>
              <a:ext cx="1003435" cy="141474"/>
              <a:chOff x="1206150" y="1667407"/>
              <a:chExt cx="1003435" cy="141474"/>
            </a:xfrm>
          </p:grpSpPr>
          <p:sp>
            <p:nvSpPr>
              <p:cNvPr id="186" name="Block2">
                <a:extLst>
                  <a:ext uri="{FF2B5EF4-FFF2-40B4-BE49-F238E27FC236}">
                    <a16:creationId xmlns:a16="http://schemas.microsoft.com/office/drawing/2014/main" id="{1C2206DB-918C-4B04-BA08-C9E7175AC60A}"/>
                  </a:ext>
                </a:extLst>
              </p:cNvPr>
              <p:cNvSpPr/>
              <p:nvPr/>
            </p:nvSpPr>
            <p:spPr>
              <a:xfrm>
                <a:off x="1206150" y="1667408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7" name="Link1">
                <a:extLst>
                  <a:ext uri="{FF2B5EF4-FFF2-40B4-BE49-F238E27FC236}">
                    <a16:creationId xmlns:a16="http://schemas.microsoft.com/office/drawing/2014/main" id="{3B4AA6F7-4BE6-4B52-B610-5183A8956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385665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88" name="Block2">
                <a:extLst>
                  <a:ext uri="{FF2B5EF4-FFF2-40B4-BE49-F238E27FC236}">
                    <a16:creationId xmlns:a16="http://schemas.microsoft.com/office/drawing/2014/main" id="{7EF3ABFC-593B-4CA9-8962-A9B070AF3C5D}"/>
                  </a:ext>
                </a:extLst>
              </p:cNvPr>
              <p:cNvSpPr/>
              <p:nvPr/>
            </p:nvSpPr>
            <p:spPr>
              <a:xfrm>
                <a:off x="1487421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9" name="Link1">
                <a:extLst>
                  <a:ext uri="{FF2B5EF4-FFF2-40B4-BE49-F238E27FC236}">
                    <a16:creationId xmlns:a16="http://schemas.microsoft.com/office/drawing/2014/main" id="{73F94062-1FDB-4E94-8529-B9D8DABF8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666936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0" name="Block2">
                <a:extLst>
                  <a:ext uri="{FF2B5EF4-FFF2-40B4-BE49-F238E27FC236}">
                    <a16:creationId xmlns:a16="http://schemas.microsoft.com/office/drawing/2014/main" id="{3E0F2484-03DF-481B-9B88-321BDCC621B1}"/>
                  </a:ext>
                </a:extLst>
              </p:cNvPr>
              <p:cNvSpPr/>
              <p:nvPr/>
            </p:nvSpPr>
            <p:spPr>
              <a:xfrm>
                <a:off x="1768692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91" name="Link1">
                <a:extLst>
                  <a:ext uri="{FF2B5EF4-FFF2-40B4-BE49-F238E27FC236}">
                    <a16:creationId xmlns:a16="http://schemas.microsoft.com/office/drawing/2014/main" id="{8E793D2B-119A-4C4F-93E6-514CCE8E6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48207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2" name="Block2">
                <a:extLst>
                  <a:ext uri="{FF2B5EF4-FFF2-40B4-BE49-F238E27FC236}">
                    <a16:creationId xmlns:a16="http://schemas.microsoft.com/office/drawing/2014/main" id="{4D13BE14-53A4-4EF7-9E38-F332C313AF32}"/>
                  </a:ext>
                </a:extLst>
              </p:cNvPr>
              <p:cNvSpPr/>
              <p:nvPr/>
            </p:nvSpPr>
            <p:spPr>
              <a:xfrm>
                <a:off x="2049963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CB4F8AD-C001-46BD-998C-EC8D532FCBEF}"/>
                </a:ext>
              </a:extLst>
            </p:cNvPr>
            <p:cNvGrpSpPr/>
            <p:nvPr/>
          </p:nvGrpSpPr>
          <p:grpSpPr>
            <a:xfrm>
              <a:off x="3572115" y="2388142"/>
              <a:ext cx="1003435" cy="141474"/>
              <a:chOff x="3572115" y="2388142"/>
              <a:chExt cx="1003435" cy="141474"/>
            </a:xfrm>
          </p:grpSpPr>
          <p:sp>
            <p:nvSpPr>
              <p:cNvPr id="201" name="Block2">
                <a:extLst>
                  <a:ext uri="{FF2B5EF4-FFF2-40B4-BE49-F238E27FC236}">
                    <a16:creationId xmlns:a16="http://schemas.microsoft.com/office/drawing/2014/main" id="{8E8C4380-4301-4BA7-93A7-D1FD70E66808}"/>
                  </a:ext>
                </a:extLst>
              </p:cNvPr>
              <p:cNvSpPr/>
              <p:nvPr/>
            </p:nvSpPr>
            <p:spPr>
              <a:xfrm>
                <a:off x="3572115" y="238814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2" name="Link1">
                <a:extLst>
                  <a:ext uri="{FF2B5EF4-FFF2-40B4-BE49-F238E27FC236}">
                    <a16:creationId xmlns:a16="http://schemas.microsoft.com/office/drawing/2014/main" id="{49326B6F-74BD-4226-A1F3-538DCC187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751630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3" name="Block2">
                <a:extLst>
                  <a:ext uri="{FF2B5EF4-FFF2-40B4-BE49-F238E27FC236}">
                    <a16:creationId xmlns:a16="http://schemas.microsoft.com/office/drawing/2014/main" id="{FFC92A48-FBB2-4AD6-BD52-EBB027CE4FB9}"/>
                  </a:ext>
                </a:extLst>
              </p:cNvPr>
              <p:cNvSpPr/>
              <p:nvPr/>
            </p:nvSpPr>
            <p:spPr>
              <a:xfrm>
                <a:off x="3853386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4" name="Link1">
                <a:extLst>
                  <a:ext uri="{FF2B5EF4-FFF2-40B4-BE49-F238E27FC236}">
                    <a16:creationId xmlns:a16="http://schemas.microsoft.com/office/drawing/2014/main" id="{1C0DF4D2-8FE8-4EC1-BFC7-535529B8B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032901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5" name="Block2">
                <a:extLst>
                  <a:ext uri="{FF2B5EF4-FFF2-40B4-BE49-F238E27FC236}">
                    <a16:creationId xmlns:a16="http://schemas.microsoft.com/office/drawing/2014/main" id="{69849EF5-3DBA-4442-B546-1F3F3BAE1321}"/>
                  </a:ext>
                </a:extLst>
              </p:cNvPr>
              <p:cNvSpPr/>
              <p:nvPr/>
            </p:nvSpPr>
            <p:spPr>
              <a:xfrm>
                <a:off x="4134657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6" name="Link1">
                <a:extLst>
                  <a:ext uri="{FF2B5EF4-FFF2-40B4-BE49-F238E27FC236}">
                    <a16:creationId xmlns:a16="http://schemas.microsoft.com/office/drawing/2014/main" id="{1430F815-CB72-467D-8E0A-CBFDED63B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314172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7" name="Block2">
                <a:extLst>
                  <a:ext uri="{FF2B5EF4-FFF2-40B4-BE49-F238E27FC236}">
                    <a16:creationId xmlns:a16="http://schemas.microsoft.com/office/drawing/2014/main" id="{88137231-B323-4330-A278-7DEA5132F199}"/>
                  </a:ext>
                </a:extLst>
              </p:cNvPr>
              <p:cNvSpPr/>
              <p:nvPr/>
            </p:nvSpPr>
            <p:spPr>
              <a:xfrm>
                <a:off x="4415928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528C81C7-63C0-46E1-A52C-680B4ED2A983}"/>
                </a:ext>
              </a:extLst>
            </p:cNvPr>
            <p:cNvGrpSpPr/>
            <p:nvPr/>
          </p:nvGrpSpPr>
          <p:grpSpPr>
            <a:xfrm>
              <a:off x="4636661" y="3537752"/>
              <a:ext cx="1003435" cy="141474"/>
              <a:chOff x="4636661" y="3537752"/>
              <a:chExt cx="1003435" cy="141474"/>
            </a:xfrm>
          </p:grpSpPr>
          <p:sp>
            <p:nvSpPr>
              <p:cNvPr id="216" name="Block2">
                <a:extLst>
                  <a:ext uri="{FF2B5EF4-FFF2-40B4-BE49-F238E27FC236}">
                    <a16:creationId xmlns:a16="http://schemas.microsoft.com/office/drawing/2014/main" id="{CDA25EA2-8FED-4CC2-B19C-DA812096985D}"/>
                  </a:ext>
                </a:extLst>
              </p:cNvPr>
              <p:cNvSpPr/>
              <p:nvPr/>
            </p:nvSpPr>
            <p:spPr>
              <a:xfrm>
                <a:off x="4636661" y="353775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7" name="Link1">
                <a:extLst>
                  <a:ext uri="{FF2B5EF4-FFF2-40B4-BE49-F238E27FC236}">
                    <a16:creationId xmlns:a16="http://schemas.microsoft.com/office/drawing/2014/main" id="{5EA3B8E1-7415-4B8A-B420-6ECE18734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816176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18" name="Block2">
                <a:extLst>
                  <a:ext uri="{FF2B5EF4-FFF2-40B4-BE49-F238E27FC236}">
                    <a16:creationId xmlns:a16="http://schemas.microsoft.com/office/drawing/2014/main" id="{56BE53DB-855C-49AE-BD48-2ADC9D850D35}"/>
                  </a:ext>
                </a:extLst>
              </p:cNvPr>
              <p:cNvSpPr/>
              <p:nvPr/>
            </p:nvSpPr>
            <p:spPr>
              <a:xfrm>
                <a:off x="4917932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19" name="Link1">
                <a:extLst>
                  <a:ext uri="{FF2B5EF4-FFF2-40B4-BE49-F238E27FC236}">
                    <a16:creationId xmlns:a16="http://schemas.microsoft.com/office/drawing/2014/main" id="{20F4ED58-4DDE-41FD-B166-6B49B5A65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097447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0" name="Block2">
                <a:extLst>
                  <a:ext uri="{FF2B5EF4-FFF2-40B4-BE49-F238E27FC236}">
                    <a16:creationId xmlns:a16="http://schemas.microsoft.com/office/drawing/2014/main" id="{B37F7C83-6473-4C8C-B0AB-45C4DF962E25}"/>
                  </a:ext>
                </a:extLst>
              </p:cNvPr>
              <p:cNvSpPr/>
              <p:nvPr/>
            </p:nvSpPr>
            <p:spPr>
              <a:xfrm>
                <a:off x="5199203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21" name="Link1">
                <a:extLst>
                  <a:ext uri="{FF2B5EF4-FFF2-40B4-BE49-F238E27FC236}">
                    <a16:creationId xmlns:a16="http://schemas.microsoft.com/office/drawing/2014/main" id="{F4BF110A-0DF9-4F66-BDE6-29BE1DC66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378718" y="3572585"/>
                <a:ext cx="81863" cy="81863"/>
              </a:xfrm>
              <a:prstGeom prst="rect">
                <a:avLst/>
              </a:prstGeom>
            </p:spPr>
          </p:pic>
          <p:sp>
            <p:nvSpPr>
              <p:cNvPr id="222" name="Block2">
                <a:extLst>
                  <a:ext uri="{FF2B5EF4-FFF2-40B4-BE49-F238E27FC236}">
                    <a16:creationId xmlns:a16="http://schemas.microsoft.com/office/drawing/2014/main" id="{C84CBDCC-5BB4-4A7A-9F41-F718071D1086}"/>
                  </a:ext>
                </a:extLst>
              </p:cNvPr>
              <p:cNvSpPr/>
              <p:nvPr/>
            </p:nvSpPr>
            <p:spPr>
              <a:xfrm>
                <a:off x="5480474" y="353775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B628633-3ECA-4F39-A928-3D219248635A}"/>
                </a:ext>
              </a:extLst>
            </p:cNvPr>
            <p:cNvGrpSpPr/>
            <p:nvPr/>
          </p:nvGrpSpPr>
          <p:grpSpPr>
            <a:xfrm>
              <a:off x="6624190" y="4465276"/>
              <a:ext cx="1003435" cy="141474"/>
              <a:chOff x="6624190" y="4465276"/>
              <a:chExt cx="1003435" cy="141474"/>
            </a:xfrm>
          </p:grpSpPr>
          <p:sp>
            <p:nvSpPr>
              <p:cNvPr id="231" name="Block2">
                <a:extLst>
                  <a:ext uri="{FF2B5EF4-FFF2-40B4-BE49-F238E27FC236}">
                    <a16:creationId xmlns:a16="http://schemas.microsoft.com/office/drawing/2014/main" id="{CC73D58D-CEFB-47D3-AE44-4C99C6420210}"/>
                  </a:ext>
                </a:extLst>
              </p:cNvPr>
              <p:cNvSpPr/>
              <p:nvPr/>
            </p:nvSpPr>
            <p:spPr>
              <a:xfrm>
                <a:off x="6624190" y="446527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2" name="Link1">
                <a:extLst>
                  <a:ext uri="{FF2B5EF4-FFF2-40B4-BE49-F238E27FC236}">
                    <a16:creationId xmlns:a16="http://schemas.microsoft.com/office/drawing/2014/main" id="{2340D9FE-616B-4224-A126-69BD1D06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803705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3" name="Block2">
                <a:extLst>
                  <a:ext uri="{FF2B5EF4-FFF2-40B4-BE49-F238E27FC236}">
                    <a16:creationId xmlns:a16="http://schemas.microsoft.com/office/drawing/2014/main" id="{D042B37A-5280-45A5-BEBA-1DCF66DC7714}"/>
                  </a:ext>
                </a:extLst>
              </p:cNvPr>
              <p:cNvSpPr/>
              <p:nvPr/>
            </p:nvSpPr>
            <p:spPr>
              <a:xfrm>
                <a:off x="6905461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4" name="Link1">
                <a:extLst>
                  <a:ext uri="{FF2B5EF4-FFF2-40B4-BE49-F238E27FC236}">
                    <a16:creationId xmlns:a16="http://schemas.microsoft.com/office/drawing/2014/main" id="{71471A91-0CE2-466C-8E4A-8FA57B658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084976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5" name="Block2">
                <a:extLst>
                  <a:ext uri="{FF2B5EF4-FFF2-40B4-BE49-F238E27FC236}">
                    <a16:creationId xmlns:a16="http://schemas.microsoft.com/office/drawing/2014/main" id="{08A2E56B-52DB-409E-9979-453A547548BF}"/>
                  </a:ext>
                </a:extLst>
              </p:cNvPr>
              <p:cNvSpPr/>
              <p:nvPr/>
            </p:nvSpPr>
            <p:spPr>
              <a:xfrm>
                <a:off x="7186732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36" name="Link1">
                <a:extLst>
                  <a:ext uri="{FF2B5EF4-FFF2-40B4-BE49-F238E27FC236}">
                    <a16:creationId xmlns:a16="http://schemas.microsoft.com/office/drawing/2014/main" id="{B8D66C41-EF08-4C4A-933C-0C8A6C05C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366247" y="4500109"/>
                <a:ext cx="81863" cy="81863"/>
              </a:xfrm>
              <a:prstGeom prst="rect">
                <a:avLst/>
              </a:prstGeom>
            </p:spPr>
          </p:pic>
          <p:sp>
            <p:nvSpPr>
              <p:cNvPr id="237" name="Block2">
                <a:extLst>
                  <a:ext uri="{FF2B5EF4-FFF2-40B4-BE49-F238E27FC236}">
                    <a16:creationId xmlns:a16="http://schemas.microsoft.com/office/drawing/2014/main" id="{93995275-F1F4-4F5F-ADBE-A9DE6E1D903B}"/>
                  </a:ext>
                </a:extLst>
              </p:cNvPr>
              <p:cNvSpPr/>
              <p:nvPr/>
            </p:nvSpPr>
            <p:spPr>
              <a:xfrm>
                <a:off x="7468003" y="4465276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4592EC1-3701-44B6-9FBD-EA744CD0F2E2}"/>
                </a:ext>
              </a:extLst>
            </p:cNvPr>
            <p:cNvGrpSpPr/>
            <p:nvPr/>
          </p:nvGrpSpPr>
          <p:grpSpPr>
            <a:xfrm>
              <a:off x="6246304" y="1693110"/>
              <a:ext cx="1003435" cy="141474"/>
              <a:chOff x="6246304" y="1693110"/>
              <a:chExt cx="1003435" cy="141474"/>
            </a:xfrm>
          </p:grpSpPr>
          <p:sp>
            <p:nvSpPr>
              <p:cNvPr id="246" name="Block2">
                <a:extLst>
                  <a:ext uri="{FF2B5EF4-FFF2-40B4-BE49-F238E27FC236}">
                    <a16:creationId xmlns:a16="http://schemas.microsoft.com/office/drawing/2014/main" id="{07E2AF3B-4274-4DC3-B01D-7A59578E2B80}"/>
                  </a:ext>
                </a:extLst>
              </p:cNvPr>
              <p:cNvSpPr/>
              <p:nvPr/>
            </p:nvSpPr>
            <p:spPr>
              <a:xfrm>
                <a:off x="6246304" y="1693111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7" name="Link1">
                <a:extLst>
                  <a:ext uri="{FF2B5EF4-FFF2-40B4-BE49-F238E27FC236}">
                    <a16:creationId xmlns:a16="http://schemas.microsoft.com/office/drawing/2014/main" id="{E562E464-BAE7-4A34-B13A-AEA3B7937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425819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48" name="Block2">
                <a:extLst>
                  <a:ext uri="{FF2B5EF4-FFF2-40B4-BE49-F238E27FC236}">
                    <a16:creationId xmlns:a16="http://schemas.microsoft.com/office/drawing/2014/main" id="{A6E3471A-C2D1-4384-9FAC-54E22C22A7C6}"/>
                  </a:ext>
                </a:extLst>
              </p:cNvPr>
              <p:cNvSpPr/>
              <p:nvPr/>
            </p:nvSpPr>
            <p:spPr>
              <a:xfrm>
                <a:off x="6527575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49" name="Link1">
                <a:extLst>
                  <a:ext uri="{FF2B5EF4-FFF2-40B4-BE49-F238E27FC236}">
                    <a16:creationId xmlns:a16="http://schemas.microsoft.com/office/drawing/2014/main" id="{8CC43AEF-A65B-4831-BD0B-E215E2C30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707090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0" name="Block2">
                <a:extLst>
                  <a:ext uri="{FF2B5EF4-FFF2-40B4-BE49-F238E27FC236}">
                    <a16:creationId xmlns:a16="http://schemas.microsoft.com/office/drawing/2014/main" id="{575CD43A-ECCE-4E4D-B6F3-E1949B0BF1ED}"/>
                  </a:ext>
                </a:extLst>
              </p:cNvPr>
              <p:cNvSpPr/>
              <p:nvPr/>
            </p:nvSpPr>
            <p:spPr>
              <a:xfrm>
                <a:off x="6808846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51" name="Link1">
                <a:extLst>
                  <a:ext uri="{FF2B5EF4-FFF2-40B4-BE49-F238E27FC236}">
                    <a16:creationId xmlns:a16="http://schemas.microsoft.com/office/drawing/2014/main" id="{C6450343-F134-4502-9F31-D38A09A5B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988361" y="1727943"/>
                <a:ext cx="81863" cy="81863"/>
              </a:xfrm>
              <a:prstGeom prst="rect">
                <a:avLst/>
              </a:prstGeom>
            </p:spPr>
          </p:pic>
          <p:sp>
            <p:nvSpPr>
              <p:cNvPr id="252" name="Block2">
                <a:extLst>
                  <a:ext uri="{FF2B5EF4-FFF2-40B4-BE49-F238E27FC236}">
                    <a16:creationId xmlns:a16="http://schemas.microsoft.com/office/drawing/2014/main" id="{2BF32D39-89C3-460D-8FBA-AB8DAC6A42FA}"/>
                  </a:ext>
                </a:extLst>
              </p:cNvPr>
              <p:cNvSpPr/>
              <p:nvPr/>
            </p:nvSpPr>
            <p:spPr>
              <a:xfrm>
                <a:off x="7090117" y="1693110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7F2F244-829F-4AAB-B3FA-CA2AE32EC09A}"/>
              </a:ext>
            </a:extLst>
          </p:cNvPr>
          <p:cNvGrpSpPr/>
          <p:nvPr/>
        </p:nvGrpSpPr>
        <p:grpSpPr>
          <a:xfrm>
            <a:off x="1012738" y="1202345"/>
            <a:ext cx="5852246" cy="2769272"/>
            <a:chOff x="1012738" y="1202345"/>
            <a:chExt cx="5852246" cy="276927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C754DB-8E57-4B28-AC45-2D7674A3C3E3}"/>
                </a:ext>
              </a:extLst>
            </p:cNvPr>
            <p:cNvCxnSpPr>
              <a:cxnSpLocks/>
              <a:stCxn id="5" idx="3"/>
              <a:endCxn id="108" idx="1"/>
            </p:cNvCxnSpPr>
            <p:nvPr/>
          </p:nvCxnSpPr>
          <p:spPr>
            <a:xfrm>
              <a:off x="1789880" y="1352255"/>
              <a:ext cx="1641439" cy="732022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24E866D-BE7A-4CF0-AC3D-3825CFC9D577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1012738" y="1705993"/>
              <a:ext cx="227454" cy="1019274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AEE493-0EE5-496C-959C-D586EC0B5888}"/>
                </a:ext>
              </a:extLst>
            </p:cNvPr>
            <p:cNvCxnSpPr>
              <a:cxnSpLocks/>
              <a:stCxn id="112" idx="0"/>
            </p:cNvCxnSpPr>
            <p:nvPr/>
          </p:nvCxnSpPr>
          <p:spPr>
            <a:xfrm flipH="1" flipV="1">
              <a:off x="1594427" y="1736918"/>
              <a:ext cx="1245522" cy="184612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B3473C0-ABF3-44C0-A0DC-A68139B03309}"/>
                </a:ext>
              </a:extLst>
            </p:cNvPr>
            <p:cNvCxnSpPr>
              <a:cxnSpLocks/>
              <a:stCxn id="112" idx="1"/>
              <a:endCxn id="107" idx="2"/>
            </p:cNvCxnSpPr>
            <p:nvPr/>
          </p:nvCxnSpPr>
          <p:spPr>
            <a:xfrm flipH="1" flipV="1">
              <a:off x="1012738" y="3502409"/>
              <a:ext cx="1438640" cy="46920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92D892A-86DC-41CD-B3FA-78D054164E55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 flipV="1">
              <a:off x="4208461" y="1389560"/>
              <a:ext cx="1907020" cy="694717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DA0497-0961-4A98-9302-C3D35713F326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33" y="2446845"/>
              <a:ext cx="642353" cy="508121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C8D7256-2ECC-4640-98B3-F0E704FC5E33}"/>
                </a:ext>
              </a:extLst>
            </p:cNvPr>
            <p:cNvCxnSpPr>
              <a:cxnSpLocks/>
              <a:stCxn id="112" idx="3"/>
              <a:endCxn id="110" idx="1"/>
            </p:cNvCxnSpPr>
            <p:nvPr/>
          </p:nvCxnSpPr>
          <p:spPr>
            <a:xfrm flipV="1">
              <a:off x="3228520" y="3245921"/>
              <a:ext cx="1252868" cy="72569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D67A5C-3061-41B2-9278-377FCA9D0CA7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1401309" y="2457132"/>
              <a:ext cx="2030010" cy="65670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4EDD564-8A7A-4C6A-AC0F-3577CB243ED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530" y="3312940"/>
              <a:ext cx="1232232" cy="649287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4006392-4DB1-4032-A39E-9B8F7AF46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5412" y="1778132"/>
              <a:ext cx="1252868" cy="1079218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4DFABB5-FE06-499F-9156-83EBD1D9F25C}"/>
                </a:ext>
              </a:extLst>
            </p:cNvPr>
            <p:cNvCxnSpPr>
              <a:cxnSpLocks/>
              <a:stCxn id="109" idx="2"/>
              <a:endCxn id="111" idx="0"/>
            </p:cNvCxnSpPr>
            <p:nvPr/>
          </p:nvCxnSpPr>
          <p:spPr>
            <a:xfrm>
              <a:off x="6504052" y="1778131"/>
              <a:ext cx="360932" cy="1989223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9F2373E6-1198-47CC-9637-8954141EF73F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73" y="1202345"/>
              <a:ext cx="4305708" cy="41316"/>
            </a:xfrm>
            <a:prstGeom prst="straightConnector1">
              <a:avLst/>
            </a:prstGeom>
            <a:ln w="28575" cmpd="sng">
              <a:solidFill>
                <a:srgbClr val="FF99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104412-827E-456B-8378-A9CFFB13EE0B}"/>
              </a:ext>
            </a:extLst>
          </p:cNvPr>
          <p:cNvGrpSpPr/>
          <p:nvPr/>
        </p:nvGrpSpPr>
        <p:grpSpPr>
          <a:xfrm>
            <a:off x="1856176" y="3113838"/>
            <a:ext cx="264453" cy="452323"/>
            <a:chOff x="1856176" y="3113838"/>
            <a:chExt cx="264453" cy="452323"/>
          </a:xfrm>
        </p:grpSpPr>
        <p:pic>
          <p:nvPicPr>
            <p:cNvPr id="280" name="Link1">
              <a:extLst>
                <a:ext uri="{FF2B5EF4-FFF2-40B4-BE49-F238E27FC236}">
                  <a16:creationId xmlns:a16="http://schemas.microsoft.com/office/drawing/2014/main" id="{EDB9D213-E7AC-4F48-895B-444A02209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856176" y="3459521"/>
              <a:ext cx="81863" cy="81863"/>
            </a:xfrm>
            <a:prstGeom prst="rect">
              <a:avLst/>
            </a:prstGeom>
          </p:spPr>
        </p:pic>
        <p:sp>
          <p:nvSpPr>
            <p:cNvPr id="283" name="Block2">
              <a:extLst>
                <a:ext uri="{FF2B5EF4-FFF2-40B4-BE49-F238E27FC236}">
                  <a16:creationId xmlns:a16="http://schemas.microsoft.com/office/drawing/2014/main" id="{A9601317-D19B-41A6-8B61-D2CDBCE414ED}"/>
                </a:ext>
              </a:extLst>
            </p:cNvPr>
            <p:cNvSpPr/>
            <p:nvPr/>
          </p:nvSpPr>
          <p:spPr>
            <a:xfrm>
              <a:off x="1957932" y="3424688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B4A41805-2CCC-4B64-835B-AA5033A4C837}"/>
                </a:ext>
              </a:extLst>
            </p:cNvPr>
            <p:cNvSpPr/>
            <p:nvPr/>
          </p:nvSpPr>
          <p:spPr>
            <a:xfrm>
              <a:off x="1961007" y="3113838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204C2E-000F-4945-AB7C-EB3BE4822F4A}"/>
              </a:ext>
            </a:extLst>
          </p:cNvPr>
          <p:cNvGrpSpPr/>
          <p:nvPr/>
        </p:nvGrpSpPr>
        <p:grpSpPr>
          <a:xfrm>
            <a:off x="2233426" y="1356557"/>
            <a:ext cx="264453" cy="452323"/>
            <a:chOff x="2233426" y="1356557"/>
            <a:chExt cx="264453" cy="452323"/>
          </a:xfrm>
        </p:grpSpPr>
        <p:pic>
          <p:nvPicPr>
            <p:cNvPr id="106" name="Link1">
              <a:extLst>
                <a:ext uri="{FF2B5EF4-FFF2-40B4-BE49-F238E27FC236}">
                  <a16:creationId xmlns:a16="http://schemas.microsoft.com/office/drawing/2014/main" id="{4321D6C0-A1CE-41E2-AB70-05C46333A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233426" y="1702240"/>
              <a:ext cx="81863" cy="81863"/>
            </a:xfrm>
            <a:prstGeom prst="rect">
              <a:avLst/>
            </a:prstGeom>
          </p:spPr>
        </p:pic>
        <p:sp>
          <p:nvSpPr>
            <p:cNvPr id="122" name="Block2">
              <a:extLst>
                <a:ext uri="{FF2B5EF4-FFF2-40B4-BE49-F238E27FC236}">
                  <a16:creationId xmlns:a16="http://schemas.microsoft.com/office/drawing/2014/main" id="{4BD335E4-326A-4B2D-BB00-78596306824D}"/>
                </a:ext>
              </a:extLst>
            </p:cNvPr>
            <p:cNvSpPr/>
            <p:nvPr/>
          </p:nvSpPr>
          <p:spPr>
            <a:xfrm>
              <a:off x="2335182" y="1667407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23" name="Arrow: Down 122">
              <a:extLst>
                <a:ext uri="{FF2B5EF4-FFF2-40B4-BE49-F238E27FC236}">
                  <a16:creationId xmlns:a16="http://schemas.microsoft.com/office/drawing/2014/main" id="{0C3CF9A4-A840-46A0-BCCE-12524C6E5F11}"/>
                </a:ext>
              </a:extLst>
            </p:cNvPr>
            <p:cNvSpPr/>
            <p:nvPr/>
          </p:nvSpPr>
          <p:spPr>
            <a:xfrm>
              <a:off x="2338257" y="1356557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C8AC07-E9F9-4E31-BA48-EBEDA6087A22}"/>
              </a:ext>
            </a:extLst>
          </p:cNvPr>
          <p:cNvGrpSpPr/>
          <p:nvPr/>
        </p:nvGrpSpPr>
        <p:grpSpPr>
          <a:xfrm>
            <a:off x="4599962" y="2072945"/>
            <a:ext cx="264453" cy="452323"/>
            <a:chOff x="4599962" y="2072945"/>
            <a:chExt cx="264453" cy="452323"/>
          </a:xfrm>
        </p:grpSpPr>
        <p:pic>
          <p:nvPicPr>
            <p:cNvPr id="125" name="Link1">
              <a:extLst>
                <a:ext uri="{FF2B5EF4-FFF2-40B4-BE49-F238E27FC236}">
                  <a16:creationId xmlns:a16="http://schemas.microsoft.com/office/drawing/2014/main" id="{413DE7CB-5E1D-49DA-A241-AB525189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9962" y="2418628"/>
              <a:ext cx="81863" cy="81863"/>
            </a:xfrm>
            <a:prstGeom prst="rect">
              <a:avLst/>
            </a:prstGeom>
          </p:spPr>
        </p:pic>
        <p:sp>
          <p:nvSpPr>
            <p:cNvPr id="126" name="Block2">
              <a:extLst>
                <a:ext uri="{FF2B5EF4-FFF2-40B4-BE49-F238E27FC236}">
                  <a16:creationId xmlns:a16="http://schemas.microsoft.com/office/drawing/2014/main" id="{F5D20E03-0D47-4872-89F5-293A175CB74C}"/>
                </a:ext>
              </a:extLst>
            </p:cNvPr>
            <p:cNvSpPr/>
            <p:nvPr/>
          </p:nvSpPr>
          <p:spPr>
            <a:xfrm>
              <a:off x="4701718" y="2383795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27" name="Arrow: Down 126">
              <a:extLst>
                <a:ext uri="{FF2B5EF4-FFF2-40B4-BE49-F238E27FC236}">
                  <a16:creationId xmlns:a16="http://schemas.microsoft.com/office/drawing/2014/main" id="{D18525DC-8ED9-49EB-B6EC-4BE2894053D9}"/>
                </a:ext>
              </a:extLst>
            </p:cNvPr>
            <p:cNvSpPr/>
            <p:nvPr/>
          </p:nvSpPr>
          <p:spPr>
            <a:xfrm>
              <a:off x="4704793" y="2072945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6DDD1-1AF6-44CA-88A7-9D21A5E166FE}"/>
              </a:ext>
            </a:extLst>
          </p:cNvPr>
          <p:cNvGrpSpPr/>
          <p:nvPr/>
        </p:nvGrpSpPr>
        <p:grpSpPr>
          <a:xfrm>
            <a:off x="3687663" y="3990556"/>
            <a:ext cx="264453" cy="452323"/>
            <a:chOff x="3687663" y="3990556"/>
            <a:chExt cx="264453" cy="452323"/>
          </a:xfrm>
        </p:grpSpPr>
        <p:pic>
          <p:nvPicPr>
            <p:cNvPr id="129" name="Link1">
              <a:extLst>
                <a:ext uri="{FF2B5EF4-FFF2-40B4-BE49-F238E27FC236}">
                  <a16:creationId xmlns:a16="http://schemas.microsoft.com/office/drawing/2014/main" id="{BC843273-0D3F-4660-9DEF-C5BFE560E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687663" y="4336239"/>
              <a:ext cx="81863" cy="81863"/>
            </a:xfrm>
            <a:prstGeom prst="rect">
              <a:avLst/>
            </a:prstGeom>
          </p:spPr>
        </p:pic>
        <p:sp>
          <p:nvSpPr>
            <p:cNvPr id="130" name="Block2">
              <a:extLst>
                <a:ext uri="{FF2B5EF4-FFF2-40B4-BE49-F238E27FC236}">
                  <a16:creationId xmlns:a16="http://schemas.microsoft.com/office/drawing/2014/main" id="{C8BB3457-A1C9-4060-95B4-A4C665C52267}"/>
                </a:ext>
              </a:extLst>
            </p:cNvPr>
            <p:cNvSpPr/>
            <p:nvPr/>
          </p:nvSpPr>
          <p:spPr>
            <a:xfrm>
              <a:off x="3789419" y="4301406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31" name="Arrow: Down 130">
              <a:extLst>
                <a:ext uri="{FF2B5EF4-FFF2-40B4-BE49-F238E27FC236}">
                  <a16:creationId xmlns:a16="http://schemas.microsoft.com/office/drawing/2014/main" id="{ECA0CBFB-CF89-49B2-B29B-788A1DB8953A}"/>
                </a:ext>
              </a:extLst>
            </p:cNvPr>
            <p:cNvSpPr/>
            <p:nvPr/>
          </p:nvSpPr>
          <p:spPr>
            <a:xfrm>
              <a:off x="3792494" y="3990556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4823C0-2086-409E-BFCE-FE74450DF384}"/>
              </a:ext>
            </a:extLst>
          </p:cNvPr>
          <p:cNvGrpSpPr/>
          <p:nvPr/>
        </p:nvGrpSpPr>
        <p:grpSpPr>
          <a:xfrm>
            <a:off x="5671139" y="3226902"/>
            <a:ext cx="264453" cy="452323"/>
            <a:chOff x="5671139" y="3226902"/>
            <a:chExt cx="264453" cy="452323"/>
          </a:xfrm>
        </p:grpSpPr>
        <p:pic>
          <p:nvPicPr>
            <p:cNvPr id="133" name="Link1">
              <a:extLst>
                <a:ext uri="{FF2B5EF4-FFF2-40B4-BE49-F238E27FC236}">
                  <a16:creationId xmlns:a16="http://schemas.microsoft.com/office/drawing/2014/main" id="{5322F202-3C88-43BA-A7EF-19C0FEB3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71139" y="3572585"/>
              <a:ext cx="81863" cy="81863"/>
            </a:xfrm>
            <a:prstGeom prst="rect">
              <a:avLst/>
            </a:prstGeom>
          </p:spPr>
        </p:pic>
        <p:sp>
          <p:nvSpPr>
            <p:cNvPr id="134" name="Block2">
              <a:extLst>
                <a:ext uri="{FF2B5EF4-FFF2-40B4-BE49-F238E27FC236}">
                  <a16:creationId xmlns:a16="http://schemas.microsoft.com/office/drawing/2014/main" id="{A574B832-2C59-4F03-BC31-3F8603962134}"/>
                </a:ext>
              </a:extLst>
            </p:cNvPr>
            <p:cNvSpPr/>
            <p:nvPr/>
          </p:nvSpPr>
          <p:spPr>
            <a:xfrm>
              <a:off x="5772895" y="353775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5B5104F2-8CB4-450F-A007-4433A6527E2A}"/>
                </a:ext>
              </a:extLst>
            </p:cNvPr>
            <p:cNvSpPr/>
            <p:nvPr/>
          </p:nvSpPr>
          <p:spPr>
            <a:xfrm>
              <a:off x="5775970" y="3226902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603777-E361-4719-B285-907529F66683}"/>
              </a:ext>
            </a:extLst>
          </p:cNvPr>
          <p:cNvGrpSpPr/>
          <p:nvPr/>
        </p:nvGrpSpPr>
        <p:grpSpPr>
          <a:xfrm>
            <a:off x="7266391" y="1380321"/>
            <a:ext cx="264453" cy="452323"/>
            <a:chOff x="7266391" y="1380321"/>
            <a:chExt cx="264453" cy="452323"/>
          </a:xfrm>
        </p:grpSpPr>
        <p:pic>
          <p:nvPicPr>
            <p:cNvPr id="141" name="Link1">
              <a:extLst>
                <a:ext uri="{FF2B5EF4-FFF2-40B4-BE49-F238E27FC236}">
                  <a16:creationId xmlns:a16="http://schemas.microsoft.com/office/drawing/2014/main" id="{37910787-DF70-49AD-AE34-3FAF0CDCE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266391" y="1726004"/>
              <a:ext cx="81863" cy="81863"/>
            </a:xfrm>
            <a:prstGeom prst="rect">
              <a:avLst/>
            </a:prstGeom>
          </p:spPr>
        </p:pic>
        <p:sp>
          <p:nvSpPr>
            <p:cNvPr id="142" name="Block2">
              <a:extLst>
                <a:ext uri="{FF2B5EF4-FFF2-40B4-BE49-F238E27FC236}">
                  <a16:creationId xmlns:a16="http://schemas.microsoft.com/office/drawing/2014/main" id="{BA814C5B-FD17-45CA-AC23-0D06569BDFAB}"/>
                </a:ext>
              </a:extLst>
            </p:cNvPr>
            <p:cNvSpPr/>
            <p:nvPr/>
          </p:nvSpPr>
          <p:spPr>
            <a:xfrm>
              <a:off x="7368147" y="1691171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F0"/>
            </a:solidFill>
            <a:ln w="127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43" name="Arrow: Down 142">
              <a:extLst>
                <a:ext uri="{FF2B5EF4-FFF2-40B4-BE49-F238E27FC236}">
                  <a16:creationId xmlns:a16="http://schemas.microsoft.com/office/drawing/2014/main" id="{66EE10D5-4690-43DB-9666-587DC7E7E1A5}"/>
                </a:ext>
              </a:extLst>
            </p:cNvPr>
            <p:cNvSpPr/>
            <p:nvPr/>
          </p:nvSpPr>
          <p:spPr>
            <a:xfrm>
              <a:off x="7371222" y="1380321"/>
              <a:ext cx="159622" cy="259131"/>
            </a:xfrm>
            <a:prstGeom prst="downArrow">
              <a:avLst/>
            </a:pr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D5A189-9495-4FB7-96EC-D2EA11F03146}"/>
              </a:ext>
            </a:extLst>
          </p:cNvPr>
          <p:cNvGrpSpPr/>
          <p:nvPr/>
        </p:nvGrpSpPr>
        <p:grpSpPr>
          <a:xfrm>
            <a:off x="7647275" y="4158126"/>
            <a:ext cx="264453" cy="452323"/>
            <a:chOff x="7647275" y="4158126"/>
            <a:chExt cx="264453" cy="452323"/>
          </a:xfrm>
        </p:grpSpPr>
        <p:pic>
          <p:nvPicPr>
            <p:cNvPr id="145" name="Link1">
              <a:extLst>
                <a:ext uri="{FF2B5EF4-FFF2-40B4-BE49-F238E27FC236}">
                  <a16:creationId xmlns:a16="http://schemas.microsoft.com/office/drawing/2014/main" id="{EF8A513F-0508-4F00-AC94-C1971C5F8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47275" y="4503809"/>
              <a:ext cx="81863" cy="818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6" name="Block2">
              <a:extLst>
                <a:ext uri="{FF2B5EF4-FFF2-40B4-BE49-F238E27FC236}">
                  <a16:creationId xmlns:a16="http://schemas.microsoft.com/office/drawing/2014/main" id="{5D8D85B0-D509-4CD5-8454-9DC2845CA036}"/>
                </a:ext>
              </a:extLst>
            </p:cNvPr>
            <p:cNvSpPr/>
            <p:nvPr/>
          </p:nvSpPr>
          <p:spPr>
            <a:xfrm>
              <a:off x="7749031" y="4468976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F0"/>
            </a:solidFill>
            <a:ln w="127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47" name="Arrow: Down 146">
              <a:extLst>
                <a:ext uri="{FF2B5EF4-FFF2-40B4-BE49-F238E27FC236}">
                  <a16:creationId xmlns:a16="http://schemas.microsoft.com/office/drawing/2014/main" id="{0E4ACA87-041C-4353-9A80-29DFD5495EC8}"/>
                </a:ext>
              </a:extLst>
            </p:cNvPr>
            <p:cNvSpPr/>
            <p:nvPr/>
          </p:nvSpPr>
          <p:spPr>
            <a:xfrm>
              <a:off x="7752106" y="4158126"/>
              <a:ext cx="159622" cy="259131"/>
            </a:xfrm>
            <a:prstGeom prst="downArrow">
              <a:avLst/>
            </a:pr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A00963-B4FF-48C0-B1E3-EE14021A60EA}"/>
              </a:ext>
            </a:extLst>
          </p:cNvPr>
          <p:cNvGrpSpPr/>
          <p:nvPr/>
        </p:nvGrpSpPr>
        <p:grpSpPr>
          <a:xfrm>
            <a:off x="1011949" y="1350349"/>
            <a:ext cx="2419370" cy="2236131"/>
            <a:chOff x="1011949" y="1350349"/>
            <a:chExt cx="2419370" cy="2236131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7E931E6-13A4-4691-AEAD-DC95F0E9B478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1789880" y="1350349"/>
              <a:ext cx="1641439" cy="733928"/>
            </a:xfrm>
            <a:prstGeom prst="straightConnector1">
              <a:avLst/>
            </a:prstGeom>
            <a:ln w="28575" cmpd="sng">
              <a:solidFill>
                <a:srgbClr val="00B05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7A09BF0-CC26-460C-8CA9-85ACD8BBD5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7533" y="1740352"/>
              <a:ext cx="1245522" cy="1846128"/>
            </a:xfrm>
            <a:prstGeom prst="straightConnector1">
              <a:avLst/>
            </a:prstGeom>
            <a:ln w="28575" cmpd="sng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3151B20-09DC-4ED8-8A8B-B6E9521AC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949" y="1705993"/>
              <a:ext cx="227454" cy="1019274"/>
            </a:xfrm>
            <a:prstGeom prst="straightConnector1">
              <a:avLst/>
            </a:prstGeom>
            <a:ln w="28575" cmpd="sng">
              <a:solidFill>
                <a:srgbClr val="00B05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C2CC059-0639-478F-A92A-729B081B2FB0}"/>
              </a:ext>
            </a:extLst>
          </p:cNvPr>
          <p:cNvCxnSpPr>
            <a:cxnSpLocks/>
          </p:cNvCxnSpPr>
          <p:nvPr/>
        </p:nvCxnSpPr>
        <p:spPr>
          <a:xfrm>
            <a:off x="6507414" y="1778131"/>
            <a:ext cx="360932" cy="1989223"/>
          </a:xfrm>
          <a:prstGeom prst="straightConnector1">
            <a:avLst/>
          </a:prstGeom>
          <a:ln w="28575" cmpd="sng">
            <a:solidFill>
              <a:srgbClr val="00B0F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DDDA28D-C808-4C67-927D-97D4D19312CF}"/>
              </a:ext>
            </a:extLst>
          </p:cNvPr>
          <p:cNvCxnSpPr>
            <a:cxnSpLocks/>
          </p:cNvCxnSpPr>
          <p:nvPr/>
        </p:nvCxnSpPr>
        <p:spPr>
          <a:xfrm>
            <a:off x="4080776" y="2452123"/>
            <a:ext cx="642353" cy="508121"/>
          </a:xfrm>
          <a:prstGeom prst="straightConnector1">
            <a:avLst/>
          </a:prstGeom>
          <a:ln w="28575" cmpd="sng">
            <a:solidFill>
              <a:srgbClr val="00B05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8379D2-6407-4802-B305-F2B4F5C9AF61}"/>
              </a:ext>
            </a:extLst>
          </p:cNvPr>
          <p:cNvGrpSpPr/>
          <p:nvPr/>
        </p:nvGrpSpPr>
        <p:grpSpPr>
          <a:xfrm>
            <a:off x="1809773" y="1209194"/>
            <a:ext cx="4316911" cy="116689"/>
            <a:chOff x="1809773" y="1209194"/>
            <a:chExt cx="4316911" cy="116689"/>
          </a:xfrm>
        </p:grpSpPr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09DEE72-5E3B-42C1-AC07-88B1D12EAEAE}"/>
                </a:ext>
              </a:extLst>
            </p:cNvPr>
            <p:cNvCxnSpPr>
              <a:cxnSpLocks/>
            </p:cNvCxnSpPr>
            <p:nvPr/>
          </p:nvCxnSpPr>
          <p:spPr>
            <a:xfrm>
              <a:off x="1820976" y="1209194"/>
              <a:ext cx="4305708" cy="41316"/>
            </a:xfrm>
            <a:prstGeom prst="straightConnector1">
              <a:avLst/>
            </a:prstGeom>
            <a:ln w="28575" cmpd="sng">
              <a:solidFill>
                <a:srgbClr val="00B05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0364F95-F17A-4265-93D6-E514F2AA90C1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73" y="1284567"/>
              <a:ext cx="4305708" cy="41316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3BCA18-DEDF-4DB5-B89D-C5EFED313C04}"/>
              </a:ext>
            </a:extLst>
          </p:cNvPr>
          <p:cNvGrpSpPr/>
          <p:nvPr/>
        </p:nvGrpSpPr>
        <p:grpSpPr>
          <a:xfrm>
            <a:off x="4209352" y="1383709"/>
            <a:ext cx="1971986" cy="769723"/>
            <a:chOff x="4209352" y="1383709"/>
            <a:chExt cx="1971986" cy="769723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E7EA461-15A3-455C-AEDC-C787023B9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352" y="1383709"/>
              <a:ext cx="1907020" cy="694717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A694644-DAAC-4B76-AB55-E0ADE239E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318" y="1458715"/>
              <a:ext cx="1907020" cy="694717"/>
            </a:xfrm>
            <a:prstGeom prst="straightConnector1">
              <a:avLst/>
            </a:prstGeom>
            <a:ln w="28575" cmpd="sng">
              <a:solidFill>
                <a:srgbClr val="00B05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DA381E-5A98-4FB0-A08B-13DA72A1D02F}"/>
              </a:ext>
            </a:extLst>
          </p:cNvPr>
          <p:cNvGrpSpPr/>
          <p:nvPr/>
        </p:nvGrpSpPr>
        <p:grpSpPr>
          <a:xfrm>
            <a:off x="5054707" y="1778132"/>
            <a:ext cx="1320286" cy="1159320"/>
            <a:chOff x="5054707" y="1778132"/>
            <a:chExt cx="1320286" cy="115932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F40F9BD-C6C7-4CD1-BD02-54ADB6190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707" y="1778132"/>
              <a:ext cx="1252868" cy="1079218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CFF5FF8C-498D-40A0-891C-5D79703FD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125" y="1858234"/>
              <a:ext cx="1252868" cy="1079218"/>
            </a:xfrm>
            <a:prstGeom prst="straightConnector1">
              <a:avLst/>
            </a:prstGeom>
            <a:ln w="28575" cmpd="sng">
              <a:solidFill>
                <a:srgbClr val="00B05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9FD7D1-E0B6-429E-B6A0-25A6B1C96052}"/>
              </a:ext>
            </a:extLst>
          </p:cNvPr>
          <p:cNvGrpSpPr/>
          <p:nvPr/>
        </p:nvGrpSpPr>
        <p:grpSpPr>
          <a:xfrm>
            <a:off x="5230114" y="3313093"/>
            <a:ext cx="1261094" cy="748563"/>
            <a:chOff x="5230114" y="3313093"/>
            <a:chExt cx="1261094" cy="748563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4B9DF1BA-38DF-43A0-8759-102E8D7E4AC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976" y="3313093"/>
              <a:ext cx="1232232" cy="649287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4A97623-0AB4-4B29-A3F9-7EC1E909852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114" y="3412369"/>
              <a:ext cx="1232232" cy="649287"/>
            </a:xfrm>
            <a:prstGeom prst="straightConnector1">
              <a:avLst/>
            </a:prstGeom>
            <a:ln w="28575" cmpd="sng">
              <a:solidFill>
                <a:srgbClr val="00B050"/>
              </a:solidFill>
              <a:headEnd type="none"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BAF6AD2-506F-4FE3-AA16-678E38442CF0}"/>
              </a:ext>
            </a:extLst>
          </p:cNvPr>
          <p:cNvGrpSpPr/>
          <p:nvPr/>
        </p:nvGrpSpPr>
        <p:grpSpPr>
          <a:xfrm>
            <a:off x="2521224" y="1358784"/>
            <a:ext cx="264453" cy="452323"/>
            <a:chOff x="2233426" y="1356557"/>
            <a:chExt cx="264453" cy="452323"/>
          </a:xfrm>
        </p:grpSpPr>
        <p:pic>
          <p:nvPicPr>
            <p:cNvPr id="182" name="Link1">
              <a:extLst>
                <a:ext uri="{FF2B5EF4-FFF2-40B4-BE49-F238E27FC236}">
                  <a16:creationId xmlns:a16="http://schemas.microsoft.com/office/drawing/2014/main" id="{E1740C57-107B-4DC8-8C9A-DDBF4048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233426" y="1702240"/>
              <a:ext cx="81863" cy="81863"/>
            </a:xfrm>
            <a:prstGeom prst="rect">
              <a:avLst/>
            </a:prstGeom>
          </p:spPr>
        </p:pic>
        <p:sp>
          <p:nvSpPr>
            <p:cNvPr id="183" name="Block2">
              <a:extLst>
                <a:ext uri="{FF2B5EF4-FFF2-40B4-BE49-F238E27FC236}">
                  <a16:creationId xmlns:a16="http://schemas.microsoft.com/office/drawing/2014/main" id="{35C9C47E-268D-45AD-BCF0-3EBB301525E9}"/>
                </a:ext>
              </a:extLst>
            </p:cNvPr>
            <p:cNvSpPr/>
            <p:nvPr/>
          </p:nvSpPr>
          <p:spPr>
            <a:xfrm>
              <a:off x="2335182" y="1667407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84" name="Arrow: Down 183">
              <a:extLst>
                <a:ext uri="{FF2B5EF4-FFF2-40B4-BE49-F238E27FC236}">
                  <a16:creationId xmlns:a16="http://schemas.microsoft.com/office/drawing/2014/main" id="{33020907-471F-4B1B-8AF9-4F4067FB5CEE}"/>
                </a:ext>
              </a:extLst>
            </p:cNvPr>
            <p:cNvSpPr/>
            <p:nvPr/>
          </p:nvSpPr>
          <p:spPr>
            <a:xfrm>
              <a:off x="2338257" y="1356557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FF5125C-FAE9-49FA-852F-0987129D09DA}"/>
              </a:ext>
            </a:extLst>
          </p:cNvPr>
          <p:cNvGrpSpPr/>
          <p:nvPr/>
        </p:nvGrpSpPr>
        <p:grpSpPr>
          <a:xfrm>
            <a:off x="2140405" y="3113838"/>
            <a:ext cx="264453" cy="452323"/>
            <a:chOff x="1856176" y="3113838"/>
            <a:chExt cx="264453" cy="452323"/>
          </a:xfrm>
        </p:grpSpPr>
        <p:pic>
          <p:nvPicPr>
            <p:cNvPr id="193" name="Link1">
              <a:extLst>
                <a:ext uri="{FF2B5EF4-FFF2-40B4-BE49-F238E27FC236}">
                  <a16:creationId xmlns:a16="http://schemas.microsoft.com/office/drawing/2014/main" id="{1AF2C8AD-438B-452E-993D-4AC222787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856176" y="3459521"/>
              <a:ext cx="81863" cy="81863"/>
            </a:xfrm>
            <a:prstGeom prst="rect">
              <a:avLst/>
            </a:prstGeom>
          </p:spPr>
        </p:pic>
        <p:sp>
          <p:nvSpPr>
            <p:cNvPr id="194" name="Block2">
              <a:extLst>
                <a:ext uri="{FF2B5EF4-FFF2-40B4-BE49-F238E27FC236}">
                  <a16:creationId xmlns:a16="http://schemas.microsoft.com/office/drawing/2014/main" id="{992553FD-E889-4072-B2D2-B6B8EA94D95C}"/>
                </a:ext>
              </a:extLst>
            </p:cNvPr>
            <p:cNvSpPr/>
            <p:nvPr/>
          </p:nvSpPr>
          <p:spPr>
            <a:xfrm>
              <a:off x="1957932" y="3424688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95" name="Arrow: Down 194">
              <a:extLst>
                <a:ext uri="{FF2B5EF4-FFF2-40B4-BE49-F238E27FC236}">
                  <a16:creationId xmlns:a16="http://schemas.microsoft.com/office/drawing/2014/main" id="{39A74271-D39B-4FDE-8870-66018F502D58}"/>
                </a:ext>
              </a:extLst>
            </p:cNvPr>
            <p:cNvSpPr/>
            <p:nvPr/>
          </p:nvSpPr>
          <p:spPr>
            <a:xfrm>
              <a:off x="1961007" y="3113838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D313493-659D-4CB8-A76F-8A895A249A86}"/>
              </a:ext>
            </a:extLst>
          </p:cNvPr>
          <p:cNvGrpSpPr/>
          <p:nvPr/>
        </p:nvGrpSpPr>
        <p:grpSpPr>
          <a:xfrm>
            <a:off x="3973830" y="3988588"/>
            <a:ext cx="264453" cy="452323"/>
            <a:chOff x="3687663" y="3990556"/>
            <a:chExt cx="264453" cy="452323"/>
          </a:xfrm>
        </p:grpSpPr>
        <p:pic>
          <p:nvPicPr>
            <p:cNvPr id="197" name="Link1">
              <a:extLst>
                <a:ext uri="{FF2B5EF4-FFF2-40B4-BE49-F238E27FC236}">
                  <a16:creationId xmlns:a16="http://schemas.microsoft.com/office/drawing/2014/main" id="{4AB7986A-C7DA-4AA7-8857-9038A8227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687663" y="4336239"/>
              <a:ext cx="81863" cy="81863"/>
            </a:xfrm>
            <a:prstGeom prst="rect">
              <a:avLst/>
            </a:prstGeom>
          </p:spPr>
        </p:pic>
        <p:sp>
          <p:nvSpPr>
            <p:cNvPr id="198" name="Block2">
              <a:extLst>
                <a:ext uri="{FF2B5EF4-FFF2-40B4-BE49-F238E27FC236}">
                  <a16:creationId xmlns:a16="http://schemas.microsoft.com/office/drawing/2014/main" id="{D8846821-0CE1-4847-8035-E300F0D70ACF}"/>
                </a:ext>
              </a:extLst>
            </p:cNvPr>
            <p:cNvSpPr/>
            <p:nvPr/>
          </p:nvSpPr>
          <p:spPr>
            <a:xfrm>
              <a:off x="3789419" y="4301406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99" name="Arrow: Down 198">
              <a:extLst>
                <a:ext uri="{FF2B5EF4-FFF2-40B4-BE49-F238E27FC236}">
                  <a16:creationId xmlns:a16="http://schemas.microsoft.com/office/drawing/2014/main" id="{2DA7E882-5C1F-43E3-B265-70B7B426956E}"/>
                </a:ext>
              </a:extLst>
            </p:cNvPr>
            <p:cNvSpPr/>
            <p:nvPr/>
          </p:nvSpPr>
          <p:spPr>
            <a:xfrm>
              <a:off x="3792494" y="3990556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97A50A9-F088-496C-963C-A44D6D872E3E}"/>
              </a:ext>
            </a:extLst>
          </p:cNvPr>
          <p:cNvGrpSpPr/>
          <p:nvPr/>
        </p:nvGrpSpPr>
        <p:grpSpPr>
          <a:xfrm>
            <a:off x="5960933" y="3222617"/>
            <a:ext cx="264453" cy="452323"/>
            <a:chOff x="5671139" y="3226902"/>
            <a:chExt cx="264453" cy="452323"/>
          </a:xfrm>
        </p:grpSpPr>
        <p:pic>
          <p:nvPicPr>
            <p:cNvPr id="208" name="Link1">
              <a:extLst>
                <a:ext uri="{FF2B5EF4-FFF2-40B4-BE49-F238E27FC236}">
                  <a16:creationId xmlns:a16="http://schemas.microsoft.com/office/drawing/2014/main" id="{A3C8D337-EFAC-4CF3-ABAC-A17B6A0B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71139" y="3572585"/>
              <a:ext cx="81863" cy="81863"/>
            </a:xfrm>
            <a:prstGeom prst="rect">
              <a:avLst/>
            </a:prstGeom>
          </p:spPr>
        </p:pic>
        <p:sp>
          <p:nvSpPr>
            <p:cNvPr id="209" name="Block2">
              <a:extLst>
                <a:ext uri="{FF2B5EF4-FFF2-40B4-BE49-F238E27FC236}">
                  <a16:creationId xmlns:a16="http://schemas.microsoft.com/office/drawing/2014/main" id="{25A7810C-6914-41AE-89EF-9B1B5A2F7014}"/>
                </a:ext>
              </a:extLst>
            </p:cNvPr>
            <p:cNvSpPr/>
            <p:nvPr/>
          </p:nvSpPr>
          <p:spPr>
            <a:xfrm>
              <a:off x="5772895" y="353775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10" name="Arrow: Down 209">
              <a:extLst>
                <a:ext uri="{FF2B5EF4-FFF2-40B4-BE49-F238E27FC236}">
                  <a16:creationId xmlns:a16="http://schemas.microsoft.com/office/drawing/2014/main" id="{0DC11E5D-2587-421D-B685-C0104A02398B}"/>
                </a:ext>
              </a:extLst>
            </p:cNvPr>
            <p:cNvSpPr/>
            <p:nvPr/>
          </p:nvSpPr>
          <p:spPr>
            <a:xfrm>
              <a:off x="5775970" y="3226902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69D20C4-D563-44EA-9B67-0145FA6F262F}"/>
              </a:ext>
            </a:extLst>
          </p:cNvPr>
          <p:cNvGrpSpPr/>
          <p:nvPr/>
        </p:nvGrpSpPr>
        <p:grpSpPr>
          <a:xfrm>
            <a:off x="4888772" y="2072410"/>
            <a:ext cx="264453" cy="452323"/>
            <a:chOff x="4599962" y="2072945"/>
            <a:chExt cx="264453" cy="452323"/>
          </a:xfrm>
        </p:grpSpPr>
        <p:pic>
          <p:nvPicPr>
            <p:cNvPr id="212" name="Link1">
              <a:extLst>
                <a:ext uri="{FF2B5EF4-FFF2-40B4-BE49-F238E27FC236}">
                  <a16:creationId xmlns:a16="http://schemas.microsoft.com/office/drawing/2014/main" id="{E96B0E1C-B247-436C-8C39-5B232D52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9962" y="2418628"/>
              <a:ext cx="81863" cy="81863"/>
            </a:xfrm>
            <a:prstGeom prst="rect">
              <a:avLst/>
            </a:prstGeom>
          </p:spPr>
        </p:pic>
        <p:sp>
          <p:nvSpPr>
            <p:cNvPr id="213" name="Block2">
              <a:extLst>
                <a:ext uri="{FF2B5EF4-FFF2-40B4-BE49-F238E27FC236}">
                  <a16:creationId xmlns:a16="http://schemas.microsoft.com/office/drawing/2014/main" id="{555B4C88-734E-4A53-875A-B297BC091174}"/>
                </a:ext>
              </a:extLst>
            </p:cNvPr>
            <p:cNvSpPr/>
            <p:nvPr/>
          </p:nvSpPr>
          <p:spPr>
            <a:xfrm>
              <a:off x="4701718" y="2383795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00B050"/>
            </a:solidFill>
            <a:ln w="12700">
              <a:solidFill>
                <a:srgbClr val="308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0C522777-A697-4BE2-9BAE-E4C394643CAD}"/>
                </a:ext>
              </a:extLst>
            </p:cNvPr>
            <p:cNvSpPr/>
            <p:nvPr/>
          </p:nvSpPr>
          <p:spPr>
            <a:xfrm>
              <a:off x="4704793" y="2072945"/>
              <a:ext cx="159622" cy="25913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rgbClr val="308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118FE3-76AF-46DC-AA06-6AA21F3E121D}"/>
              </a:ext>
            </a:extLst>
          </p:cNvPr>
          <p:cNvGrpSpPr/>
          <p:nvPr/>
        </p:nvGrpSpPr>
        <p:grpSpPr>
          <a:xfrm>
            <a:off x="7268015" y="1380321"/>
            <a:ext cx="558048" cy="452323"/>
            <a:chOff x="7728015" y="1380321"/>
            <a:chExt cx="558048" cy="452323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A16367E-BF99-44B8-96B1-886CEA2AF20B}"/>
                </a:ext>
              </a:extLst>
            </p:cNvPr>
            <p:cNvGrpSpPr/>
            <p:nvPr/>
          </p:nvGrpSpPr>
          <p:grpSpPr>
            <a:xfrm>
              <a:off x="7728015" y="1380321"/>
              <a:ext cx="264453" cy="452323"/>
              <a:chOff x="4599962" y="2072945"/>
              <a:chExt cx="264453" cy="452323"/>
            </a:xfrm>
          </p:grpSpPr>
          <p:pic>
            <p:nvPicPr>
              <p:cNvPr id="223" name="Link1">
                <a:extLst>
                  <a:ext uri="{FF2B5EF4-FFF2-40B4-BE49-F238E27FC236}">
                    <a16:creationId xmlns:a16="http://schemas.microsoft.com/office/drawing/2014/main" id="{4947349C-60B6-4A6F-9F64-12C2A80C3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599962" y="2418628"/>
                <a:ext cx="81863" cy="81863"/>
              </a:xfrm>
              <a:prstGeom prst="rect">
                <a:avLst/>
              </a:prstGeom>
            </p:spPr>
          </p:pic>
          <p:sp>
            <p:nvSpPr>
              <p:cNvPr id="224" name="Block2">
                <a:extLst>
                  <a:ext uri="{FF2B5EF4-FFF2-40B4-BE49-F238E27FC236}">
                    <a16:creationId xmlns:a16="http://schemas.microsoft.com/office/drawing/2014/main" id="{4995830B-682F-4DDB-8910-3D38450F6345}"/>
                  </a:ext>
                </a:extLst>
              </p:cNvPr>
              <p:cNvSpPr/>
              <p:nvPr/>
            </p:nvSpPr>
            <p:spPr>
              <a:xfrm>
                <a:off x="4701718" y="2383795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00B050"/>
              </a:solidFill>
              <a:ln w="12700">
                <a:solidFill>
                  <a:srgbClr val="30803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225" name="Arrow: Down 224">
                <a:extLst>
                  <a:ext uri="{FF2B5EF4-FFF2-40B4-BE49-F238E27FC236}">
                    <a16:creationId xmlns:a16="http://schemas.microsoft.com/office/drawing/2014/main" id="{097A5C38-1EE7-4B91-8962-A801379ABBB3}"/>
                  </a:ext>
                </a:extLst>
              </p:cNvPr>
              <p:cNvSpPr/>
              <p:nvPr/>
            </p:nvSpPr>
            <p:spPr>
              <a:xfrm>
                <a:off x="4704793" y="2072945"/>
                <a:ext cx="159622" cy="259131"/>
              </a:xfrm>
              <a:prstGeom prst="downArrow">
                <a:avLst/>
              </a:prstGeom>
              <a:solidFill>
                <a:srgbClr val="00B050"/>
              </a:solidFill>
              <a:ln w="9525">
                <a:solidFill>
                  <a:srgbClr val="308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FA26C84-CC4C-4604-878F-3FB8754D5D1A}"/>
                </a:ext>
              </a:extLst>
            </p:cNvPr>
            <p:cNvGrpSpPr/>
            <p:nvPr/>
          </p:nvGrpSpPr>
          <p:grpSpPr>
            <a:xfrm>
              <a:off x="8021610" y="1380321"/>
              <a:ext cx="264453" cy="452323"/>
              <a:chOff x="4599962" y="2072945"/>
              <a:chExt cx="264453" cy="452323"/>
            </a:xfrm>
          </p:grpSpPr>
          <p:pic>
            <p:nvPicPr>
              <p:cNvPr id="227" name="Link1">
                <a:extLst>
                  <a:ext uri="{FF2B5EF4-FFF2-40B4-BE49-F238E27FC236}">
                    <a16:creationId xmlns:a16="http://schemas.microsoft.com/office/drawing/2014/main" id="{8C1765D5-5135-4FFE-924C-AF4F982EB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599962" y="2418628"/>
                <a:ext cx="81863" cy="81863"/>
              </a:xfrm>
              <a:prstGeom prst="rect">
                <a:avLst/>
              </a:prstGeom>
            </p:spPr>
          </p:pic>
          <p:sp>
            <p:nvSpPr>
              <p:cNvPr id="228" name="Block2">
                <a:extLst>
                  <a:ext uri="{FF2B5EF4-FFF2-40B4-BE49-F238E27FC236}">
                    <a16:creationId xmlns:a16="http://schemas.microsoft.com/office/drawing/2014/main" id="{C648C903-C035-4091-9CF0-A7AF65EB06D3}"/>
                  </a:ext>
                </a:extLst>
              </p:cNvPr>
              <p:cNvSpPr/>
              <p:nvPr/>
            </p:nvSpPr>
            <p:spPr>
              <a:xfrm>
                <a:off x="4701718" y="2383795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00B050"/>
              </a:solidFill>
              <a:ln w="12700">
                <a:solidFill>
                  <a:srgbClr val="30803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229" name="Arrow: Down 228">
                <a:extLst>
                  <a:ext uri="{FF2B5EF4-FFF2-40B4-BE49-F238E27FC236}">
                    <a16:creationId xmlns:a16="http://schemas.microsoft.com/office/drawing/2014/main" id="{EF738923-17D1-4D75-B70B-6E402EC5C8E3}"/>
                  </a:ext>
                </a:extLst>
              </p:cNvPr>
              <p:cNvSpPr/>
              <p:nvPr/>
            </p:nvSpPr>
            <p:spPr>
              <a:xfrm>
                <a:off x="4704793" y="2072945"/>
                <a:ext cx="159622" cy="259131"/>
              </a:xfrm>
              <a:prstGeom prst="downArrow">
                <a:avLst/>
              </a:prstGeom>
              <a:solidFill>
                <a:srgbClr val="00B050"/>
              </a:solidFill>
              <a:ln w="9525">
                <a:solidFill>
                  <a:srgbClr val="308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AFD131B-2760-483F-936E-4553F11F1EE8}"/>
              </a:ext>
            </a:extLst>
          </p:cNvPr>
          <p:cNvGrpSpPr/>
          <p:nvPr/>
        </p:nvGrpSpPr>
        <p:grpSpPr>
          <a:xfrm>
            <a:off x="7649522" y="4155925"/>
            <a:ext cx="558048" cy="452323"/>
            <a:chOff x="7728015" y="1380321"/>
            <a:chExt cx="558048" cy="452323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497A39CE-DCBF-49E1-8967-9E9F40BA97ED}"/>
                </a:ext>
              </a:extLst>
            </p:cNvPr>
            <p:cNvGrpSpPr/>
            <p:nvPr/>
          </p:nvGrpSpPr>
          <p:grpSpPr>
            <a:xfrm>
              <a:off x="7728015" y="1380321"/>
              <a:ext cx="264453" cy="452323"/>
              <a:chOff x="4599962" y="2072945"/>
              <a:chExt cx="264453" cy="452323"/>
            </a:xfrm>
          </p:grpSpPr>
          <p:pic>
            <p:nvPicPr>
              <p:cNvPr id="243" name="Link1">
                <a:extLst>
                  <a:ext uri="{FF2B5EF4-FFF2-40B4-BE49-F238E27FC236}">
                    <a16:creationId xmlns:a16="http://schemas.microsoft.com/office/drawing/2014/main" id="{B8319879-B453-4FF7-A731-CD9D90D6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599962" y="2418628"/>
                <a:ext cx="81863" cy="81863"/>
              </a:xfrm>
              <a:prstGeom prst="rect">
                <a:avLst/>
              </a:prstGeom>
            </p:spPr>
          </p:pic>
          <p:sp>
            <p:nvSpPr>
              <p:cNvPr id="244" name="Block2">
                <a:extLst>
                  <a:ext uri="{FF2B5EF4-FFF2-40B4-BE49-F238E27FC236}">
                    <a16:creationId xmlns:a16="http://schemas.microsoft.com/office/drawing/2014/main" id="{DE8A1D53-3D37-4CF2-B407-18AB18625811}"/>
                  </a:ext>
                </a:extLst>
              </p:cNvPr>
              <p:cNvSpPr/>
              <p:nvPr/>
            </p:nvSpPr>
            <p:spPr>
              <a:xfrm>
                <a:off x="4701718" y="2383795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00B050"/>
              </a:solidFill>
              <a:ln w="12700">
                <a:solidFill>
                  <a:srgbClr val="30803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245" name="Arrow: Down 244">
                <a:extLst>
                  <a:ext uri="{FF2B5EF4-FFF2-40B4-BE49-F238E27FC236}">
                    <a16:creationId xmlns:a16="http://schemas.microsoft.com/office/drawing/2014/main" id="{26C48F63-7135-4945-AC25-D9B2C9714283}"/>
                  </a:ext>
                </a:extLst>
              </p:cNvPr>
              <p:cNvSpPr/>
              <p:nvPr/>
            </p:nvSpPr>
            <p:spPr>
              <a:xfrm>
                <a:off x="4704793" y="2072945"/>
                <a:ext cx="159622" cy="259131"/>
              </a:xfrm>
              <a:prstGeom prst="downArrow">
                <a:avLst/>
              </a:prstGeom>
              <a:solidFill>
                <a:srgbClr val="00B050"/>
              </a:solidFill>
              <a:ln w="9525">
                <a:solidFill>
                  <a:srgbClr val="308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391E9B6-14B9-4730-9F84-09B15257754D}"/>
                </a:ext>
              </a:extLst>
            </p:cNvPr>
            <p:cNvGrpSpPr/>
            <p:nvPr/>
          </p:nvGrpSpPr>
          <p:grpSpPr>
            <a:xfrm>
              <a:off x="8021610" y="1380321"/>
              <a:ext cx="264453" cy="452323"/>
              <a:chOff x="4599962" y="2072945"/>
              <a:chExt cx="264453" cy="452323"/>
            </a:xfrm>
          </p:grpSpPr>
          <p:pic>
            <p:nvPicPr>
              <p:cNvPr id="240" name="Link1">
                <a:extLst>
                  <a:ext uri="{FF2B5EF4-FFF2-40B4-BE49-F238E27FC236}">
                    <a16:creationId xmlns:a16="http://schemas.microsoft.com/office/drawing/2014/main" id="{AAA157CC-A754-499C-A11C-AF5B4B2DE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599962" y="2418628"/>
                <a:ext cx="81863" cy="81863"/>
              </a:xfrm>
              <a:prstGeom prst="rect">
                <a:avLst/>
              </a:prstGeom>
            </p:spPr>
          </p:pic>
          <p:sp>
            <p:nvSpPr>
              <p:cNvPr id="241" name="Block2">
                <a:extLst>
                  <a:ext uri="{FF2B5EF4-FFF2-40B4-BE49-F238E27FC236}">
                    <a16:creationId xmlns:a16="http://schemas.microsoft.com/office/drawing/2014/main" id="{1F7F19BA-CE2C-435F-A2C4-BB05CECB0012}"/>
                  </a:ext>
                </a:extLst>
              </p:cNvPr>
              <p:cNvSpPr/>
              <p:nvPr/>
            </p:nvSpPr>
            <p:spPr>
              <a:xfrm>
                <a:off x="4701718" y="2383795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00B050"/>
              </a:solidFill>
              <a:ln w="12700">
                <a:solidFill>
                  <a:srgbClr val="30803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242" name="Arrow: Down 241">
                <a:extLst>
                  <a:ext uri="{FF2B5EF4-FFF2-40B4-BE49-F238E27FC236}">
                    <a16:creationId xmlns:a16="http://schemas.microsoft.com/office/drawing/2014/main" id="{08FD00A3-83A1-4286-A0E1-D133A5BE0510}"/>
                  </a:ext>
                </a:extLst>
              </p:cNvPr>
              <p:cNvSpPr/>
              <p:nvPr/>
            </p:nvSpPr>
            <p:spPr>
              <a:xfrm>
                <a:off x="4704793" y="2072945"/>
                <a:ext cx="159622" cy="259131"/>
              </a:xfrm>
              <a:prstGeom prst="downArrow">
                <a:avLst/>
              </a:prstGeom>
              <a:solidFill>
                <a:srgbClr val="00B050"/>
              </a:solidFill>
              <a:ln w="9525">
                <a:solidFill>
                  <a:srgbClr val="308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F600DC9-5C83-408C-805D-1C803DA018AF}"/>
              </a:ext>
            </a:extLst>
          </p:cNvPr>
          <p:cNvSpPr/>
          <p:nvPr/>
        </p:nvSpPr>
        <p:spPr>
          <a:xfrm>
            <a:off x="8087467" y="1544769"/>
            <a:ext cx="455631" cy="46672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A0DE0301-26D2-4556-982A-5875E5695438}"/>
              </a:ext>
            </a:extLst>
          </p:cNvPr>
          <p:cNvSpPr/>
          <p:nvPr/>
        </p:nvSpPr>
        <p:spPr>
          <a:xfrm>
            <a:off x="8364785" y="4299352"/>
            <a:ext cx="455631" cy="46672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F15D8-98CB-415A-9572-F414CD413445}"/>
              </a:ext>
            </a:extLst>
          </p:cNvPr>
          <p:cNvSpPr txBox="1"/>
          <p:nvPr/>
        </p:nvSpPr>
        <p:spPr>
          <a:xfrm>
            <a:off x="7943900" y="2761419"/>
            <a:ext cx="82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C00000"/>
                </a:solidFill>
              </a:rPr>
              <a:t>Orphaned Blocks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94416A-22E0-46CA-8E64-0BEB179B404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285517" y="2062847"/>
            <a:ext cx="73086" cy="698572"/>
          </a:xfrm>
          <a:prstGeom prst="line">
            <a:avLst/>
          </a:prstGeom>
          <a:ln w="19050">
            <a:solidFill>
              <a:srgbClr val="C0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F4CB7D-81F9-44CD-994D-1787DE56ADD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358603" y="3161529"/>
            <a:ext cx="190249" cy="1086190"/>
          </a:xfrm>
          <a:prstGeom prst="line">
            <a:avLst/>
          </a:prstGeom>
          <a:ln w="1905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3827E-7 L 0.08386 0.0030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0934 0.0021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3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Topics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768927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C000"/>
                </a:solidFill>
              </a:rPr>
              <a:t>What is a Blockchain?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Hash Cryptography (SHA256)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Immutable Ledger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Distributed P2P Network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How Mining Works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Consensus Protocol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9878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Distributed P2P Network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B507D86-4B86-47DC-81DA-B34EB5AA80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11114" y="1524031"/>
            <a:ext cx="1122314" cy="227891"/>
          </a:xfrm>
          <a:prstGeom prst="straightConnector1">
            <a:avLst/>
          </a:prstGeom>
          <a:ln w="19050" cmpd="sng">
            <a:solidFill>
              <a:srgbClr val="00B0F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567A905-EF82-4495-8083-C5C902FADCE7}"/>
              </a:ext>
            </a:extLst>
          </p:cNvPr>
          <p:cNvGrpSpPr/>
          <p:nvPr/>
        </p:nvGrpSpPr>
        <p:grpSpPr>
          <a:xfrm>
            <a:off x="2849322" y="1239925"/>
            <a:ext cx="5326274" cy="2663650"/>
            <a:chOff x="624167" y="963684"/>
            <a:chExt cx="7284729" cy="364306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7D2103D-974F-416E-9952-F4BB37E5244A}"/>
                </a:ext>
              </a:extLst>
            </p:cNvPr>
            <p:cNvGrpSpPr/>
            <p:nvPr/>
          </p:nvGrpSpPr>
          <p:grpSpPr>
            <a:xfrm>
              <a:off x="624167" y="963684"/>
              <a:ext cx="6629388" cy="3580812"/>
              <a:chOff x="624167" y="963684"/>
              <a:chExt cx="6629388" cy="3580812"/>
            </a:xfrm>
          </p:grpSpPr>
          <p:pic>
            <p:nvPicPr>
              <p:cNvPr id="5" name="Graphic 4" descr="Internet">
                <a:extLst>
                  <a:ext uri="{FF2B5EF4-FFF2-40B4-BE49-F238E27FC236}">
                    <a16:creationId xmlns:a16="http://schemas.microsoft.com/office/drawing/2014/main" id="{819E1E4C-886E-45C3-BA0F-08DA167B8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738" y="963684"/>
                <a:ext cx="777142" cy="777142"/>
              </a:xfrm>
              <a:prstGeom prst="rect">
                <a:avLst/>
              </a:prstGeom>
            </p:spPr>
          </p:pic>
          <p:pic>
            <p:nvPicPr>
              <p:cNvPr id="107" name="Graphic 106" descr="Internet">
                <a:extLst>
                  <a:ext uri="{FF2B5EF4-FFF2-40B4-BE49-F238E27FC236}">
                    <a16:creationId xmlns:a16="http://schemas.microsoft.com/office/drawing/2014/main" id="{57B6D0F8-CA79-4845-A4EE-F39E591EB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4167" y="2725267"/>
                <a:ext cx="777142" cy="777142"/>
              </a:xfrm>
              <a:prstGeom prst="rect">
                <a:avLst/>
              </a:prstGeom>
            </p:spPr>
          </p:pic>
          <p:pic>
            <p:nvPicPr>
              <p:cNvPr id="108" name="Graphic 107" descr="Internet">
                <a:extLst>
                  <a:ext uri="{FF2B5EF4-FFF2-40B4-BE49-F238E27FC236}">
                    <a16:creationId xmlns:a16="http://schemas.microsoft.com/office/drawing/2014/main" id="{57A224AF-617D-45E3-A0AC-C22178CF5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31319" y="1695706"/>
                <a:ext cx="777142" cy="777142"/>
              </a:xfrm>
              <a:prstGeom prst="rect">
                <a:avLst/>
              </a:prstGeom>
            </p:spPr>
          </p:pic>
          <p:pic>
            <p:nvPicPr>
              <p:cNvPr id="109" name="Graphic 108" descr="Internet">
                <a:extLst>
                  <a:ext uri="{FF2B5EF4-FFF2-40B4-BE49-F238E27FC236}">
                    <a16:creationId xmlns:a16="http://schemas.microsoft.com/office/drawing/2014/main" id="{D4B7ED8E-9D20-4313-892B-5C469BFD0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15481" y="1000989"/>
                <a:ext cx="777142" cy="777142"/>
              </a:xfrm>
              <a:prstGeom prst="rect">
                <a:avLst/>
              </a:prstGeom>
            </p:spPr>
          </p:pic>
          <p:pic>
            <p:nvPicPr>
              <p:cNvPr id="110" name="Graphic 109" descr="Internet">
                <a:extLst>
                  <a:ext uri="{FF2B5EF4-FFF2-40B4-BE49-F238E27FC236}">
                    <a16:creationId xmlns:a16="http://schemas.microsoft.com/office/drawing/2014/main" id="{44E3C175-7C07-4E68-B9A1-A215899A0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81388" y="2857350"/>
                <a:ext cx="777142" cy="777142"/>
              </a:xfrm>
              <a:prstGeom prst="rect">
                <a:avLst/>
              </a:prstGeom>
            </p:spPr>
          </p:pic>
          <p:pic>
            <p:nvPicPr>
              <p:cNvPr id="111" name="Graphic 110" descr="Internet">
                <a:extLst>
                  <a:ext uri="{FF2B5EF4-FFF2-40B4-BE49-F238E27FC236}">
                    <a16:creationId xmlns:a16="http://schemas.microsoft.com/office/drawing/2014/main" id="{75D135D0-2662-4806-AA3E-D3399BBC1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76413" y="3767354"/>
                <a:ext cx="777142" cy="777142"/>
              </a:xfrm>
              <a:prstGeom prst="rect">
                <a:avLst/>
              </a:prstGeom>
            </p:spPr>
          </p:pic>
          <p:pic>
            <p:nvPicPr>
              <p:cNvPr id="112" name="Graphic 111" descr="Internet">
                <a:extLst>
                  <a:ext uri="{FF2B5EF4-FFF2-40B4-BE49-F238E27FC236}">
                    <a16:creationId xmlns:a16="http://schemas.microsoft.com/office/drawing/2014/main" id="{BC9CEB40-A41B-46BB-8143-FF0FF74D2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51378" y="3583046"/>
                <a:ext cx="777142" cy="777142"/>
              </a:xfrm>
              <a:prstGeom prst="rect">
                <a:avLst/>
              </a:prstGeom>
            </p:spPr>
          </p:pic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CA43A2A8-DD20-4A2F-9E01-79DEABDD4941}"/>
                </a:ext>
              </a:extLst>
            </p:cNvPr>
            <p:cNvGrpSpPr/>
            <p:nvPr/>
          </p:nvGrpSpPr>
          <p:grpSpPr>
            <a:xfrm>
              <a:off x="828972" y="1667407"/>
              <a:ext cx="6798653" cy="2939343"/>
              <a:chOff x="828972" y="1667407"/>
              <a:chExt cx="6798653" cy="2939343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85DBEECF-2854-4A11-9F05-26FEC9A7DAEA}"/>
                  </a:ext>
                </a:extLst>
              </p:cNvPr>
              <p:cNvGrpSpPr/>
              <p:nvPr/>
            </p:nvGrpSpPr>
            <p:grpSpPr>
              <a:xfrm>
                <a:off x="2665978" y="4299352"/>
                <a:ext cx="1003435" cy="141474"/>
                <a:chOff x="2665978" y="4299352"/>
                <a:chExt cx="1003435" cy="141474"/>
              </a:xfrm>
            </p:grpSpPr>
            <p:sp>
              <p:nvSpPr>
                <p:cNvPr id="61" name="Block2">
                  <a:extLst>
                    <a:ext uri="{FF2B5EF4-FFF2-40B4-BE49-F238E27FC236}">
                      <a16:creationId xmlns:a16="http://schemas.microsoft.com/office/drawing/2014/main" id="{1FF509FD-3210-40DB-8184-2B1E50A8EF99}"/>
                    </a:ext>
                  </a:extLst>
                </p:cNvPr>
                <p:cNvSpPr/>
                <p:nvPr/>
              </p:nvSpPr>
              <p:spPr>
                <a:xfrm>
                  <a:off x="2665978" y="4299353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63" name="Link1">
                  <a:extLst>
                    <a:ext uri="{FF2B5EF4-FFF2-40B4-BE49-F238E27FC236}">
                      <a16:creationId xmlns:a16="http://schemas.microsoft.com/office/drawing/2014/main" id="{76C0960C-9272-4D2A-9E04-4C1B6AD59C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845493" y="4334185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62" name="Block2">
                  <a:extLst>
                    <a:ext uri="{FF2B5EF4-FFF2-40B4-BE49-F238E27FC236}">
                      <a16:creationId xmlns:a16="http://schemas.microsoft.com/office/drawing/2014/main" id="{9B0A9F19-94DC-420A-BFCA-2A6AA8EF3046}"/>
                    </a:ext>
                  </a:extLst>
                </p:cNvPr>
                <p:cNvSpPr/>
                <p:nvPr/>
              </p:nvSpPr>
              <p:spPr>
                <a:xfrm>
                  <a:off x="2947249" y="4299352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95" name="Link1">
                  <a:extLst>
                    <a:ext uri="{FF2B5EF4-FFF2-40B4-BE49-F238E27FC236}">
                      <a16:creationId xmlns:a16="http://schemas.microsoft.com/office/drawing/2014/main" id="{864BC0BB-E224-40B4-AAD9-184BB5FEFA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126764" y="4334185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96" name="Block2">
                  <a:extLst>
                    <a:ext uri="{FF2B5EF4-FFF2-40B4-BE49-F238E27FC236}">
                      <a16:creationId xmlns:a16="http://schemas.microsoft.com/office/drawing/2014/main" id="{0B1BABB5-0A73-4BD9-9393-81BD1161AC38}"/>
                    </a:ext>
                  </a:extLst>
                </p:cNvPr>
                <p:cNvSpPr/>
                <p:nvPr/>
              </p:nvSpPr>
              <p:spPr>
                <a:xfrm>
                  <a:off x="3228520" y="4299352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97" name="Link1">
                  <a:extLst>
                    <a:ext uri="{FF2B5EF4-FFF2-40B4-BE49-F238E27FC236}">
                      <a16:creationId xmlns:a16="http://schemas.microsoft.com/office/drawing/2014/main" id="{DE406D81-70EA-411B-9379-2012080AF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408035" y="4334185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98" name="Block2">
                  <a:extLst>
                    <a:ext uri="{FF2B5EF4-FFF2-40B4-BE49-F238E27FC236}">
                      <a16:creationId xmlns:a16="http://schemas.microsoft.com/office/drawing/2014/main" id="{16D5867F-F7D4-4DE5-B028-899F0387BD53}"/>
                    </a:ext>
                  </a:extLst>
                </p:cNvPr>
                <p:cNvSpPr/>
                <p:nvPr/>
              </p:nvSpPr>
              <p:spPr>
                <a:xfrm>
                  <a:off x="3509791" y="4299352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D972860E-443A-4423-9272-4FD0F057FD9E}"/>
                  </a:ext>
                </a:extLst>
              </p:cNvPr>
              <p:cNvGrpSpPr/>
              <p:nvPr/>
            </p:nvGrpSpPr>
            <p:grpSpPr>
              <a:xfrm>
                <a:off x="828972" y="3427764"/>
                <a:ext cx="1003435" cy="141474"/>
                <a:chOff x="828972" y="3427764"/>
                <a:chExt cx="1003435" cy="141474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8DEF7D28-7988-4EB8-91F5-F962CD7D54B2}"/>
                    </a:ext>
                  </a:extLst>
                </p:cNvPr>
                <p:cNvGrpSpPr/>
                <p:nvPr/>
              </p:nvGrpSpPr>
              <p:grpSpPr>
                <a:xfrm>
                  <a:off x="828972" y="3427764"/>
                  <a:ext cx="823920" cy="141474"/>
                  <a:chOff x="828972" y="3427764"/>
                  <a:chExt cx="823920" cy="141474"/>
                </a:xfrm>
              </p:grpSpPr>
              <p:sp>
                <p:nvSpPr>
                  <p:cNvPr id="170" name="Block2">
                    <a:extLst>
                      <a:ext uri="{FF2B5EF4-FFF2-40B4-BE49-F238E27FC236}">
                        <a16:creationId xmlns:a16="http://schemas.microsoft.com/office/drawing/2014/main" id="{9E927DB3-EB8A-418E-99D0-615E4282BD0B}"/>
                      </a:ext>
                    </a:extLst>
                  </p:cNvPr>
                  <p:cNvSpPr/>
                  <p:nvPr/>
                </p:nvSpPr>
                <p:spPr>
                  <a:xfrm>
                    <a:off x="828972" y="3427765"/>
                    <a:ext cx="159622" cy="141473"/>
                  </a:xfrm>
                  <a:prstGeom prst="roundRect">
                    <a:avLst>
                      <a:gd name="adj" fmla="val 3189"/>
                    </a:avLst>
                  </a:prstGeom>
                  <a:solidFill>
                    <a:srgbClr val="294667"/>
                  </a:solidFill>
                  <a:ln w="12700">
                    <a:solidFill>
                      <a:srgbClr val="00206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800" dirty="0"/>
                  </a:p>
                </p:txBody>
              </p:sp>
              <p:pic>
                <p:nvPicPr>
                  <p:cNvPr id="171" name="Link1">
                    <a:extLst>
                      <a:ext uri="{FF2B5EF4-FFF2-40B4-BE49-F238E27FC236}">
                        <a16:creationId xmlns:a16="http://schemas.microsoft.com/office/drawing/2014/main" id="{90531F5E-70CE-4CCB-B03D-3A533F4D84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flipH="1">
                    <a:off x="1008487" y="3462597"/>
                    <a:ext cx="81863" cy="81863"/>
                  </a:xfrm>
                  <a:prstGeom prst="rect">
                    <a:avLst/>
                  </a:prstGeom>
                </p:spPr>
              </p:pic>
              <p:sp>
                <p:nvSpPr>
                  <p:cNvPr id="173" name="Block2">
                    <a:extLst>
                      <a:ext uri="{FF2B5EF4-FFF2-40B4-BE49-F238E27FC236}">
                        <a16:creationId xmlns:a16="http://schemas.microsoft.com/office/drawing/2014/main" id="{5A4A00AE-41EC-4C95-9633-D3D9B3E519AF}"/>
                      </a:ext>
                    </a:extLst>
                  </p:cNvPr>
                  <p:cNvSpPr/>
                  <p:nvPr/>
                </p:nvSpPr>
                <p:spPr>
                  <a:xfrm>
                    <a:off x="1110243" y="3427764"/>
                    <a:ext cx="159622" cy="141473"/>
                  </a:xfrm>
                  <a:prstGeom prst="roundRect">
                    <a:avLst>
                      <a:gd name="adj" fmla="val 3189"/>
                    </a:avLst>
                  </a:prstGeom>
                  <a:solidFill>
                    <a:srgbClr val="294667"/>
                  </a:solidFill>
                  <a:ln w="12700">
                    <a:solidFill>
                      <a:srgbClr val="00206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800" dirty="0"/>
                  </a:p>
                </p:txBody>
              </p:sp>
              <p:pic>
                <p:nvPicPr>
                  <p:cNvPr id="174" name="Link1">
                    <a:extLst>
                      <a:ext uri="{FF2B5EF4-FFF2-40B4-BE49-F238E27FC236}">
                        <a16:creationId xmlns:a16="http://schemas.microsoft.com/office/drawing/2014/main" id="{8CF50A55-4384-46C5-BB84-9D26FB09C4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flipH="1">
                    <a:off x="1289758" y="3462597"/>
                    <a:ext cx="81863" cy="81863"/>
                  </a:xfrm>
                  <a:prstGeom prst="rect">
                    <a:avLst/>
                  </a:prstGeom>
                </p:spPr>
              </p:pic>
              <p:sp>
                <p:nvSpPr>
                  <p:cNvPr id="175" name="Block2">
                    <a:extLst>
                      <a:ext uri="{FF2B5EF4-FFF2-40B4-BE49-F238E27FC236}">
                        <a16:creationId xmlns:a16="http://schemas.microsoft.com/office/drawing/2014/main" id="{FE5FCD5B-F13D-48E6-B96E-C3D36218BDF9}"/>
                      </a:ext>
                    </a:extLst>
                  </p:cNvPr>
                  <p:cNvSpPr/>
                  <p:nvPr/>
                </p:nvSpPr>
                <p:spPr>
                  <a:xfrm>
                    <a:off x="1391514" y="3427764"/>
                    <a:ext cx="159622" cy="141473"/>
                  </a:xfrm>
                  <a:prstGeom prst="roundRect">
                    <a:avLst>
                      <a:gd name="adj" fmla="val 3189"/>
                    </a:avLst>
                  </a:prstGeom>
                  <a:solidFill>
                    <a:srgbClr val="294667"/>
                  </a:solidFill>
                  <a:ln w="12700">
                    <a:solidFill>
                      <a:srgbClr val="00206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800" dirty="0"/>
                  </a:p>
                </p:txBody>
              </p:sp>
              <p:pic>
                <p:nvPicPr>
                  <p:cNvPr id="176" name="Link1">
                    <a:extLst>
                      <a:ext uri="{FF2B5EF4-FFF2-40B4-BE49-F238E27FC236}">
                        <a16:creationId xmlns:a16="http://schemas.microsoft.com/office/drawing/2014/main" id="{5309CDD3-3B7A-4624-8E14-13513308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flipH="1">
                    <a:off x="1571029" y="3462597"/>
                    <a:ext cx="81863" cy="818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7" name="Block2">
                  <a:extLst>
                    <a:ext uri="{FF2B5EF4-FFF2-40B4-BE49-F238E27FC236}">
                      <a16:creationId xmlns:a16="http://schemas.microsoft.com/office/drawing/2014/main" id="{E3741D95-8C49-47AB-8B09-0926F0E2E2FB}"/>
                    </a:ext>
                  </a:extLst>
                </p:cNvPr>
                <p:cNvSpPr/>
                <p:nvPr/>
              </p:nvSpPr>
              <p:spPr>
                <a:xfrm>
                  <a:off x="1672785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EAA9BA8-8BAF-4476-8D50-4A8A3E0ED546}"/>
                  </a:ext>
                </a:extLst>
              </p:cNvPr>
              <p:cNvGrpSpPr/>
              <p:nvPr/>
            </p:nvGrpSpPr>
            <p:grpSpPr>
              <a:xfrm>
                <a:off x="1206150" y="1667407"/>
                <a:ext cx="1003435" cy="141474"/>
                <a:chOff x="1206150" y="1667407"/>
                <a:chExt cx="1003435" cy="141474"/>
              </a:xfrm>
            </p:grpSpPr>
            <p:sp>
              <p:nvSpPr>
                <p:cNvPr id="186" name="Block2">
                  <a:extLst>
                    <a:ext uri="{FF2B5EF4-FFF2-40B4-BE49-F238E27FC236}">
                      <a16:creationId xmlns:a16="http://schemas.microsoft.com/office/drawing/2014/main" id="{1C2206DB-918C-4B04-BA08-C9E7175AC60A}"/>
                    </a:ext>
                  </a:extLst>
                </p:cNvPr>
                <p:cNvSpPr/>
                <p:nvPr/>
              </p:nvSpPr>
              <p:spPr>
                <a:xfrm>
                  <a:off x="1206150" y="1667408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87" name="Link1">
                  <a:extLst>
                    <a:ext uri="{FF2B5EF4-FFF2-40B4-BE49-F238E27FC236}">
                      <a16:creationId xmlns:a16="http://schemas.microsoft.com/office/drawing/2014/main" id="{3B4AA6F7-4BE6-4B52-B610-5183A8956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385665" y="1702240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88" name="Block2">
                  <a:extLst>
                    <a:ext uri="{FF2B5EF4-FFF2-40B4-BE49-F238E27FC236}">
                      <a16:creationId xmlns:a16="http://schemas.microsoft.com/office/drawing/2014/main" id="{7EF3ABFC-593B-4CA9-8962-A9B070AF3C5D}"/>
                    </a:ext>
                  </a:extLst>
                </p:cNvPr>
                <p:cNvSpPr/>
                <p:nvPr/>
              </p:nvSpPr>
              <p:spPr>
                <a:xfrm>
                  <a:off x="1487421" y="1667407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89" name="Link1">
                  <a:extLst>
                    <a:ext uri="{FF2B5EF4-FFF2-40B4-BE49-F238E27FC236}">
                      <a16:creationId xmlns:a16="http://schemas.microsoft.com/office/drawing/2014/main" id="{73F94062-1FDB-4E94-8529-B9D8DABF8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666936" y="1702240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90" name="Block2">
                  <a:extLst>
                    <a:ext uri="{FF2B5EF4-FFF2-40B4-BE49-F238E27FC236}">
                      <a16:creationId xmlns:a16="http://schemas.microsoft.com/office/drawing/2014/main" id="{3E0F2484-03DF-481B-9B88-321BDCC621B1}"/>
                    </a:ext>
                  </a:extLst>
                </p:cNvPr>
                <p:cNvSpPr/>
                <p:nvPr/>
              </p:nvSpPr>
              <p:spPr>
                <a:xfrm>
                  <a:off x="1768692" y="1667407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91" name="Link1">
                  <a:extLst>
                    <a:ext uri="{FF2B5EF4-FFF2-40B4-BE49-F238E27FC236}">
                      <a16:creationId xmlns:a16="http://schemas.microsoft.com/office/drawing/2014/main" id="{8E793D2B-119A-4C4F-93E6-514CCE8E6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948207" y="1702240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92" name="Block2">
                  <a:extLst>
                    <a:ext uri="{FF2B5EF4-FFF2-40B4-BE49-F238E27FC236}">
                      <a16:creationId xmlns:a16="http://schemas.microsoft.com/office/drawing/2014/main" id="{4D13BE14-53A4-4EF7-9E38-F332C313AF32}"/>
                    </a:ext>
                  </a:extLst>
                </p:cNvPr>
                <p:cNvSpPr/>
                <p:nvPr/>
              </p:nvSpPr>
              <p:spPr>
                <a:xfrm>
                  <a:off x="2049963" y="1667407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CB4F8AD-C001-46BD-998C-EC8D532FCBEF}"/>
                  </a:ext>
                </a:extLst>
              </p:cNvPr>
              <p:cNvGrpSpPr/>
              <p:nvPr/>
            </p:nvGrpSpPr>
            <p:grpSpPr>
              <a:xfrm>
                <a:off x="3572115" y="2388142"/>
                <a:ext cx="1003435" cy="141474"/>
                <a:chOff x="3572115" y="2388142"/>
                <a:chExt cx="1003435" cy="141474"/>
              </a:xfrm>
            </p:grpSpPr>
            <p:sp>
              <p:nvSpPr>
                <p:cNvPr id="201" name="Block2">
                  <a:extLst>
                    <a:ext uri="{FF2B5EF4-FFF2-40B4-BE49-F238E27FC236}">
                      <a16:creationId xmlns:a16="http://schemas.microsoft.com/office/drawing/2014/main" id="{8E8C4380-4301-4BA7-93A7-D1FD70E66808}"/>
                    </a:ext>
                  </a:extLst>
                </p:cNvPr>
                <p:cNvSpPr/>
                <p:nvPr/>
              </p:nvSpPr>
              <p:spPr>
                <a:xfrm>
                  <a:off x="3572115" y="2388143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02" name="Link1">
                  <a:extLst>
                    <a:ext uri="{FF2B5EF4-FFF2-40B4-BE49-F238E27FC236}">
                      <a16:creationId xmlns:a16="http://schemas.microsoft.com/office/drawing/2014/main" id="{49326B6F-74BD-4226-A1F3-538DCC187C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751630" y="2422975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03" name="Block2">
                  <a:extLst>
                    <a:ext uri="{FF2B5EF4-FFF2-40B4-BE49-F238E27FC236}">
                      <a16:creationId xmlns:a16="http://schemas.microsoft.com/office/drawing/2014/main" id="{FFC92A48-FBB2-4AD6-BD52-EBB027CE4FB9}"/>
                    </a:ext>
                  </a:extLst>
                </p:cNvPr>
                <p:cNvSpPr/>
                <p:nvPr/>
              </p:nvSpPr>
              <p:spPr>
                <a:xfrm>
                  <a:off x="3853386" y="2388142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04" name="Link1">
                  <a:extLst>
                    <a:ext uri="{FF2B5EF4-FFF2-40B4-BE49-F238E27FC236}">
                      <a16:creationId xmlns:a16="http://schemas.microsoft.com/office/drawing/2014/main" id="{1C0DF4D2-8FE8-4EC1-BFC7-535529B8BE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4032901" y="2422975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05" name="Block2">
                  <a:extLst>
                    <a:ext uri="{FF2B5EF4-FFF2-40B4-BE49-F238E27FC236}">
                      <a16:creationId xmlns:a16="http://schemas.microsoft.com/office/drawing/2014/main" id="{69849EF5-3DBA-4442-B546-1F3F3BAE1321}"/>
                    </a:ext>
                  </a:extLst>
                </p:cNvPr>
                <p:cNvSpPr/>
                <p:nvPr/>
              </p:nvSpPr>
              <p:spPr>
                <a:xfrm>
                  <a:off x="4134657" y="2388142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06" name="Link1">
                  <a:extLst>
                    <a:ext uri="{FF2B5EF4-FFF2-40B4-BE49-F238E27FC236}">
                      <a16:creationId xmlns:a16="http://schemas.microsoft.com/office/drawing/2014/main" id="{1430F815-CB72-467D-8E0A-CBFDED63B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4314172" y="2422975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07" name="Block2">
                  <a:extLst>
                    <a:ext uri="{FF2B5EF4-FFF2-40B4-BE49-F238E27FC236}">
                      <a16:creationId xmlns:a16="http://schemas.microsoft.com/office/drawing/2014/main" id="{88137231-B323-4330-A278-7DEA5132F199}"/>
                    </a:ext>
                  </a:extLst>
                </p:cNvPr>
                <p:cNvSpPr/>
                <p:nvPr/>
              </p:nvSpPr>
              <p:spPr>
                <a:xfrm>
                  <a:off x="4415928" y="2388142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528C81C7-63C0-46E1-A52C-680B4ED2A983}"/>
                  </a:ext>
                </a:extLst>
              </p:cNvPr>
              <p:cNvGrpSpPr/>
              <p:nvPr/>
            </p:nvGrpSpPr>
            <p:grpSpPr>
              <a:xfrm>
                <a:off x="4636661" y="3537752"/>
                <a:ext cx="1003435" cy="141474"/>
                <a:chOff x="4636661" y="3537752"/>
                <a:chExt cx="1003435" cy="141474"/>
              </a:xfrm>
            </p:grpSpPr>
            <p:sp>
              <p:nvSpPr>
                <p:cNvPr id="216" name="Block2">
                  <a:extLst>
                    <a:ext uri="{FF2B5EF4-FFF2-40B4-BE49-F238E27FC236}">
                      <a16:creationId xmlns:a16="http://schemas.microsoft.com/office/drawing/2014/main" id="{CDA25EA2-8FED-4CC2-B19C-DA812096985D}"/>
                    </a:ext>
                  </a:extLst>
                </p:cNvPr>
                <p:cNvSpPr/>
                <p:nvPr/>
              </p:nvSpPr>
              <p:spPr>
                <a:xfrm>
                  <a:off x="4636661" y="3537753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17" name="Link1">
                  <a:extLst>
                    <a:ext uri="{FF2B5EF4-FFF2-40B4-BE49-F238E27FC236}">
                      <a16:creationId xmlns:a16="http://schemas.microsoft.com/office/drawing/2014/main" id="{5EA3B8E1-7415-4B8A-B420-6ECE1873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4816176" y="3572585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18" name="Block2">
                  <a:extLst>
                    <a:ext uri="{FF2B5EF4-FFF2-40B4-BE49-F238E27FC236}">
                      <a16:creationId xmlns:a16="http://schemas.microsoft.com/office/drawing/2014/main" id="{56BE53DB-855C-49AE-BD48-2ADC9D850D35}"/>
                    </a:ext>
                  </a:extLst>
                </p:cNvPr>
                <p:cNvSpPr/>
                <p:nvPr/>
              </p:nvSpPr>
              <p:spPr>
                <a:xfrm>
                  <a:off x="4917932" y="3537752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19" name="Link1">
                  <a:extLst>
                    <a:ext uri="{FF2B5EF4-FFF2-40B4-BE49-F238E27FC236}">
                      <a16:creationId xmlns:a16="http://schemas.microsoft.com/office/drawing/2014/main" id="{20F4ED58-4DDE-41FD-B166-6B49B5A65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5097447" y="3572585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20" name="Block2">
                  <a:extLst>
                    <a:ext uri="{FF2B5EF4-FFF2-40B4-BE49-F238E27FC236}">
                      <a16:creationId xmlns:a16="http://schemas.microsoft.com/office/drawing/2014/main" id="{B37F7C83-6473-4C8C-B0AB-45C4DF962E25}"/>
                    </a:ext>
                  </a:extLst>
                </p:cNvPr>
                <p:cNvSpPr/>
                <p:nvPr/>
              </p:nvSpPr>
              <p:spPr>
                <a:xfrm>
                  <a:off x="5199203" y="3537752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21" name="Link1">
                  <a:extLst>
                    <a:ext uri="{FF2B5EF4-FFF2-40B4-BE49-F238E27FC236}">
                      <a16:creationId xmlns:a16="http://schemas.microsoft.com/office/drawing/2014/main" id="{F4BF110A-0DF9-4F66-BDE6-29BE1DC66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5378718" y="3572585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22" name="Block2">
                  <a:extLst>
                    <a:ext uri="{FF2B5EF4-FFF2-40B4-BE49-F238E27FC236}">
                      <a16:creationId xmlns:a16="http://schemas.microsoft.com/office/drawing/2014/main" id="{C84CBDCC-5BB4-4A7A-9F41-F718071D1086}"/>
                    </a:ext>
                  </a:extLst>
                </p:cNvPr>
                <p:cNvSpPr/>
                <p:nvPr/>
              </p:nvSpPr>
              <p:spPr>
                <a:xfrm>
                  <a:off x="5480474" y="3537752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0B628633-3ECA-4F39-A928-3D219248635A}"/>
                  </a:ext>
                </a:extLst>
              </p:cNvPr>
              <p:cNvGrpSpPr/>
              <p:nvPr/>
            </p:nvGrpSpPr>
            <p:grpSpPr>
              <a:xfrm>
                <a:off x="6624190" y="4465276"/>
                <a:ext cx="1003435" cy="141474"/>
                <a:chOff x="6624190" y="4465276"/>
                <a:chExt cx="1003435" cy="141474"/>
              </a:xfrm>
            </p:grpSpPr>
            <p:sp>
              <p:nvSpPr>
                <p:cNvPr id="231" name="Block2">
                  <a:extLst>
                    <a:ext uri="{FF2B5EF4-FFF2-40B4-BE49-F238E27FC236}">
                      <a16:creationId xmlns:a16="http://schemas.microsoft.com/office/drawing/2014/main" id="{CC73D58D-CEFB-47D3-AE44-4C99C6420210}"/>
                    </a:ext>
                  </a:extLst>
                </p:cNvPr>
                <p:cNvSpPr/>
                <p:nvPr/>
              </p:nvSpPr>
              <p:spPr>
                <a:xfrm>
                  <a:off x="6624190" y="4465277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32" name="Link1">
                  <a:extLst>
                    <a:ext uri="{FF2B5EF4-FFF2-40B4-BE49-F238E27FC236}">
                      <a16:creationId xmlns:a16="http://schemas.microsoft.com/office/drawing/2014/main" id="{2340D9FE-616B-4224-A126-69BD1D064E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6803705" y="4500109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33" name="Block2">
                  <a:extLst>
                    <a:ext uri="{FF2B5EF4-FFF2-40B4-BE49-F238E27FC236}">
                      <a16:creationId xmlns:a16="http://schemas.microsoft.com/office/drawing/2014/main" id="{D042B37A-5280-45A5-BEBA-1DCF66DC7714}"/>
                    </a:ext>
                  </a:extLst>
                </p:cNvPr>
                <p:cNvSpPr/>
                <p:nvPr/>
              </p:nvSpPr>
              <p:spPr>
                <a:xfrm>
                  <a:off x="6905461" y="4465276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34" name="Link1">
                  <a:extLst>
                    <a:ext uri="{FF2B5EF4-FFF2-40B4-BE49-F238E27FC236}">
                      <a16:creationId xmlns:a16="http://schemas.microsoft.com/office/drawing/2014/main" id="{71471A91-0CE2-466C-8E4A-8FA57B658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7084976" y="4500109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35" name="Block2">
                  <a:extLst>
                    <a:ext uri="{FF2B5EF4-FFF2-40B4-BE49-F238E27FC236}">
                      <a16:creationId xmlns:a16="http://schemas.microsoft.com/office/drawing/2014/main" id="{08A2E56B-52DB-409E-9979-453A547548BF}"/>
                    </a:ext>
                  </a:extLst>
                </p:cNvPr>
                <p:cNvSpPr/>
                <p:nvPr/>
              </p:nvSpPr>
              <p:spPr>
                <a:xfrm>
                  <a:off x="7186732" y="4465276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36" name="Link1">
                  <a:extLst>
                    <a:ext uri="{FF2B5EF4-FFF2-40B4-BE49-F238E27FC236}">
                      <a16:creationId xmlns:a16="http://schemas.microsoft.com/office/drawing/2014/main" id="{B8D66C41-EF08-4C4A-933C-0C8A6C05C5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7366247" y="4500109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37" name="Block2">
                  <a:extLst>
                    <a:ext uri="{FF2B5EF4-FFF2-40B4-BE49-F238E27FC236}">
                      <a16:creationId xmlns:a16="http://schemas.microsoft.com/office/drawing/2014/main" id="{93995275-F1F4-4F5F-ADBE-A9DE6E1D903B}"/>
                    </a:ext>
                  </a:extLst>
                </p:cNvPr>
                <p:cNvSpPr/>
                <p:nvPr/>
              </p:nvSpPr>
              <p:spPr>
                <a:xfrm>
                  <a:off x="7468003" y="4465276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94592EC1-3701-44B6-9FBD-EA744CD0F2E2}"/>
                  </a:ext>
                </a:extLst>
              </p:cNvPr>
              <p:cNvGrpSpPr/>
              <p:nvPr/>
            </p:nvGrpSpPr>
            <p:grpSpPr>
              <a:xfrm>
                <a:off x="6246304" y="1693110"/>
                <a:ext cx="1003435" cy="141474"/>
                <a:chOff x="6246304" y="1693110"/>
                <a:chExt cx="1003435" cy="141474"/>
              </a:xfrm>
            </p:grpSpPr>
            <p:sp>
              <p:nvSpPr>
                <p:cNvPr id="246" name="Block2">
                  <a:extLst>
                    <a:ext uri="{FF2B5EF4-FFF2-40B4-BE49-F238E27FC236}">
                      <a16:creationId xmlns:a16="http://schemas.microsoft.com/office/drawing/2014/main" id="{07E2AF3B-4274-4DC3-B01D-7A59578E2B80}"/>
                    </a:ext>
                  </a:extLst>
                </p:cNvPr>
                <p:cNvSpPr/>
                <p:nvPr/>
              </p:nvSpPr>
              <p:spPr>
                <a:xfrm>
                  <a:off x="6246304" y="1693111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47" name="Link1">
                  <a:extLst>
                    <a:ext uri="{FF2B5EF4-FFF2-40B4-BE49-F238E27FC236}">
                      <a16:creationId xmlns:a16="http://schemas.microsoft.com/office/drawing/2014/main" id="{E562E464-BAE7-4A34-B13A-AEA3B7937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6425819" y="1727943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48" name="Block2">
                  <a:extLst>
                    <a:ext uri="{FF2B5EF4-FFF2-40B4-BE49-F238E27FC236}">
                      <a16:creationId xmlns:a16="http://schemas.microsoft.com/office/drawing/2014/main" id="{A6E3471A-C2D1-4384-9FAC-54E22C22A7C6}"/>
                    </a:ext>
                  </a:extLst>
                </p:cNvPr>
                <p:cNvSpPr/>
                <p:nvPr/>
              </p:nvSpPr>
              <p:spPr>
                <a:xfrm>
                  <a:off x="6527575" y="1693110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49" name="Link1">
                  <a:extLst>
                    <a:ext uri="{FF2B5EF4-FFF2-40B4-BE49-F238E27FC236}">
                      <a16:creationId xmlns:a16="http://schemas.microsoft.com/office/drawing/2014/main" id="{8CC43AEF-A65B-4831-BD0B-E215E2C30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6707090" y="1727943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50" name="Block2">
                  <a:extLst>
                    <a:ext uri="{FF2B5EF4-FFF2-40B4-BE49-F238E27FC236}">
                      <a16:creationId xmlns:a16="http://schemas.microsoft.com/office/drawing/2014/main" id="{575CD43A-ECCE-4E4D-B6F3-E1949B0BF1ED}"/>
                    </a:ext>
                  </a:extLst>
                </p:cNvPr>
                <p:cNvSpPr/>
                <p:nvPr/>
              </p:nvSpPr>
              <p:spPr>
                <a:xfrm>
                  <a:off x="6808846" y="1693110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51" name="Link1">
                  <a:extLst>
                    <a:ext uri="{FF2B5EF4-FFF2-40B4-BE49-F238E27FC236}">
                      <a16:creationId xmlns:a16="http://schemas.microsoft.com/office/drawing/2014/main" id="{C6450343-F134-4502-9F31-D38A09A5BF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6988361" y="1727943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252" name="Block2">
                  <a:extLst>
                    <a:ext uri="{FF2B5EF4-FFF2-40B4-BE49-F238E27FC236}">
                      <a16:creationId xmlns:a16="http://schemas.microsoft.com/office/drawing/2014/main" id="{2BF32D39-89C3-460D-8FBA-AB8DAC6A42FA}"/>
                    </a:ext>
                  </a:extLst>
                </p:cNvPr>
                <p:cNvSpPr/>
                <p:nvPr/>
              </p:nvSpPr>
              <p:spPr>
                <a:xfrm>
                  <a:off x="7090117" y="1693110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</p:grpSp>
        </p:grpSp>
        <p:pic>
          <p:nvPicPr>
            <p:cNvPr id="99" name="Link1">
              <a:extLst>
                <a:ext uri="{FF2B5EF4-FFF2-40B4-BE49-F238E27FC236}">
                  <a16:creationId xmlns:a16="http://schemas.microsoft.com/office/drawing/2014/main" id="{917C5218-C0A8-45C7-867A-C978BA4E1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689306" y="4334185"/>
              <a:ext cx="81863" cy="81863"/>
            </a:xfrm>
            <a:prstGeom prst="rect">
              <a:avLst/>
            </a:prstGeom>
          </p:spPr>
        </p:pic>
        <p:sp>
          <p:nvSpPr>
            <p:cNvPr id="100" name="Block2">
              <a:extLst>
                <a:ext uri="{FF2B5EF4-FFF2-40B4-BE49-F238E27FC236}">
                  <a16:creationId xmlns:a16="http://schemas.microsoft.com/office/drawing/2014/main" id="{F7C25C94-E0E6-4F43-AF89-1218679D7F19}"/>
                </a:ext>
              </a:extLst>
            </p:cNvPr>
            <p:cNvSpPr/>
            <p:nvPr/>
          </p:nvSpPr>
          <p:spPr>
            <a:xfrm>
              <a:off x="3791062" y="429935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178" name="Link1">
              <a:extLst>
                <a:ext uri="{FF2B5EF4-FFF2-40B4-BE49-F238E27FC236}">
                  <a16:creationId xmlns:a16="http://schemas.microsoft.com/office/drawing/2014/main" id="{F6479986-58C0-4BEF-A85E-55BC2B492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852300" y="3462597"/>
              <a:ext cx="81863" cy="81863"/>
            </a:xfrm>
            <a:prstGeom prst="rect">
              <a:avLst/>
            </a:prstGeom>
          </p:spPr>
        </p:pic>
        <p:sp>
          <p:nvSpPr>
            <p:cNvPr id="179" name="Block2">
              <a:extLst>
                <a:ext uri="{FF2B5EF4-FFF2-40B4-BE49-F238E27FC236}">
                  <a16:creationId xmlns:a16="http://schemas.microsoft.com/office/drawing/2014/main" id="{82C5DE6A-8778-4463-BE22-73F539722690}"/>
                </a:ext>
              </a:extLst>
            </p:cNvPr>
            <p:cNvSpPr/>
            <p:nvPr/>
          </p:nvSpPr>
          <p:spPr>
            <a:xfrm>
              <a:off x="1954056" y="3427764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193" name="Link1">
              <a:extLst>
                <a:ext uri="{FF2B5EF4-FFF2-40B4-BE49-F238E27FC236}">
                  <a16:creationId xmlns:a16="http://schemas.microsoft.com/office/drawing/2014/main" id="{33E70981-DB79-4BB4-AFDD-C1CDB1277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229478" y="1702240"/>
              <a:ext cx="81863" cy="81863"/>
            </a:xfrm>
            <a:prstGeom prst="rect">
              <a:avLst/>
            </a:prstGeom>
          </p:spPr>
        </p:pic>
        <p:sp>
          <p:nvSpPr>
            <p:cNvPr id="194" name="Block2">
              <a:extLst>
                <a:ext uri="{FF2B5EF4-FFF2-40B4-BE49-F238E27FC236}">
                  <a16:creationId xmlns:a16="http://schemas.microsoft.com/office/drawing/2014/main" id="{16E6C6B3-B794-41C4-A354-89975C6F5419}"/>
                </a:ext>
              </a:extLst>
            </p:cNvPr>
            <p:cNvSpPr/>
            <p:nvPr/>
          </p:nvSpPr>
          <p:spPr>
            <a:xfrm>
              <a:off x="2331234" y="1667407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208" name="Link1">
              <a:extLst>
                <a:ext uri="{FF2B5EF4-FFF2-40B4-BE49-F238E27FC236}">
                  <a16:creationId xmlns:a16="http://schemas.microsoft.com/office/drawing/2014/main" id="{4F4B6DB1-2893-4936-B4FE-41FA6A109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595443" y="2422975"/>
              <a:ext cx="81863" cy="81863"/>
            </a:xfrm>
            <a:prstGeom prst="rect">
              <a:avLst/>
            </a:prstGeom>
          </p:spPr>
        </p:pic>
        <p:sp>
          <p:nvSpPr>
            <p:cNvPr id="209" name="Block2">
              <a:extLst>
                <a:ext uri="{FF2B5EF4-FFF2-40B4-BE49-F238E27FC236}">
                  <a16:creationId xmlns:a16="http://schemas.microsoft.com/office/drawing/2014/main" id="{2C267AC3-5218-4B8C-856E-C275CEE9EDEB}"/>
                </a:ext>
              </a:extLst>
            </p:cNvPr>
            <p:cNvSpPr/>
            <p:nvPr/>
          </p:nvSpPr>
          <p:spPr>
            <a:xfrm>
              <a:off x="4697199" y="238814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223" name="Link1">
              <a:extLst>
                <a:ext uri="{FF2B5EF4-FFF2-40B4-BE49-F238E27FC236}">
                  <a16:creationId xmlns:a16="http://schemas.microsoft.com/office/drawing/2014/main" id="{00FCF113-D746-4458-AEB2-6A1C33953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59989" y="3572585"/>
              <a:ext cx="81863" cy="81863"/>
            </a:xfrm>
            <a:prstGeom prst="rect">
              <a:avLst/>
            </a:prstGeom>
          </p:spPr>
        </p:pic>
        <p:sp>
          <p:nvSpPr>
            <p:cNvPr id="224" name="Block2">
              <a:extLst>
                <a:ext uri="{FF2B5EF4-FFF2-40B4-BE49-F238E27FC236}">
                  <a16:creationId xmlns:a16="http://schemas.microsoft.com/office/drawing/2014/main" id="{648AAF4D-86BE-4CD4-8CD9-A9AAA7D52662}"/>
                </a:ext>
              </a:extLst>
            </p:cNvPr>
            <p:cNvSpPr/>
            <p:nvPr/>
          </p:nvSpPr>
          <p:spPr>
            <a:xfrm>
              <a:off x="5761745" y="3537752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238" name="Link1">
              <a:extLst>
                <a:ext uri="{FF2B5EF4-FFF2-40B4-BE49-F238E27FC236}">
                  <a16:creationId xmlns:a16="http://schemas.microsoft.com/office/drawing/2014/main" id="{66A46052-B986-4BE6-8987-89BEDE283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47518" y="4500109"/>
              <a:ext cx="81863" cy="81863"/>
            </a:xfrm>
            <a:prstGeom prst="rect">
              <a:avLst/>
            </a:prstGeom>
          </p:spPr>
        </p:pic>
        <p:sp>
          <p:nvSpPr>
            <p:cNvPr id="239" name="Block2">
              <a:extLst>
                <a:ext uri="{FF2B5EF4-FFF2-40B4-BE49-F238E27FC236}">
                  <a16:creationId xmlns:a16="http://schemas.microsoft.com/office/drawing/2014/main" id="{E4D4749A-D979-449C-8853-86AC98DD0092}"/>
                </a:ext>
              </a:extLst>
            </p:cNvPr>
            <p:cNvSpPr/>
            <p:nvPr/>
          </p:nvSpPr>
          <p:spPr>
            <a:xfrm>
              <a:off x="7749274" y="4465276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253" name="Link1">
              <a:extLst>
                <a:ext uri="{FF2B5EF4-FFF2-40B4-BE49-F238E27FC236}">
                  <a16:creationId xmlns:a16="http://schemas.microsoft.com/office/drawing/2014/main" id="{4EF3FF6B-735E-4CE0-898C-C948ADA2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269632" y="1727943"/>
              <a:ext cx="81863" cy="81863"/>
            </a:xfrm>
            <a:prstGeom prst="rect">
              <a:avLst/>
            </a:prstGeom>
          </p:spPr>
        </p:pic>
        <p:sp>
          <p:nvSpPr>
            <p:cNvPr id="254" name="Block2">
              <a:extLst>
                <a:ext uri="{FF2B5EF4-FFF2-40B4-BE49-F238E27FC236}">
                  <a16:creationId xmlns:a16="http://schemas.microsoft.com/office/drawing/2014/main" id="{C010665F-628C-4B08-B381-1AA62307F9C2}"/>
                </a:ext>
              </a:extLst>
            </p:cNvPr>
            <p:cNvSpPr/>
            <p:nvPr/>
          </p:nvSpPr>
          <p:spPr>
            <a:xfrm>
              <a:off x="7371388" y="1693110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D7F2F244-829F-4AAB-B3FA-CA2AE32EC09A}"/>
                </a:ext>
              </a:extLst>
            </p:cNvPr>
            <p:cNvGrpSpPr/>
            <p:nvPr/>
          </p:nvGrpSpPr>
          <p:grpSpPr>
            <a:xfrm>
              <a:off x="1012738" y="1202345"/>
              <a:ext cx="5852246" cy="2769272"/>
              <a:chOff x="1012738" y="1202345"/>
              <a:chExt cx="5852246" cy="2769272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7C754DB-8E57-4B28-AC45-2D7674A3C3E3}"/>
                  </a:ext>
                </a:extLst>
              </p:cNvPr>
              <p:cNvCxnSpPr>
                <a:cxnSpLocks/>
                <a:stCxn id="5" idx="3"/>
                <a:endCxn id="108" idx="1"/>
              </p:cNvCxnSpPr>
              <p:nvPr/>
            </p:nvCxnSpPr>
            <p:spPr>
              <a:xfrm>
                <a:off x="1789880" y="1352255"/>
                <a:ext cx="1641439" cy="732022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024E866D-BE7A-4CF0-AC3D-3825CFC9D577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 flipH="1">
                <a:off x="1012738" y="1705993"/>
                <a:ext cx="227454" cy="1019274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31AEE493-0EE5-496C-959C-D586EC0B5888}"/>
                  </a:ext>
                </a:extLst>
              </p:cNvPr>
              <p:cNvCxnSpPr>
                <a:cxnSpLocks/>
                <a:stCxn id="112" idx="0"/>
              </p:cNvCxnSpPr>
              <p:nvPr/>
            </p:nvCxnSpPr>
            <p:spPr>
              <a:xfrm flipH="1" flipV="1">
                <a:off x="1594427" y="1736918"/>
                <a:ext cx="1245522" cy="1846128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B3473C0-ABF3-44C0-A0DC-A68139B03309}"/>
                  </a:ext>
                </a:extLst>
              </p:cNvPr>
              <p:cNvCxnSpPr>
                <a:cxnSpLocks/>
                <a:stCxn id="112" idx="1"/>
                <a:endCxn id="107" idx="2"/>
              </p:cNvCxnSpPr>
              <p:nvPr/>
            </p:nvCxnSpPr>
            <p:spPr>
              <a:xfrm flipH="1" flipV="1">
                <a:off x="1012738" y="3502409"/>
                <a:ext cx="1438640" cy="469208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C92D892A-86DC-41CD-B3FA-78D054164E55}"/>
                  </a:ext>
                </a:extLst>
              </p:cNvPr>
              <p:cNvCxnSpPr>
                <a:cxnSpLocks/>
                <a:stCxn id="108" idx="3"/>
                <a:endCxn id="109" idx="1"/>
              </p:cNvCxnSpPr>
              <p:nvPr/>
            </p:nvCxnSpPr>
            <p:spPr>
              <a:xfrm flipV="1">
                <a:off x="4208461" y="1389560"/>
                <a:ext cx="1907020" cy="694717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DA0497-0961-4A98-9302-C3D35713F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2333" y="2446845"/>
                <a:ext cx="642353" cy="508121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C8D7256-2ECC-4640-98B3-F0E704FC5E33}"/>
                  </a:ext>
                </a:extLst>
              </p:cNvPr>
              <p:cNvCxnSpPr>
                <a:cxnSpLocks/>
                <a:stCxn id="112" idx="3"/>
                <a:endCxn id="110" idx="1"/>
              </p:cNvCxnSpPr>
              <p:nvPr/>
            </p:nvCxnSpPr>
            <p:spPr>
              <a:xfrm flipV="1">
                <a:off x="3228520" y="3245921"/>
                <a:ext cx="1252868" cy="725696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8D67A5C-3061-41B2-9278-377FCA9D0CA7}"/>
                  </a:ext>
                </a:extLst>
              </p:cNvPr>
              <p:cNvCxnSpPr>
                <a:cxnSpLocks/>
                <a:endCxn id="107" idx="3"/>
              </p:cNvCxnSpPr>
              <p:nvPr/>
            </p:nvCxnSpPr>
            <p:spPr>
              <a:xfrm flipH="1">
                <a:off x="1401309" y="2457132"/>
                <a:ext cx="2030010" cy="656706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4EDD564-8A7A-4C6A-AC0F-3577CB243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8530" y="3312940"/>
                <a:ext cx="1232232" cy="649287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4006392-4DB1-4032-A39E-9B8F7AF46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5412" y="1778132"/>
                <a:ext cx="1252868" cy="1079218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B4DFABB5-FE06-499F-9156-83EBD1D9F25C}"/>
                  </a:ext>
                </a:extLst>
              </p:cNvPr>
              <p:cNvCxnSpPr>
                <a:cxnSpLocks/>
                <a:stCxn id="109" idx="2"/>
                <a:endCxn id="111" idx="0"/>
              </p:cNvCxnSpPr>
              <p:nvPr/>
            </p:nvCxnSpPr>
            <p:spPr>
              <a:xfrm>
                <a:off x="6504052" y="1778131"/>
                <a:ext cx="360932" cy="1989223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9F2373E6-1198-47CC-9637-8954141EF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9773" y="1202345"/>
                <a:ext cx="4305708" cy="41316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Block2">
              <a:extLst>
                <a:ext uri="{FF2B5EF4-FFF2-40B4-BE49-F238E27FC236}">
                  <a16:creationId xmlns:a16="http://schemas.microsoft.com/office/drawing/2014/main" id="{AA7CD334-EC8A-4A44-9965-AC52398DE9E3}"/>
                </a:ext>
              </a:extLst>
            </p:cNvPr>
            <p:cNvSpPr/>
            <p:nvPr/>
          </p:nvSpPr>
          <p:spPr>
            <a:xfrm>
              <a:off x="7368299" y="1689815"/>
              <a:ext cx="159622" cy="141473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06EE8480-C777-4693-986E-FD8B1648A57C}"/>
                </a:ext>
              </a:extLst>
            </p:cNvPr>
            <p:cNvGrpSpPr/>
            <p:nvPr/>
          </p:nvGrpSpPr>
          <p:grpSpPr>
            <a:xfrm>
              <a:off x="1810010" y="1204635"/>
              <a:ext cx="5055211" cy="2565009"/>
              <a:chOff x="1810010" y="1204635"/>
              <a:chExt cx="5055211" cy="2565009"/>
            </a:xfrm>
          </p:grpSpPr>
          <p:cxnSp>
            <p:nvCxnSpPr>
              <p:cNvPr id="322" name="Straight Arrow Connector 321">
                <a:extLst>
                  <a:ext uri="{FF2B5EF4-FFF2-40B4-BE49-F238E27FC236}">
                    <a16:creationId xmlns:a16="http://schemas.microsoft.com/office/drawing/2014/main" id="{CC231208-0D9F-48DA-B0D0-73CE979997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8698" y="1391850"/>
                <a:ext cx="1907020" cy="694717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010D6C27-28AF-4B7D-A39D-B4AC1993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5649" y="1780422"/>
                <a:ext cx="1252868" cy="1079218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CA236F28-8436-489A-A435-BB8483863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289" y="1780421"/>
                <a:ext cx="360932" cy="1989223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>
                <a:extLst>
                  <a:ext uri="{FF2B5EF4-FFF2-40B4-BE49-F238E27FC236}">
                    <a16:creationId xmlns:a16="http://schemas.microsoft.com/office/drawing/2014/main" id="{E3969C53-7CCA-46BC-A50B-14711C379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0010" y="1204635"/>
                <a:ext cx="4305708" cy="41316"/>
              </a:xfrm>
              <a:prstGeom prst="straightConnector1">
                <a:avLst/>
              </a:prstGeom>
              <a:ln w="28575" cmpd="sng">
                <a:solidFill>
                  <a:srgbClr val="C00000"/>
                </a:solidFill>
                <a:headEnd type="none" w="sm" len="sm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B6793-E56C-49DA-9ACE-B58E8C45D53C}"/>
              </a:ext>
            </a:extLst>
          </p:cNvPr>
          <p:cNvGrpSpPr/>
          <p:nvPr/>
        </p:nvGrpSpPr>
        <p:grpSpPr>
          <a:xfrm>
            <a:off x="1186959" y="1518031"/>
            <a:ext cx="790634" cy="505617"/>
            <a:chOff x="729553" y="2432911"/>
            <a:chExt cx="790634" cy="505617"/>
          </a:xfrm>
        </p:grpSpPr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F3D6D805-559E-4593-99AF-3A45E947C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4570" y="2432911"/>
              <a:ext cx="505617" cy="505617"/>
            </a:xfrm>
            <a:prstGeom prst="rect">
              <a:avLst/>
            </a:prstGeom>
          </p:spPr>
        </p:pic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4EA45B84-9970-4EFF-9140-38D29542B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9553" y="2527916"/>
              <a:ext cx="324371" cy="32437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3FC93F-65EF-419A-80A0-6C972AFCA59E}"/>
              </a:ext>
            </a:extLst>
          </p:cNvPr>
          <p:cNvGrpSpPr/>
          <p:nvPr/>
        </p:nvGrpSpPr>
        <p:grpSpPr>
          <a:xfrm>
            <a:off x="1219641" y="3225771"/>
            <a:ext cx="757952" cy="505617"/>
            <a:chOff x="1053924" y="3586400"/>
            <a:chExt cx="757952" cy="505617"/>
          </a:xfrm>
        </p:grpSpPr>
        <p:pic>
          <p:nvPicPr>
            <p:cNvPr id="11" name="Graphic 10" descr="Woman">
              <a:extLst>
                <a:ext uri="{FF2B5EF4-FFF2-40B4-BE49-F238E27FC236}">
                  <a16:creationId xmlns:a16="http://schemas.microsoft.com/office/drawing/2014/main" id="{01C06363-9512-4EFD-BD22-F26FE07A8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3924" y="3663417"/>
              <a:ext cx="324371" cy="324371"/>
            </a:xfrm>
            <a:prstGeom prst="rect">
              <a:avLst/>
            </a:prstGeom>
          </p:spPr>
        </p:pic>
        <p:pic>
          <p:nvPicPr>
            <p:cNvPr id="195" name="Graphic 194" descr="Laptop">
              <a:extLst>
                <a:ext uri="{FF2B5EF4-FFF2-40B4-BE49-F238E27FC236}">
                  <a16:creationId xmlns:a16="http://schemas.microsoft.com/office/drawing/2014/main" id="{598560C6-49C8-442D-9065-7D8A0241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59" y="3586400"/>
              <a:ext cx="505617" cy="505617"/>
            </a:xfrm>
            <a:prstGeom prst="rect">
              <a:avLst/>
            </a:prstGeom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AF2F680-7173-4728-B8B3-9EC4E79B1C0E}"/>
              </a:ext>
            </a:extLst>
          </p:cNvPr>
          <p:cNvGrpSpPr/>
          <p:nvPr/>
        </p:nvGrpSpPr>
        <p:grpSpPr>
          <a:xfrm>
            <a:off x="7853234" y="599096"/>
            <a:ext cx="757952" cy="505617"/>
            <a:chOff x="1053924" y="3586400"/>
            <a:chExt cx="757952" cy="505617"/>
          </a:xfrm>
        </p:grpSpPr>
        <p:pic>
          <p:nvPicPr>
            <p:cNvPr id="197" name="Graphic 196" descr="Woman">
              <a:extLst>
                <a:ext uri="{FF2B5EF4-FFF2-40B4-BE49-F238E27FC236}">
                  <a16:creationId xmlns:a16="http://schemas.microsoft.com/office/drawing/2014/main" id="{5D47C8B9-28A1-4953-91E7-8AB60BAA1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3924" y="3663417"/>
              <a:ext cx="324371" cy="324371"/>
            </a:xfrm>
            <a:prstGeom prst="rect">
              <a:avLst/>
            </a:prstGeom>
          </p:spPr>
        </p:pic>
        <p:pic>
          <p:nvPicPr>
            <p:cNvPr id="198" name="Graphic 197" descr="Laptop">
              <a:extLst>
                <a:ext uri="{FF2B5EF4-FFF2-40B4-BE49-F238E27FC236}">
                  <a16:creationId xmlns:a16="http://schemas.microsoft.com/office/drawing/2014/main" id="{51FC3FC5-39D2-47FE-BC20-67B356FD3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59" y="3586400"/>
              <a:ext cx="505617" cy="505617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EA45796-71F3-468A-937D-5936A40DB930}"/>
              </a:ext>
            </a:extLst>
          </p:cNvPr>
          <p:cNvGrpSpPr/>
          <p:nvPr/>
        </p:nvGrpSpPr>
        <p:grpSpPr>
          <a:xfrm>
            <a:off x="6152318" y="4301702"/>
            <a:ext cx="757952" cy="505617"/>
            <a:chOff x="1053924" y="3586400"/>
            <a:chExt cx="757952" cy="505617"/>
          </a:xfrm>
        </p:grpSpPr>
        <p:pic>
          <p:nvPicPr>
            <p:cNvPr id="200" name="Graphic 199" descr="Woman">
              <a:extLst>
                <a:ext uri="{FF2B5EF4-FFF2-40B4-BE49-F238E27FC236}">
                  <a16:creationId xmlns:a16="http://schemas.microsoft.com/office/drawing/2014/main" id="{B3C3D62C-8DD3-4F00-A23C-4D333F04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3924" y="3663417"/>
              <a:ext cx="324371" cy="324371"/>
            </a:xfrm>
            <a:prstGeom prst="rect">
              <a:avLst/>
            </a:prstGeom>
          </p:spPr>
        </p:pic>
        <p:pic>
          <p:nvPicPr>
            <p:cNvPr id="262" name="Graphic 261" descr="Laptop">
              <a:extLst>
                <a:ext uri="{FF2B5EF4-FFF2-40B4-BE49-F238E27FC236}">
                  <a16:creationId xmlns:a16="http://schemas.microsoft.com/office/drawing/2014/main" id="{14880F19-4191-4B38-806D-EB38CFD49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59" y="3586400"/>
              <a:ext cx="505617" cy="505617"/>
            </a:xfrm>
            <a:prstGeom prst="rect">
              <a:avLst/>
            </a:prstGeom>
          </p:spPr>
        </p:pic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F3B4E53-A0B6-40C7-9F65-39CB3739B314}"/>
              </a:ext>
            </a:extLst>
          </p:cNvPr>
          <p:cNvGrpSpPr/>
          <p:nvPr/>
        </p:nvGrpSpPr>
        <p:grpSpPr>
          <a:xfrm>
            <a:off x="2546369" y="4197473"/>
            <a:ext cx="790634" cy="505617"/>
            <a:chOff x="729553" y="2432911"/>
            <a:chExt cx="790634" cy="505617"/>
          </a:xfrm>
        </p:grpSpPr>
        <p:pic>
          <p:nvPicPr>
            <p:cNvPr id="277" name="Graphic 276" descr="Laptop">
              <a:extLst>
                <a:ext uri="{FF2B5EF4-FFF2-40B4-BE49-F238E27FC236}">
                  <a16:creationId xmlns:a16="http://schemas.microsoft.com/office/drawing/2014/main" id="{9062398E-B9E0-43F3-9EA9-028832157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4570" y="2432911"/>
              <a:ext cx="505617" cy="505617"/>
            </a:xfrm>
            <a:prstGeom prst="rect">
              <a:avLst/>
            </a:prstGeom>
          </p:spPr>
        </p:pic>
        <p:pic>
          <p:nvPicPr>
            <p:cNvPr id="280" name="Graphic 279" descr="Man">
              <a:extLst>
                <a:ext uri="{FF2B5EF4-FFF2-40B4-BE49-F238E27FC236}">
                  <a16:creationId xmlns:a16="http://schemas.microsoft.com/office/drawing/2014/main" id="{2FF8E0CF-05D6-4F19-96BB-2899ED1A5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9553" y="2527916"/>
              <a:ext cx="324371" cy="324371"/>
            </a:xfrm>
            <a:prstGeom prst="rect">
              <a:avLst/>
            </a:prstGeom>
          </p:spPr>
        </p:pic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F4596C5-C3B3-4ADF-9886-C8738649B184}"/>
              </a:ext>
            </a:extLst>
          </p:cNvPr>
          <p:cNvCxnSpPr>
            <a:cxnSpLocks/>
            <a:stCxn id="277" idx="0"/>
            <a:endCxn id="112" idx="1"/>
          </p:cNvCxnSpPr>
          <p:nvPr/>
        </p:nvCxnSpPr>
        <p:spPr>
          <a:xfrm flipV="1">
            <a:off x="3084195" y="3439194"/>
            <a:ext cx="1101103" cy="758279"/>
          </a:xfrm>
          <a:prstGeom prst="straightConnector1">
            <a:avLst/>
          </a:prstGeom>
          <a:ln w="19050" cmpd="sng">
            <a:solidFill>
              <a:srgbClr val="00B0F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75CFB4B-BCFC-4AE5-BBC6-70AF0894097D}"/>
              </a:ext>
            </a:extLst>
          </p:cNvPr>
          <p:cNvCxnSpPr>
            <a:cxnSpLocks/>
            <a:stCxn id="262" idx="0"/>
            <a:endCxn id="108" idx="3"/>
          </p:cNvCxnSpPr>
          <p:nvPr/>
        </p:nvCxnSpPr>
        <p:spPr>
          <a:xfrm flipH="1" flipV="1">
            <a:off x="5470000" y="2059253"/>
            <a:ext cx="1187462" cy="2242449"/>
          </a:xfrm>
          <a:prstGeom prst="straightConnector1">
            <a:avLst/>
          </a:prstGeom>
          <a:ln w="19050" cmpd="sng">
            <a:solidFill>
              <a:srgbClr val="00B0F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BBF7291-28BC-4812-84DB-EAF10CEAD966}"/>
              </a:ext>
            </a:extLst>
          </p:cNvPr>
          <p:cNvCxnSpPr>
            <a:cxnSpLocks/>
            <a:stCxn id="195" idx="3"/>
            <a:endCxn id="5" idx="1"/>
          </p:cNvCxnSpPr>
          <p:nvPr/>
        </p:nvCxnSpPr>
        <p:spPr>
          <a:xfrm flipV="1">
            <a:off x="1977593" y="1524031"/>
            <a:ext cx="1155835" cy="1954549"/>
          </a:xfrm>
          <a:prstGeom prst="straightConnector1">
            <a:avLst/>
          </a:prstGeom>
          <a:ln w="19050" cmpd="sng">
            <a:solidFill>
              <a:srgbClr val="00B0F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F3CCF9F6-0E80-4B0B-85BB-929A26794FED}"/>
              </a:ext>
            </a:extLst>
          </p:cNvPr>
          <p:cNvCxnSpPr>
            <a:cxnSpLocks/>
            <a:stCxn id="198" idx="2"/>
            <a:endCxn id="109" idx="3"/>
          </p:cNvCxnSpPr>
          <p:nvPr/>
        </p:nvCxnSpPr>
        <p:spPr>
          <a:xfrm flipH="1">
            <a:off x="7432541" y="1104713"/>
            <a:ext cx="925837" cy="446594"/>
          </a:xfrm>
          <a:prstGeom prst="straightConnector1">
            <a:avLst/>
          </a:prstGeom>
          <a:ln w="19050" cmpd="sng">
            <a:solidFill>
              <a:srgbClr val="00B0F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Tutorial setting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48D18-1EB7-4A93-A4DF-3E1ED88407E4}"/>
              </a:ext>
            </a:extLst>
          </p:cNvPr>
          <p:cNvGrpSpPr/>
          <p:nvPr/>
        </p:nvGrpSpPr>
        <p:grpSpPr>
          <a:xfrm>
            <a:off x="2708554" y="1303885"/>
            <a:ext cx="3955338" cy="2427900"/>
            <a:chOff x="3535122" y="1420200"/>
            <a:chExt cx="3094731" cy="1905067"/>
          </a:xfrm>
        </p:grpSpPr>
        <p:pic>
          <p:nvPicPr>
            <p:cNvPr id="5" name="Graphic 4" descr="Internet">
              <a:extLst>
                <a:ext uri="{FF2B5EF4-FFF2-40B4-BE49-F238E27FC236}">
                  <a16:creationId xmlns:a16="http://schemas.microsoft.com/office/drawing/2014/main" id="{819E1E4C-886E-45C3-BA0F-08DA167B8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19228" y="1420200"/>
              <a:ext cx="568212" cy="568212"/>
            </a:xfrm>
            <a:prstGeom prst="rect">
              <a:avLst/>
            </a:prstGeom>
          </p:spPr>
        </p:pic>
        <p:pic>
          <p:nvPicPr>
            <p:cNvPr id="107" name="Graphic 106" descr="Internet">
              <a:extLst>
                <a:ext uri="{FF2B5EF4-FFF2-40B4-BE49-F238E27FC236}">
                  <a16:creationId xmlns:a16="http://schemas.microsoft.com/office/drawing/2014/main" id="{57B6D0F8-CA79-4845-A4EE-F39E591E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35122" y="2708192"/>
              <a:ext cx="568212" cy="568212"/>
            </a:xfrm>
            <a:prstGeom prst="rect">
              <a:avLst/>
            </a:prstGeom>
          </p:spPr>
        </p:pic>
        <p:pic>
          <p:nvPicPr>
            <p:cNvPr id="108" name="Graphic 107" descr="Internet">
              <a:extLst>
                <a:ext uri="{FF2B5EF4-FFF2-40B4-BE49-F238E27FC236}">
                  <a16:creationId xmlns:a16="http://schemas.microsoft.com/office/drawing/2014/main" id="{57A224AF-617D-45E3-A0AC-C22178CF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87588" y="1955422"/>
              <a:ext cx="568212" cy="568212"/>
            </a:xfrm>
            <a:prstGeom prst="rect">
              <a:avLst/>
            </a:prstGeom>
          </p:spPr>
        </p:pic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972860E-443A-4423-9272-4FD0F057FD9E}"/>
                </a:ext>
              </a:extLst>
            </p:cNvPr>
            <p:cNvGrpSpPr/>
            <p:nvPr/>
          </p:nvGrpSpPr>
          <p:grpSpPr>
            <a:xfrm>
              <a:off x="3684866" y="3221827"/>
              <a:ext cx="733668" cy="103440"/>
              <a:chOff x="828972" y="3427764"/>
              <a:chExt cx="1003435" cy="14147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DEF7D28-7988-4EB8-91F5-F962CD7D54B2}"/>
                  </a:ext>
                </a:extLst>
              </p:cNvPr>
              <p:cNvGrpSpPr/>
              <p:nvPr/>
            </p:nvGrpSpPr>
            <p:grpSpPr>
              <a:xfrm>
                <a:off x="828972" y="3427764"/>
                <a:ext cx="823920" cy="141474"/>
                <a:chOff x="828972" y="3427764"/>
                <a:chExt cx="823920" cy="141474"/>
              </a:xfrm>
            </p:grpSpPr>
            <p:sp>
              <p:nvSpPr>
                <p:cNvPr id="170" name="Block2">
                  <a:extLst>
                    <a:ext uri="{FF2B5EF4-FFF2-40B4-BE49-F238E27FC236}">
                      <a16:creationId xmlns:a16="http://schemas.microsoft.com/office/drawing/2014/main" id="{9E927DB3-EB8A-418E-99D0-615E4282BD0B}"/>
                    </a:ext>
                  </a:extLst>
                </p:cNvPr>
                <p:cNvSpPr/>
                <p:nvPr/>
              </p:nvSpPr>
              <p:spPr>
                <a:xfrm>
                  <a:off x="828972" y="3427765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1" name="Link1">
                  <a:extLst>
                    <a:ext uri="{FF2B5EF4-FFF2-40B4-BE49-F238E27FC236}">
                      <a16:creationId xmlns:a16="http://schemas.microsoft.com/office/drawing/2014/main" id="{90531F5E-70CE-4CCB-B03D-3A533F4D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008487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3" name="Block2">
                  <a:extLst>
                    <a:ext uri="{FF2B5EF4-FFF2-40B4-BE49-F238E27FC236}">
                      <a16:creationId xmlns:a16="http://schemas.microsoft.com/office/drawing/2014/main" id="{5A4A00AE-41EC-4C95-9633-D3D9B3E519AF}"/>
                    </a:ext>
                  </a:extLst>
                </p:cNvPr>
                <p:cNvSpPr/>
                <p:nvPr/>
              </p:nvSpPr>
              <p:spPr>
                <a:xfrm>
                  <a:off x="1110243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4" name="Link1">
                  <a:extLst>
                    <a:ext uri="{FF2B5EF4-FFF2-40B4-BE49-F238E27FC236}">
                      <a16:creationId xmlns:a16="http://schemas.microsoft.com/office/drawing/2014/main" id="{8CF50A55-4384-46C5-BB84-9D26FB09C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289758" y="3462597"/>
                  <a:ext cx="81863" cy="81863"/>
                </a:xfrm>
                <a:prstGeom prst="rect">
                  <a:avLst/>
                </a:prstGeom>
              </p:spPr>
            </p:pic>
            <p:sp>
              <p:nvSpPr>
                <p:cNvPr id="175" name="Block2">
                  <a:extLst>
                    <a:ext uri="{FF2B5EF4-FFF2-40B4-BE49-F238E27FC236}">
                      <a16:creationId xmlns:a16="http://schemas.microsoft.com/office/drawing/2014/main" id="{FE5FCD5B-F13D-48E6-B96E-C3D36218BDF9}"/>
                    </a:ext>
                  </a:extLst>
                </p:cNvPr>
                <p:cNvSpPr/>
                <p:nvPr/>
              </p:nvSpPr>
              <p:spPr>
                <a:xfrm>
                  <a:off x="1391514" y="3427764"/>
                  <a:ext cx="159622" cy="141473"/>
                </a:xfrm>
                <a:prstGeom prst="roundRect">
                  <a:avLst>
                    <a:gd name="adj" fmla="val 3189"/>
                  </a:avLst>
                </a:prstGeom>
                <a:solidFill>
                  <a:srgbClr val="294667"/>
                </a:solidFill>
                <a:ln w="12700">
                  <a:solidFill>
                    <a:srgbClr val="00206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76" name="Link1">
                  <a:extLst>
                    <a:ext uri="{FF2B5EF4-FFF2-40B4-BE49-F238E27FC236}">
                      <a16:creationId xmlns:a16="http://schemas.microsoft.com/office/drawing/2014/main" id="{5309CDD3-3B7A-4624-8E14-13513308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1571029" y="3462597"/>
                  <a:ext cx="81863" cy="81863"/>
                </a:xfrm>
                <a:prstGeom prst="rect">
                  <a:avLst/>
                </a:prstGeom>
              </p:spPr>
            </p:pic>
          </p:grpSp>
          <p:sp>
            <p:nvSpPr>
              <p:cNvPr id="177" name="Block2">
                <a:extLst>
                  <a:ext uri="{FF2B5EF4-FFF2-40B4-BE49-F238E27FC236}">
                    <a16:creationId xmlns:a16="http://schemas.microsoft.com/office/drawing/2014/main" id="{E3741D95-8C49-47AB-8B09-0926F0E2E2FB}"/>
                  </a:ext>
                </a:extLst>
              </p:cNvPr>
              <p:cNvSpPr/>
              <p:nvPr/>
            </p:nvSpPr>
            <p:spPr>
              <a:xfrm>
                <a:off x="1672785" y="3427764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DEAA9BA8-8BAF-4476-8D50-4A8A3E0ED546}"/>
                </a:ext>
              </a:extLst>
            </p:cNvPr>
            <p:cNvGrpSpPr/>
            <p:nvPr/>
          </p:nvGrpSpPr>
          <p:grpSpPr>
            <a:xfrm>
              <a:off x="3960642" y="1934731"/>
              <a:ext cx="733668" cy="103440"/>
              <a:chOff x="1206150" y="1667407"/>
              <a:chExt cx="1003435" cy="141474"/>
            </a:xfrm>
          </p:grpSpPr>
          <p:sp>
            <p:nvSpPr>
              <p:cNvPr id="186" name="Block2">
                <a:extLst>
                  <a:ext uri="{FF2B5EF4-FFF2-40B4-BE49-F238E27FC236}">
                    <a16:creationId xmlns:a16="http://schemas.microsoft.com/office/drawing/2014/main" id="{1C2206DB-918C-4B04-BA08-C9E7175AC60A}"/>
                  </a:ext>
                </a:extLst>
              </p:cNvPr>
              <p:cNvSpPr/>
              <p:nvPr/>
            </p:nvSpPr>
            <p:spPr>
              <a:xfrm>
                <a:off x="1206150" y="1667408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7" name="Link1">
                <a:extLst>
                  <a:ext uri="{FF2B5EF4-FFF2-40B4-BE49-F238E27FC236}">
                    <a16:creationId xmlns:a16="http://schemas.microsoft.com/office/drawing/2014/main" id="{3B4AA6F7-4BE6-4B52-B610-5183A8956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385665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88" name="Block2">
                <a:extLst>
                  <a:ext uri="{FF2B5EF4-FFF2-40B4-BE49-F238E27FC236}">
                    <a16:creationId xmlns:a16="http://schemas.microsoft.com/office/drawing/2014/main" id="{7EF3ABFC-593B-4CA9-8962-A9B070AF3C5D}"/>
                  </a:ext>
                </a:extLst>
              </p:cNvPr>
              <p:cNvSpPr/>
              <p:nvPr/>
            </p:nvSpPr>
            <p:spPr>
              <a:xfrm>
                <a:off x="1487421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89" name="Link1">
                <a:extLst>
                  <a:ext uri="{FF2B5EF4-FFF2-40B4-BE49-F238E27FC236}">
                    <a16:creationId xmlns:a16="http://schemas.microsoft.com/office/drawing/2014/main" id="{73F94062-1FDB-4E94-8529-B9D8DABF8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666936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0" name="Block2">
                <a:extLst>
                  <a:ext uri="{FF2B5EF4-FFF2-40B4-BE49-F238E27FC236}">
                    <a16:creationId xmlns:a16="http://schemas.microsoft.com/office/drawing/2014/main" id="{3E0F2484-03DF-481B-9B88-321BDCC621B1}"/>
                  </a:ext>
                </a:extLst>
              </p:cNvPr>
              <p:cNvSpPr/>
              <p:nvPr/>
            </p:nvSpPr>
            <p:spPr>
              <a:xfrm>
                <a:off x="1768692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91" name="Link1">
                <a:extLst>
                  <a:ext uri="{FF2B5EF4-FFF2-40B4-BE49-F238E27FC236}">
                    <a16:creationId xmlns:a16="http://schemas.microsoft.com/office/drawing/2014/main" id="{8E793D2B-119A-4C4F-93E6-514CCE8E6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48207" y="1702240"/>
                <a:ext cx="81863" cy="81863"/>
              </a:xfrm>
              <a:prstGeom prst="rect">
                <a:avLst/>
              </a:prstGeom>
            </p:spPr>
          </p:pic>
          <p:sp>
            <p:nvSpPr>
              <p:cNvPr id="192" name="Block2">
                <a:extLst>
                  <a:ext uri="{FF2B5EF4-FFF2-40B4-BE49-F238E27FC236}">
                    <a16:creationId xmlns:a16="http://schemas.microsoft.com/office/drawing/2014/main" id="{4D13BE14-53A4-4EF7-9E38-F332C313AF32}"/>
                  </a:ext>
                </a:extLst>
              </p:cNvPr>
              <p:cNvSpPr/>
              <p:nvPr/>
            </p:nvSpPr>
            <p:spPr>
              <a:xfrm>
                <a:off x="2049963" y="1667407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CB4F8AD-C001-46BD-998C-EC8D532FCBEF}"/>
                </a:ext>
              </a:extLst>
            </p:cNvPr>
            <p:cNvGrpSpPr/>
            <p:nvPr/>
          </p:nvGrpSpPr>
          <p:grpSpPr>
            <a:xfrm>
              <a:off x="5690532" y="2461701"/>
              <a:ext cx="733668" cy="103440"/>
              <a:chOff x="3572115" y="2388142"/>
              <a:chExt cx="1003435" cy="141474"/>
            </a:xfrm>
          </p:grpSpPr>
          <p:sp>
            <p:nvSpPr>
              <p:cNvPr id="201" name="Block2">
                <a:extLst>
                  <a:ext uri="{FF2B5EF4-FFF2-40B4-BE49-F238E27FC236}">
                    <a16:creationId xmlns:a16="http://schemas.microsoft.com/office/drawing/2014/main" id="{8E8C4380-4301-4BA7-93A7-D1FD70E66808}"/>
                  </a:ext>
                </a:extLst>
              </p:cNvPr>
              <p:cNvSpPr/>
              <p:nvPr/>
            </p:nvSpPr>
            <p:spPr>
              <a:xfrm>
                <a:off x="3572115" y="2388143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2" name="Link1">
                <a:extLst>
                  <a:ext uri="{FF2B5EF4-FFF2-40B4-BE49-F238E27FC236}">
                    <a16:creationId xmlns:a16="http://schemas.microsoft.com/office/drawing/2014/main" id="{49326B6F-74BD-4226-A1F3-538DCC187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751630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3" name="Block2">
                <a:extLst>
                  <a:ext uri="{FF2B5EF4-FFF2-40B4-BE49-F238E27FC236}">
                    <a16:creationId xmlns:a16="http://schemas.microsoft.com/office/drawing/2014/main" id="{FFC92A48-FBB2-4AD6-BD52-EBB027CE4FB9}"/>
                  </a:ext>
                </a:extLst>
              </p:cNvPr>
              <p:cNvSpPr/>
              <p:nvPr/>
            </p:nvSpPr>
            <p:spPr>
              <a:xfrm>
                <a:off x="3853386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4" name="Link1">
                <a:extLst>
                  <a:ext uri="{FF2B5EF4-FFF2-40B4-BE49-F238E27FC236}">
                    <a16:creationId xmlns:a16="http://schemas.microsoft.com/office/drawing/2014/main" id="{1C0DF4D2-8FE8-4EC1-BFC7-535529B8B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032901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5" name="Block2">
                <a:extLst>
                  <a:ext uri="{FF2B5EF4-FFF2-40B4-BE49-F238E27FC236}">
                    <a16:creationId xmlns:a16="http://schemas.microsoft.com/office/drawing/2014/main" id="{69849EF5-3DBA-4442-B546-1F3F3BAE1321}"/>
                  </a:ext>
                </a:extLst>
              </p:cNvPr>
              <p:cNvSpPr/>
              <p:nvPr/>
            </p:nvSpPr>
            <p:spPr>
              <a:xfrm>
                <a:off x="4134657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06" name="Link1">
                <a:extLst>
                  <a:ext uri="{FF2B5EF4-FFF2-40B4-BE49-F238E27FC236}">
                    <a16:creationId xmlns:a16="http://schemas.microsoft.com/office/drawing/2014/main" id="{1430F815-CB72-467D-8E0A-CBFDED63B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314172" y="2422975"/>
                <a:ext cx="81863" cy="81863"/>
              </a:xfrm>
              <a:prstGeom prst="rect">
                <a:avLst/>
              </a:prstGeom>
            </p:spPr>
          </p:pic>
          <p:sp>
            <p:nvSpPr>
              <p:cNvPr id="207" name="Block2">
                <a:extLst>
                  <a:ext uri="{FF2B5EF4-FFF2-40B4-BE49-F238E27FC236}">
                    <a16:creationId xmlns:a16="http://schemas.microsoft.com/office/drawing/2014/main" id="{88137231-B323-4330-A278-7DEA5132F199}"/>
                  </a:ext>
                </a:extLst>
              </p:cNvPr>
              <p:cNvSpPr/>
              <p:nvPr/>
            </p:nvSpPr>
            <p:spPr>
              <a:xfrm>
                <a:off x="4415928" y="2388142"/>
                <a:ext cx="159622" cy="141473"/>
              </a:xfrm>
              <a:prstGeom prst="roundRect">
                <a:avLst>
                  <a:gd name="adj" fmla="val 3189"/>
                </a:avLst>
              </a:prstGeom>
              <a:solidFill>
                <a:srgbClr val="294667"/>
              </a:solidFill>
              <a:ln w="127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dirty="0"/>
              </a:p>
            </p:txBody>
          </p:sp>
        </p:grpSp>
        <p:pic>
          <p:nvPicPr>
            <p:cNvPr id="178" name="Link1">
              <a:extLst>
                <a:ext uri="{FF2B5EF4-FFF2-40B4-BE49-F238E27FC236}">
                  <a16:creationId xmlns:a16="http://schemas.microsoft.com/office/drawing/2014/main" id="{F6479986-58C0-4BEF-A85E-55BC2B492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433079" y="3247296"/>
              <a:ext cx="59855" cy="59855"/>
            </a:xfrm>
            <a:prstGeom prst="rect">
              <a:avLst/>
            </a:prstGeom>
          </p:spPr>
        </p:pic>
        <p:sp>
          <p:nvSpPr>
            <p:cNvPr id="179" name="Block2">
              <a:extLst>
                <a:ext uri="{FF2B5EF4-FFF2-40B4-BE49-F238E27FC236}">
                  <a16:creationId xmlns:a16="http://schemas.microsoft.com/office/drawing/2014/main" id="{82C5DE6A-8778-4463-BE22-73F539722690}"/>
                </a:ext>
              </a:extLst>
            </p:cNvPr>
            <p:cNvSpPr/>
            <p:nvPr/>
          </p:nvSpPr>
          <p:spPr>
            <a:xfrm>
              <a:off x="4507478" y="3221827"/>
              <a:ext cx="116709" cy="103439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193" name="Link1">
              <a:extLst>
                <a:ext uri="{FF2B5EF4-FFF2-40B4-BE49-F238E27FC236}">
                  <a16:creationId xmlns:a16="http://schemas.microsoft.com/office/drawing/2014/main" id="{33E70981-DB79-4BB4-AFDD-C1CDB1277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708855" y="1960200"/>
              <a:ext cx="59855" cy="59855"/>
            </a:xfrm>
            <a:prstGeom prst="rect">
              <a:avLst/>
            </a:prstGeom>
          </p:spPr>
        </p:pic>
        <p:sp>
          <p:nvSpPr>
            <p:cNvPr id="194" name="Block2">
              <a:extLst>
                <a:ext uri="{FF2B5EF4-FFF2-40B4-BE49-F238E27FC236}">
                  <a16:creationId xmlns:a16="http://schemas.microsoft.com/office/drawing/2014/main" id="{16E6C6B3-B794-41C4-A354-89975C6F5419}"/>
                </a:ext>
              </a:extLst>
            </p:cNvPr>
            <p:cNvSpPr/>
            <p:nvPr/>
          </p:nvSpPr>
          <p:spPr>
            <a:xfrm>
              <a:off x="4783254" y="1934731"/>
              <a:ext cx="116709" cy="103439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208" name="Link1">
              <a:extLst>
                <a:ext uri="{FF2B5EF4-FFF2-40B4-BE49-F238E27FC236}">
                  <a16:creationId xmlns:a16="http://schemas.microsoft.com/office/drawing/2014/main" id="{4F4B6DB1-2893-4936-B4FE-41FA6A109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438745" y="2487170"/>
              <a:ext cx="59855" cy="59855"/>
            </a:xfrm>
            <a:prstGeom prst="rect">
              <a:avLst/>
            </a:prstGeom>
          </p:spPr>
        </p:pic>
        <p:sp>
          <p:nvSpPr>
            <p:cNvPr id="209" name="Block2">
              <a:extLst>
                <a:ext uri="{FF2B5EF4-FFF2-40B4-BE49-F238E27FC236}">
                  <a16:creationId xmlns:a16="http://schemas.microsoft.com/office/drawing/2014/main" id="{2C267AC3-5218-4B8C-856E-C275CEE9EDEB}"/>
                </a:ext>
              </a:extLst>
            </p:cNvPr>
            <p:cNvSpPr/>
            <p:nvPr/>
          </p:nvSpPr>
          <p:spPr>
            <a:xfrm>
              <a:off x="6513144" y="2461701"/>
              <a:ext cx="116709" cy="103439"/>
            </a:xfrm>
            <a:prstGeom prst="roundRect">
              <a:avLst>
                <a:gd name="adj" fmla="val 3189"/>
              </a:avLst>
            </a:prstGeom>
            <a:solidFill>
              <a:srgbClr val="294667"/>
            </a:solidFill>
            <a:ln w="127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C754DB-8E57-4B28-AC45-2D7674A3C3E3}"/>
                </a:ext>
              </a:extLst>
            </p:cNvPr>
            <p:cNvCxnSpPr>
              <a:cxnSpLocks/>
              <a:stCxn id="5" idx="3"/>
              <a:endCxn id="108" idx="1"/>
            </p:cNvCxnSpPr>
            <p:nvPr/>
          </p:nvCxnSpPr>
          <p:spPr>
            <a:xfrm>
              <a:off x="4387440" y="1704306"/>
              <a:ext cx="1200148" cy="535222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24E866D-BE7A-4CF0-AC3D-3825CFC9D577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3819228" y="1962943"/>
              <a:ext cx="166304" cy="745248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D67A5C-3061-41B2-9278-377FCA9D0CA7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4103334" y="2512143"/>
              <a:ext cx="1484254" cy="480155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3FC93F-65EF-419A-80A0-6C972AFCA59E}"/>
              </a:ext>
            </a:extLst>
          </p:cNvPr>
          <p:cNvGrpSpPr/>
          <p:nvPr/>
        </p:nvGrpSpPr>
        <p:grpSpPr>
          <a:xfrm>
            <a:off x="822960" y="2100228"/>
            <a:ext cx="892359" cy="595278"/>
            <a:chOff x="1053924" y="3586400"/>
            <a:chExt cx="757952" cy="505617"/>
          </a:xfrm>
        </p:grpSpPr>
        <p:pic>
          <p:nvPicPr>
            <p:cNvPr id="11" name="Graphic 10" descr="Woman">
              <a:extLst>
                <a:ext uri="{FF2B5EF4-FFF2-40B4-BE49-F238E27FC236}">
                  <a16:creationId xmlns:a16="http://schemas.microsoft.com/office/drawing/2014/main" id="{01C06363-9512-4EFD-BD22-F26FE07A8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3924" y="3663417"/>
              <a:ext cx="324371" cy="324371"/>
            </a:xfrm>
            <a:prstGeom prst="rect">
              <a:avLst/>
            </a:prstGeom>
          </p:spPr>
        </p:pic>
        <p:pic>
          <p:nvPicPr>
            <p:cNvPr id="195" name="Graphic 194" descr="Laptop">
              <a:extLst>
                <a:ext uri="{FF2B5EF4-FFF2-40B4-BE49-F238E27FC236}">
                  <a16:creationId xmlns:a16="http://schemas.microsoft.com/office/drawing/2014/main" id="{598560C6-49C8-442D-9065-7D8A0241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06259" y="3586400"/>
              <a:ext cx="505617" cy="505617"/>
            </a:xfrm>
            <a:prstGeom prst="rect">
              <a:avLst/>
            </a:prstGeom>
          </p:spPr>
        </p:pic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F3B4E53-A0B6-40C7-9F65-39CB3739B314}"/>
              </a:ext>
            </a:extLst>
          </p:cNvPr>
          <p:cNvGrpSpPr/>
          <p:nvPr/>
        </p:nvGrpSpPr>
        <p:grpSpPr>
          <a:xfrm>
            <a:off x="7659978" y="1665962"/>
            <a:ext cx="891204" cy="583095"/>
            <a:chOff x="1014570" y="2432911"/>
            <a:chExt cx="772787" cy="505617"/>
          </a:xfrm>
        </p:grpSpPr>
        <p:pic>
          <p:nvPicPr>
            <p:cNvPr id="277" name="Graphic 276" descr="Laptop">
              <a:extLst>
                <a:ext uri="{FF2B5EF4-FFF2-40B4-BE49-F238E27FC236}">
                  <a16:creationId xmlns:a16="http://schemas.microsoft.com/office/drawing/2014/main" id="{9062398E-B9E0-43F3-9EA9-028832157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4570" y="2432911"/>
              <a:ext cx="505617" cy="505617"/>
            </a:xfrm>
            <a:prstGeom prst="rect">
              <a:avLst/>
            </a:prstGeom>
          </p:spPr>
        </p:pic>
        <p:pic>
          <p:nvPicPr>
            <p:cNvPr id="280" name="Graphic 279" descr="Man">
              <a:extLst>
                <a:ext uri="{FF2B5EF4-FFF2-40B4-BE49-F238E27FC236}">
                  <a16:creationId xmlns:a16="http://schemas.microsoft.com/office/drawing/2014/main" id="{2FF8E0CF-05D6-4F19-96BB-2899ED1A5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2986" y="2512500"/>
              <a:ext cx="324371" cy="324371"/>
            </a:xfrm>
            <a:prstGeom prst="rect">
              <a:avLst/>
            </a:prstGeom>
          </p:spPr>
        </p:pic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F4596C5-C3B3-4ADF-9886-C8738649B18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 flipV="1">
            <a:off x="3759502" y="1510287"/>
            <a:ext cx="3900476" cy="447223"/>
          </a:xfrm>
          <a:prstGeom prst="straightConnector1">
            <a:avLst/>
          </a:prstGeom>
          <a:ln w="19050" cmpd="sng">
            <a:solidFill>
              <a:srgbClr val="00B0F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BBF7291-28BC-4812-84DB-EAF10CEAD966}"/>
              </a:ext>
            </a:extLst>
          </p:cNvPr>
          <p:cNvCxnSpPr>
            <a:cxnSpLocks/>
            <a:stCxn id="195" idx="3"/>
            <a:endCxn id="5" idx="1"/>
          </p:cNvCxnSpPr>
          <p:nvPr/>
        </p:nvCxnSpPr>
        <p:spPr>
          <a:xfrm flipV="1">
            <a:off x="1715319" y="1665962"/>
            <a:ext cx="1356347" cy="731905"/>
          </a:xfrm>
          <a:prstGeom prst="straightConnector1">
            <a:avLst/>
          </a:prstGeom>
          <a:ln w="19050" cmpd="sng">
            <a:solidFill>
              <a:srgbClr val="00B0F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5A5101-36BA-4368-B940-A69E70D853B8}"/>
              </a:ext>
            </a:extLst>
          </p:cNvPr>
          <p:cNvSpPr txBox="1"/>
          <p:nvPr/>
        </p:nvSpPr>
        <p:spPr>
          <a:xfrm>
            <a:off x="743520" y="257930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D730E8-B39D-45C2-A7F5-75DCFEB1100C}"/>
              </a:ext>
            </a:extLst>
          </p:cNvPr>
          <p:cNvSpPr txBox="1"/>
          <p:nvPr/>
        </p:nvSpPr>
        <p:spPr>
          <a:xfrm>
            <a:off x="8134371" y="212419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D9446F-C3D4-45BD-B422-6510F96C7E66}"/>
              </a:ext>
            </a:extLst>
          </p:cNvPr>
          <p:cNvSpPr txBox="1"/>
          <p:nvPr/>
        </p:nvSpPr>
        <p:spPr>
          <a:xfrm>
            <a:off x="1024554" y="1965493"/>
            <a:ext cx="78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Port: 8081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440705D-811C-42FD-8D9B-B933E9EA9780}"/>
              </a:ext>
            </a:extLst>
          </p:cNvPr>
          <p:cNvSpPr txBox="1"/>
          <p:nvPr/>
        </p:nvSpPr>
        <p:spPr>
          <a:xfrm>
            <a:off x="7557218" y="1510287"/>
            <a:ext cx="78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Port: 8082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529C4F-3BC2-45D9-AE7C-BD44FA8B2B2D}"/>
              </a:ext>
            </a:extLst>
          </p:cNvPr>
          <p:cNvSpPr txBox="1"/>
          <p:nvPr/>
        </p:nvSpPr>
        <p:spPr>
          <a:xfrm>
            <a:off x="3039758" y="1209375"/>
            <a:ext cx="78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Port: 5001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5F90EC-6279-449B-B4C8-A22E18EFA093}"/>
              </a:ext>
            </a:extLst>
          </p:cNvPr>
          <p:cNvSpPr txBox="1"/>
          <p:nvPr/>
        </p:nvSpPr>
        <p:spPr>
          <a:xfrm>
            <a:off x="5299081" y="1872469"/>
            <a:ext cx="78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Port: 5003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0C1FC98-5F9A-4EEA-B53A-7A75EC747763}"/>
              </a:ext>
            </a:extLst>
          </p:cNvPr>
          <p:cNvSpPr txBox="1"/>
          <p:nvPr/>
        </p:nvSpPr>
        <p:spPr>
          <a:xfrm>
            <a:off x="2679192" y="2861150"/>
            <a:ext cx="78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Port: 5002</a:t>
            </a:r>
          </a:p>
        </p:txBody>
      </p:sp>
    </p:spTree>
    <p:extLst>
      <p:ext uri="{BB962C8B-B14F-4D97-AF65-F5344CB8AC3E}">
        <p14:creationId xmlns:p14="http://schemas.microsoft.com/office/powerpoint/2010/main" val="18596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1" grpId="0"/>
      <p:bldP spid="132" grpId="0"/>
      <p:bldP spid="133" grpId="0"/>
      <p:bldP spid="134" grpId="0"/>
      <p:bldP spid="135" grpId="0"/>
      <p:bldP spid="1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20" name="Google Shape;320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356349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A800"/>
                </a:solidFill>
              </a:rPr>
              <a:t>Thanks!</a:t>
            </a:r>
            <a:endParaRPr sz="2400">
              <a:solidFill>
                <a:srgbClr val="FFA800"/>
              </a:solidFill>
            </a:endParaRPr>
          </a:p>
        </p:txBody>
      </p:sp>
      <p:sp>
        <p:nvSpPr>
          <p:cNvPr id="321" name="Google Shape;321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298054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Any questions?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</a:rPr>
              <a:t>Find me at z.jaroucheh@napier.ac.uk</a:t>
            </a:r>
            <a:endParaRPr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17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418280" y="332830"/>
            <a:ext cx="8260026" cy="583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2400" dirty="0"/>
              <a:t>Distributed Ledger</a:t>
            </a:r>
            <a:endParaRPr sz="24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731E39-A1D5-4F9D-9224-A3B6F152A8F0}"/>
              </a:ext>
            </a:extLst>
          </p:cNvPr>
          <p:cNvCxnSpPr>
            <a:cxnSpLocks/>
          </p:cNvCxnSpPr>
          <p:nvPr/>
        </p:nvCxnSpPr>
        <p:spPr>
          <a:xfrm>
            <a:off x="4031626" y="1779767"/>
            <a:ext cx="840936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E4833A9C-8278-4A92-998A-1477DEDC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14" y="1214994"/>
            <a:ext cx="977416" cy="977416"/>
          </a:xfrm>
          <a:prstGeom prst="rect">
            <a:avLst/>
          </a:prstGeom>
          <a:ln>
            <a:noFill/>
          </a:ln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D9289EA-ED72-411F-A051-859993A3E438}"/>
              </a:ext>
            </a:extLst>
          </p:cNvPr>
          <p:cNvGrpSpPr/>
          <p:nvPr/>
        </p:nvGrpSpPr>
        <p:grpSpPr>
          <a:xfrm>
            <a:off x="696337" y="1246502"/>
            <a:ext cx="1141859" cy="1066527"/>
            <a:chOff x="342646" y="1323748"/>
            <a:chExt cx="1141859" cy="1066527"/>
          </a:xfrm>
        </p:grpSpPr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64CD0C62-FA8C-4FEB-AE54-30D618909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646" y="1323748"/>
              <a:ext cx="914400" cy="9144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CDD7703-5789-4E33-B122-B4FA4DE9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025" y="1782795"/>
              <a:ext cx="607480" cy="607480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982D5F-BA1D-4B5D-91BE-84C8D3034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6308" y="1476026"/>
            <a:ext cx="607481" cy="60748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C754DB-8E57-4B28-AC45-2D7674A3C3E3}"/>
              </a:ext>
            </a:extLst>
          </p:cNvPr>
          <p:cNvCxnSpPr>
            <a:cxnSpLocks/>
          </p:cNvCxnSpPr>
          <p:nvPr/>
        </p:nvCxnSpPr>
        <p:spPr>
          <a:xfrm>
            <a:off x="1760003" y="1779766"/>
            <a:ext cx="840936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74E942-8D38-4BFB-A672-D2546AC5DE11}"/>
              </a:ext>
            </a:extLst>
          </p:cNvPr>
          <p:cNvCxnSpPr>
            <a:cxnSpLocks/>
          </p:cNvCxnSpPr>
          <p:nvPr/>
        </p:nvCxnSpPr>
        <p:spPr>
          <a:xfrm>
            <a:off x="5751158" y="1781502"/>
            <a:ext cx="840936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0C0C79E-1A6E-4262-802D-18B8CBE11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4158" y="889723"/>
            <a:ext cx="1393414" cy="13934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3BB29DE-3195-409E-AE4D-1CA33254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81" y="2584456"/>
            <a:ext cx="741320" cy="741320"/>
          </a:xfrm>
          <a:prstGeom prst="rect">
            <a:avLst/>
          </a:prstGeom>
          <a:ln>
            <a:noFill/>
          </a:ln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6C8BF2-EA03-428E-9C87-0FD4EDAB021F}"/>
              </a:ext>
            </a:extLst>
          </p:cNvPr>
          <p:cNvCxnSpPr>
            <a:cxnSpLocks/>
          </p:cNvCxnSpPr>
          <p:nvPr/>
        </p:nvCxnSpPr>
        <p:spPr>
          <a:xfrm>
            <a:off x="5772975" y="3088844"/>
            <a:ext cx="536700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9C2382-1CFA-483F-AB5F-8A7FD72FB229}"/>
              </a:ext>
            </a:extLst>
          </p:cNvPr>
          <p:cNvGrpSpPr/>
          <p:nvPr/>
        </p:nvGrpSpPr>
        <p:grpSpPr>
          <a:xfrm>
            <a:off x="5010915" y="2439796"/>
            <a:ext cx="658216" cy="1116782"/>
            <a:chOff x="5010915" y="2439796"/>
            <a:chExt cx="658216" cy="111678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2430B9F-D7D5-4D80-A33E-228AF2082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10916" y="2439796"/>
              <a:ext cx="658215" cy="658215"/>
            </a:xfrm>
            <a:prstGeom prst="rect">
              <a:avLst/>
            </a:prstGeom>
          </p:spPr>
        </p:pic>
        <p:pic>
          <p:nvPicPr>
            <p:cNvPr id="56" name="Graphic 55" descr="Man">
              <a:extLst>
                <a:ext uri="{FF2B5EF4-FFF2-40B4-BE49-F238E27FC236}">
                  <a16:creationId xmlns:a16="http://schemas.microsoft.com/office/drawing/2014/main" id="{1FACF2D6-3107-4254-96A2-ACC65F3E2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915" y="2898362"/>
              <a:ext cx="658216" cy="658216"/>
            </a:xfrm>
            <a:prstGeom prst="rect">
              <a:avLst/>
            </a:prstGeom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65788E-3664-4945-B55F-ED732274DFA6}"/>
              </a:ext>
            </a:extLst>
          </p:cNvPr>
          <p:cNvCxnSpPr>
            <a:cxnSpLocks/>
          </p:cNvCxnSpPr>
          <p:nvPr/>
        </p:nvCxnSpPr>
        <p:spPr>
          <a:xfrm>
            <a:off x="4318332" y="3098011"/>
            <a:ext cx="536700" cy="0"/>
          </a:xfrm>
          <a:prstGeom prst="straightConnector1">
            <a:avLst/>
          </a:prstGeom>
          <a:ln w="28575" cmpd="sng">
            <a:solidFill>
              <a:srgbClr val="FF9900"/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No sign">
            <a:extLst>
              <a:ext uri="{FF2B5EF4-FFF2-40B4-BE49-F238E27FC236}">
                <a16:creationId xmlns:a16="http://schemas.microsoft.com/office/drawing/2014/main" id="{391C0E5B-01DC-4CE1-A0A8-6F3009B9DE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80864" y="2584456"/>
            <a:ext cx="813765" cy="81376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F3EEC9F-5362-4712-B2F6-9CC381EBA9D9}"/>
              </a:ext>
            </a:extLst>
          </p:cNvPr>
          <p:cNvGrpSpPr/>
          <p:nvPr/>
        </p:nvGrpSpPr>
        <p:grpSpPr>
          <a:xfrm>
            <a:off x="1230716" y="2759737"/>
            <a:ext cx="2904894" cy="658214"/>
            <a:chOff x="1230716" y="2759737"/>
            <a:chExt cx="2904894" cy="658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807AF42-360B-4B96-942F-EEC6D667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77396" y="2759737"/>
              <a:ext cx="658214" cy="658214"/>
            </a:xfrm>
            <a:prstGeom prst="rect">
              <a:avLst/>
            </a:prstGeom>
          </p:spPr>
        </p:pic>
        <p:sp>
          <p:nvSpPr>
            <p:cNvPr id="59" name="Google Shape;146;p20">
              <a:extLst>
                <a:ext uri="{FF2B5EF4-FFF2-40B4-BE49-F238E27FC236}">
                  <a16:creationId xmlns:a16="http://schemas.microsoft.com/office/drawing/2014/main" id="{F4757FFD-C705-4684-9178-863DE395730A}"/>
                </a:ext>
              </a:extLst>
            </p:cNvPr>
            <p:cNvSpPr txBox="1">
              <a:spLocks/>
            </p:cNvSpPr>
            <p:nvPr/>
          </p:nvSpPr>
          <p:spPr>
            <a:xfrm>
              <a:off x="1230716" y="2865256"/>
              <a:ext cx="2142836" cy="547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A800"/>
                </a:buClr>
                <a:buSzPts val="1800"/>
                <a:buFont typeface="Open Sans"/>
                <a:buChar char="▫"/>
                <a:defRPr sz="1800" b="0" i="0" u="none" strike="noStrike" cap="none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800"/>
                </a:buClr>
                <a:buSzPts val="1800"/>
                <a:buFont typeface="Open Sans"/>
                <a:buChar char="▪"/>
                <a:defRPr sz="1800" b="0" i="0" u="none" strike="noStrike" cap="none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800"/>
                </a:buClr>
                <a:buSzPts val="1800"/>
                <a:buFont typeface="Open Sans"/>
                <a:buChar char="▫"/>
                <a:defRPr sz="1800" b="0" i="0" u="none" strike="noStrike" cap="none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800"/>
                </a:buClr>
                <a:buSzPts val="1800"/>
                <a:buFont typeface="Open Sans"/>
                <a:buChar char="▪"/>
                <a:defRPr sz="1800" b="0" i="0" u="none" strike="noStrike" cap="none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800"/>
                </a:buClr>
                <a:buSzPts val="1800"/>
                <a:buFont typeface="Open Sans"/>
                <a:buChar char="▫"/>
                <a:defRPr sz="1800" b="0" i="0" u="none" strike="noStrike" cap="none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800"/>
                </a:buClr>
                <a:buSzPts val="1800"/>
                <a:buFont typeface="Open Sans"/>
                <a:buChar char="▪"/>
                <a:defRPr sz="1800" b="0" i="0" u="none" strike="noStrike" cap="none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800"/>
                </a:buClr>
                <a:buSzPts val="1800"/>
                <a:buFont typeface="Open Sans"/>
                <a:buChar char="▫"/>
                <a:defRPr sz="1800" b="0" i="0" u="none" strike="noStrike" cap="none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800"/>
                </a:buClr>
                <a:buSzPts val="1800"/>
                <a:buFont typeface="Open Sans"/>
                <a:buChar char="▪"/>
                <a:defRPr sz="1800" b="0" i="0" u="none" strike="noStrike" cap="none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800"/>
                </a:buClr>
                <a:buSzPts val="1800"/>
                <a:buFont typeface="Open Sans"/>
                <a:buChar char="▫"/>
                <a:defRPr sz="1800" b="0" i="0" u="none" strike="noStrike" cap="none">
                  <a:solidFill>
                    <a:srgbClr val="021028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indent="0">
                <a:spcAft>
                  <a:spcPts val="600"/>
                </a:spcAft>
                <a:buNone/>
              </a:pPr>
              <a:r>
                <a:rPr lang="en-GB" sz="1600" dirty="0"/>
                <a:t>Traditional Ledger</a:t>
              </a:r>
            </a:p>
            <a:p>
              <a:pPr marL="285750" indent="-285750">
                <a:spcAft>
                  <a:spcPts val="600"/>
                </a:spcAft>
              </a:pPr>
              <a:endParaRPr lang="en-GB" sz="1600" dirty="0"/>
            </a:p>
          </p:txBody>
        </p:sp>
      </p:grpSp>
      <p:sp>
        <p:nvSpPr>
          <p:cNvPr id="60" name="Google Shape;146;p20">
            <a:extLst>
              <a:ext uri="{FF2B5EF4-FFF2-40B4-BE49-F238E27FC236}">
                <a16:creationId xmlns:a16="http://schemas.microsoft.com/office/drawing/2014/main" id="{2FD1354A-FCB3-4847-AB56-5ABD6F304BA2}"/>
              </a:ext>
            </a:extLst>
          </p:cNvPr>
          <p:cNvSpPr txBox="1">
            <a:spLocks/>
          </p:cNvSpPr>
          <p:nvPr/>
        </p:nvSpPr>
        <p:spPr>
          <a:xfrm>
            <a:off x="1262011" y="3714743"/>
            <a:ext cx="1338928" cy="54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sz="1600" dirty="0"/>
              <a:t>Blockchain</a:t>
            </a:r>
          </a:p>
          <a:p>
            <a:pPr marL="285750" indent="-285750">
              <a:spcAft>
                <a:spcPts val="600"/>
              </a:spcAft>
            </a:pPr>
            <a:endParaRPr lang="en-GB" sz="1600" dirty="0"/>
          </a:p>
        </p:txBody>
      </p:sp>
      <p:sp>
        <p:nvSpPr>
          <p:cNvPr id="61" name="Block2">
            <a:extLst>
              <a:ext uri="{FF2B5EF4-FFF2-40B4-BE49-F238E27FC236}">
                <a16:creationId xmlns:a16="http://schemas.microsoft.com/office/drawing/2014/main" id="{1FF509FD-3210-40DB-8184-2B1E50A8EF99}"/>
              </a:ext>
            </a:extLst>
          </p:cNvPr>
          <p:cNvSpPr/>
          <p:nvPr/>
        </p:nvSpPr>
        <p:spPr>
          <a:xfrm>
            <a:off x="2683983" y="3756381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63" name="Link1">
            <a:extLst>
              <a:ext uri="{FF2B5EF4-FFF2-40B4-BE49-F238E27FC236}">
                <a16:creationId xmlns:a16="http://schemas.microsoft.com/office/drawing/2014/main" id="{76C0960C-9272-4D2A-9E04-4C1B6AD59C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3038486" y="3796511"/>
            <a:ext cx="249074" cy="249074"/>
          </a:xfrm>
          <a:prstGeom prst="rect">
            <a:avLst/>
          </a:prstGeom>
        </p:spPr>
      </p:pic>
      <p:sp>
        <p:nvSpPr>
          <p:cNvPr id="65" name="Block2">
            <a:extLst>
              <a:ext uri="{FF2B5EF4-FFF2-40B4-BE49-F238E27FC236}">
                <a16:creationId xmlns:a16="http://schemas.microsoft.com/office/drawing/2014/main" id="{D60FB502-CF81-47C9-89FD-3214FC19C7F9}"/>
              </a:ext>
            </a:extLst>
          </p:cNvPr>
          <p:cNvSpPr/>
          <p:nvPr/>
        </p:nvSpPr>
        <p:spPr>
          <a:xfrm>
            <a:off x="3312727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66" name="Link1">
            <a:extLst>
              <a:ext uri="{FF2B5EF4-FFF2-40B4-BE49-F238E27FC236}">
                <a16:creationId xmlns:a16="http://schemas.microsoft.com/office/drawing/2014/main" id="{75CE0F19-48CA-4CDF-A036-6CD8305EF1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3667230" y="3796511"/>
            <a:ext cx="249074" cy="249074"/>
          </a:xfrm>
          <a:prstGeom prst="rect">
            <a:avLst/>
          </a:prstGeom>
        </p:spPr>
      </p:pic>
      <p:sp>
        <p:nvSpPr>
          <p:cNvPr id="67" name="Block2">
            <a:extLst>
              <a:ext uri="{FF2B5EF4-FFF2-40B4-BE49-F238E27FC236}">
                <a16:creationId xmlns:a16="http://schemas.microsoft.com/office/drawing/2014/main" id="{436B680A-FEC9-4A9D-8F8B-389BD0035E7F}"/>
              </a:ext>
            </a:extLst>
          </p:cNvPr>
          <p:cNvSpPr/>
          <p:nvPr/>
        </p:nvSpPr>
        <p:spPr>
          <a:xfrm>
            <a:off x="3941471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68" name="Link1">
            <a:extLst>
              <a:ext uri="{FF2B5EF4-FFF2-40B4-BE49-F238E27FC236}">
                <a16:creationId xmlns:a16="http://schemas.microsoft.com/office/drawing/2014/main" id="{CFAD8296-1DA4-4750-AE84-CAAEE2F0B3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4295974" y="3796511"/>
            <a:ext cx="249074" cy="249074"/>
          </a:xfrm>
          <a:prstGeom prst="rect">
            <a:avLst/>
          </a:prstGeom>
        </p:spPr>
      </p:pic>
      <p:sp>
        <p:nvSpPr>
          <p:cNvPr id="69" name="Block2">
            <a:extLst>
              <a:ext uri="{FF2B5EF4-FFF2-40B4-BE49-F238E27FC236}">
                <a16:creationId xmlns:a16="http://schemas.microsoft.com/office/drawing/2014/main" id="{D73EBEC6-37F9-4223-A23B-641516AD86E7}"/>
              </a:ext>
            </a:extLst>
          </p:cNvPr>
          <p:cNvSpPr/>
          <p:nvPr/>
        </p:nvSpPr>
        <p:spPr>
          <a:xfrm>
            <a:off x="4570215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0" name="Link1">
            <a:extLst>
              <a:ext uri="{FF2B5EF4-FFF2-40B4-BE49-F238E27FC236}">
                <a16:creationId xmlns:a16="http://schemas.microsoft.com/office/drawing/2014/main" id="{DD7BA5F3-6C80-4216-808A-0D6CBB8812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4924719" y="3796511"/>
            <a:ext cx="249074" cy="249074"/>
          </a:xfrm>
          <a:prstGeom prst="rect">
            <a:avLst/>
          </a:prstGeom>
        </p:spPr>
      </p:pic>
      <p:sp>
        <p:nvSpPr>
          <p:cNvPr id="73" name="Block2">
            <a:extLst>
              <a:ext uri="{FF2B5EF4-FFF2-40B4-BE49-F238E27FC236}">
                <a16:creationId xmlns:a16="http://schemas.microsoft.com/office/drawing/2014/main" id="{768ED465-D5CE-40F1-BA6F-43796BB5227F}"/>
              </a:ext>
            </a:extLst>
          </p:cNvPr>
          <p:cNvSpPr/>
          <p:nvPr/>
        </p:nvSpPr>
        <p:spPr>
          <a:xfrm>
            <a:off x="5833617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4" name="Link1">
            <a:extLst>
              <a:ext uri="{FF2B5EF4-FFF2-40B4-BE49-F238E27FC236}">
                <a16:creationId xmlns:a16="http://schemas.microsoft.com/office/drawing/2014/main" id="{7A779AC7-FFAF-4A29-A585-8A88614453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6187871" y="3796511"/>
            <a:ext cx="249074" cy="249074"/>
          </a:xfrm>
          <a:prstGeom prst="rect">
            <a:avLst/>
          </a:prstGeom>
        </p:spPr>
      </p:pic>
      <p:sp>
        <p:nvSpPr>
          <p:cNvPr id="75" name="Block2">
            <a:extLst>
              <a:ext uri="{FF2B5EF4-FFF2-40B4-BE49-F238E27FC236}">
                <a16:creationId xmlns:a16="http://schemas.microsoft.com/office/drawing/2014/main" id="{2A63B6AE-EDC8-441F-B83E-4F712B4F26BF}"/>
              </a:ext>
            </a:extLst>
          </p:cNvPr>
          <p:cNvSpPr/>
          <p:nvPr/>
        </p:nvSpPr>
        <p:spPr>
          <a:xfrm>
            <a:off x="6462112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6" name="Link1">
            <a:extLst>
              <a:ext uri="{FF2B5EF4-FFF2-40B4-BE49-F238E27FC236}">
                <a16:creationId xmlns:a16="http://schemas.microsoft.com/office/drawing/2014/main" id="{0FD6A15A-BBF3-4557-ACDC-D0EB495B48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6816366" y="3796511"/>
            <a:ext cx="249074" cy="249074"/>
          </a:xfrm>
          <a:prstGeom prst="rect">
            <a:avLst/>
          </a:prstGeom>
        </p:spPr>
      </p:pic>
      <p:sp>
        <p:nvSpPr>
          <p:cNvPr id="77" name="Block2">
            <a:extLst>
              <a:ext uri="{FF2B5EF4-FFF2-40B4-BE49-F238E27FC236}">
                <a16:creationId xmlns:a16="http://schemas.microsoft.com/office/drawing/2014/main" id="{8E6C0C19-57EB-4907-A3EF-95E7C5DCEBC8}"/>
              </a:ext>
            </a:extLst>
          </p:cNvPr>
          <p:cNvSpPr/>
          <p:nvPr/>
        </p:nvSpPr>
        <p:spPr>
          <a:xfrm>
            <a:off x="7090607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78" name="Link1">
            <a:extLst>
              <a:ext uri="{FF2B5EF4-FFF2-40B4-BE49-F238E27FC236}">
                <a16:creationId xmlns:a16="http://schemas.microsoft.com/office/drawing/2014/main" id="{7A57B132-6105-4F91-AC1A-5833D1E4AA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444861" y="3796511"/>
            <a:ext cx="249074" cy="249074"/>
          </a:xfrm>
          <a:prstGeom prst="rect">
            <a:avLst/>
          </a:prstGeom>
        </p:spPr>
      </p:pic>
      <p:sp>
        <p:nvSpPr>
          <p:cNvPr id="79" name="Block2">
            <a:extLst>
              <a:ext uri="{FF2B5EF4-FFF2-40B4-BE49-F238E27FC236}">
                <a16:creationId xmlns:a16="http://schemas.microsoft.com/office/drawing/2014/main" id="{E4E586B3-7C83-4082-A3CC-715682FB9E08}"/>
              </a:ext>
            </a:extLst>
          </p:cNvPr>
          <p:cNvSpPr/>
          <p:nvPr/>
        </p:nvSpPr>
        <p:spPr>
          <a:xfrm>
            <a:off x="7719102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pic>
        <p:nvPicPr>
          <p:cNvPr id="80" name="Link1">
            <a:extLst>
              <a:ext uri="{FF2B5EF4-FFF2-40B4-BE49-F238E27FC236}">
                <a16:creationId xmlns:a16="http://schemas.microsoft.com/office/drawing/2014/main" id="{1CFC1063-A2FD-4D0E-9E83-9A97E8F0A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074728" y="3796511"/>
            <a:ext cx="249074" cy="249074"/>
          </a:xfrm>
          <a:prstGeom prst="rect">
            <a:avLst/>
          </a:prstGeom>
        </p:spPr>
      </p:pic>
      <p:sp>
        <p:nvSpPr>
          <p:cNvPr id="81" name="Block2">
            <a:extLst>
              <a:ext uri="{FF2B5EF4-FFF2-40B4-BE49-F238E27FC236}">
                <a16:creationId xmlns:a16="http://schemas.microsoft.com/office/drawing/2014/main" id="{7CE97E75-4CE4-4FD4-9973-13A5B4FE4F40}"/>
              </a:ext>
            </a:extLst>
          </p:cNvPr>
          <p:cNvSpPr/>
          <p:nvPr/>
        </p:nvSpPr>
        <p:spPr>
          <a:xfrm>
            <a:off x="8348969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294667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BE2EFE-B5BF-4793-A85C-7E70B701FA5F}"/>
              </a:ext>
            </a:extLst>
          </p:cNvPr>
          <p:cNvGrpSpPr/>
          <p:nvPr/>
        </p:nvGrpSpPr>
        <p:grpSpPr>
          <a:xfrm>
            <a:off x="5198960" y="3756380"/>
            <a:ext cx="609490" cy="653676"/>
            <a:chOff x="5198960" y="3756380"/>
            <a:chExt cx="609490" cy="653676"/>
          </a:xfrm>
        </p:grpSpPr>
        <p:sp>
          <p:nvSpPr>
            <p:cNvPr id="71" name="Block2">
              <a:extLst>
                <a:ext uri="{FF2B5EF4-FFF2-40B4-BE49-F238E27FC236}">
                  <a16:creationId xmlns:a16="http://schemas.microsoft.com/office/drawing/2014/main" id="{56C4440C-FD4D-49EE-8A93-6AA9427BC36B}"/>
                </a:ext>
              </a:extLst>
            </p:cNvPr>
            <p:cNvSpPr/>
            <p:nvPr/>
          </p:nvSpPr>
          <p:spPr>
            <a:xfrm>
              <a:off x="5198960" y="3756380"/>
              <a:ext cx="329337" cy="329337"/>
            </a:xfrm>
            <a:prstGeom prst="roundRect">
              <a:avLst>
                <a:gd name="adj" fmla="val 3189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pic>
          <p:nvPicPr>
            <p:cNvPr id="72" name="Link1">
              <a:extLst>
                <a:ext uri="{FF2B5EF4-FFF2-40B4-BE49-F238E27FC236}">
                  <a16:creationId xmlns:a16="http://schemas.microsoft.com/office/drawing/2014/main" id="{2B68E739-C591-4E84-B57E-69A0607B7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559376" y="3796511"/>
              <a:ext cx="249074" cy="24907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A4B73A4-5A74-4977-AB1C-287E769AD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3138" y="4160982"/>
              <a:ext cx="249074" cy="24907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7" name="Block2">
            <a:extLst>
              <a:ext uri="{FF2B5EF4-FFF2-40B4-BE49-F238E27FC236}">
                <a16:creationId xmlns:a16="http://schemas.microsoft.com/office/drawing/2014/main" id="{9EDA1A31-E50E-4AFB-B784-300CE4257A94}"/>
              </a:ext>
            </a:extLst>
          </p:cNvPr>
          <p:cNvSpPr/>
          <p:nvPr/>
        </p:nvSpPr>
        <p:spPr>
          <a:xfrm>
            <a:off x="5202695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ln>
                <a:solidFill>
                  <a:srgbClr val="C00000"/>
                </a:solidFill>
              </a:ln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DAD1239-611E-40E6-B9AF-A8C33ADAD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9334" y="3723018"/>
            <a:ext cx="396060" cy="396060"/>
          </a:xfrm>
          <a:prstGeom prst="rect">
            <a:avLst/>
          </a:prstGeom>
        </p:spPr>
      </p:pic>
      <p:sp>
        <p:nvSpPr>
          <p:cNvPr id="88" name="Block2">
            <a:extLst>
              <a:ext uri="{FF2B5EF4-FFF2-40B4-BE49-F238E27FC236}">
                <a16:creationId xmlns:a16="http://schemas.microsoft.com/office/drawing/2014/main" id="{0D0E6554-2B11-474E-A7D0-5CC75595A121}"/>
              </a:ext>
            </a:extLst>
          </p:cNvPr>
          <p:cNvSpPr/>
          <p:nvPr/>
        </p:nvSpPr>
        <p:spPr>
          <a:xfrm>
            <a:off x="5833617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89" name="Block2">
            <a:extLst>
              <a:ext uri="{FF2B5EF4-FFF2-40B4-BE49-F238E27FC236}">
                <a16:creationId xmlns:a16="http://schemas.microsoft.com/office/drawing/2014/main" id="{6339B897-803A-4A64-BEB4-B8002977A09A}"/>
              </a:ext>
            </a:extLst>
          </p:cNvPr>
          <p:cNvSpPr/>
          <p:nvPr/>
        </p:nvSpPr>
        <p:spPr>
          <a:xfrm>
            <a:off x="6462112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0" name="Block2">
            <a:extLst>
              <a:ext uri="{FF2B5EF4-FFF2-40B4-BE49-F238E27FC236}">
                <a16:creationId xmlns:a16="http://schemas.microsoft.com/office/drawing/2014/main" id="{D0A78B17-01AB-4BAF-95B0-27D269E6EFD1}"/>
              </a:ext>
            </a:extLst>
          </p:cNvPr>
          <p:cNvSpPr/>
          <p:nvPr/>
        </p:nvSpPr>
        <p:spPr>
          <a:xfrm>
            <a:off x="7090607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1" name="Block2">
            <a:extLst>
              <a:ext uri="{FF2B5EF4-FFF2-40B4-BE49-F238E27FC236}">
                <a16:creationId xmlns:a16="http://schemas.microsoft.com/office/drawing/2014/main" id="{FE7FE184-A90A-48B3-8D2F-DCF0D2A431BA}"/>
              </a:ext>
            </a:extLst>
          </p:cNvPr>
          <p:cNvSpPr/>
          <p:nvPr/>
        </p:nvSpPr>
        <p:spPr>
          <a:xfrm>
            <a:off x="7719102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2" name="Block2">
            <a:extLst>
              <a:ext uri="{FF2B5EF4-FFF2-40B4-BE49-F238E27FC236}">
                <a16:creationId xmlns:a16="http://schemas.microsoft.com/office/drawing/2014/main" id="{2D70C2A1-44DB-4222-8259-0ECEDCA931DF}"/>
              </a:ext>
            </a:extLst>
          </p:cNvPr>
          <p:cNvSpPr/>
          <p:nvPr/>
        </p:nvSpPr>
        <p:spPr>
          <a:xfrm>
            <a:off x="8348969" y="3756380"/>
            <a:ext cx="329337" cy="329337"/>
          </a:xfrm>
          <a:prstGeom prst="roundRect">
            <a:avLst>
              <a:gd name="adj" fmla="val 3189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0473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5" grpId="0" animBg="1"/>
      <p:bldP spid="67" grpId="0" animBg="1"/>
      <p:bldP spid="69" grpId="0" animBg="1"/>
      <p:bldP spid="73" grpId="0" animBg="1"/>
      <p:bldP spid="75" grpId="0" animBg="1"/>
      <p:bldP spid="77" grpId="0" animBg="1"/>
      <p:bldP spid="79" grpId="0" animBg="1"/>
      <p:bldP spid="81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Course Roadmap - Part 1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828129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What is a Blockchain?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Hash Cryptography (SHA256)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Immutable Ledger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Distributed P2P Network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How Mining Works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Consensus Protocol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6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Course Roadmap - Part 2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768927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Create the core Blockchain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Build an API around the Blockchain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Create a P2P network of nodes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Implement a Proof-of-Work system</a:t>
            </a:r>
          </a:p>
          <a:p>
            <a:r>
              <a:rPr lang="en-GB" dirty="0">
                <a:solidFill>
                  <a:srgbClr val="FFFFFF"/>
                </a:solidFill>
              </a:rPr>
              <a:t>Create a transaction system for a cryptocurrency</a:t>
            </a:r>
          </a:p>
          <a:p>
            <a:pPr>
              <a:spcBef>
                <a:spcPts val="1800"/>
              </a:spcBef>
            </a:pPr>
            <a:r>
              <a:rPr lang="en-GB" dirty="0">
                <a:solidFill>
                  <a:srgbClr val="FFFFFF"/>
                </a:solidFill>
              </a:rPr>
              <a:t>Create a nice Web interface 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2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3697356" y="2404491"/>
            <a:ext cx="5638800" cy="188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700" dirty="0"/>
              <a:t>Build a Blockchain &amp; Cryptocurrency using Python</a:t>
            </a:r>
            <a:br>
              <a:rPr lang="en-GB" dirty="0"/>
            </a:br>
            <a:r>
              <a:rPr lang="en-GB" sz="2700" dirty="0"/>
              <a:t> </a:t>
            </a:r>
            <a:endParaRPr sz="2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BB9A56-09B4-41AC-8500-1D7908C5871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8695" y="3107018"/>
            <a:ext cx="702982" cy="7029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Topics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263929" y="768927"/>
            <a:ext cx="4411736" cy="3470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What is a Blockchain?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Hash Cryptography (SHA256)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Immutable Ledger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Distributed P2P Network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How Mining Works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Byzantine Fault Tolerance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FFFFFF"/>
                </a:solidFill>
              </a:rPr>
              <a:t>Consensus Protocol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73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Blockchain?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4294967295"/>
          </p:nvPr>
        </p:nvSpPr>
        <p:spPr>
          <a:xfrm>
            <a:off x="3358825" y="536700"/>
            <a:ext cx="5474943" cy="1204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1600" dirty="0"/>
              <a:t>How to Time-Stamp a Digital Document, In Journal of Cryptology, Vol. 3, No. 2, pp. 99-111, 1991.</a:t>
            </a:r>
          </a:p>
          <a:p>
            <a:pPr marL="285750" indent="-285750">
              <a:spcAft>
                <a:spcPts val="600"/>
              </a:spcAft>
            </a:pPr>
            <a:endParaRPr lang="en-GB" sz="1600" dirty="0"/>
          </a:p>
          <a:p>
            <a:pPr marL="285750" indent="-285750">
              <a:spcAft>
                <a:spcPts val="600"/>
              </a:spcAft>
            </a:pPr>
            <a:endParaRPr lang="en-GB" sz="1600" dirty="0"/>
          </a:p>
          <a:p>
            <a:pPr marL="285750" indent="-285750">
              <a:spcAft>
                <a:spcPts val="600"/>
              </a:spcAft>
            </a:pPr>
            <a:endParaRPr lang="en-GB" sz="1600"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251136" y="2217999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F7E34AA-02AE-4704-BC84-FAD9EA695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256" y="1621286"/>
            <a:ext cx="3918082" cy="1840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F2B7B-FFBD-447E-BBFD-56053CE5A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102" y="3607455"/>
            <a:ext cx="4917255" cy="11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35821"/>
      </p:ext>
    </p:extLst>
  </p:cSld>
  <p:clrMapOvr>
    <a:masterClrMapping/>
  </p:clrMapOvr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14775</TotalTime>
  <Words>858</Words>
  <Application>Microsoft Office PowerPoint</Application>
  <PresentationFormat>On-screen Show (16:9)</PresentationFormat>
  <Paragraphs>301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Courier New</vt:lpstr>
      <vt:lpstr>Merriweather</vt:lpstr>
      <vt:lpstr>Open Sans</vt:lpstr>
      <vt:lpstr>Arial Narrow</vt:lpstr>
      <vt:lpstr>Arial</vt:lpstr>
      <vt:lpstr>Proxima Nova</vt:lpstr>
      <vt:lpstr>Open Sans</vt:lpstr>
      <vt:lpstr>Emilia template</vt:lpstr>
      <vt:lpstr>Credits to:</vt:lpstr>
      <vt:lpstr>Build a Blockchain &amp; Cryptocurrency using Python  Zakwan Jaroucheh  </vt:lpstr>
      <vt:lpstr>PowerPoint Presentation</vt:lpstr>
      <vt:lpstr>Topics</vt:lpstr>
      <vt:lpstr>Course Roadmap - Part 1</vt:lpstr>
      <vt:lpstr>Course Roadmap - Part 2</vt:lpstr>
      <vt:lpstr>Build a Blockchain &amp; Cryptocurrency using Python  </vt:lpstr>
      <vt:lpstr>Topics</vt:lpstr>
      <vt:lpstr>What is Blockchain?</vt:lpstr>
      <vt:lpstr>What is Blockchain?</vt:lpstr>
      <vt:lpstr>What is Blockchain?</vt:lpstr>
      <vt:lpstr>Topics</vt:lpstr>
      <vt:lpstr>Hash Cryptography</vt:lpstr>
      <vt:lpstr>SHA256 Hash Algorithm</vt:lpstr>
      <vt:lpstr>PowerPoint Presentation</vt:lpstr>
      <vt:lpstr>5 Requirements for Hash Algorithms</vt:lpstr>
      <vt:lpstr>Topics</vt:lpstr>
      <vt:lpstr>Immutable Ledger</vt:lpstr>
      <vt:lpstr>What is Blockchain?</vt:lpstr>
      <vt:lpstr>Immutable Ledger</vt:lpstr>
      <vt:lpstr>Topics</vt:lpstr>
      <vt:lpstr>Distributed P2P Network</vt:lpstr>
      <vt:lpstr>Immutable Ledger</vt:lpstr>
      <vt:lpstr>Distributed P2P Network</vt:lpstr>
      <vt:lpstr>Topics</vt:lpstr>
      <vt:lpstr>How mining works</vt:lpstr>
      <vt:lpstr>How Mining Works</vt:lpstr>
      <vt:lpstr>How Mining Works</vt:lpstr>
      <vt:lpstr>How Mining Works</vt:lpstr>
      <vt:lpstr>Topics</vt:lpstr>
      <vt:lpstr>Byzantine Fault Tolerance</vt:lpstr>
      <vt:lpstr>Byzantine Fault Tolerance</vt:lpstr>
      <vt:lpstr>Byzantine Fault Tolerance</vt:lpstr>
      <vt:lpstr>Topics</vt:lpstr>
      <vt:lpstr>Consensus Protocol</vt:lpstr>
      <vt:lpstr>How Mining Works</vt:lpstr>
      <vt:lpstr>Consensus Protocol</vt:lpstr>
      <vt:lpstr>Consensus Protocol</vt:lpstr>
      <vt:lpstr>Consensus Protocol</vt:lpstr>
      <vt:lpstr>Distributed P2P Network</vt:lpstr>
      <vt:lpstr>Tutorial setting</vt:lpstr>
      <vt:lpstr>Thanks!</vt:lpstr>
      <vt:lpstr>Distributed Ledger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Jaroucheh, Zakwan</dc:creator>
  <cp:lastModifiedBy>Zakwan Zakwan</cp:lastModifiedBy>
  <cp:revision>353</cp:revision>
  <dcterms:modified xsi:type="dcterms:W3CDTF">2020-01-17T10:02:44Z</dcterms:modified>
</cp:coreProperties>
</file>