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1A7B-777C-46B4-AF2B-AC9F9F293C8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D451-0CE1-4E78-AB39-D85DE16E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board will be composed of buttons instead of typing </a:t>
            </a:r>
            <a:r>
              <a:rPr lang="en-US"/>
              <a:t>out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D451-0CE1-4E78-AB39-D85DE16E8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68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646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49C299-7D06-422D-A333-1F7449A415C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82E521-21B2-44FA-9446-66E4971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8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001-5074-43FD-833B-24A9125E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6530"/>
            <a:ext cx="9144000" cy="2387600"/>
          </a:xfrm>
        </p:spPr>
        <p:txBody>
          <a:bodyPr/>
          <a:lstStyle/>
          <a:p>
            <a:r>
              <a:rPr lang="en-US" dirty="0"/>
              <a:t>Battleship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D20B5-C661-4F28-98C4-62E21ED3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823"/>
            <a:ext cx="9144000" cy="1655762"/>
          </a:xfrm>
        </p:spPr>
        <p:txBody>
          <a:bodyPr/>
          <a:lstStyle/>
          <a:p>
            <a:r>
              <a:rPr lang="en-US" dirty="0"/>
              <a:t>By Tyler Gross, Kashyap </a:t>
            </a:r>
            <a:r>
              <a:rPr lang="en-US" dirty="0" err="1"/>
              <a:t>Kandikonda</a:t>
            </a:r>
            <a:r>
              <a:rPr lang="en-US" dirty="0"/>
              <a:t>, Dilshawn Sahi</a:t>
            </a:r>
            <a:r>
              <a:rPr lang="en-US"/>
              <a:t>, and Sultan </a:t>
            </a:r>
            <a:r>
              <a:rPr lang="en-US" dirty="0"/>
              <a:t>Adil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577D-7A57-41D0-984F-5DF1C898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2708031"/>
            <a:ext cx="6400799" cy="359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652-02F0-4185-9A51-B6CE340D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49" y="-67734"/>
            <a:ext cx="8534400" cy="1507067"/>
          </a:xfrm>
        </p:spPr>
        <p:txBody>
          <a:bodyPr/>
          <a:lstStyle/>
          <a:p>
            <a:r>
              <a:rPr lang="en-US" dirty="0"/>
              <a:t>Creating a GUI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5626-3614-4C55-B657-D14A6FCA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testing and researching different Python GUI interfaces</a:t>
            </a:r>
          </a:p>
          <a:p>
            <a:pPr lvl="1"/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 err="1"/>
              <a:t>Wx</a:t>
            </a:r>
            <a:endParaRPr lang="en-US" dirty="0"/>
          </a:p>
          <a:p>
            <a:pPr lvl="1"/>
            <a:r>
              <a:rPr lang="en-US" dirty="0" err="1"/>
              <a:t>Kivy</a:t>
            </a:r>
            <a:endParaRPr lang="en-US" dirty="0"/>
          </a:p>
          <a:p>
            <a:pPr lvl="1"/>
            <a:r>
              <a:rPr lang="en-US" dirty="0" err="1"/>
              <a:t>Pyforms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9A30-36E1-49BD-8808-2F56E90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1543"/>
            <a:ext cx="8534400" cy="1507067"/>
          </a:xfrm>
        </p:spPr>
        <p:txBody>
          <a:bodyPr/>
          <a:lstStyle/>
          <a:p>
            <a:r>
              <a:rPr lang="en-US" dirty="0"/>
              <a:t>Interface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57E50-3724-4F2C-86C7-8CD735D1A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7888"/>
            <a:ext cx="3845200" cy="407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0A3AB-9FC3-4696-9973-A1784B22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88" y="2147889"/>
            <a:ext cx="5720922" cy="36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vs Computer </a:t>
            </a:r>
          </a:p>
          <a:p>
            <a:r>
              <a:rPr lang="en-US" dirty="0"/>
              <a:t>Player vs Player ?</a:t>
            </a:r>
          </a:p>
          <a:p>
            <a:r>
              <a:rPr lang="en-US" dirty="0"/>
              <a:t>Old Vs Classic style Battleship</a:t>
            </a:r>
          </a:p>
        </p:txBody>
      </p:sp>
    </p:spTree>
    <p:extLst>
      <p:ext uri="{BB962C8B-B14F-4D97-AF65-F5344CB8AC3E}">
        <p14:creationId xmlns:p14="http://schemas.microsoft.com/office/powerpoint/2010/main" val="14892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4EE-D266-4F68-9DE0-52DE7C34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9706-AE91-44B9-959F-0851A23A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style: One shot per turn, GUI declares hit or miss</a:t>
            </a:r>
          </a:p>
          <a:p>
            <a:r>
              <a:rPr lang="en-US" dirty="0"/>
              <a:t>New style: n shots per turn based on the number of ships left, GUI declares after the n shots are selected</a:t>
            </a:r>
          </a:p>
        </p:txBody>
      </p:sp>
    </p:spTree>
    <p:extLst>
      <p:ext uri="{BB962C8B-B14F-4D97-AF65-F5344CB8AC3E}">
        <p14:creationId xmlns:p14="http://schemas.microsoft.com/office/powerpoint/2010/main" val="40576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42F-0ED9-4020-BDFB-E17FB84A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Battleship 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68D4-B5F7-49EF-8A7D-897BE14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= 5 spaces</a:t>
            </a:r>
          </a:p>
          <a:p>
            <a:r>
              <a:rPr lang="en-US" dirty="0"/>
              <a:t>Battleship = 4 spaces</a:t>
            </a:r>
          </a:p>
          <a:p>
            <a:r>
              <a:rPr lang="en-US" dirty="0"/>
              <a:t>Cruiser = 3 spaces</a:t>
            </a:r>
          </a:p>
          <a:p>
            <a:r>
              <a:rPr lang="en-US" dirty="0"/>
              <a:t>Submarine = 3 spaces</a:t>
            </a:r>
          </a:p>
          <a:p>
            <a:r>
              <a:rPr lang="en-US" dirty="0"/>
              <a:t>Destroyer = 2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120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Battleship</vt:lpstr>
      <vt:lpstr>Creating a GUI interface</vt:lpstr>
      <vt:lpstr>Interface Example </vt:lpstr>
      <vt:lpstr>Game Modes</vt:lpstr>
      <vt:lpstr>Game Modes</vt:lpstr>
      <vt:lpstr>Battleship 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Tyler Gross</dc:creator>
  <cp:lastModifiedBy>Dilshawn Sahi</cp:lastModifiedBy>
  <cp:revision>8</cp:revision>
  <dcterms:created xsi:type="dcterms:W3CDTF">2019-02-12T23:21:21Z</dcterms:created>
  <dcterms:modified xsi:type="dcterms:W3CDTF">2019-02-14T23:31:02Z</dcterms:modified>
</cp:coreProperties>
</file>