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9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2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3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2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8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12A5-C991-4185-9020-A79DFDA2A267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0AA6-0ED3-4ABE-9AA7-55952DB8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2622"/>
          </a:xfrm>
        </p:spPr>
        <p:txBody>
          <a:bodyPr/>
          <a:lstStyle/>
          <a:p>
            <a:r>
              <a:rPr lang="en-US" dirty="0" smtClean="0"/>
              <a:t>Structure of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7062"/>
            <a:ext cx="9144000" cy="3270738"/>
          </a:xfrm>
        </p:spPr>
        <p:txBody>
          <a:bodyPr/>
          <a:lstStyle/>
          <a:p>
            <a:r>
              <a:rPr lang="en-US" dirty="0" smtClean="0"/>
              <a:t>Documentation Section----</a:t>
            </a:r>
            <a:r>
              <a:rPr lang="en-US" dirty="0" err="1" smtClean="0"/>
              <a:t>author,datetiime</a:t>
            </a:r>
            <a:endParaRPr lang="en-US" dirty="0" smtClean="0"/>
          </a:p>
          <a:p>
            <a:r>
              <a:rPr lang="en-US" dirty="0" smtClean="0"/>
              <a:t>Package declaration—package pk1;</a:t>
            </a:r>
          </a:p>
          <a:p>
            <a:r>
              <a:rPr lang="en-US" dirty="0" smtClean="0"/>
              <a:t>Import statement—import java.util.*</a:t>
            </a:r>
          </a:p>
          <a:p>
            <a:r>
              <a:rPr lang="en-US" dirty="0" smtClean="0"/>
              <a:t>Interface declaration—keyword similar to class --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declaration</a:t>
            </a:r>
          </a:p>
          <a:p>
            <a:r>
              <a:rPr lang="en-US" dirty="0" smtClean="0"/>
              <a:t>Main method{}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5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11125200" cy="689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Explain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){}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84738"/>
            <a:ext cx="10515600" cy="48757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Public: Access specifier ,JVM can  identify execution point of program.</a:t>
            </a:r>
          </a:p>
          <a:p>
            <a:pPr marL="0" indent="0">
              <a:buNone/>
            </a:pPr>
            <a:r>
              <a:rPr lang="en-US" dirty="0" smtClean="0"/>
              <a:t>Static: Should call this method without object</a:t>
            </a:r>
          </a:p>
          <a:p>
            <a:pPr marL="0" indent="0">
              <a:buNone/>
            </a:pPr>
            <a:r>
              <a:rPr lang="en-US" dirty="0" smtClean="0"/>
              <a:t>Void: doesn’t return any value</a:t>
            </a:r>
          </a:p>
          <a:p>
            <a:pPr marL="0" indent="0">
              <a:buNone/>
            </a:pPr>
            <a:r>
              <a:rPr lang="en-US" dirty="0" err="1" smtClean="0"/>
              <a:t>Main:cant</a:t>
            </a:r>
            <a:r>
              <a:rPr lang="en-US" dirty="0" smtClean="0"/>
              <a:t> overload </a:t>
            </a:r>
            <a:r>
              <a:rPr lang="en-US" dirty="0" err="1" smtClean="0"/>
              <a:t>main,predefined</a:t>
            </a:r>
            <a:r>
              <a:rPr lang="en-US" dirty="0" smtClean="0"/>
              <a:t> in  JVM ,starting point of execution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args</a:t>
            </a:r>
            <a:r>
              <a:rPr lang="en-US" dirty="0" smtClean="0"/>
              <a:t>[]: use for accept some data from the </a:t>
            </a:r>
            <a:r>
              <a:rPr lang="en-US" dirty="0" err="1" smtClean="0"/>
              <a:t>user.accept</a:t>
            </a:r>
            <a:r>
              <a:rPr lang="en-US" dirty="0" smtClean="0"/>
              <a:t> group of string called string array.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0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706"/>
          </a:xfrm>
        </p:spPr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832"/>
            <a:ext cx="10515600" cy="5069131"/>
          </a:xfrm>
        </p:spPr>
        <p:txBody>
          <a:bodyPr/>
          <a:lstStyle/>
          <a:p>
            <a:r>
              <a:rPr lang="en-US" dirty="0" err="1" smtClean="0"/>
              <a:t>System:it</a:t>
            </a:r>
            <a:r>
              <a:rPr lang="en-US" dirty="0" smtClean="0"/>
              <a:t> is a class name(SUPER),type of </a:t>
            </a:r>
            <a:r>
              <a:rPr lang="en-US" dirty="0" err="1" smtClean="0"/>
              <a:t>printstream</a:t>
            </a:r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():class(SUB)use for print</a:t>
            </a:r>
          </a:p>
          <a:p>
            <a:r>
              <a:rPr lang="en-US" dirty="0" err="1" smtClean="0"/>
              <a:t>Out:object</a:t>
            </a:r>
            <a:r>
              <a:rPr lang="en-US" dirty="0" smtClean="0"/>
              <a:t> of </a:t>
            </a:r>
            <a:r>
              <a:rPr lang="en-US" dirty="0" err="1" smtClean="0"/>
              <a:t>println,instance</a:t>
            </a:r>
            <a:r>
              <a:rPr lang="en-US" dirty="0" smtClean="0"/>
              <a:t> of system class </a:t>
            </a:r>
          </a:p>
          <a:p>
            <a:r>
              <a:rPr lang="en-US" smtClean="0"/>
              <a:t>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89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Structure of java</vt:lpstr>
      <vt:lpstr>Explain public static void main(String[] args){}</vt:lpstr>
      <vt:lpstr>Explain System.out.println();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java</dc:title>
  <dc:creator>Lenovo</dc:creator>
  <cp:lastModifiedBy>Lenovo</cp:lastModifiedBy>
  <cp:revision>5</cp:revision>
  <dcterms:created xsi:type="dcterms:W3CDTF">2024-02-12T14:50:06Z</dcterms:created>
  <dcterms:modified xsi:type="dcterms:W3CDTF">2024-02-12T15:24:23Z</dcterms:modified>
</cp:coreProperties>
</file>