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F54E6-6AB5-401D-8FF5-C3CFBF6D9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C2B0A6-9016-4F13-B2DF-5A4B0850C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034897-5768-4E60-8204-8BC53F64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24EA-0EB2-45A1-9AAF-DC62B2724C77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A7985-9ADA-4375-8773-F0B381A7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E1AF8-6C49-4CE3-90BE-C26B95D0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2AAD-D256-437A-A8CF-D3A933B31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76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7FA1A-530B-4E7C-B57A-38307886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B1D94C-3633-49A7-99FF-541650319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DB4B0-6418-44E9-BFB5-E8D3971DE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24EA-0EB2-45A1-9AAF-DC62B2724C77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AEFB9-F14E-4025-9D6E-A9CE8C75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921319-DDF9-421B-AD1D-5EE98411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2AAD-D256-437A-A8CF-D3A933B31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E37BB0-302A-43D4-BD4A-22B4BEE95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435F2A-EACF-4AF5-B395-F677922DE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1C120-F429-4E2D-8E09-FF858C275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24EA-0EB2-45A1-9AAF-DC62B2724C77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E61DF8-A39F-4794-A081-3EE35F2E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6FCF0D-072F-4757-BA3B-FA24B450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2AAD-D256-437A-A8CF-D3A933B31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08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6555F-34BC-444F-A2F3-94FB7569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309C6-6BC9-45AF-A10F-818A28CEF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4D2C83-5475-44BE-AD6C-026F9277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24EA-0EB2-45A1-9AAF-DC62B2724C77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98255-CD2D-41BB-A459-8C7DC75E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ABEE0-8538-44F6-98BA-5DE73D86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2AAD-D256-437A-A8CF-D3A933B31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83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95051-F4EF-4BDB-84FF-8ECC8E6E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81BC0C-6B43-4BA9-B3BF-9FA78EBDC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2D852-CD43-4809-A410-77DCB1DC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24EA-0EB2-45A1-9AAF-DC62B2724C77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F08CD9-93E5-4A27-AAD8-C6BB89B9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88713-FC3B-4F02-AD3F-C808977C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2AAD-D256-437A-A8CF-D3A933B31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57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4FA8C-B134-4E1C-B104-16ADDF08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3FB6D-EF53-4AAC-9C4A-73098C3F9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C9A30F-539F-4280-A024-B3A3D8DCE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BF5C08-33C2-400B-B871-36B5EB34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24EA-0EB2-45A1-9AAF-DC62B2724C77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370152-7A40-41E6-BF78-5482CE35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5476FE-6752-4518-9617-B47145F75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2AAD-D256-437A-A8CF-D3A933B31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75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45901-A7AC-4645-9379-6C0A97DFC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8E3BBC-C63B-42B4-8431-E89CD969A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88826E-5A06-4C18-9DAB-48077B86E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2B1E69-25D6-463B-A523-C18B578F4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4AC8E2-A65A-41DD-ABE0-244ABD69D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89D2D9-EF0E-4EBC-BF1D-EF11F90D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24EA-0EB2-45A1-9AAF-DC62B2724C77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0E5777-2076-4CD8-8A27-2164DCE6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55300B-DCA2-47DB-A0D0-DB590646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2AAD-D256-437A-A8CF-D3A933B31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25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85056-0CF6-4673-ADBA-79FE4DE9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668A7A-9751-4313-A82C-79F72AC0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24EA-0EB2-45A1-9AAF-DC62B2724C77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E20CC8-0007-429E-8644-8F873C66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E17254-D494-4716-8724-5B6FCE42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2AAD-D256-437A-A8CF-D3A933B31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50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0E39BF-D497-4BDD-86B4-510E8B38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24EA-0EB2-45A1-9AAF-DC62B2724C77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A38A6F-E7ED-4CFB-B20D-D0D014FE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714981-11EE-48ED-8755-9CC4C0A4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2AAD-D256-437A-A8CF-D3A933B31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68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03D1E-3B97-446A-A6B5-2D1404EDD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012F1D-B71E-4C66-9748-C401C906F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567D2C-07B4-49CB-A1F6-6E4D1D62B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584D2C-DB7C-4A05-9721-904A0640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24EA-0EB2-45A1-9AAF-DC62B2724C77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0FD554-821D-4CF9-9015-4B4DE4296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5285B5-253E-405D-98B8-B4B5D6163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2AAD-D256-437A-A8CF-D3A933B31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23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A44B8-0D20-43D8-99B7-B9F0468D3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760F60-FCD5-47C3-8529-0E73D39B4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B74A30-E9F7-4A4A-9564-9253AC0E3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B46FEB-BE96-4BBD-BFFE-F26F17A1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24EA-0EB2-45A1-9AAF-DC62B2724C77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10D168-660F-4073-B760-75276327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81075B-A1AB-427F-B2EF-0162290C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2AAD-D256-437A-A8CF-D3A933B31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66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BA0868-EAC9-468D-B728-8F55D5B1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D8FE98-4415-435A-934E-29480376B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337E4E-EB96-4329-A274-FFF34584F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624EA-0EB2-45A1-9AAF-DC62B2724C77}" type="datetimeFigureOut">
              <a:rPr lang="zh-CN" altLang="en-US" smtClean="0"/>
              <a:t>2019/3/30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22E-2BFB-461B-BFDA-AA2E93FC9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7BECCD-E25D-4191-99C1-59B221CA8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D2AAD-D256-437A-A8CF-D3A933B31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24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5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slide" Target="slide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350B9CB-903F-44F6-9FBC-CD8872D30B3C}"/>
              </a:ext>
            </a:extLst>
          </p:cNvPr>
          <p:cNvSpPr/>
          <p:nvPr/>
        </p:nvSpPr>
        <p:spPr>
          <a:xfrm>
            <a:off x="3233678" y="2881610"/>
            <a:ext cx="5724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个人帐本管理系统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3BB072-4186-4112-88E7-0A6953A66A17}"/>
              </a:ext>
            </a:extLst>
          </p:cNvPr>
          <p:cNvSpPr txBox="1"/>
          <p:nvPr/>
        </p:nvSpPr>
        <p:spPr>
          <a:xfrm>
            <a:off x="8324850" y="5743575"/>
            <a:ext cx="2771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组长：</a:t>
            </a:r>
            <a:r>
              <a:rPr lang="en-US" altLang="zh-CN" dirty="0"/>
              <a:t>B18030406 </a:t>
            </a:r>
            <a:r>
              <a:rPr lang="zh-CN" altLang="en-US" dirty="0"/>
              <a:t>张颖</a:t>
            </a:r>
            <a:endParaRPr lang="en-US" altLang="zh-CN" dirty="0"/>
          </a:p>
          <a:p>
            <a:r>
              <a:rPr lang="zh-CN" altLang="en-US" dirty="0"/>
              <a:t>组员：</a:t>
            </a:r>
            <a:r>
              <a:rPr lang="en-US" altLang="zh-CN" dirty="0"/>
              <a:t>B18030408 </a:t>
            </a:r>
            <a:r>
              <a:rPr lang="zh-CN" altLang="en-US" dirty="0"/>
              <a:t>胡欣然</a:t>
            </a:r>
            <a:endParaRPr lang="en-US" altLang="zh-CN" dirty="0"/>
          </a:p>
          <a:p>
            <a:r>
              <a:rPr lang="en-US" altLang="zh-CN" dirty="0"/>
              <a:t>           B18030405 </a:t>
            </a:r>
            <a:r>
              <a:rPr lang="zh-CN" altLang="en-US" dirty="0"/>
              <a:t>杨路玥</a:t>
            </a:r>
          </a:p>
        </p:txBody>
      </p:sp>
    </p:spTree>
    <p:extLst>
      <p:ext uri="{BB962C8B-B14F-4D97-AF65-F5344CB8AC3E}">
        <p14:creationId xmlns:p14="http://schemas.microsoft.com/office/powerpoint/2010/main" val="122385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37D72C-2FDD-4247-93AD-55B0ACBA3814}"/>
              </a:ext>
            </a:extLst>
          </p:cNvPr>
          <p:cNvSpPr txBox="1"/>
          <p:nvPr/>
        </p:nvSpPr>
        <p:spPr>
          <a:xfrm>
            <a:off x="315473" y="3770050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个人帐本管理系统</a:t>
            </a: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9159E660-060D-4828-9F4B-050C358412A5}"/>
              </a:ext>
            </a:extLst>
          </p:cNvPr>
          <p:cNvSpPr/>
          <p:nvPr/>
        </p:nvSpPr>
        <p:spPr>
          <a:xfrm>
            <a:off x="2488817" y="1935951"/>
            <a:ext cx="158093" cy="40375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01E5DC-B3C2-4711-9A8B-0C0DEA2CCF5F}"/>
              </a:ext>
            </a:extLst>
          </p:cNvPr>
          <p:cNvSpPr txBox="1"/>
          <p:nvPr/>
        </p:nvSpPr>
        <p:spPr>
          <a:xfrm>
            <a:off x="2676525" y="1788080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记账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E04EBC-B79D-472A-8F39-72364B826B58}"/>
              </a:ext>
            </a:extLst>
          </p:cNvPr>
          <p:cNvSpPr txBox="1"/>
          <p:nvPr/>
        </p:nvSpPr>
        <p:spPr>
          <a:xfrm>
            <a:off x="2745278" y="4421299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账务统计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9A676532-FEB2-49FB-BAFD-7B73D23F30DF}"/>
              </a:ext>
            </a:extLst>
          </p:cNvPr>
          <p:cNvSpPr/>
          <p:nvPr/>
        </p:nvSpPr>
        <p:spPr>
          <a:xfrm>
            <a:off x="3450129" y="722450"/>
            <a:ext cx="158095" cy="26241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D296293-CF54-4525-9E81-F8E239745807}"/>
              </a:ext>
            </a:extLst>
          </p:cNvPr>
          <p:cNvSpPr txBox="1"/>
          <p:nvPr/>
        </p:nvSpPr>
        <p:spPr>
          <a:xfrm>
            <a:off x="3779446" y="61398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新增账务记录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0A3893A-5D6A-4D66-B204-216B729760E6}"/>
              </a:ext>
            </a:extLst>
          </p:cNvPr>
          <p:cNvGrpSpPr/>
          <p:nvPr/>
        </p:nvGrpSpPr>
        <p:grpSpPr>
          <a:xfrm>
            <a:off x="5410539" y="0"/>
            <a:ext cx="1205393" cy="1572477"/>
            <a:chOff x="5560692" y="47148"/>
            <a:chExt cx="1162054" cy="1537693"/>
          </a:xfrm>
        </p:grpSpPr>
        <p:sp>
          <p:nvSpPr>
            <p:cNvPr id="11" name="左大括号 10">
              <a:extLst>
                <a:ext uri="{FF2B5EF4-FFF2-40B4-BE49-F238E27FC236}">
                  <a16:creationId xmlns:a16="http://schemas.microsoft.com/office/drawing/2014/main" id="{6166ED06-7B62-4F8F-B89A-9061941CD2EE}"/>
                </a:ext>
              </a:extLst>
            </p:cNvPr>
            <p:cNvSpPr/>
            <p:nvPr/>
          </p:nvSpPr>
          <p:spPr>
            <a:xfrm>
              <a:off x="5560692" y="171450"/>
              <a:ext cx="49531" cy="122872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5A59F57-B196-495E-AC53-2F0DC6CA1EC0}"/>
                </a:ext>
              </a:extLst>
            </p:cNvPr>
            <p:cNvSpPr txBox="1"/>
            <p:nvPr/>
          </p:nvSpPr>
          <p:spPr>
            <a:xfrm>
              <a:off x="5743577" y="47148"/>
              <a:ext cx="979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日期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D115402-5E32-4E22-AAD0-F0755FC8AAC7}"/>
                </a:ext>
              </a:extLst>
            </p:cNvPr>
            <p:cNvSpPr txBox="1"/>
            <p:nvPr/>
          </p:nvSpPr>
          <p:spPr>
            <a:xfrm>
              <a:off x="5743577" y="462320"/>
              <a:ext cx="864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类型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D688A02-5B3C-42BE-93E1-0C6A8D4EFA6F}"/>
                </a:ext>
              </a:extLst>
            </p:cNvPr>
            <p:cNvSpPr txBox="1"/>
            <p:nvPr/>
          </p:nvSpPr>
          <p:spPr>
            <a:xfrm>
              <a:off x="5743577" y="832960"/>
              <a:ext cx="710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明细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0318A89-FE87-482D-AFBF-B223ED49DBFC}"/>
                </a:ext>
              </a:extLst>
            </p:cNvPr>
            <p:cNvSpPr txBox="1"/>
            <p:nvPr/>
          </p:nvSpPr>
          <p:spPr>
            <a:xfrm>
              <a:off x="5743577" y="1215509"/>
              <a:ext cx="710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金额</a:t>
              </a: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44E4B0F1-86DF-4C1B-8DD1-34FCF098E253}"/>
              </a:ext>
            </a:extLst>
          </p:cNvPr>
          <p:cNvSpPr txBox="1"/>
          <p:nvPr/>
        </p:nvSpPr>
        <p:spPr>
          <a:xfrm>
            <a:off x="3739872" y="3161894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查找账务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66F1BD5-F3F0-4BF7-A666-A5D1E8342D9A}"/>
              </a:ext>
            </a:extLst>
          </p:cNvPr>
          <p:cNvGrpSpPr/>
          <p:nvPr/>
        </p:nvGrpSpPr>
        <p:grpSpPr>
          <a:xfrm>
            <a:off x="6333975" y="2013658"/>
            <a:ext cx="1150109" cy="1253883"/>
            <a:chOff x="5553463" y="47148"/>
            <a:chExt cx="1169283" cy="1569177"/>
          </a:xfrm>
        </p:grpSpPr>
        <p:sp>
          <p:nvSpPr>
            <p:cNvPr id="22" name="左大括号 21">
              <a:extLst>
                <a:ext uri="{FF2B5EF4-FFF2-40B4-BE49-F238E27FC236}">
                  <a16:creationId xmlns:a16="http://schemas.microsoft.com/office/drawing/2014/main" id="{8B521AE0-AD0A-4560-BAA1-D4F7B7D21416}"/>
                </a:ext>
              </a:extLst>
            </p:cNvPr>
            <p:cNvSpPr/>
            <p:nvPr/>
          </p:nvSpPr>
          <p:spPr>
            <a:xfrm>
              <a:off x="5553463" y="387600"/>
              <a:ext cx="49531" cy="122872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904AA60-C874-4CB5-8051-985018D74A02}"/>
                </a:ext>
              </a:extLst>
            </p:cNvPr>
            <p:cNvSpPr txBox="1"/>
            <p:nvPr/>
          </p:nvSpPr>
          <p:spPr>
            <a:xfrm>
              <a:off x="5743577" y="47148"/>
              <a:ext cx="979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日期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ADD7DA6-3697-480A-9596-624212A9C2A3}"/>
                </a:ext>
              </a:extLst>
            </p:cNvPr>
            <p:cNvSpPr txBox="1"/>
            <p:nvPr/>
          </p:nvSpPr>
          <p:spPr>
            <a:xfrm>
              <a:off x="5743577" y="416480"/>
              <a:ext cx="864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类型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616C877-6AAA-4732-83B6-082C006AAA89}"/>
                </a:ext>
              </a:extLst>
            </p:cNvPr>
            <p:cNvSpPr txBox="1"/>
            <p:nvPr/>
          </p:nvSpPr>
          <p:spPr>
            <a:xfrm>
              <a:off x="5743577" y="832960"/>
              <a:ext cx="710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明细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A0ABC92-ED39-4FBC-B42B-C50FD4E0C218}"/>
                </a:ext>
              </a:extLst>
            </p:cNvPr>
            <p:cNvSpPr txBox="1"/>
            <p:nvPr/>
          </p:nvSpPr>
          <p:spPr>
            <a:xfrm>
              <a:off x="5743577" y="1215509"/>
              <a:ext cx="710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金额</a:t>
              </a: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47D43CE4-3E98-4AEE-AF5D-678777632B6D}"/>
              </a:ext>
            </a:extLst>
          </p:cNvPr>
          <p:cNvSpPr txBox="1"/>
          <p:nvPr/>
        </p:nvSpPr>
        <p:spPr>
          <a:xfrm>
            <a:off x="4054282" y="4278635"/>
            <a:ext cx="338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每月各类型支出占比（饼状图）</a:t>
            </a:r>
          </a:p>
        </p:txBody>
      </p:sp>
      <p:sp>
        <p:nvSpPr>
          <p:cNvPr id="32" name="左大括号 31">
            <a:extLst>
              <a:ext uri="{FF2B5EF4-FFF2-40B4-BE49-F238E27FC236}">
                <a16:creationId xmlns:a16="http://schemas.microsoft.com/office/drawing/2014/main" id="{EAD841FB-0852-4CFF-8374-9C26EE134B5D}"/>
              </a:ext>
            </a:extLst>
          </p:cNvPr>
          <p:cNvSpPr/>
          <p:nvPr/>
        </p:nvSpPr>
        <p:spPr>
          <a:xfrm>
            <a:off x="6336975" y="1274541"/>
            <a:ext cx="45719" cy="4251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6EAAFD0-688A-47F3-99F4-2046EBFDAFCB}"/>
              </a:ext>
            </a:extLst>
          </p:cNvPr>
          <p:cNvSpPr txBox="1"/>
          <p:nvPr/>
        </p:nvSpPr>
        <p:spPr>
          <a:xfrm>
            <a:off x="6426506" y="1122209"/>
            <a:ext cx="105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收入（</a:t>
            </a:r>
            <a:r>
              <a:rPr lang="en-US" altLang="zh-CN" dirty="0"/>
              <a:t>+</a:t>
            </a:r>
            <a:r>
              <a:rPr lang="zh-CN" altLang="en-US" dirty="0"/>
              <a:t>）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4E9051E-04FC-423F-A1FF-87D24403D988}"/>
              </a:ext>
            </a:extLst>
          </p:cNvPr>
          <p:cNvSpPr txBox="1"/>
          <p:nvPr/>
        </p:nvSpPr>
        <p:spPr>
          <a:xfrm>
            <a:off x="6426506" y="1477619"/>
            <a:ext cx="122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支出（</a:t>
            </a:r>
            <a:r>
              <a:rPr lang="en-US" altLang="zh-CN" dirty="0"/>
              <a:t>-</a:t>
            </a:r>
            <a:r>
              <a:rPr lang="zh-CN" altLang="en-US" dirty="0"/>
              <a:t>）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387ED46-A683-4283-B7C5-1353289BB00E}"/>
              </a:ext>
            </a:extLst>
          </p:cNvPr>
          <p:cNvGrpSpPr/>
          <p:nvPr/>
        </p:nvGrpSpPr>
        <p:grpSpPr>
          <a:xfrm>
            <a:off x="5011621" y="2601233"/>
            <a:ext cx="1121342" cy="1604172"/>
            <a:chOff x="5011621" y="2601233"/>
            <a:chExt cx="1121342" cy="1604172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6DBC0468-65F5-4D03-A9E1-888DBEB2549F}"/>
                </a:ext>
              </a:extLst>
            </p:cNvPr>
            <p:cNvGrpSpPr/>
            <p:nvPr/>
          </p:nvGrpSpPr>
          <p:grpSpPr>
            <a:xfrm>
              <a:off x="5011621" y="2601233"/>
              <a:ext cx="1121342" cy="1604172"/>
              <a:chOff x="5199165" y="1413204"/>
              <a:chExt cx="1025082" cy="1951417"/>
            </a:xfrm>
          </p:grpSpPr>
          <p:sp>
            <p:nvSpPr>
              <p:cNvPr id="18" name="左大括号 17">
                <a:extLst>
                  <a:ext uri="{FF2B5EF4-FFF2-40B4-BE49-F238E27FC236}">
                    <a16:creationId xmlns:a16="http://schemas.microsoft.com/office/drawing/2014/main" id="{0DB08DA1-2755-4C48-9387-1B0F830D356C}"/>
                  </a:ext>
                </a:extLst>
              </p:cNvPr>
              <p:cNvSpPr/>
              <p:nvPr/>
            </p:nvSpPr>
            <p:spPr>
              <a:xfrm>
                <a:off x="5199165" y="1603413"/>
                <a:ext cx="48719" cy="1456253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117ED88-98CF-443A-ADE1-3523C055DCF9}"/>
                  </a:ext>
                </a:extLst>
              </p:cNvPr>
              <p:cNvSpPr txBox="1"/>
              <p:nvPr/>
            </p:nvSpPr>
            <p:spPr>
              <a:xfrm>
                <a:off x="5513685" y="1413204"/>
                <a:ext cx="710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查询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52ED10E-529B-4250-AC95-F1A5E192D18B}"/>
                  </a:ext>
                </a:extLst>
              </p:cNvPr>
              <p:cNvSpPr txBox="1"/>
              <p:nvPr/>
            </p:nvSpPr>
            <p:spPr>
              <a:xfrm>
                <a:off x="5492617" y="2915342"/>
                <a:ext cx="710562" cy="449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修改</a:t>
                </a: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B54E6FD-8718-4BE4-A2FF-50CDB580A2E1}"/>
                  </a:ext>
                </a:extLst>
              </p:cNvPr>
              <p:cNvSpPr txBox="1"/>
              <p:nvPr/>
            </p:nvSpPr>
            <p:spPr>
              <a:xfrm>
                <a:off x="5484020" y="1903899"/>
                <a:ext cx="6953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排序</a:t>
                </a:r>
              </a:p>
            </p:txBody>
          </p: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BA5574F2-5A06-43BA-8C5A-A18830AD9B05}"/>
                </a:ext>
              </a:extLst>
            </p:cNvPr>
            <p:cNvSpPr txBox="1"/>
            <p:nvPr/>
          </p:nvSpPr>
          <p:spPr>
            <a:xfrm>
              <a:off x="5332629" y="3426691"/>
              <a:ext cx="6833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删除</a:t>
              </a: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39282595-09D8-4365-B8F7-614504E3835B}"/>
              </a:ext>
            </a:extLst>
          </p:cNvPr>
          <p:cNvSpPr txBox="1"/>
          <p:nvPr/>
        </p:nvSpPr>
        <p:spPr>
          <a:xfrm>
            <a:off x="2745279" y="5732031"/>
            <a:ext cx="113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数据保存</a:t>
            </a: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8997387B-7C34-4B57-9C13-3129E3DBBE1D}"/>
              </a:ext>
            </a:extLst>
          </p:cNvPr>
          <p:cNvSpPr/>
          <p:nvPr/>
        </p:nvSpPr>
        <p:spPr>
          <a:xfrm>
            <a:off x="3878753" y="4421299"/>
            <a:ext cx="45719" cy="7768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A36865-6DBF-440D-B4E6-B67DE2984481}"/>
              </a:ext>
            </a:extLst>
          </p:cNvPr>
          <p:cNvSpPr txBox="1"/>
          <p:nvPr/>
        </p:nvSpPr>
        <p:spPr>
          <a:xfrm>
            <a:off x="4054282" y="4726542"/>
            <a:ext cx="382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每月不同支出方式总金额（条形图）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867240-6D3F-4AEF-B54B-0535D8AFA004}"/>
              </a:ext>
            </a:extLst>
          </p:cNvPr>
          <p:cNvSpPr txBox="1"/>
          <p:nvPr/>
        </p:nvSpPr>
        <p:spPr>
          <a:xfrm>
            <a:off x="4073675" y="5100912"/>
            <a:ext cx="29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每日消费总额（折线图）</a:t>
            </a:r>
          </a:p>
        </p:txBody>
      </p:sp>
    </p:spTree>
    <p:extLst>
      <p:ext uri="{BB962C8B-B14F-4D97-AF65-F5344CB8AC3E}">
        <p14:creationId xmlns:p14="http://schemas.microsoft.com/office/powerpoint/2010/main" val="273342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B0C452F-0B32-42E1-9104-5A4797475AA0}"/>
              </a:ext>
            </a:extLst>
          </p:cNvPr>
          <p:cNvSpPr txBox="1"/>
          <p:nvPr/>
        </p:nvSpPr>
        <p:spPr>
          <a:xfrm>
            <a:off x="1391890" y="1379056"/>
            <a:ext cx="156085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组内分工：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45F6C08-BB55-42EB-9598-46F457EF2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397081"/>
              </p:ext>
            </p:extLst>
          </p:nvPr>
        </p:nvGraphicFramePr>
        <p:xfrm>
          <a:off x="1391891" y="2398803"/>
          <a:ext cx="9750287" cy="2310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6488">
                  <a:extLst>
                    <a:ext uri="{9D8B030D-6E8A-4147-A177-3AD203B41FA5}">
                      <a16:colId xmlns:a16="http://schemas.microsoft.com/office/drawing/2014/main" val="874612418"/>
                    </a:ext>
                  </a:extLst>
                </a:gridCol>
                <a:gridCol w="7543799">
                  <a:extLst>
                    <a:ext uri="{9D8B030D-6E8A-4147-A177-3AD203B41FA5}">
                      <a16:colId xmlns:a16="http://schemas.microsoft.com/office/drawing/2014/main" val="3300442030"/>
                    </a:ext>
                  </a:extLst>
                </a:gridCol>
              </a:tblGrid>
              <a:tr h="80391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组长（张颖）</a:t>
                      </a:r>
                      <a:endParaRPr lang="zh-CN" sz="22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记账列表明细界面（增删查）</a:t>
                      </a: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b="0" kern="100" dirty="0"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前后端交互  将数据保存到数据库中进行运行调用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6232"/>
                  </a:ext>
                </a:extLst>
              </a:tr>
              <a:tr h="71288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组员（胡欣然）</a:t>
                      </a:r>
                      <a:endParaRPr lang="zh-CN" sz="22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统计用户整体数据的图表分析</a:t>
                      </a:r>
                      <a:r>
                        <a:rPr lang="zh-CN" altLang="en-US" sz="24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和首页设计</a:t>
                      </a:r>
                      <a:endParaRPr lang="zh-CN" sz="24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9479986"/>
                  </a:ext>
                </a:extLst>
              </a:tr>
              <a:tr h="71288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组员（杨路玥）</a:t>
                      </a:r>
                      <a:endParaRPr lang="zh-CN" sz="2200" kern="100" dirty="0"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增加账目数据功能</a:t>
                      </a:r>
                      <a:r>
                        <a:rPr lang="zh-CN" altLang="en-US" sz="2400" kern="10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和首页设计</a:t>
                      </a:r>
                      <a:endParaRPr lang="zh-CN" sz="2400" kern="100" dirty="0"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12367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54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AF22CEF0-0956-47EE-8A46-953F54D86249}"/>
              </a:ext>
            </a:extLst>
          </p:cNvPr>
          <p:cNvGrpSpPr/>
          <p:nvPr/>
        </p:nvGrpSpPr>
        <p:grpSpPr>
          <a:xfrm>
            <a:off x="1588190" y="871745"/>
            <a:ext cx="3304760" cy="4697031"/>
            <a:chOff x="1769165" y="805070"/>
            <a:chExt cx="3304760" cy="4697031"/>
          </a:xfrm>
        </p:grpSpPr>
        <p:sp>
          <p:nvSpPr>
            <p:cNvPr id="3" name="左大括号 2">
              <a:extLst>
                <a:ext uri="{FF2B5EF4-FFF2-40B4-BE49-F238E27FC236}">
                  <a16:creationId xmlns:a16="http://schemas.microsoft.com/office/drawing/2014/main" id="{0514D305-4EA6-4281-A244-A4CE769AFB79}"/>
                </a:ext>
              </a:extLst>
            </p:cNvPr>
            <p:cNvSpPr/>
            <p:nvPr/>
          </p:nvSpPr>
          <p:spPr>
            <a:xfrm>
              <a:off x="2375452" y="989736"/>
              <a:ext cx="258417" cy="451236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6290740-83D7-40BF-B894-D6C41B3C0E01}"/>
                </a:ext>
              </a:extLst>
            </p:cNvPr>
            <p:cNvSpPr txBox="1"/>
            <p:nvPr/>
          </p:nvSpPr>
          <p:spPr>
            <a:xfrm>
              <a:off x="3026464" y="805070"/>
              <a:ext cx="1232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数据储存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438E88B-F84D-4AC3-8D23-9C5C903A8984}"/>
                </a:ext>
              </a:extLst>
            </p:cNvPr>
            <p:cNvSpPr txBox="1"/>
            <p:nvPr/>
          </p:nvSpPr>
          <p:spPr>
            <a:xfrm>
              <a:off x="3026464" y="1933159"/>
              <a:ext cx="1699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hlinkClick r:id="rId2" action="ppaction://hlinksldjump"/>
                </a:rPr>
                <a:t>图形化界面</a:t>
              </a:r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8B42023-C504-430B-95DB-548A146CFBF0}"/>
                </a:ext>
              </a:extLst>
            </p:cNvPr>
            <p:cNvSpPr txBox="1"/>
            <p:nvPr/>
          </p:nvSpPr>
          <p:spPr>
            <a:xfrm>
              <a:off x="3026464" y="2968919"/>
              <a:ext cx="2047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hlinkClick r:id="rId3" action="ppaction://hlinksldjump"/>
                </a:rPr>
                <a:t>数据可视化</a:t>
              </a:r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AC58E4D-CBCC-4335-AB32-68ACA044EE62}"/>
                </a:ext>
              </a:extLst>
            </p:cNvPr>
            <p:cNvSpPr txBox="1"/>
            <p:nvPr/>
          </p:nvSpPr>
          <p:spPr>
            <a:xfrm>
              <a:off x="3026464" y="5040437"/>
              <a:ext cx="1759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hlinkClick r:id="rId4" action="ppaction://hlinksldjump"/>
                </a:rPr>
                <a:t>AMAZE UI</a:t>
              </a:r>
              <a:r>
                <a:rPr lang="zh-CN" altLang="en-US" dirty="0">
                  <a:hlinkClick r:id="rId4" action="ppaction://hlinksldjump"/>
                </a:rPr>
                <a:t>框架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6AE1DB1-37E3-4D07-A110-F88016E92CA3}"/>
                </a:ext>
              </a:extLst>
            </p:cNvPr>
            <p:cNvSpPr txBox="1"/>
            <p:nvPr/>
          </p:nvSpPr>
          <p:spPr>
            <a:xfrm>
              <a:off x="1769165" y="3115124"/>
              <a:ext cx="735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亮点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2EC6C9C-C75D-4B40-AD89-1D864595CCFA}"/>
              </a:ext>
            </a:extLst>
          </p:cNvPr>
          <p:cNvSpPr txBox="1"/>
          <p:nvPr/>
        </p:nvSpPr>
        <p:spPr>
          <a:xfrm>
            <a:off x="2845489" y="4071352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5" action="ppaction://hlinksldjump"/>
              </a:rPr>
              <a:t>样例分析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68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3147FD8-504F-4461-AEBF-A64C44A6D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652" y="170944"/>
            <a:ext cx="8357895" cy="60911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01AB0E3-D0E4-490E-93E2-8144E0A51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653" y="921860"/>
            <a:ext cx="8357895" cy="57974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33F84F1-9A48-4B4A-8FA9-FE5469600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76" y="1643400"/>
            <a:ext cx="10382250" cy="491819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6B45B71-77C0-485E-9B47-7A37F0BAE96D}"/>
              </a:ext>
            </a:extLst>
          </p:cNvPr>
          <p:cNvSpPr/>
          <p:nvPr/>
        </p:nvSpPr>
        <p:spPr>
          <a:xfrm>
            <a:off x="11066822" y="5976823"/>
            <a:ext cx="10054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5" action="ppaction://hlinksldjump"/>
              </a:rPr>
              <a:t>返回</a:t>
            </a:r>
            <a:endParaRPr lang="zh-CN" altLang="en-US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072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A1E9AEB-0D66-4415-9826-B3F17292F1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4104" y="781048"/>
            <a:ext cx="9563099" cy="53911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C350A56-5972-4814-910E-08BF63F2C64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6722" y="733424"/>
            <a:ext cx="9220198" cy="5438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12B516-EABA-42EA-8E73-FD770B61837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34347" y="559165"/>
            <a:ext cx="9172573" cy="539115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0A20C75-269F-470A-B4B8-134C2FB5337B}"/>
              </a:ext>
            </a:extLst>
          </p:cNvPr>
          <p:cNvSpPr/>
          <p:nvPr/>
        </p:nvSpPr>
        <p:spPr>
          <a:xfrm>
            <a:off x="9875370" y="5423128"/>
            <a:ext cx="178082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5" action="ppaction://hlinksldjump"/>
              </a:rPr>
              <a:t>返回</a:t>
            </a:r>
            <a:endParaRPr lang="zh-CN" altLang="en-US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233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AEAA746-C727-4286-B009-1E9EC52C34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" b="12362"/>
          <a:stretch/>
        </p:blipFill>
        <p:spPr>
          <a:xfrm>
            <a:off x="0" y="211756"/>
            <a:ext cx="11627319" cy="573665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55CF415-191E-42A2-AC90-3437E4DD9E4E}"/>
              </a:ext>
            </a:extLst>
          </p:cNvPr>
          <p:cNvSpPr/>
          <p:nvPr/>
        </p:nvSpPr>
        <p:spPr>
          <a:xfrm>
            <a:off x="10454057" y="6061469"/>
            <a:ext cx="10054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3" action="ppaction://hlinksldjump"/>
              </a:rPr>
              <a:t>返回</a:t>
            </a:r>
            <a:endParaRPr lang="zh-CN" altLang="en-US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612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BC70286-5459-468A-8919-A8EC9053E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" y="0"/>
            <a:ext cx="12148174" cy="58359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F21CD32-68FE-431E-A22B-888C309EC652}"/>
              </a:ext>
            </a:extLst>
          </p:cNvPr>
          <p:cNvSpPr/>
          <p:nvPr/>
        </p:nvSpPr>
        <p:spPr>
          <a:xfrm>
            <a:off x="10810192" y="6030923"/>
            <a:ext cx="10054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3" action="ppaction://hlinksldjump"/>
              </a:rPr>
              <a:t>返回</a:t>
            </a:r>
            <a:endParaRPr lang="zh-CN" altLang="en-US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31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152</Words>
  <Application>Microsoft Office PowerPoint</Application>
  <PresentationFormat>宽屏</PresentationFormat>
  <Paragraphs>45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华文楷体</vt:lpstr>
      <vt:lpstr>幼圆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 杨</dc:creator>
  <cp:lastModifiedBy>宇 杨</cp:lastModifiedBy>
  <cp:revision>20</cp:revision>
  <dcterms:created xsi:type="dcterms:W3CDTF">2019-03-28T00:49:30Z</dcterms:created>
  <dcterms:modified xsi:type="dcterms:W3CDTF">2019-03-30T14:24:44Z</dcterms:modified>
</cp:coreProperties>
</file>