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0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B29EC-E765-4B21-A4F3-D26BE8E7C154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CA27-6B4B-4675-A11A-8B0A188F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BCA27-6B4B-4675-A11A-8B0A188FC8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2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61684-C6BD-4081-926B-E2934DD8F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6589AF-0312-4715-B5EA-2F516E2E0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AD447-A0AC-444F-9393-FCE9987B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1FC-108E-4039-A984-54337EAC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09D1D-A641-4165-B683-17EB9793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C4B3E-E291-473F-ACB2-D3D7C765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1B315-895D-41A2-BF4F-B918E667F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3CAE-1C0B-46EF-8C78-F7A89D26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C8C15-B6A1-47F6-8219-DCD5E58C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64818-1D1A-4096-8318-EA1C2C5E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980A33-F86E-4456-90E7-50ED02B2D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B5CC3-EDDE-4890-B317-456C8CC7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0AE46-8A4A-44AC-8811-06B71BCF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16DD5-BE0B-4699-A0D1-3BA6D5DE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99505-897D-4ADB-8E3D-EEFC4146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8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76F8D-6F86-421C-B09F-79B446F7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ECFF6-8F54-42D7-BC31-BEC52E10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C6665-7A3E-4277-AEF2-F709CA89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9DA8D-21B8-4B39-9923-A081CB26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0934E-8221-4BEC-9ACC-71AD7506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42133-5069-4A12-8C8F-AFC0EF02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1D262-9657-4F3E-A958-AE0A8510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44E95-A599-484B-953C-DB27D190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BBA98-8693-4269-8459-CB18421E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E290C-2699-41B4-B1AD-97B79C09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6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CB6F-ACFA-44F6-BB45-8B3DBB2A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5A088-EEE8-4A39-8AAE-296FDCFDB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7CEEF-0B53-44B2-8DB4-9C1174C96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70697-7A9D-4FD9-B6E1-FD7C36CC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2F3DD-2897-49FE-8A1E-927D9159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1709B-50E9-4E71-B556-E558E46B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1B73-7272-4CB4-8F54-5F96800F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7BA1F-A89D-4D4D-969B-DDDA2A496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F6D4C-9B73-4FC4-B63A-F2A14384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B4D17-4E91-4BA5-AEF0-439CB92F7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40676C-0896-46D2-A2A6-0B171C844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9715A-030F-43DF-9B68-B73498A8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95F872-F5CF-4946-8DFD-27584A66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264BC7-F1EE-4C3D-A543-8ED688D2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809F-07D3-46A5-A67D-DA22629A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70F20-EB13-4125-90EA-D9EB46A2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F5F5E4-7DFC-4808-BAB7-C58A4E5C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238E9-5E5C-4087-A948-D340AE04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1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9201D-C4A4-4DC3-ACE5-8FF266D4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99A32-74F2-4C8E-A4FB-8D1E550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28112-18CA-4214-9B45-4BFEE46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9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4F7B-9551-4061-9EF0-5E3B4136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44DA1-5288-41F8-81F1-118C77A2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D0607-0205-4D70-B956-E2E2C23A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4F4D5-90F2-4D8E-B3E9-889325B9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B5207-59BC-4BAE-A14D-3FC80DE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601A6-7796-4CAC-8D3E-44BE3342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128F2-0172-4533-AD05-432474E2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92815-0EEA-4029-A0C8-2655A8095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967F3-F2BB-4D47-8A9A-CA0669D54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3D767-6D87-4DD9-80F5-92765F12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91472-B6E1-46BA-89B3-4ABA2A32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39A3B-B6BD-4979-8D0C-125B794A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CFEA2-1492-480F-B3B0-1F90424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AF167-33CE-434E-9477-B5ECFB89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EB81A-3177-40AC-B3C5-822CF2A8A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6A35-878D-49CA-8163-29FDA7E6186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E33FA-E9B2-4798-B9E3-24AAD03A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77D96-075F-4EED-84B7-07D571023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B95F-B20A-4545-8CBA-5EDFFAC1A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335246-0E58-4F2A-9897-F5FDF3021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"/>
            <a:ext cx="12192000" cy="68573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8D30379-5D50-441D-82B3-605D84753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122364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今天吃什么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404FB-D2DA-4485-917D-BE5CD8CE0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256" y="4231790"/>
            <a:ext cx="3142268" cy="39990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浑水摸鱼大队</a:t>
            </a:r>
          </a:p>
        </p:txBody>
      </p:sp>
    </p:spTree>
    <p:extLst>
      <p:ext uri="{BB962C8B-B14F-4D97-AF65-F5344CB8AC3E}">
        <p14:creationId xmlns:p14="http://schemas.microsoft.com/office/powerpoint/2010/main" val="23765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25B93B-3514-44AD-807A-8D1CACD19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B7847D-B893-41D6-B18C-0958152D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8" y="270706"/>
            <a:ext cx="3232955" cy="5750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FEEAB8-1178-4C91-A483-B5436F5CC00C}"/>
              </a:ext>
            </a:extLst>
          </p:cNvPr>
          <p:cNvSpPr txBox="1"/>
          <p:nvPr/>
        </p:nvSpPr>
        <p:spPr>
          <a:xfrm>
            <a:off x="4064581" y="950429"/>
            <a:ext cx="4457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带饭：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我要帮忙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我需要帮忙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接到的订单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待配送的订单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入口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用户星级较低时不允许使用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功能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（弹窗提示多评价可以增加星级）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CE3F3B-6138-48C5-A730-AEC86D98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99" y="1112362"/>
            <a:ext cx="2877861" cy="51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8D4B17-9350-42CD-BBD3-5041C74D4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3F5BAF-23B4-436D-BAD2-3F059F6A8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8" y="605042"/>
            <a:ext cx="3175011" cy="5647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A3E594-B013-4222-BB21-AD18F85A4CE6}"/>
              </a:ext>
            </a:extLst>
          </p:cNvPr>
          <p:cNvSpPr txBox="1"/>
          <p:nvPr/>
        </p:nvSpPr>
        <p:spPr>
          <a:xfrm>
            <a:off x="4629747" y="605042"/>
            <a:ext cx="5493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我要帮忙：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展示一个类似广场的界面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界面简要展示的主要信息只包含地点与菜品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接单者可以点击查看具体信息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同时超过下单者定下的最晚送达时间来销毁无效订单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29722C-0D8E-4724-BCDC-9C7987B4C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4124" y="2976085"/>
            <a:ext cx="1845212" cy="32820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20E152-897B-4D82-B0AA-30939484FC7C}"/>
              </a:ext>
            </a:extLst>
          </p:cNvPr>
          <p:cNvSpPr txBox="1"/>
          <p:nvPr/>
        </p:nvSpPr>
        <p:spPr>
          <a:xfrm>
            <a:off x="6872140" y="3970763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我要帮忙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接单：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接单者点击广场内信息可查看的具体订单信息</a:t>
            </a:r>
          </a:p>
        </p:txBody>
      </p:sp>
    </p:spTree>
    <p:extLst>
      <p:ext uri="{BB962C8B-B14F-4D97-AF65-F5344CB8AC3E}">
        <p14:creationId xmlns:p14="http://schemas.microsoft.com/office/powerpoint/2010/main" val="33299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3D714C-ED9C-4D98-90C5-5A32F1A2D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803B86-04EB-4DBB-BC91-B7A8BDF76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87" y="548796"/>
            <a:ext cx="2568272" cy="57597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D6A35D-D817-4A58-9E32-D5AA82B44A3A}"/>
              </a:ext>
            </a:extLst>
          </p:cNvPr>
          <p:cNvSpPr txBox="1"/>
          <p:nvPr/>
        </p:nvSpPr>
        <p:spPr>
          <a:xfrm>
            <a:off x="4003521" y="1610554"/>
            <a:ext cx="78983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我需要帮忙：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地址栏有默认地址，点开可以进行更改和新增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用户填写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食堂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店名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菜名（可多选）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运费（依据所带菜品系统自动分配：如带汤水的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多个菜则需增加运费）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最晚送达时间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备注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除备注外其他均为必填项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50A34B-9DA2-4FB0-A242-A8F88DA65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4C7201-0A9F-4B4A-8E8F-884993034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5" y="358219"/>
            <a:ext cx="2671163" cy="4751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9613C9-358E-47D0-8AFE-C6584845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30" y="358219"/>
            <a:ext cx="2671163" cy="47511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089C2C-D262-4F3D-B07C-81EDFC8F7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5398" y="358219"/>
            <a:ext cx="2671163" cy="47511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3978750-9318-4553-8A00-96D8465D5292}"/>
              </a:ext>
            </a:extLst>
          </p:cNvPr>
          <p:cNvSpPr txBox="1"/>
          <p:nvPr/>
        </p:nvSpPr>
        <p:spPr>
          <a:xfrm>
            <a:off x="1564850" y="5521684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关于收货地址的填写：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包含更改和新增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需填写地址、姓名、手机</a:t>
            </a:r>
          </a:p>
        </p:txBody>
      </p:sp>
    </p:spTree>
    <p:extLst>
      <p:ext uri="{BB962C8B-B14F-4D97-AF65-F5344CB8AC3E}">
        <p14:creationId xmlns:p14="http://schemas.microsoft.com/office/powerpoint/2010/main" val="38405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07283B-9D97-4FA3-8F00-7617923B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"/>
            <a:ext cx="12192000" cy="6857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216849-A255-49F1-A1CA-2438DEDB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47" y="377072"/>
            <a:ext cx="3095157" cy="55052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3E9590-2BDF-46C2-B92D-2E3A1A79DA75}"/>
              </a:ext>
            </a:extLst>
          </p:cNvPr>
          <p:cNvSpPr txBox="1"/>
          <p:nvPr/>
        </p:nvSpPr>
        <p:spPr>
          <a:xfrm>
            <a:off x="3550651" y="1583704"/>
            <a:ext cx="3421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接到的订单：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展示历史接到的订单列表：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送单地址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送单状态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送单菜品价格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运费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送单菜品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送单时间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送单店</a:t>
            </a:r>
            <a:r>
              <a:rPr lang="en-US" altLang="zh-CN" dirty="0">
                <a:solidFill>
                  <a:schemeClr val="bg1"/>
                </a:solidFill>
              </a:rPr>
              <a:t>logo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允许接单者投诉派单者（合理投诉）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投诉时自动导入该单的派单者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接单者学号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0647B36-18AB-4B2F-9C18-8652FDF4F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27" y="552112"/>
            <a:ext cx="2413755" cy="42932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B6D0F6-5F35-4DDA-8E86-D64EB0969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68" y="2026763"/>
            <a:ext cx="2167670" cy="38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8D887B-6943-4826-840C-16DF2510C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634BF3-D3E4-45E8-A2AD-26AAA2363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022" y="274573"/>
            <a:ext cx="3190556" cy="56749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E23BB0-2BEF-430A-A2AC-58910B6FD8A9}"/>
              </a:ext>
            </a:extLst>
          </p:cNvPr>
          <p:cNvSpPr txBox="1"/>
          <p:nvPr/>
        </p:nvSpPr>
        <p:spPr>
          <a:xfrm>
            <a:off x="3691309" y="601451"/>
            <a:ext cx="34569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待配送的订单：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展示历史待配送的订单列表：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送单地址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送单状态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送单菜品价格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运费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送单菜品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送单时间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送单店</a:t>
            </a:r>
            <a:r>
              <a:rPr lang="en-US" altLang="zh-CN" dirty="0">
                <a:solidFill>
                  <a:schemeClr val="bg1"/>
                </a:solidFill>
              </a:rPr>
              <a:t>logo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允许派单者投诉接单者（合理投诉）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投诉时自动导入该单的派单者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接单者学号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已配送的订单可以填写评价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填写的有效评价越多信用星级越高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（信用星级影响用户是否能使用派单和接单）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7C1A9B-57DC-4D7D-9C62-5EA34F6E2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90" y="959783"/>
            <a:ext cx="2338769" cy="4159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3C915-96C6-4DD5-872B-464DBAAE0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46" y="2518152"/>
            <a:ext cx="2117367" cy="3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614873-E74C-4DB1-B64D-A2FD26349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5CEA2D-8E8C-4D40-94B9-78B80F46A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4" y="760899"/>
            <a:ext cx="3137623" cy="55807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0E6C97-9926-4567-BD39-E231CC776A0A}"/>
              </a:ext>
            </a:extLst>
          </p:cNvPr>
          <p:cNvSpPr txBox="1"/>
          <p:nvPr/>
        </p:nvSpPr>
        <p:spPr>
          <a:xfrm>
            <a:off x="5542961" y="2318994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反馈：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包含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申诉：解决前面可能系统误判的投诉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账号问题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建议反馈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其他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FBD3AA-DCEC-47F3-B34E-314532B7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BEF1388-E1DC-4430-8B1B-3BFB28F4E189}"/>
              </a:ext>
            </a:extLst>
          </p:cNvPr>
          <p:cNvSpPr txBox="1">
            <a:spLocks/>
          </p:cNvSpPr>
          <p:nvPr/>
        </p:nvSpPr>
        <p:spPr>
          <a:xfrm>
            <a:off x="1608841" y="1122364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演示结束，谢谢大家！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EE4BF49-A96F-4CAD-B92E-211B3B0B9A59}"/>
              </a:ext>
            </a:extLst>
          </p:cNvPr>
          <p:cNvSpPr txBox="1">
            <a:spLocks/>
          </p:cNvSpPr>
          <p:nvPr/>
        </p:nvSpPr>
        <p:spPr>
          <a:xfrm>
            <a:off x="6878425" y="4203510"/>
            <a:ext cx="3142268" cy="3999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浑水摸鱼大队</a:t>
            </a:r>
          </a:p>
        </p:txBody>
      </p:sp>
    </p:spTree>
    <p:extLst>
      <p:ext uri="{BB962C8B-B14F-4D97-AF65-F5344CB8AC3E}">
        <p14:creationId xmlns:p14="http://schemas.microsoft.com/office/powerpoint/2010/main" val="2922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BCBEA8-CF83-4771-AF99-2EA9EFEE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  <a:solidFill>
            <a:srgbClr val="E28F3C"/>
          </a:solidFill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99D7E6-7112-4E44-9E5C-E4427E6BD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5" y="168327"/>
            <a:ext cx="3320607" cy="4553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DAA262-437A-40D9-8AD4-0E6508FFE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08" y="2129102"/>
            <a:ext cx="3320608" cy="45531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18A012-50B0-4522-B9E0-3F9E963F54EA}"/>
              </a:ext>
            </a:extLst>
          </p:cNvPr>
          <p:cNvSpPr txBox="1"/>
          <p:nvPr/>
        </p:nvSpPr>
        <p:spPr>
          <a:xfrm>
            <a:off x="3833169" y="493521"/>
            <a:ext cx="6994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南邮很多学生都不知道该在食堂该吃什么，什么好吃？什么值得吃？吃什么划算？成了我们日常纠结的问题。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前段时间南邮因为食堂原因而上热搜，我们在吐槽的同时，不禁思考：南邮食堂真的没有值得一吃的东西吗？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D39544-764F-47BC-BB99-27F08D85957A}"/>
              </a:ext>
            </a:extLst>
          </p:cNvPr>
          <p:cNvSpPr txBox="1"/>
          <p:nvPr/>
        </p:nvSpPr>
        <p:spPr>
          <a:xfrm>
            <a:off x="4484348" y="2277523"/>
            <a:ext cx="3959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愿意在食堂吃是一回事，懒得去食堂又是另一回事。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那有没有人可以把食堂的饭菜像外卖一样，送到我宿舍楼下，甚至于我大寝门口呢？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哪怕让我多花一两块跑腿费，我真的太懒了</a:t>
            </a:r>
            <a:r>
              <a:rPr lang="en-US" altLang="zh-CN" dirty="0">
                <a:solidFill>
                  <a:schemeClr val="bg1"/>
                </a:solidFill>
              </a:rPr>
              <a:t>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47D5DA-4D9E-469F-90ED-2ED92068CE37}"/>
              </a:ext>
            </a:extLst>
          </p:cNvPr>
          <p:cNvSpPr txBox="1"/>
          <p:nvPr/>
        </p:nvSpPr>
        <p:spPr>
          <a:xfrm>
            <a:off x="399366" y="5364145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我也想去南邮食堂吃饭呀，可是老师一直拖堂怎么办？我不想排队怎么办？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要是可以像肯德基一样自助点餐，到时候去拿就好了！</a:t>
            </a:r>
          </a:p>
        </p:txBody>
      </p:sp>
    </p:spTree>
    <p:extLst>
      <p:ext uri="{BB962C8B-B14F-4D97-AF65-F5344CB8AC3E}">
        <p14:creationId xmlns:p14="http://schemas.microsoft.com/office/powerpoint/2010/main" val="3773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220E3C-CA99-4430-AF2B-667D4540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  <a:solidFill>
            <a:srgbClr val="E28F3C"/>
          </a:solidFill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684A43-B486-476E-85D2-9A0CD90D8C2C}"/>
              </a:ext>
            </a:extLst>
          </p:cNvPr>
          <p:cNvSpPr/>
          <p:nvPr/>
        </p:nvSpPr>
        <p:spPr>
          <a:xfrm>
            <a:off x="515173" y="3569517"/>
            <a:ext cx="820132" cy="5090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1AC925-06E6-4B1F-ABB6-51B431FB09D5}"/>
              </a:ext>
            </a:extLst>
          </p:cNvPr>
          <p:cNvSpPr/>
          <p:nvPr/>
        </p:nvSpPr>
        <p:spPr>
          <a:xfrm>
            <a:off x="3367264" y="727789"/>
            <a:ext cx="1168924" cy="4901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口味设置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646357-C89C-4B5F-9BF5-9CD2FBBBCCEF}"/>
              </a:ext>
            </a:extLst>
          </p:cNvPr>
          <p:cNvSpPr/>
          <p:nvPr/>
        </p:nvSpPr>
        <p:spPr>
          <a:xfrm>
            <a:off x="3403488" y="1788296"/>
            <a:ext cx="958357" cy="4434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一卡通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D32C85-58F2-4C67-B074-E6046C38FCD6}"/>
              </a:ext>
            </a:extLst>
          </p:cNvPr>
          <p:cNvSpPr/>
          <p:nvPr/>
        </p:nvSpPr>
        <p:spPr>
          <a:xfrm>
            <a:off x="3403436" y="3578914"/>
            <a:ext cx="1168924" cy="49019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8DC9230-B2A2-4A71-A3FE-8079263CEDC0}"/>
              </a:ext>
            </a:extLst>
          </p:cNvPr>
          <p:cNvSpPr/>
          <p:nvPr/>
        </p:nvSpPr>
        <p:spPr>
          <a:xfrm>
            <a:off x="3403436" y="2657864"/>
            <a:ext cx="820132" cy="5491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带饭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8E8E23-E54F-4EA8-A7D7-8EAEAEA7ABCE}"/>
              </a:ext>
            </a:extLst>
          </p:cNvPr>
          <p:cNvSpPr/>
          <p:nvPr/>
        </p:nvSpPr>
        <p:spPr>
          <a:xfrm>
            <a:off x="8615050" y="2667757"/>
            <a:ext cx="1315041" cy="5561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我要帮忙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915AB7-867C-447B-92B7-462BEC1CE599}"/>
              </a:ext>
            </a:extLst>
          </p:cNvPr>
          <p:cNvSpPr/>
          <p:nvPr/>
        </p:nvSpPr>
        <p:spPr>
          <a:xfrm>
            <a:off x="8574970" y="1209437"/>
            <a:ext cx="1395201" cy="605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我需要帮忙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FF4F30-30EC-4832-B58E-BA9617C07389}"/>
              </a:ext>
            </a:extLst>
          </p:cNvPr>
          <p:cNvSpPr/>
          <p:nvPr/>
        </p:nvSpPr>
        <p:spPr>
          <a:xfrm>
            <a:off x="8615050" y="4088179"/>
            <a:ext cx="1558792" cy="5561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接到的订单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FE6E93-BF82-4E1D-96B7-944D57E82A37}"/>
              </a:ext>
            </a:extLst>
          </p:cNvPr>
          <p:cNvSpPr/>
          <p:nvPr/>
        </p:nvSpPr>
        <p:spPr>
          <a:xfrm>
            <a:off x="8598483" y="5314425"/>
            <a:ext cx="1667407" cy="5065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待配送的订单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197807-D09D-4C49-9817-542E170B6E84}"/>
              </a:ext>
            </a:extLst>
          </p:cNvPr>
          <p:cNvSpPr/>
          <p:nvPr/>
        </p:nvSpPr>
        <p:spPr>
          <a:xfrm>
            <a:off x="3403436" y="6139372"/>
            <a:ext cx="1916819" cy="4901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大家都在吃什么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FF949D-EC06-481A-8D78-95D326D6A592}"/>
              </a:ext>
            </a:extLst>
          </p:cNvPr>
          <p:cNvSpPr/>
          <p:nvPr/>
        </p:nvSpPr>
        <p:spPr>
          <a:xfrm>
            <a:off x="3403449" y="4401258"/>
            <a:ext cx="1498860" cy="5491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提前订餐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A765B14-D40C-4729-971C-F7A0D704CF5C}"/>
              </a:ext>
            </a:extLst>
          </p:cNvPr>
          <p:cNvCxnSpPr>
            <a:cxnSpLocks/>
            <a:stCxn id="4" idx="2"/>
            <a:endCxn id="17" idx="1"/>
          </p:cNvCxnSpPr>
          <p:nvPr/>
        </p:nvCxnSpPr>
        <p:spPr>
          <a:xfrm rot="16200000" flipH="1">
            <a:off x="1865719" y="3138084"/>
            <a:ext cx="597250" cy="2478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B77B171-FCE2-40FD-B8CE-6E5FEBACD353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845789" y="2011871"/>
            <a:ext cx="637097" cy="247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275EE7F-7A46-4CF4-BF73-5047DB162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335305" y="3824011"/>
            <a:ext cx="2068131" cy="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F64DBEE8-8DFF-4552-89B5-ABFC48FD9529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16200000" flipH="1">
            <a:off x="1011385" y="3992417"/>
            <a:ext cx="2305905" cy="247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D790D743-B551-4AA4-BED9-7F53A4DC4226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847936" y="1050190"/>
            <a:ext cx="2596631" cy="2442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587D411E-764B-45A6-9911-E0D66132057C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1384606" y="1550636"/>
            <a:ext cx="1559515" cy="2478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D1540B0-927F-435E-B979-AB46F71AADE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223568" y="1511998"/>
            <a:ext cx="4351402" cy="1420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97C3AD22-1F88-497D-BB09-83A07F7C33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223568" y="2932420"/>
            <a:ext cx="4391482" cy="13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67928465-EBDC-4DF3-9EDD-E25A883C288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223568" y="2932420"/>
            <a:ext cx="4391482" cy="1433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E7A5E6D7-B916-4AF6-9B61-3CA5123D7D5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223568" y="2932420"/>
            <a:ext cx="4374915" cy="2635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5846191-7C34-4F0B-B438-B6D2A05ED010}"/>
              </a:ext>
            </a:extLst>
          </p:cNvPr>
          <p:cNvSpPr/>
          <p:nvPr/>
        </p:nvSpPr>
        <p:spPr>
          <a:xfrm>
            <a:off x="3367264" y="5247470"/>
            <a:ext cx="810468" cy="5561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B8EE40D-633E-44FD-91C0-92D4DF5CD994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1422753" y="3581049"/>
            <a:ext cx="1446997" cy="2442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C6156243-C1C8-445F-B5FF-F90D1950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BB5070-ECC1-45C5-917D-6836BDAA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254" y="966252"/>
            <a:ext cx="2652463" cy="529785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F84B96A-7919-4EFE-A8A7-66A3F2C6D71A}"/>
              </a:ext>
            </a:extLst>
          </p:cNvPr>
          <p:cNvSpPr txBox="1"/>
          <p:nvPr/>
        </p:nvSpPr>
        <p:spPr>
          <a:xfrm>
            <a:off x="5218792" y="1395165"/>
            <a:ext cx="5392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首页：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轮播图展示五个当前销量最多的菜品图片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依据用户口味设置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课表安排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寝室地址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常去食堂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常用餐价格给用户推荐最推荐的菜品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在下面展示这个菜品的图以及大家的评价（评价同样采取轮播形式，支持滑动）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支持用户再次进行随机抽取推荐菜品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支持用户重定义自己口味、查看历史订单列表、查看大家都在吃什么、使用提前订餐、带饭、一卡通、反馈功能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提供常见</a:t>
            </a:r>
            <a:r>
              <a:rPr lang="en-US" altLang="zh-CN" dirty="0">
                <a:solidFill>
                  <a:schemeClr val="bg1"/>
                </a:solidFill>
              </a:rPr>
              <a:t>Q&amp;&amp;A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DEC3417-B35A-4BA1-918A-C9998A4D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"/>
            <a:ext cx="12192000" cy="68573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6BD51C-A477-4840-B74C-B61AD3036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3" y="770326"/>
            <a:ext cx="2854865" cy="56183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9C996B-DEBC-48B3-91C6-61DEE6D8AAB0}"/>
              </a:ext>
            </a:extLst>
          </p:cNvPr>
          <p:cNvSpPr txBox="1"/>
          <p:nvPr/>
        </p:nvSpPr>
        <p:spPr>
          <a:xfrm>
            <a:off x="4378884" y="2274838"/>
            <a:ext cx="4520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口味设置：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取得用户酸甜苦辣、喜欢的食物、讨厌的食物等标签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允许用户自定义添加食物标签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如果是女生，可选择是否添加生理期阶段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届时系统将不再推荐辣及冰冻等食物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AA60D7-811B-4E4F-8E27-975C438FB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58" y="990602"/>
            <a:ext cx="2592371" cy="52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1FC814-5B31-41F0-8DB6-6CDAF511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108198-C6FB-4923-8297-BE4322D25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9" y="678730"/>
            <a:ext cx="3184755" cy="56646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66B647-ED94-4AB0-B618-3D6CC9C67956}"/>
              </a:ext>
            </a:extLst>
          </p:cNvPr>
          <p:cNvSpPr txBox="1"/>
          <p:nvPr/>
        </p:nvSpPr>
        <p:spPr>
          <a:xfrm>
            <a:off x="5198983" y="1498862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一卡通：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基于南邮小程序，仅保留：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校园卡充值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消费明细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校园卡挂失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展示消费水平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40559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DA09E1-56E3-49CC-BA50-40AFFE9C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B47C67-32FF-4A67-A9E5-54A599BB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7" y="642026"/>
            <a:ext cx="3243161" cy="57685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11A423-90EE-40FA-B3B6-897FC3513C3E}"/>
              </a:ext>
            </a:extLst>
          </p:cNvPr>
          <p:cNvSpPr txBox="1"/>
          <p:nvPr/>
        </p:nvSpPr>
        <p:spPr>
          <a:xfrm>
            <a:off x="4439826" y="2037193"/>
            <a:ext cx="4260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大家都在吃什么：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取得用户的性别及今天点的菜品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根据性别以肖辰旭和秦小悠的形象来反馈展示用户所食菜品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点击可以展开查看评价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A5E754-B3B7-46E9-9531-9DF182783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28" y="1123033"/>
            <a:ext cx="2851361" cy="50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12E50A-2FD4-4468-8CD1-1A667808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B27BE4-0939-4131-A04A-4D46B1D1A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3" y="113752"/>
            <a:ext cx="3429407" cy="60997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8A3B50-B0F2-404C-9AFB-EB570BB70458}"/>
              </a:ext>
            </a:extLst>
          </p:cNvPr>
          <p:cNvSpPr txBox="1"/>
          <p:nvPr/>
        </p:nvSpPr>
        <p:spPr>
          <a:xfrm>
            <a:off x="3720260" y="1191904"/>
            <a:ext cx="3562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提前订餐：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用户可在距离饭点半个小时前进行提前订餐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随后根据反馈的取餐码取餐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开放此窗口的时间仅在饭前半小时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第一节课前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（保证食物的口感且节省店家时间）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（节假日除外）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限流：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当店家接收的预定订单</a:t>
            </a:r>
            <a:r>
              <a:rPr lang="en-US" altLang="zh-CN" dirty="0">
                <a:solidFill>
                  <a:schemeClr val="bg1"/>
                </a:solidFill>
              </a:rPr>
              <a:t>&gt;=20</a:t>
            </a:r>
            <a:r>
              <a:rPr lang="zh-CN" altLang="en-US" dirty="0">
                <a:solidFill>
                  <a:schemeClr val="bg1"/>
                </a:solidFill>
              </a:rPr>
              <a:t>时，不允许再接单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0F06CC-35D2-4B66-88A8-95E8DBFB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27" y="1009208"/>
            <a:ext cx="2490636" cy="44300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E32CFA-A067-4B47-AC54-F15EA7CF9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0590" y="2083325"/>
            <a:ext cx="2437966" cy="43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C1F1FB-61DC-4219-9837-053C3921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1A08E3-CB23-4DBF-BF8D-0A437325B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221" y="657204"/>
            <a:ext cx="3116357" cy="55429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7EECDF-06EC-4132-AC12-55D45146FB64}"/>
              </a:ext>
            </a:extLst>
          </p:cNvPr>
          <p:cNvSpPr txBox="1"/>
          <p:nvPr/>
        </p:nvSpPr>
        <p:spPr>
          <a:xfrm>
            <a:off x="4608799" y="2422689"/>
            <a:ext cx="5917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历史订单：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展示使用该小程序进行的一切订单操作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当店家确认已取餐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接单者确认已送达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用户自身确认时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订单状态更改为已食用</a:t>
            </a:r>
          </a:p>
        </p:txBody>
      </p:sp>
    </p:spTree>
    <p:extLst>
      <p:ext uri="{BB962C8B-B14F-4D97-AF65-F5344CB8AC3E}">
        <p14:creationId xmlns:p14="http://schemas.microsoft.com/office/powerpoint/2010/main" val="38069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893</Words>
  <Application>Microsoft Office PowerPoint</Application>
  <PresentationFormat>宽屏</PresentationFormat>
  <Paragraphs>159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今天吃什么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今天吃什么</dc:title>
  <dc:creator>Windows 用户</dc:creator>
  <cp:lastModifiedBy>Windows 用户</cp:lastModifiedBy>
  <cp:revision>22</cp:revision>
  <dcterms:created xsi:type="dcterms:W3CDTF">2019-11-24T05:07:07Z</dcterms:created>
  <dcterms:modified xsi:type="dcterms:W3CDTF">2019-11-24T08:30:19Z</dcterms:modified>
</cp:coreProperties>
</file>