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1" r:id="rId3"/>
    <p:sldId id="266" r:id="rId4"/>
    <p:sldId id="293" r:id="rId5"/>
    <p:sldId id="288" r:id="rId6"/>
    <p:sldId id="264" r:id="rId7"/>
    <p:sldId id="268" r:id="rId8"/>
    <p:sldId id="269" r:id="rId9"/>
    <p:sldId id="276" r:id="rId10"/>
    <p:sldId id="277" r:id="rId11"/>
    <p:sldId id="278" r:id="rId12"/>
    <p:sldId id="279" r:id="rId13"/>
    <p:sldId id="270" r:id="rId14"/>
    <p:sldId id="271" r:id="rId15"/>
    <p:sldId id="280" r:id="rId16"/>
    <p:sldId id="281" r:id="rId17"/>
    <p:sldId id="282" r:id="rId18"/>
    <p:sldId id="283" r:id="rId19"/>
    <p:sldId id="289" r:id="rId20"/>
    <p:sldId id="284" r:id="rId21"/>
    <p:sldId id="287" r:id="rId22"/>
    <p:sldId id="290" r:id="rId23"/>
    <p:sldId id="291" r:id="rId24"/>
    <p:sldId id="292" r:id="rId25"/>
    <p:sldId id="29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7D0"/>
    <a:srgbClr val="FFFFFF"/>
    <a:srgbClr val="ADD0ED"/>
    <a:srgbClr val="65A7DD"/>
    <a:srgbClr val="0079B5"/>
    <a:srgbClr val="211D1E"/>
    <a:srgbClr val="D42869"/>
    <a:srgbClr val="FBFEFE"/>
    <a:srgbClr val="F7F7F7"/>
    <a:srgbClr val="412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384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787c5b42c6ba31c/Documents/stats_veli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4787c5b42c6ba31c/Documents/stats_veli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the stations </a:t>
            </a:r>
          </a:p>
          <a:p>
            <a:pPr>
              <a:defRPr/>
            </a:pPr>
            <a:r>
              <a:rPr lang="en-US"/>
              <a:t>by the number of bikes rented/returned on a single day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Histo!$B$1</c:f>
              <c:strCache>
                <c:ptCount val="1"/>
                <c:pt idx="0">
                  <c:v>Fréquence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Histo!$A$2:$A$22</c:f>
              <c:numCache>
                <c:formatCode>General</c:formatCode>
                <c:ptCount val="2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</c:numCache>
            </c:numRef>
          </c:cat>
          <c:val>
            <c:numRef>
              <c:f>Histo!$B$2:$B$22</c:f>
              <c:numCache>
                <c:formatCode>General</c:formatCode>
                <c:ptCount val="21"/>
                <c:pt idx="0">
                  <c:v>70</c:v>
                </c:pt>
                <c:pt idx="1">
                  <c:v>448</c:v>
                </c:pt>
                <c:pt idx="2">
                  <c:v>329</c:v>
                </c:pt>
                <c:pt idx="3">
                  <c:v>190</c:v>
                </c:pt>
                <c:pt idx="4">
                  <c:v>158</c:v>
                </c:pt>
                <c:pt idx="5">
                  <c:v>96</c:v>
                </c:pt>
                <c:pt idx="6">
                  <c:v>46</c:v>
                </c:pt>
                <c:pt idx="7">
                  <c:v>34</c:v>
                </c:pt>
                <c:pt idx="8">
                  <c:v>18</c:v>
                </c:pt>
                <c:pt idx="9">
                  <c:v>17</c:v>
                </c:pt>
                <c:pt idx="10">
                  <c:v>14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C-448F-AE2A-2DFB04602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471615"/>
        <c:axId val="506449983"/>
      </c:barChart>
      <c:catAx>
        <c:axId val="50647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449983"/>
        <c:crosses val="autoZero"/>
        <c:auto val="1"/>
        <c:lblAlgn val="ctr"/>
        <c:lblOffset val="100"/>
        <c:noMultiLvlLbl val="0"/>
      </c:catAx>
      <c:valAx>
        <c:axId val="50644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47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Moustache!$A$2:$A$1429</cx:f>
        <cx:lvl ptCount="1428" formatCode="Standard">
          <cx:pt idx="0">3.5</cx:pt>
          <cx:pt idx="1">2</cx:pt>
          <cx:pt idx="2">5</cx:pt>
          <cx:pt idx="3">0</cx:pt>
          <cx:pt idx="4">9</cx:pt>
          <cx:pt idx="5">3.5</cx:pt>
          <cx:pt idx="6">0</cx:pt>
          <cx:pt idx="7">0.5</cx:pt>
          <cx:pt idx="8">4</cx:pt>
          <cx:pt idx="9">2.5</cx:pt>
          <cx:pt idx="10">0.5</cx:pt>
          <cx:pt idx="11">7</cx:pt>
          <cx:pt idx="12">7</cx:pt>
          <cx:pt idx="13">2</cx:pt>
          <cx:pt idx="14">0</cx:pt>
          <cx:pt idx="15">2</cx:pt>
          <cx:pt idx="16">1</cx:pt>
          <cx:pt idx="17">1.5</cx:pt>
          <cx:pt idx="18">4.5</cx:pt>
          <cx:pt idx="19">4.5</cx:pt>
          <cx:pt idx="20">1</cx:pt>
          <cx:pt idx="21">1.5</cx:pt>
          <cx:pt idx="22">4</cx:pt>
          <cx:pt idx="23">2</cx:pt>
          <cx:pt idx="24">6</cx:pt>
          <cx:pt idx="25">0</cx:pt>
          <cx:pt idx="26">0.5</cx:pt>
          <cx:pt idx="27">1</cx:pt>
          <cx:pt idx="28">14</cx:pt>
          <cx:pt idx="29">6.5</cx:pt>
          <cx:pt idx="30">1</cx:pt>
          <cx:pt idx="31">0</cx:pt>
          <cx:pt idx="32">2.5</cx:pt>
          <cx:pt idx="33">5.5</cx:pt>
          <cx:pt idx="34">2</cx:pt>
          <cx:pt idx="35">2.5</cx:pt>
          <cx:pt idx="36">5</cx:pt>
          <cx:pt idx="37">1</cx:pt>
          <cx:pt idx="38">0</cx:pt>
          <cx:pt idx="39">5</cx:pt>
          <cx:pt idx="40">1.5</cx:pt>
          <cx:pt idx="41">1.5</cx:pt>
          <cx:pt idx="42">1</cx:pt>
          <cx:pt idx="43">0.5</cx:pt>
          <cx:pt idx="44">2</cx:pt>
          <cx:pt idx="45">3</cx:pt>
          <cx:pt idx="46">1</cx:pt>
          <cx:pt idx="47">0</cx:pt>
          <cx:pt idx="48">1</cx:pt>
          <cx:pt idx="49">1.5</cx:pt>
          <cx:pt idx="50">1.5</cx:pt>
          <cx:pt idx="51">1.5</cx:pt>
          <cx:pt idx="52">2</cx:pt>
          <cx:pt idx="53">0.5</cx:pt>
          <cx:pt idx="54">1.5</cx:pt>
          <cx:pt idx="55">2.5</cx:pt>
          <cx:pt idx="56">1</cx:pt>
          <cx:pt idx="57">2</cx:pt>
          <cx:pt idx="58">0.5</cx:pt>
          <cx:pt idx="59">1.5</cx:pt>
          <cx:pt idx="60">0</cx:pt>
          <cx:pt idx="61">2.5</cx:pt>
          <cx:pt idx="62">2</cx:pt>
          <cx:pt idx="63">7</cx:pt>
          <cx:pt idx="64">4.5</cx:pt>
          <cx:pt idx="65">5</cx:pt>
          <cx:pt idx="66">0</cx:pt>
          <cx:pt idx="67">4</cx:pt>
          <cx:pt idx="68">1.5</cx:pt>
          <cx:pt idx="69">3.5</cx:pt>
          <cx:pt idx="70">4.5</cx:pt>
          <cx:pt idx="71">1.5</cx:pt>
          <cx:pt idx="72">0</cx:pt>
          <cx:pt idx="73">17.5</cx:pt>
          <cx:pt idx="74">1</cx:pt>
          <cx:pt idx="75">3.5</cx:pt>
          <cx:pt idx="76">6</cx:pt>
          <cx:pt idx="77">2.5</cx:pt>
          <cx:pt idx="78">3.5</cx:pt>
          <cx:pt idx="79">1</cx:pt>
          <cx:pt idx="80">3</cx:pt>
          <cx:pt idx="81">0.5</cx:pt>
          <cx:pt idx="82">0.5</cx:pt>
          <cx:pt idx="83">2</cx:pt>
          <cx:pt idx="84">0</cx:pt>
          <cx:pt idx="85">3.5</cx:pt>
          <cx:pt idx="86">5.5</cx:pt>
          <cx:pt idx="87">3.5</cx:pt>
          <cx:pt idx="88">2.5</cx:pt>
          <cx:pt idx="89">1.5</cx:pt>
          <cx:pt idx="90">1</cx:pt>
          <cx:pt idx="91">3</cx:pt>
          <cx:pt idx="92">5</cx:pt>
          <cx:pt idx="93">7</cx:pt>
          <cx:pt idx="94">3.5</cx:pt>
          <cx:pt idx="95">3</cx:pt>
          <cx:pt idx="96">3</cx:pt>
          <cx:pt idx="97">1.5</cx:pt>
          <cx:pt idx="98">5.5</cx:pt>
          <cx:pt idx="99">5</cx:pt>
          <cx:pt idx="100">3.5</cx:pt>
          <cx:pt idx="101">7</cx:pt>
          <cx:pt idx="102">0.5</cx:pt>
          <cx:pt idx="103">8.5</cx:pt>
          <cx:pt idx="104">1.5</cx:pt>
          <cx:pt idx="105">7</cx:pt>
          <cx:pt idx="106">14</cx:pt>
          <cx:pt idx="107">0</cx:pt>
          <cx:pt idx="108">2.5</cx:pt>
          <cx:pt idx="109">0</cx:pt>
          <cx:pt idx="110">7</cx:pt>
          <cx:pt idx="111">5</cx:pt>
          <cx:pt idx="112">1.5</cx:pt>
          <cx:pt idx="113">0.5</cx:pt>
          <cx:pt idx="114">3.5</cx:pt>
          <cx:pt idx="115">5</cx:pt>
          <cx:pt idx="116">7</cx:pt>
          <cx:pt idx="117">3</cx:pt>
          <cx:pt idx="118">4.5</cx:pt>
          <cx:pt idx="119">0</cx:pt>
          <cx:pt idx="120">1.5</cx:pt>
          <cx:pt idx="121">1.5</cx:pt>
          <cx:pt idx="122">2.5</cx:pt>
          <cx:pt idx="123">3.5</cx:pt>
          <cx:pt idx="124">3.5</cx:pt>
          <cx:pt idx="125">3</cx:pt>
          <cx:pt idx="126">2</cx:pt>
          <cx:pt idx="127">0.5</cx:pt>
          <cx:pt idx="128">7</cx:pt>
          <cx:pt idx="129">2.5</cx:pt>
          <cx:pt idx="130">2</cx:pt>
          <cx:pt idx="131">1.5</cx:pt>
          <cx:pt idx="132">5.5</cx:pt>
          <cx:pt idx="133">7</cx:pt>
          <cx:pt idx="134">2.5</cx:pt>
          <cx:pt idx="135">0</cx:pt>
          <cx:pt idx="136">4</cx:pt>
          <cx:pt idx="137">1.5</cx:pt>
          <cx:pt idx="138">3.5</cx:pt>
          <cx:pt idx="139">5.5</cx:pt>
          <cx:pt idx="140">9.5</cx:pt>
          <cx:pt idx="141">0.5</cx:pt>
          <cx:pt idx="142">3</cx:pt>
          <cx:pt idx="143">1.5</cx:pt>
          <cx:pt idx="144">2.5</cx:pt>
          <cx:pt idx="145">7.5</cx:pt>
          <cx:pt idx="146">1.5</cx:pt>
          <cx:pt idx="147">0.5</cx:pt>
          <cx:pt idx="148">1.5</cx:pt>
          <cx:pt idx="149">3.5</cx:pt>
          <cx:pt idx="150">0</cx:pt>
          <cx:pt idx="151">0.5</cx:pt>
          <cx:pt idx="152">2.5</cx:pt>
          <cx:pt idx="153">2</cx:pt>
          <cx:pt idx="154">0</cx:pt>
          <cx:pt idx="155">2.5</cx:pt>
          <cx:pt idx="156">0</cx:pt>
          <cx:pt idx="157">1.5</cx:pt>
          <cx:pt idx="158">2</cx:pt>
          <cx:pt idx="159">0</cx:pt>
          <cx:pt idx="160">1.5</cx:pt>
          <cx:pt idx="161">4</cx:pt>
          <cx:pt idx="162">3.5</cx:pt>
          <cx:pt idx="163">2</cx:pt>
          <cx:pt idx="164">0</cx:pt>
          <cx:pt idx="165">2</cx:pt>
          <cx:pt idx="166">1</cx:pt>
          <cx:pt idx="167">5.5</cx:pt>
          <cx:pt idx="168">0</cx:pt>
          <cx:pt idx="169">1.5</cx:pt>
          <cx:pt idx="170">1.5</cx:pt>
          <cx:pt idx="171">3</cx:pt>
          <cx:pt idx="172">3</cx:pt>
          <cx:pt idx="173">0.5</cx:pt>
          <cx:pt idx="174">1</cx:pt>
          <cx:pt idx="175">3</cx:pt>
          <cx:pt idx="176">2.5</cx:pt>
          <cx:pt idx="177">0.5</cx:pt>
          <cx:pt idx="178">1.5</cx:pt>
          <cx:pt idx="179">1.5</cx:pt>
          <cx:pt idx="180">0.5</cx:pt>
          <cx:pt idx="181">2.5</cx:pt>
          <cx:pt idx="182">0</cx:pt>
          <cx:pt idx="183">1</cx:pt>
          <cx:pt idx="184">2</cx:pt>
          <cx:pt idx="185">0</cx:pt>
          <cx:pt idx="186">0</cx:pt>
          <cx:pt idx="187">5</cx:pt>
          <cx:pt idx="188">0</cx:pt>
          <cx:pt idx="189">0.5</cx:pt>
          <cx:pt idx="190">0</cx:pt>
          <cx:pt idx="191">0.5</cx:pt>
          <cx:pt idx="192">2</cx:pt>
          <cx:pt idx="193">1</cx:pt>
          <cx:pt idx="194">13</cx:pt>
          <cx:pt idx="195">0</cx:pt>
          <cx:pt idx="196">0.5</cx:pt>
          <cx:pt idx="197">1</cx:pt>
          <cx:pt idx="198">0</cx:pt>
          <cx:pt idx="199">1</cx:pt>
          <cx:pt idx="200">5</cx:pt>
          <cx:pt idx="201">0</cx:pt>
          <cx:pt idx="202">0</cx:pt>
          <cx:pt idx="203">0</cx:pt>
          <cx:pt idx="204">0.5</cx:pt>
          <cx:pt idx="205">0.5</cx:pt>
          <cx:pt idx="206">0.5</cx:pt>
          <cx:pt idx="207">0.5</cx:pt>
          <cx:pt idx="208">0</cx:pt>
          <cx:pt idx="209">3</cx:pt>
          <cx:pt idx="210">2</cx:pt>
          <cx:pt idx="211">0.5</cx:pt>
          <cx:pt idx="212">5</cx:pt>
          <cx:pt idx="213">1.5</cx:pt>
          <cx:pt idx="214">1</cx:pt>
          <cx:pt idx="215">0</cx:pt>
          <cx:pt idx="216">2</cx:pt>
          <cx:pt idx="217">2</cx:pt>
          <cx:pt idx="218">3</cx:pt>
          <cx:pt idx="219">2.5</cx:pt>
          <cx:pt idx="220">0.5</cx:pt>
          <cx:pt idx="221">0.5</cx:pt>
          <cx:pt idx="222">2</cx:pt>
          <cx:pt idx="223">4</cx:pt>
          <cx:pt idx="224">2.5</cx:pt>
          <cx:pt idx="225">2.5</cx:pt>
          <cx:pt idx="226">1.5</cx:pt>
          <cx:pt idx="227">0.5</cx:pt>
          <cx:pt idx="228">0</cx:pt>
          <cx:pt idx="229">0</cx:pt>
          <cx:pt idx="230">0.5</cx:pt>
          <cx:pt idx="231">2</cx:pt>
          <cx:pt idx="232">0.5</cx:pt>
          <cx:pt idx="233">0.5</cx:pt>
          <cx:pt idx="234">0.5</cx:pt>
          <cx:pt idx="235">0.5</cx:pt>
          <cx:pt idx="236">1.5</cx:pt>
          <cx:pt idx="237">0.5</cx:pt>
          <cx:pt idx="238">0.5</cx:pt>
          <cx:pt idx="239">0.5</cx:pt>
          <cx:pt idx="240">1.5</cx:pt>
          <cx:pt idx="241">4</cx:pt>
          <cx:pt idx="242">1</cx:pt>
          <cx:pt idx="243">0.5</cx:pt>
          <cx:pt idx="244">1.5</cx:pt>
          <cx:pt idx="245">0</cx:pt>
          <cx:pt idx="246">1.5</cx:pt>
          <cx:pt idx="247">0</cx:pt>
          <cx:pt idx="248">2</cx:pt>
          <cx:pt idx="249">2.5</cx:pt>
          <cx:pt idx="250">4.5</cx:pt>
          <cx:pt idx="251">2</cx:pt>
          <cx:pt idx="252">0</cx:pt>
          <cx:pt idx="253">0</cx:pt>
          <cx:pt idx="254">0.5</cx:pt>
          <cx:pt idx="255">2.5</cx:pt>
          <cx:pt idx="256">1.5</cx:pt>
          <cx:pt idx="257">0</cx:pt>
          <cx:pt idx="258">0.5</cx:pt>
          <cx:pt idx="259">1</cx:pt>
          <cx:pt idx="260">2</cx:pt>
          <cx:pt idx="261">0.5</cx:pt>
          <cx:pt idx="262">0.5</cx:pt>
          <cx:pt idx="263">1.5</cx:pt>
          <cx:pt idx="264">1</cx:pt>
          <cx:pt idx="265">1.5</cx:pt>
          <cx:pt idx="266">0.5</cx:pt>
          <cx:pt idx="267">7.5</cx:pt>
          <cx:pt idx="268">6.5</cx:pt>
          <cx:pt idx="269">0</cx:pt>
          <cx:pt idx="270">4.5</cx:pt>
          <cx:pt idx="271">1.5</cx:pt>
          <cx:pt idx="272">1</cx:pt>
          <cx:pt idx="273">3</cx:pt>
          <cx:pt idx="274">0</cx:pt>
          <cx:pt idx="275">0.5</cx:pt>
          <cx:pt idx="276">0</cx:pt>
          <cx:pt idx="277">1.5</cx:pt>
          <cx:pt idx="278">1.5</cx:pt>
          <cx:pt idx="279">0</cx:pt>
          <cx:pt idx="280">2</cx:pt>
          <cx:pt idx="281">2</cx:pt>
          <cx:pt idx="282">1</cx:pt>
          <cx:pt idx="283">3</cx:pt>
          <cx:pt idx="284">0.5</cx:pt>
          <cx:pt idx="285">0.5</cx:pt>
          <cx:pt idx="286">4</cx:pt>
          <cx:pt idx="287">2.5</cx:pt>
          <cx:pt idx="288">3.5</cx:pt>
          <cx:pt idx="289">2.5</cx:pt>
          <cx:pt idx="290">0</cx:pt>
          <cx:pt idx="291">1.5</cx:pt>
          <cx:pt idx="292">1</cx:pt>
          <cx:pt idx="293">0</cx:pt>
          <cx:pt idx="294">1</cx:pt>
          <cx:pt idx="295">2.5</cx:pt>
          <cx:pt idx="296">2.5</cx:pt>
          <cx:pt idx="297">1.5</cx:pt>
          <cx:pt idx="298">0</cx:pt>
          <cx:pt idx="299">1</cx:pt>
          <cx:pt idx="300">2.5</cx:pt>
          <cx:pt idx="301">0</cx:pt>
          <cx:pt idx="302">0.5</cx:pt>
          <cx:pt idx="303">2.5</cx:pt>
          <cx:pt idx="304">4</cx:pt>
          <cx:pt idx="305">0.5</cx:pt>
          <cx:pt idx="306">1</cx:pt>
          <cx:pt idx="307">0</cx:pt>
          <cx:pt idx="308">1.5</cx:pt>
          <cx:pt idx="309">0.5</cx:pt>
          <cx:pt idx="310">1</cx:pt>
          <cx:pt idx="311">0</cx:pt>
          <cx:pt idx="312">0</cx:pt>
          <cx:pt idx="313">0</cx:pt>
          <cx:pt idx="314">0.5</cx:pt>
          <cx:pt idx="315">0</cx:pt>
          <cx:pt idx="316">0.5</cx:pt>
          <cx:pt idx="317">0</cx:pt>
          <cx:pt idx="318">7.5</cx:pt>
          <cx:pt idx="319">1</cx:pt>
          <cx:pt idx="320">1</cx:pt>
          <cx:pt idx="321">1.5</cx:pt>
          <cx:pt idx="322">1</cx:pt>
          <cx:pt idx="323">0</cx:pt>
          <cx:pt idx="324">0.5</cx:pt>
          <cx:pt idx="325">1</cx:pt>
          <cx:pt idx="326">0.5</cx:pt>
          <cx:pt idx="327">0</cx:pt>
          <cx:pt idx="328">4</cx:pt>
          <cx:pt idx="329">1</cx:pt>
          <cx:pt idx="330">4</cx:pt>
          <cx:pt idx="331">0.5</cx:pt>
          <cx:pt idx="332">5.5</cx:pt>
          <cx:pt idx="333">1</cx:pt>
          <cx:pt idx="334">0</cx:pt>
          <cx:pt idx="335">2</cx:pt>
          <cx:pt idx="336">5.5</cx:pt>
          <cx:pt idx="337">3</cx:pt>
          <cx:pt idx="338">0</cx:pt>
          <cx:pt idx="339">2.5</cx:pt>
          <cx:pt idx="340">4</cx:pt>
          <cx:pt idx="341">0.5</cx:pt>
          <cx:pt idx="342">3</cx:pt>
          <cx:pt idx="343">1.5</cx:pt>
          <cx:pt idx="344">1</cx:pt>
          <cx:pt idx="345">0</cx:pt>
          <cx:pt idx="346">1</cx:pt>
          <cx:pt idx="347">1.5</cx:pt>
          <cx:pt idx="348">1</cx:pt>
          <cx:pt idx="349">0</cx:pt>
          <cx:pt idx="350">1</cx:pt>
          <cx:pt idx="351">0</cx:pt>
          <cx:pt idx="352">4.5</cx:pt>
          <cx:pt idx="353">0</cx:pt>
          <cx:pt idx="354">0</cx:pt>
          <cx:pt idx="355">0</cx:pt>
          <cx:pt idx="356">4</cx:pt>
          <cx:pt idx="357">2.5</cx:pt>
          <cx:pt idx="358">0</cx:pt>
          <cx:pt idx="359">0</cx:pt>
          <cx:pt idx="360">1</cx:pt>
          <cx:pt idx="361">1</cx:pt>
          <cx:pt idx="362">0</cx:pt>
          <cx:pt idx="363">6</cx:pt>
          <cx:pt idx="364">0</cx:pt>
          <cx:pt idx="365">4.5</cx:pt>
          <cx:pt idx="366">0</cx:pt>
          <cx:pt idx="367">0</cx:pt>
          <cx:pt idx="368">1.5</cx:pt>
          <cx:pt idx="369">0</cx:pt>
          <cx:pt idx="370">0</cx:pt>
          <cx:pt idx="371">0.5</cx:pt>
          <cx:pt idx="372">1</cx:pt>
          <cx:pt idx="373">2.5</cx:pt>
          <cx:pt idx="374">0</cx:pt>
          <cx:pt idx="375">5</cx:pt>
          <cx:pt idx="376">0.5</cx:pt>
          <cx:pt idx="377">0.5</cx:pt>
          <cx:pt idx="378">1</cx:pt>
          <cx:pt idx="379">1</cx:pt>
          <cx:pt idx="380">0</cx:pt>
          <cx:pt idx="381">2.5</cx:pt>
          <cx:pt idx="382">0</cx:pt>
          <cx:pt idx="383">0.5</cx:pt>
          <cx:pt idx="384">0</cx:pt>
          <cx:pt idx="385">0</cx:pt>
          <cx:pt idx="386">1</cx:pt>
          <cx:pt idx="387">1.5</cx:pt>
          <cx:pt idx="388">1</cx:pt>
          <cx:pt idx="389">0</cx:pt>
          <cx:pt idx="390">2</cx:pt>
          <cx:pt idx="391">0</cx:pt>
          <cx:pt idx="392">0</cx:pt>
          <cx:pt idx="393">7.5</cx:pt>
          <cx:pt idx="394">0</cx:pt>
          <cx:pt idx="395">0</cx:pt>
          <cx:pt idx="396">0</cx:pt>
          <cx:pt idx="397">0.5</cx:pt>
          <cx:pt idx="398">1.5</cx:pt>
          <cx:pt idx="399">0.5</cx:pt>
          <cx:pt idx="400">0.5</cx:pt>
          <cx:pt idx="401">1</cx:pt>
          <cx:pt idx="402">0</cx:pt>
          <cx:pt idx="403">0.5</cx:pt>
          <cx:pt idx="404">0.5</cx:pt>
          <cx:pt idx="405">0</cx:pt>
          <cx:pt idx="406">0</cx:pt>
          <cx:pt idx="407">0</cx:pt>
          <cx:pt idx="408">3</cx:pt>
          <cx:pt idx="409">2</cx:pt>
          <cx:pt idx="410">0.5</cx:pt>
          <cx:pt idx="411">1</cx:pt>
          <cx:pt idx="412">1</cx:pt>
          <cx:pt idx="413">1</cx:pt>
          <cx:pt idx="414">0.5</cx:pt>
          <cx:pt idx="415">1.5</cx:pt>
          <cx:pt idx="416">1</cx:pt>
          <cx:pt idx="417">1.5</cx:pt>
          <cx:pt idx="418">0.5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2</cx:pt>
          <cx:pt idx="427">0.5</cx:pt>
          <cx:pt idx="428">0</cx:pt>
          <cx:pt idx="429">1</cx:pt>
          <cx:pt idx="430">0.5</cx:pt>
          <cx:pt idx="431">0</cx:pt>
          <cx:pt idx="432">0</cx:pt>
          <cx:pt idx="433">2</cx:pt>
          <cx:pt idx="434">0.5</cx:pt>
          <cx:pt idx="435">0</cx:pt>
          <cx:pt idx="436">0.5</cx:pt>
          <cx:pt idx="437">0</cx:pt>
          <cx:pt idx="438">0.5</cx:pt>
          <cx:pt idx="439">0</cx:pt>
          <cx:pt idx="440">1</cx:pt>
          <cx:pt idx="441">0</cx:pt>
          <cx:pt idx="442">0</cx:pt>
          <cx:pt idx="443">0.5</cx:pt>
          <cx:pt idx="444">0</cx:pt>
          <cx:pt idx="445">1</cx:pt>
          <cx:pt idx="446">1.5</cx:pt>
          <cx:pt idx="447">0</cx:pt>
          <cx:pt idx="448">3</cx:pt>
          <cx:pt idx="449">0</cx:pt>
          <cx:pt idx="450">0</cx:pt>
          <cx:pt idx="451">0</cx:pt>
          <cx:pt idx="452">1.5</cx:pt>
          <cx:pt idx="453">0</cx:pt>
          <cx:pt idx="454">0</cx:pt>
          <cx:pt idx="455">0</cx:pt>
          <cx:pt idx="456">1.5</cx:pt>
          <cx:pt idx="457">0</cx:pt>
          <cx:pt idx="458">2</cx:pt>
          <cx:pt idx="459">0.5</cx:pt>
          <cx:pt idx="460">1</cx:pt>
          <cx:pt idx="461">0</cx:pt>
          <cx:pt idx="462">0</cx:pt>
          <cx:pt idx="463">0</cx:pt>
          <cx:pt idx="464">1.5</cx:pt>
          <cx:pt idx="465">0</cx:pt>
          <cx:pt idx="466">0</cx:pt>
          <cx:pt idx="467">1.5</cx:pt>
          <cx:pt idx="468">0</cx:pt>
          <cx:pt idx="469">0</cx:pt>
          <cx:pt idx="470">0</cx:pt>
          <cx:pt idx="471">0.5</cx:pt>
          <cx:pt idx="472">0.5</cx:pt>
          <cx:pt idx="473">0.5</cx:pt>
          <cx:pt idx="474">0</cx:pt>
          <cx:pt idx="475">0</cx:pt>
          <cx:pt idx="476">0</cx:pt>
          <cx:pt idx="477">0</cx:pt>
          <cx:pt idx="478">0</cx:pt>
          <cx:pt idx="479">0</cx:pt>
          <cx:pt idx="480">1.5</cx:pt>
          <cx:pt idx="481">0</cx:pt>
          <cx:pt idx="482">0</cx:pt>
          <cx:pt idx="483">0</cx:pt>
          <cx:pt idx="484">0.5</cx:pt>
          <cx:pt idx="485">6</cx:pt>
          <cx:pt idx="486">4.5</cx:pt>
          <cx:pt idx="487">2</cx:pt>
          <cx:pt idx="488">1</cx:pt>
          <cx:pt idx="489">0</cx:pt>
          <cx:pt idx="490">1</cx:pt>
          <cx:pt idx="491">0</cx:pt>
          <cx:pt idx="492">0.5</cx:pt>
          <cx:pt idx="493">3.5</cx:pt>
          <cx:pt idx="494">0.5</cx:pt>
          <cx:pt idx="495">2</cx:pt>
          <cx:pt idx="496">0.5</cx:pt>
          <cx:pt idx="497">1</cx:pt>
          <cx:pt idx="498">0</cx:pt>
          <cx:pt idx="499">0</cx:pt>
          <cx:pt idx="500">0</cx:pt>
          <cx:pt idx="501">1</cx:pt>
          <cx:pt idx="502">0</cx:pt>
          <cx:pt idx="503">0</cx:pt>
          <cx:pt idx="504">0.5</cx:pt>
          <cx:pt idx="505">2.5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2.5</cx:pt>
          <cx:pt idx="516">0.5</cx:pt>
          <cx:pt idx="517">1</cx:pt>
          <cx:pt idx="518">0</cx:pt>
          <cx:pt idx="519">0</cx:pt>
          <cx:pt idx="520">0</cx:pt>
          <cx:pt idx="521">3</cx:pt>
          <cx:pt idx="522">0</cx:pt>
          <cx:pt idx="523">1.5</cx:pt>
          <cx:pt idx="524">0</cx:pt>
          <cx:pt idx="525">0</cx:pt>
          <cx:pt idx="526">0</cx:pt>
          <cx:pt idx="527">0</cx:pt>
          <cx:pt idx="528">0</cx:pt>
          <cx:pt idx="529">1.5</cx:pt>
          <cx:pt idx="530">0</cx:pt>
          <cx:pt idx="531">0.5</cx:pt>
          <cx:pt idx="532">1</cx:pt>
          <cx:pt idx="533">1</cx:pt>
          <cx:pt idx="534">0.5</cx:pt>
          <cx:pt idx="535">0</cx:pt>
          <cx:pt idx="536">0</cx:pt>
          <cx:pt idx="537">0</cx:pt>
          <cx:pt idx="538">0.5</cx:pt>
          <cx:pt idx="539">1</cx:pt>
          <cx:pt idx="540">1</cx:pt>
          <cx:pt idx="541">0</cx:pt>
          <cx:pt idx="542">0</cx:pt>
          <cx:pt idx="543">0.5</cx:pt>
          <cx:pt idx="544">0</cx:pt>
          <cx:pt idx="545">0</cx:pt>
          <cx:pt idx="546">0</cx:pt>
          <cx:pt idx="547">0</cx:pt>
          <cx:pt idx="548">1.5</cx:pt>
          <cx:pt idx="549">2</cx:pt>
          <cx:pt idx="550">1.5</cx:pt>
          <cx:pt idx="551">1.5</cx:pt>
          <cx:pt idx="552">2.5</cx:pt>
          <cx:pt idx="553">1</cx:pt>
          <cx:pt idx="554">1</cx:pt>
          <cx:pt idx="555">4</cx:pt>
          <cx:pt idx="556">5.5</cx:pt>
          <cx:pt idx="557">2</cx:pt>
          <cx:pt idx="558">0.5</cx:pt>
          <cx:pt idx="559">3</cx:pt>
          <cx:pt idx="560">1</cx:pt>
          <cx:pt idx="561">0</cx:pt>
          <cx:pt idx="562">2</cx:pt>
          <cx:pt idx="563">1</cx:pt>
          <cx:pt idx="564">2.5</cx:pt>
          <cx:pt idx="565">2</cx:pt>
          <cx:pt idx="566">2.5</cx:pt>
          <cx:pt idx="567">3</cx:pt>
          <cx:pt idx="568">2</cx:pt>
          <cx:pt idx="569">1.5</cx:pt>
          <cx:pt idx="570">0.5</cx:pt>
          <cx:pt idx="571">1.5</cx:pt>
          <cx:pt idx="572">1</cx:pt>
          <cx:pt idx="573">3</cx:pt>
          <cx:pt idx="574">2.5</cx:pt>
          <cx:pt idx="575">1.5</cx:pt>
          <cx:pt idx="576">2</cx:pt>
          <cx:pt idx="577">1</cx:pt>
          <cx:pt idx="578">0</cx:pt>
          <cx:pt idx="579">0</cx:pt>
          <cx:pt idx="580">7</cx:pt>
          <cx:pt idx="581">1.5</cx:pt>
          <cx:pt idx="582">3</cx:pt>
          <cx:pt idx="583">6</cx:pt>
          <cx:pt idx="584">2.5</cx:pt>
          <cx:pt idx="585">4</cx:pt>
          <cx:pt idx="586">2.5</cx:pt>
          <cx:pt idx="587">2</cx:pt>
          <cx:pt idx="588">2.5</cx:pt>
          <cx:pt idx="589">1.5</cx:pt>
          <cx:pt idx="590">1</cx:pt>
          <cx:pt idx="591">0.5</cx:pt>
          <cx:pt idx="592">3.5</cx:pt>
          <cx:pt idx="593">4</cx:pt>
          <cx:pt idx="594">0.5</cx:pt>
          <cx:pt idx="595">0</cx:pt>
          <cx:pt idx="596">0</cx:pt>
          <cx:pt idx="597">1</cx:pt>
          <cx:pt idx="598">0.5</cx:pt>
          <cx:pt idx="599">0</cx:pt>
          <cx:pt idx="600">2</cx:pt>
          <cx:pt idx="601">1.5</cx:pt>
          <cx:pt idx="602">0</cx:pt>
          <cx:pt idx="603">1.5</cx:pt>
          <cx:pt idx="604">1.5</cx:pt>
          <cx:pt idx="605">3</cx:pt>
          <cx:pt idx="606">0.5</cx:pt>
          <cx:pt idx="607">0</cx:pt>
          <cx:pt idx="608">2.5</cx:pt>
          <cx:pt idx="609">1</cx:pt>
          <cx:pt idx="610">1</cx:pt>
          <cx:pt idx="611">2.5</cx:pt>
          <cx:pt idx="612">4.5</cx:pt>
          <cx:pt idx="613">3</cx:pt>
          <cx:pt idx="614">2</cx:pt>
          <cx:pt idx="615">1.5</cx:pt>
          <cx:pt idx="616">1</cx:pt>
          <cx:pt idx="617">12.5</cx:pt>
          <cx:pt idx="618">0.5</cx:pt>
          <cx:pt idx="619">0.5</cx:pt>
          <cx:pt idx="620">4</cx:pt>
          <cx:pt idx="621">2.5</cx:pt>
          <cx:pt idx="622">3</cx:pt>
          <cx:pt idx="623">0.5</cx:pt>
          <cx:pt idx="624">0</cx:pt>
          <cx:pt idx="625">3.5</cx:pt>
          <cx:pt idx="626">3</cx:pt>
          <cx:pt idx="627">1.5</cx:pt>
          <cx:pt idx="628">0.5</cx:pt>
          <cx:pt idx="629">0</cx:pt>
          <cx:pt idx="630">1.5</cx:pt>
          <cx:pt idx="631">0</cx:pt>
          <cx:pt idx="632">0</cx:pt>
          <cx:pt idx="633">1.5</cx:pt>
          <cx:pt idx="634">1.5</cx:pt>
          <cx:pt idx="635">2.5</cx:pt>
          <cx:pt idx="636">6.5</cx:pt>
          <cx:pt idx="637">0</cx:pt>
          <cx:pt idx="638">0</cx:pt>
          <cx:pt idx="639">0.5</cx:pt>
          <cx:pt idx="640">1</cx:pt>
          <cx:pt idx="641">2</cx:pt>
          <cx:pt idx="642">0</cx:pt>
          <cx:pt idx="643">1.5</cx:pt>
          <cx:pt idx="644">1</cx:pt>
          <cx:pt idx="645">1</cx:pt>
          <cx:pt idx="646">1.5</cx:pt>
          <cx:pt idx="647">0</cx:pt>
          <cx:pt idx="648">9</cx:pt>
          <cx:pt idx="649">0.5</cx:pt>
          <cx:pt idx="650">2.5</cx:pt>
          <cx:pt idx="651">1</cx:pt>
          <cx:pt idx="652">0.5</cx:pt>
          <cx:pt idx="653">0.5</cx:pt>
          <cx:pt idx="654">0.5</cx:pt>
          <cx:pt idx="655">3</cx:pt>
          <cx:pt idx="656">0</cx:pt>
          <cx:pt idx="657">0</cx:pt>
          <cx:pt idx="658">0</cx:pt>
          <cx:pt idx="659">2</cx:pt>
          <cx:pt idx="660">3</cx:pt>
          <cx:pt idx="661">1.5</cx:pt>
          <cx:pt idx="662">0</cx:pt>
          <cx:pt idx="663">1.5</cx:pt>
          <cx:pt idx="664">0.5</cx:pt>
          <cx:pt idx="665">4.5</cx:pt>
          <cx:pt idx="666">0.5</cx:pt>
          <cx:pt idx="667">3.5</cx:pt>
          <cx:pt idx="668">0</cx:pt>
          <cx:pt idx="669">2.5</cx:pt>
          <cx:pt idx="670">0</cx:pt>
          <cx:pt idx="671">0</cx:pt>
          <cx:pt idx="672">1</cx:pt>
          <cx:pt idx="673">0.5</cx:pt>
          <cx:pt idx="674">1</cx:pt>
          <cx:pt idx="675">0.5</cx:pt>
          <cx:pt idx="676">0</cx:pt>
          <cx:pt idx="677">0.5</cx:pt>
          <cx:pt idx="678">0</cx:pt>
          <cx:pt idx="679">3</cx:pt>
          <cx:pt idx="680">1.5</cx:pt>
          <cx:pt idx="681">1</cx:pt>
          <cx:pt idx="682">3.5</cx:pt>
          <cx:pt idx="683">1.5</cx:pt>
          <cx:pt idx="684">2.5</cx:pt>
          <cx:pt idx="685">0</cx:pt>
          <cx:pt idx="686">1.5</cx:pt>
          <cx:pt idx="687">0.5</cx:pt>
          <cx:pt idx="688">2.5</cx:pt>
          <cx:pt idx="689">1</cx:pt>
          <cx:pt idx="690">2</cx:pt>
          <cx:pt idx="691">0</cx:pt>
          <cx:pt idx="692">1</cx:pt>
          <cx:pt idx="693">1.5</cx:pt>
          <cx:pt idx="694">3</cx:pt>
          <cx:pt idx="695">0.5</cx:pt>
          <cx:pt idx="696">0.5</cx:pt>
          <cx:pt idx="697">2.5</cx:pt>
          <cx:pt idx="698">1.5</cx:pt>
          <cx:pt idx="699">0</cx:pt>
          <cx:pt idx="700">0</cx:pt>
          <cx:pt idx="701">4</cx:pt>
          <cx:pt idx="702">4.5</cx:pt>
          <cx:pt idx="703">1.5</cx:pt>
          <cx:pt idx="704">3</cx:pt>
          <cx:pt idx="705">4</cx:pt>
          <cx:pt idx="706">0</cx:pt>
          <cx:pt idx="707">0</cx:pt>
          <cx:pt idx="708">1</cx:pt>
          <cx:pt idx="709">4.5</cx:pt>
          <cx:pt idx="710">0.5</cx:pt>
          <cx:pt idx="711">1</cx:pt>
          <cx:pt idx="712">1.5</cx:pt>
          <cx:pt idx="713">4.5</cx:pt>
          <cx:pt idx="714">1</cx:pt>
          <cx:pt idx="715">0.5</cx:pt>
          <cx:pt idx="716">4</cx:pt>
          <cx:pt idx="717">0.5</cx:pt>
          <cx:pt idx="718">2</cx:pt>
          <cx:pt idx="719">1</cx:pt>
          <cx:pt idx="720">0</cx:pt>
          <cx:pt idx="721">0</cx:pt>
          <cx:pt idx="722">2</cx:pt>
          <cx:pt idx="723">0</cx:pt>
          <cx:pt idx="724">0</cx:pt>
          <cx:pt idx="725">0</cx:pt>
          <cx:pt idx="726">0</cx:pt>
          <cx:pt idx="727">0.5</cx:pt>
          <cx:pt idx="728">0</cx:pt>
          <cx:pt idx="729">1</cx:pt>
          <cx:pt idx="730">3.5</cx:pt>
          <cx:pt idx="731">0.5</cx:pt>
          <cx:pt idx="732">0.5</cx:pt>
          <cx:pt idx="733">0</cx:pt>
          <cx:pt idx="734">0.5</cx:pt>
          <cx:pt idx="735">0.5</cx:pt>
          <cx:pt idx="736">0.5</cx:pt>
          <cx:pt idx="737">1.5</cx:pt>
          <cx:pt idx="738">0</cx:pt>
          <cx:pt idx="739">0</cx:pt>
          <cx:pt idx="740">1.5</cx:pt>
          <cx:pt idx="741">1</cx:pt>
          <cx:pt idx="742">0.5</cx:pt>
          <cx:pt idx="743">0</cx:pt>
          <cx:pt idx="744">1.5</cx:pt>
          <cx:pt idx="745">1</cx:pt>
          <cx:pt idx="746">2</cx:pt>
          <cx:pt idx="747">0.5</cx:pt>
          <cx:pt idx="748">2</cx:pt>
          <cx:pt idx="749">0.5</cx:pt>
          <cx:pt idx="750">1.5</cx:pt>
          <cx:pt idx="751">4</cx:pt>
          <cx:pt idx="752">0.5</cx:pt>
          <cx:pt idx="753">2.5</cx:pt>
          <cx:pt idx="754">0</cx:pt>
          <cx:pt idx="755">0.5</cx:pt>
          <cx:pt idx="756">0</cx:pt>
          <cx:pt idx="757">0</cx:pt>
          <cx:pt idx="758">0</cx:pt>
          <cx:pt idx="759">0</cx:pt>
          <cx:pt idx="760">0</cx:pt>
          <cx:pt idx="761">0</cx:pt>
          <cx:pt idx="762">1</cx:pt>
          <cx:pt idx="763">0</cx:pt>
          <cx:pt idx="764">0</cx:pt>
          <cx:pt idx="765">0</cx:pt>
          <cx:pt idx="766">0</cx:pt>
          <cx:pt idx="767">0</cx:pt>
          <cx:pt idx="768">0.5</cx:pt>
          <cx:pt idx="769">0</cx:pt>
          <cx:pt idx="770">0</cx:pt>
          <cx:pt idx="771">0.5</cx:pt>
          <cx:pt idx="772">0</cx:pt>
          <cx:pt idx="773">1</cx:pt>
          <cx:pt idx="774">0</cx:pt>
          <cx:pt idx="775">1</cx:pt>
          <cx:pt idx="776">0</cx:pt>
          <cx:pt idx="777">0.5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1</cx:pt>
          <cx:pt idx="786">0</cx:pt>
          <cx:pt idx="787">0.5</cx:pt>
          <cx:pt idx="788">0</cx:pt>
          <cx:pt idx="789">0</cx:pt>
          <cx:pt idx="790">2</cx:pt>
          <cx:pt idx="791">0.5</cx:pt>
          <cx:pt idx="792">5</cx:pt>
          <cx:pt idx="793">1</cx:pt>
          <cx:pt idx="794">1.5</cx:pt>
          <cx:pt idx="795">2</cx:pt>
          <cx:pt idx="796">3</cx:pt>
          <cx:pt idx="797">0.5</cx:pt>
          <cx:pt idx="798">1</cx:pt>
          <cx:pt idx="799">1</cx:pt>
          <cx:pt idx="800">1.5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0.5</cx:pt>
          <cx:pt idx="809">0.5</cx:pt>
          <cx:pt idx="810">0.5</cx:pt>
          <cx:pt idx="811">1.5</cx:pt>
          <cx:pt idx="812">1</cx:pt>
          <cx:pt idx="813">0</cx:pt>
          <cx:pt idx="814">0</cx:pt>
          <cx:pt idx="815">3</cx:pt>
          <cx:pt idx="816">1</cx:pt>
          <cx:pt idx="817">1</cx:pt>
          <cx:pt idx="818">0</cx:pt>
          <cx:pt idx="819">0</cx:pt>
          <cx:pt idx="820">1.5</cx:pt>
          <cx:pt idx="821">0</cx:pt>
          <cx:pt idx="822">0</cx:pt>
          <cx:pt idx="823">1</cx:pt>
          <cx:pt idx="824">2</cx:pt>
          <cx:pt idx="825">0</cx:pt>
          <cx:pt idx="826">2</cx:pt>
          <cx:pt idx="827">0</cx:pt>
          <cx:pt idx="828">1.5</cx:pt>
          <cx:pt idx="829">0</cx:pt>
          <cx:pt idx="830">0</cx:pt>
          <cx:pt idx="831">0.5</cx:pt>
          <cx:pt idx="832">0</cx:pt>
          <cx:pt idx="833">0</cx:pt>
          <cx:pt idx="834">0</cx:pt>
          <cx:pt idx="835">0.5</cx:pt>
          <cx:pt idx="836">0</cx:pt>
          <cx:pt idx="837">0.5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0.5</cx:pt>
          <cx:pt idx="846">2</cx:pt>
          <cx:pt idx="847">0</cx:pt>
          <cx:pt idx="848">2</cx:pt>
          <cx:pt idx="849">0.5</cx:pt>
          <cx:pt idx="850">0</cx:pt>
          <cx:pt idx="851">0</cx:pt>
          <cx:pt idx="852">0</cx:pt>
          <cx:pt idx="853">1</cx:pt>
          <cx:pt idx="854">1</cx:pt>
          <cx:pt idx="855">0</cx:pt>
          <cx:pt idx="856">0</cx:pt>
          <cx:pt idx="857">0</cx:pt>
          <cx:pt idx="858">0.5</cx:pt>
          <cx:pt idx="859">0</cx:pt>
          <cx:pt idx="860">0</cx:pt>
          <cx:pt idx="861">0</cx:pt>
          <cx:pt idx="862">0</cx:pt>
          <cx:pt idx="863">0</cx:pt>
          <cx:pt idx="864">0.5</cx:pt>
          <cx:pt idx="865">0</cx:pt>
          <cx:pt idx="866">1</cx:pt>
          <cx:pt idx="867">0</cx:pt>
          <cx:pt idx="868">0</cx:pt>
          <cx:pt idx="869">0</cx:pt>
          <cx:pt idx="870">0.5</cx:pt>
          <cx:pt idx="871">0</cx:pt>
          <cx:pt idx="872">0</cx:pt>
          <cx:pt idx="873">0</cx:pt>
          <cx:pt idx="874">0</cx:pt>
          <cx:pt idx="875">0</cx:pt>
          <cx:pt idx="876">0.5</cx:pt>
          <cx:pt idx="877">0</cx:pt>
          <cx:pt idx="878">0</cx:pt>
          <cx:pt idx="879">0</cx:pt>
          <cx:pt idx="880">0</cx:pt>
          <cx:pt idx="881">0</cx:pt>
          <cx:pt idx="882">0.5</cx:pt>
          <cx:pt idx="883">1.5</cx:pt>
          <cx:pt idx="884">0.5</cx:pt>
          <cx:pt idx="885">1.5</cx:pt>
          <cx:pt idx="886">1.5</cx:pt>
          <cx:pt idx="887">1</cx:pt>
          <cx:pt idx="888">0</cx:pt>
          <cx:pt idx="889">0.5</cx:pt>
          <cx:pt idx="890">0</cx:pt>
          <cx:pt idx="891">0</cx:pt>
          <cx:pt idx="892">0.5</cx:pt>
          <cx:pt idx="893">0</cx:pt>
          <cx:pt idx="894">0</cx:pt>
          <cx:pt idx="895">0</cx:pt>
          <cx:pt idx="896">0</cx:pt>
          <cx:pt idx="897">0</cx:pt>
          <cx:pt idx="898">0.5</cx:pt>
          <cx:pt idx="899">0</cx:pt>
          <cx:pt idx="900">0.5</cx:pt>
          <cx:pt idx="901">1</cx:pt>
          <cx:pt idx="902">0.5</cx:pt>
          <cx:pt idx="903">2</cx:pt>
          <cx:pt idx="904">0</cx:pt>
          <cx:pt idx="905">0.5</cx:pt>
          <cx:pt idx="906">0</cx:pt>
          <cx:pt idx="907">0.5</cx:pt>
          <cx:pt idx="908">0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0.5</cx:pt>
          <cx:pt idx="925">0</cx:pt>
          <cx:pt idx="926">1</cx:pt>
          <cx:pt idx="927">0</cx:pt>
          <cx:pt idx="928">0</cx:pt>
          <cx:pt idx="929">2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1.5</cx:pt>
          <cx:pt idx="940">1</cx:pt>
          <cx:pt idx="941">1.5</cx:pt>
          <cx:pt idx="942">0</cx:pt>
          <cx:pt idx="943">0.5</cx:pt>
          <cx:pt idx="944">1.5</cx:pt>
          <cx:pt idx="945">0</cx:pt>
          <cx:pt idx="946">0</cx:pt>
          <cx:pt idx="947">0</cx:pt>
          <cx:pt idx="948">0</cx:pt>
          <cx:pt idx="949">0</cx:pt>
          <cx:pt idx="950">0.5</cx:pt>
          <cx:pt idx="951">0</cx:pt>
          <cx:pt idx="952">1.5</cx:pt>
          <cx:pt idx="953">0</cx:pt>
          <cx:pt idx="954">0</cx:pt>
          <cx:pt idx="955">0.5</cx:pt>
          <cx:pt idx="956">2</cx:pt>
          <cx:pt idx="957">5</cx:pt>
          <cx:pt idx="958">3</cx:pt>
          <cx:pt idx="959">3</cx:pt>
          <cx:pt idx="960">4.5</cx:pt>
          <cx:pt idx="961">2</cx:pt>
          <cx:pt idx="962">2</cx:pt>
          <cx:pt idx="963">1</cx:pt>
          <cx:pt idx="964">2</cx:pt>
          <cx:pt idx="965">5</cx:pt>
          <cx:pt idx="966">1.5</cx:pt>
          <cx:pt idx="967">0</cx:pt>
          <cx:pt idx="968">0.5</cx:pt>
          <cx:pt idx="969">0.5</cx:pt>
          <cx:pt idx="970">1.5</cx:pt>
          <cx:pt idx="971">1</cx:pt>
          <cx:pt idx="972">0</cx:pt>
          <cx:pt idx="973">3</cx:pt>
          <cx:pt idx="974">0</cx:pt>
          <cx:pt idx="975">1</cx:pt>
          <cx:pt idx="976">1</cx:pt>
          <cx:pt idx="977">2.5</cx:pt>
          <cx:pt idx="978">0.5</cx:pt>
          <cx:pt idx="979">0</cx:pt>
          <cx:pt idx="980">0</cx:pt>
          <cx:pt idx="981">2</cx:pt>
          <cx:pt idx="982">0</cx:pt>
          <cx:pt idx="983">0</cx:pt>
          <cx:pt idx="984">0.5</cx:pt>
          <cx:pt idx="985">0.5</cx:pt>
          <cx:pt idx="986">0.5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1.5</cx:pt>
          <cx:pt idx="996">0</cx:pt>
          <cx:pt idx="997">0.5</cx:pt>
          <cx:pt idx="998">0.5</cx:pt>
          <cx:pt idx="999">0.5</cx:pt>
          <cx:pt idx="1000">0.5</cx:pt>
          <cx:pt idx="1001">0</cx:pt>
          <cx:pt idx="1002">0.5</cx:pt>
          <cx:pt idx="1003">1.5</cx:pt>
          <cx:pt idx="1004">1.5</cx:pt>
          <cx:pt idx="1005">0</cx:pt>
          <cx:pt idx="1006">0.5</cx:pt>
          <cx:pt idx="1007">0</cx:pt>
          <cx:pt idx="1008">1</cx:pt>
          <cx:pt idx="1009">0</cx:pt>
          <cx:pt idx="1010">0</cx:pt>
          <cx:pt idx="1011">0</cx:pt>
          <cx:pt idx="1012">0.5</cx:pt>
          <cx:pt idx="1013">0</cx:pt>
          <cx:pt idx="1014">0</cx:pt>
          <cx:pt idx="1015">0</cx:pt>
          <cx:pt idx="1016">0.5</cx:pt>
          <cx:pt idx="1017">0</cx:pt>
          <cx:pt idx="1018">1</cx:pt>
          <cx:pt idx="1019">0</cx:pt>
          <cx:pt idx="1020">0</cx:pt>
          <cx:pt idx="1021">0.5</cx:pt>
          <cx:pt idx="1022">0.5</cx:pt>
          <cx:pt idx="1023">0.5</cx:pt>
          <cx:pt idx="1024">0</cx:pt>
          <cx:pt idx="1025">0.5</cx:pt>
          <cx:pt idx="1026">0.5</cx:pt>
          <cx:pt idx="1027">1.5</cx:pt>
          <cx:pt idx="1028">1.5</cx:pt>
          <cx:pt idx="1029">0</cx:pt>
          <cx:pt idx="1030">0</cx:pt>
          <cx:pt idx="1031">2</cx:pt>
          <cx:pt idx="1032">0</cx:pt>
          <cx:pt idx="1033">0</cx:pt>
          <cx:pt idx="1034">1</cx:pt>
          <cx:pt idx="1035">0</cx:pt>
          <cx:pt idx="1036">1</cx:pt>
          <cx:pt idx="1037">0</cx:pt>
          <cx:pt idx="1038">0</cx:pt>
          <cx:pt idx="1039">0.5</cx:pt>
          <cx:pt idx="1040">0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1.5</cx:pt>
          <cx:pt idx="1053">0.5</cx:pt>
          <cx:pt idx="1054">2.5</cx:pt>
          <cx:pt idx="1055">0.5</cx:pt>
          <cx:pt idx="1056">0</cx:pt>
          <cx:pt idx="1057">0</cx:pt>
          <cx:pt idx="1058">0</cx:pt>
          <cx:pt idx="1059">2</cx:pt>
          <cx:pt idx="1060">0</cx:pt>
          <cx:pt idx="1061">0</cx:pt>
          <cx:pt idx="1062">0.5</cx:pt>
          <cx:pt idx="1063">1</cx:pt>
          <cx:pt idx="1064">0.5</cx:pt>
          <cx:pt idx="1065">0</cx:pt>
          <cx:pt idx="1066">0.5</cx:pt>
          <cx:pt idx="1067">0</cx:pt>
          <cx:pt idx="1068">0</cx:pt>
          <cx:pt idx="1069">0.5</cx:pt>
          <cx:pt idx="1070">1.5</cx:pt>
          <cx:pt idx="1071">0.5</cx:pt>
          <cx:pt idx="1072">1.5</cx:pt>
          <cx:pt idx="1073">5</cx:pt>
          <cx:pt idx="1074">2.5</cx:pt>
          <cx:pt idx="1075">0</cx:pt>
          <cx:pt idx="1076">4</cx:pt>
          <cx:pt idx="1077">7</cx:pt>
          <cx:pt idx="1078">2.5</cx:pt>
          <cx:pt idx="1079">0.5</cx:pt>
          <cx:pt idx="1080">2</cx:pt>
          <cx:pt idx="1081">3</cx:pt>
          <cx:pt idx="1082">5.5</cx:pt>
          <cx:pt idx="1083">3</cx:pt>
          <cx:pt idx="1084">7</cx:pt>
          <cx:pt idx="1085">3</cx:pt>
          <cx:pt idx="1086">2</cx:pt>
          <cx:pt idx="1087">4</cx:pt>
          <cx:pt idx="1088">4</cx:pt>
          <cx:pt idx="1089">2.5</cx:pt>
          <cx:pt idx="1090">9</cx:pt>
          <cx:pt idx="1091">2.5</cx:pt>
          <cx:pt idx="1092">2</cx:pt>
          <cx:pt idx="1093">0.5</cx:pt>
          <cx:pt idx="1094">0.5</cx:pt>
          <cx:pt idx="1095">0.5</cx:pt>
          <cx:pt idx="1096">0</cx:pt>
          <cx:pt idx="1097">2</cx:pt>
          <cx:pt idx="1098">0.5</cx:pt>
          <cx:pt idx="1099">0</cx:pt>
          <cx:pt idx="1100">1</cx:pt>
          <cx:pt idx="1101">1</cx:pt>
          <cx:pt idx="1102">0</cx:pt>
          <cx:pt idx="1103">0</cx:pt>
          <cx:pt idx="1104">0</cx:pt>
          <cx:pt idx="1105">0.5</cx:pt>
          <cx:pt idx="1106">0</cx:pt>
          <cx:pt idx="1107">0</cx:pt>
          <cx:pt idx="1108">0</cx:pt>
          <cx:pt idx="1109">0</cx:pt>
          <cx:pt idx="1110">0</cx:pt>
          <cx:pt idx="1111">0.5</cx:pt>
          <cx:pt idx="1112">0</cx:pt>
          <cx:pt idx="1113">0</cx:pt>
          <cx:pt idx="1114">1.5</cx:pt>
          <cx:pt idx="1115">0</cx:pt>
          <cx:pt idx="1116">0.5</cx:pt>
          <cx:pt idx="1117">0</cx:pt>
          <cx:pt idx="1118">0</cx:pt>
          <cx:pt idx="1119">1.5</cx:pt>
          <cx:pt idx="1120">0.5</cx:pt>
          <cx:pt idx="1121">0.5</cx:pt>
          <cx:pt idx="1122">0.5</cx:pt>
          <cx:pt idx="1123">0</cx:pt>
          <cx:pt idx="1124">0</cx:pt>
          <cx:pt idx="1125">0.5</cx:pt>
          <cx:pt idx="1126">0.5</cx:pt>
          <cx:pt idx="1127">1.5</cx:pt>
          <cx:pt idx="1128">0</cx:pt>
          <cx:pt idx="1129">0.5</cx:pt>
          <cx:pt idx="1130">0.5</cx:pt>
          <cx:pt idx="1131">0</cx:pt>
          <cx:pt idx="1132">1</cx:pt>
          <cx:pt idx="1133">0</cx:pt>
          <cx:pt idx="1134">0</cx:pt>
          <cx:pt idx="1135">2.5</cx:pt>
          <cx:pt idx="1136">2.5</cx:pt>
          <cx:pt idx="1137">1</cx:pt>
          <cx:pt idx="1138">0.5</cx:pt>
          <cx:pt idx="1139">1</cx:pt>
          <cx:pt idx="1140">0</cx:pt>
          <cx:pt idx="1141">1</cx:pt>
          <cx:pt idx="1142">1.5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0.5</cx:pt>
          <cx:pt idx="1153">1</cx:pt>
          <cx:pt idx="1154">0.5</cx:pt>
          <cx:pt idx="1155">0</cx:pt>
          <cx:pt idx="1156">0.5</cx:pt>
          <cx:pt idx="1157">0.5</cx:pt>
          <cx:pt idx="1158">3</cx:pt>
          <cx:pt idx="1159">1</cx:pt>
          <cx:pt idx="1160">0.5</cx:pt>
          <cx:pt idx="1161">0.5</cx:pt>
          <cx:pt idx="1162">1.5</cx:pt>
          <cx:pt idx="1163">0.5</cx:pt>
          <cx:pt idx="1164">1.5</cx:pt>
          <cx:pt idx="1165">0</cx:pt>
          <cx:pt idx="1166">0.5</cx:pt>
          <cx:pt idx="1167">0</cx:pt>
          <cx:pt idx="1168">1.5</cx:pt>
          <cx:pt idx="1169">0.5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1.5</cx:pt>
          <cx:pt idx="1178">0</cx:pt>
          <cx:pt idx="1179">1</cx:pt>
          <cx:pt idx="1180">0</cx:pt>
          <cx:pt idx="1181">0</cx:pt>
          <cx:pt idx="1182">0.5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1</cx:pt>
          <cx:pt idx="1197">0</cx:pt>
          <cx:pt idx="1198">0</cx:pt>
          <cx:pt idx="1199">0.5</cx:pt>
          <cx:pt idx="1200">0</cx:pt>
          <cx:pt idx="1201">0</cx:pt>
          <cx:pt idx="1202">0</cx:pt>
          <cx:pt idx="1203">0</cx:pt>
          <cx:pt idx="1204">0</cx:pt>
          <cx:pt idx="1205">2.5</cx:pt>
          <cx:pt idx="1206">0</cx:pt>
          <cx:pt idx="1207">0</cx:pt>
          <cx:pt idx="1208">1</cx:pt>
          <cx:pt idx="1209">1</cx:pt>
          <cx:pt idx="1210">0</cx:pt>
          <cx:pt idx="1211">0</cx:pt>
          <cx:pt idx="1212">0</cx:pt>
          <cx:pt idx="1213">0</cx:pt>
          <cx:pt idx="1214">0</cx:pt>
          <cx:pt idx="1215">4</cx:pt>
          <cx:pt idx="1216">1</cx:pt>
          <cx:pt idx="1217">3.5</cx:pt>
          <cx:pt idx="1218">2.5</cx:pt>
          <cx:pt idx="1219">2</cx:pt>
          <cx:pt idx="1220">1</cx:pt>
          <cx:pt idx="1221">2</cx:pt>
          <cx:pt idx="1222">2.5</cx:pt>
          <cx:pt idx="1223">1</cx:pt>
          <cx:pt idx="1224">2</cx:pt>
          <cx:pt idx="1225">3</cx:pt>
          <cx:pt idx="1226">4.5</cx:pt>
          <cx:pt idx="1227">0.5</cx:pt>
          <cx:pt idx="1228">14.5</cx:pt>
          <cx:pt idx="1229">2.5</cx:pt>
          <cx:pt idx="1230">3.5</cx:pt>
          <cx:pt idx="1231">0.5</cx:pt>
          <cx:pt idx="1232">5.5</cx:pt>
          <cx:pt idx="1233">4</cx:pt>
          <cx:pt idx="1234">0.5</cx:pt>
          <cx:pt idx="1235">3.5</cx:pt>
          <cx:pt idx="1236">0.5</cx:pt>
          <cx:pt idx="1237">1</cx:pt>
          <cx:pt idx="1238">2.5</cx:pt>
          <cx:pt idx="1239">6</cx:pt>
          <cx:pt idx="1240">1</cx:pt>
          <cx:pt idx="1241">0</cx:pt>
          <cx:pt idx="1242">0</cx:pt>
          <cx:pt idx="1243">0</cx:pt>
          <cx:pt idx="1244">0.5</cx:pt>
          <cx:pt idx="1245">0</cx:pt>
          <cx:pt idx="1246">1</cx:pt>
          <cx:pt idx="1247">2.5</cx:pt>
          <cx:pt idx="1248">0</cx:pt>
          <cx:pt idx="1249">0</cx:pt>
          <cx:pt idx="1250">4.5</cx:pt>
          <cx:pt idx="1251">0</cx:pt>
          <cx:pt idx="1252">7</cx:pt>
          <cx:pt idx="1253">0</cx:pt>
          <cx:pt idx="1254">2</cx:pt>
          <cx:pt idx="1255">0</cx:pt>
          <cx:pt idx="1256">0.5</cx:pt>
          <cx:pt idx="1257">0.5</cx:pt>
          <cx:pt idx="1258">0</cx:pt>
          <cx:pt idx="1259">0</cx:pt>
          <cx:pt idx="1260">2</cx:pt>
          <cx:pt idx="1261">0</cx:pt>
          <cx:pt idx="1262">2</cx:pt>
          <cx:pt idx="1263">0</cx:pt>
          <cx:pt idx="1264">1.5</cx:pt>
          <cx:pt idx="1265">1.5</cx:pt>
          <cx:pt idx="1266">3</cx:pt>
          <cx:pt idx="1267">1</cx:pt>
          <cx:pt idx="1268">1</cx:pt>
          <cx:pt idx="1269">9.5</cx:pt>
          <cx:pt idx="1270">1.5</cx:pt>
          <cx:pt idx="1271">1</cx:pt>
          <cx:pt idx="1272">0.5</cx:pt>
          <cx:pt idx="1273">6.5</cx:pt>
          <cx:pt idx="1274">0</cx:pt>
          <cx:pt idx="1275">3.5</cx:pt>
          <cx:pt idx="1276">2</cx:pt>
          <cx:pt idx="1277">0.5</cx:pt>
          <cx:pt idx="1278">0.5</cx:pt>
          <cx:pt idx="1279">0</cx:pt>
          <cx:pt idx="1280">4.5</cx:pt>
          <cx:pt idx="1281">0</cx:pt>
          <cx:pt idx="1282">0</cx:pt>
          <cx:pt idx="1283">1</cx:pt>
          <cx:pt idx="1284">0</cx:pt>
          <cx:pt idx="1285">0.5</cx:pt>
          <cx:pt idx="1286">1</cx:pt>
          <cx:pt idx="1287">0</cx:pt>
          <cx:pt idx="1288">0.5</cx:pt>
          <cx:pt idx="1289">0.5</cx:pt>
          <cx:pt idx="1290">1</cx:pt>
          <cx:pt idx="1291">0</cx:pt>
          <cx:pt idx="1292">0</cx:pt>
          <cx:pt idx="1293">3</cx:pt>
          <cx:pt idx="1294">6.5</cx:pt>
          <cx:pt idx="1295">0.5</cx:pt>
          <cx:pt idx="1296">0</cx:pt>
          <cx:pt idx="1297">4</cx:pt>
          <cx:pt idx="1298">6.5</cx:pt>
          <cx:pt idx="1299">0.5</cx:pt>
          <cx:pt idx="1300">0.5</cx:pt>
          <cx:pt idx="1301">0.5</cx:pt>
          <cx:pt idx="1302">0</cx:pt>
          <cx:pt idx="1303">1</cx:pt>
          <cx:pt idx="1304">4</cx:pt>
          <cx:pt idx="1305">1.5</cx:pt>
          <cx:pt idx="1306">1</cx:pt>
          <cx:pt idx="1307">2</cx:pt>
          <cx:pt idx="1308">2.5</cx:pt>
          <cx:pt idx="1309">8.5</cx:pt>
          <cx:pt idx="1310">1.5</cx:pt>
          <cx:pt idx="1311">3</cx:pt>
          <cx:pt idx="1312">3</cx:pt>
          <cx:pt idx="1313">0</cx:pt>
          <cx:pt idx="1314">0.5</cx:pt>
          <cx:pt idx="1315">2</cx:pt>
          <cx:pt idx="1316">0</cx:pt>
          <cx:pt idx="1317">0.5</cx:pt>
          <cx:pt idx="1318">0</cx:pt>
          <cx:pt idx="1319">0</cx:pt>
          <cx:pt idx="1320">3</cx:pt>
          <cx:pt idx="1321">14.5</cx:pt>
          <cx:pt idx="1322">0</cx:pt>
          <cx:pt idx="1323">2</cx:pt>
          <cx:pt idx="1324">0</cx:pt>
          <cx:pt idx="1325">0</cx:pt>
          <cx:pt idx="1326">0.5</cx:pt>
          <cx:pt idx="1327">0.5</cx:pt>
          <cx:pt idx="1328">0</cx:pt>
          <cx:pt idx="1329">4</cx:pt>
          <cx:pt idx="1330">0</cx:pt>
          <cx:pt idx="1331">0</cx:pt>
          <cx:pt idx="1332">0</cx:pt>
          <cx:pt idx="1333">0.5</cx:pt>
          <cx:pt idx="1334">0.5</cx:pt>
          <cx:pt idx="1335">0</cx:pt>
          <cx:pt idx="1336">0.5</cx:pt>
          <cx:pt idx="1337">0</cx:pt>
          <cx:pt idx="1338">0</cx:pt>
          <cx:pt idx="1339">0</cx:pt>
          <cx:pt idx="1340">1</cx:pt>
          <cx:pt idx="1341">1</cx:pt>
          <cx:pt idx="1342">0.5</cx:pt>
          <cx:pt idx="1343">0</cx:pt>
          <cx:pt idx="1344">0.5</cx:pt>
          <cx:pt idx="1345">0</cx:pt>
          <cx:pt idx="1346">0</cx:pt>
          <cx:pt idx="1347">0</cx:pt>
          <cx:pt idx="1348">0.5</cx:pt>
          <cx:pt idx="1349">0.5</cx:pt>
          <cx:pt idx="1350">0</cx:pt>
          <cx:pt idx="1351">0</cx:pt>
          <cx:pt idx="1352">0</cx:pt>
          <cx:pt idx="1353">1.5</cx:pt>
          <cx:pt idx="1354">1</cx:pt>
          <cx:pt idx="1355">1</cx:pt>
          <cx:pt idx="1356">0</cx:pt>
          <cx:pt idx="1357">0.5</cx:pt>
          <cx:pt idx="1358">0.5</cx:pt>
          <cx:pt idx="1359">1</cx:pt>
          <cx:pt idx="1360">0</cx:pt>
          <cx:pt idx="1361">0</cx:pt>
          <cx:pt idx="1362">0</cx:pt>
          <cx:pt idx="1363">0</cx:pt>
          <cx:pt idx="1364">0</cx:pt>
          <cx:pt idx="1365">0</cx:pt>
          <cx:pt idx="1366">0.5</cx:pt>
          <cx:pt idx="1367">0</cx:pt>
          <cx:pt idx="1368">0</cx:pt>
          <cx:pt idx="1369">1</cx:pt>
          <cx:pt idx="1370">0</cx:pt>
          <cx:pt idx="1371">0</cx:pt>
          <cx:pt idx="1372">0</cx:pt>
          <cx:pt idx="1373">1.5</cx:pt>
          <cx:pt idx="1374">0</cx:pt>
          <cx:pt idx="1375">0</cx:pt>
          <cx:pt idx="1376">1.5</cx:pt>
          <cx:pt idx="1377">0.5</cx:pt>
          <cx:pt idx="1378">2.5</cx:pt>
          <cx:pt idx="1379">1</cx:pt>
          <cx:pt idx="1380">0.5</cx:pt>
          <cx:pt idx="1381">1</cx:pt>
          <cx:pt idx="1382">1</cx:pt>
          <cx:pt idx="1383">3.5</cx:pt>
          <cx:pt idx="1384">1.5</cx:pt>
          <cx:pt idx="1385">1.5</cx:pt>
          <cx:pt idx="1386">0</cx:pt>
          <cx:pt idx="1387">2.5</cx:pt>
          <cx:pt idx="1388">1</cx:pt>
          <cx:pt idx="1389">1.5</cx:pt>
          <cx:pt idx="1390">2</cx:pt>
          <cx:pt idx="1391">1.5</cx:pt>
          <cx:pt idx="1392">0.5</cx:pt>
          <cx:pt idx="1393">0</cx:pt>
          <cx:pt idx="1394">0</cx:pt>
          <cx:pt idx="1395">0.5</cx:pt>
          <cx:pt idx="1396">0</cx:pt>
          <cx:pt idx="1397">1</cx:pt>
          <cx:pt idx="1398">0.5</cx:pt>
          <cx:pt idx="1399">0.5</cx:pt>
          <cx:pt idx="1400">0</cx:pt>
          <cx:pt idx="1401">0</cx:pt>
          <cx:pt idx="1402">0</cx:pt>
          <cx:pt idx="1403">0.5</cx:pt>
          <cx:pt idx="1404">0.5</cx:pt>
          <cx:pt idx="1405">0</cx:pt>
          <cx:pt idx="1406">0.5</cx:pt>
          <cx:pt idx="1407">1.5</cx:pt>
          <cx:pt idx="1408">0</cx:pt>
          <cx:pt idx="1409">2</cx:pt>
          <cx:pt idx="1410">0.5</cx:pt>
          <cx:pt idx="1411">2</cx:pt>
          <cx:pt idx="1412">2</cx:pt>
          <cx:pt idx="1413">0</cx:pt>
          <cx:pt idx="1414">0.5</cx:pt>
          <cx:pt idx="1415">1.5</cx:pt>
          <cx:pt idx="1416">0</cx:pt>
          <cx:pt idx="1417">0.5</cx:pt>
          <cx:pt idx="1418">0</cx:pt>
          <cx:pt idx="1419">1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1">
      <cx:numDim type="val">
        <cx:f>Moustache!$B$2:$B$1429</cx:f>
        <cx:lvl ptCount="1428" formatCode="Standard">
          <cx:pt idx="0">1</cx:pt>
          <cx:pt idx="1">4</cx:pt>
          <cx:pt idx="2">2.5</cx:pt>
          <cx:pt idx="3">2</cx:pt>
          <cx:pt idx="4">3</cx:pt>
          <cx:pt idx="5">1</cx:pt>
          <cx:pt idx="6">1</cx:pt>
          <cx:pt idx="7">0.5</cx:pt>
          <cx:pt idx="8">5</cx:pt>
          <cx:pt idx="9">3</cx:pt>
          <cx:pt idx="10">0</cx:pt>
          <cx:pt idx="11">3.5</cx:pt>
          <cx:pt idx="12">4.5</cx:pt>
          <cx:pt idx="13">1</cx:pt>
          <cx:pt idx="14">0</cx:pt>
          <cx:pt idx="15">2</cx:pt>
          <cx:pt idx="16">1</cx:pt>
          <cx:pt idx="17">2</cx:pt>
          <cx:pt idx="18">1.5</cx:pt>
          <cx:pt idx="19">2</cx:pt>
          <cx:pt idx="20">0</cx:pt>
          <cx:pt idx="21">0.5</cx:pt>
          <cx:pt idx="22">2.5</cx:pt>
          <cx:pt idx="23">2</cx:pt>
          <cx:pt idx="24">4</cx:pt>
          <cx:pt idx="25">0</cx:pt>
          <cx:pt idx="26">1</cx:pt>
          <cx:pt idx="27">0</cx:pt>
          <cx:pt idx="28">8</cx:pt>
          <cx:pt idx="29">1</cx:pt>
          <cx:pt idx="30">0</cx:pt>
          <cx:pt idx="31">0</cx:pt>
          <cx:pt idx="32">1.5</cx:pt>
          <cx:pt idx="33">2.5</cx:pt>
          <cx:pt idx="34">2.5</cx:pt>
          <cx:pt idx="35">0.5</cx:pt>
          <cx:pt idx="36">6</cx:pt>
          <cx:pt idx="37">0</cx:pt>
          <cx:pt idx="38">0</cx:pt>
          <cx:pt idx="39">0.5</cx:pt>
          <cx:pt idx="40">1.5</cx:pt>
          <cx:pt idx="41">0</cx:pt>
          <cx:pt idx="42">2.5</cx:pt>
          <cx:pt idx="43">0</cx:pt>
          <cx:pt idx="44">0.5</cx:pt>
          <cx:pt idx="45">0.5</cx:pt>
          <cx:pt idx="46">1</cx:pt>
          <cx:pt idx="47">0.5</cx:pt>
          <cx:pt idx="48">0.5</cx:pt>
          <cx:pt idx="49">0.5</cx:pt>
          <cx:pt idx="50">0.5</cx:pt>
          <cx:pt idx="51">2.5</cx:pt>
          <cx:pt idx="52">0.5</cx:pt>
          <cx:pt idx="53">0</cx:pt>
          <cx:pt idx="54">2.5</cx:pt>
          <cx:pt idx="55">0.5</cx:pt>
          <cx:pt idx="56">1</cx:pt>
          <cx:pt idx="57">1</cx:pt>
          <cx:pt idx="58">0</cx:pt>
          <cx:pt idx="59">0</cx:pt>
          <cx:pt idx="60">0</cx:pt>
          <cx:pt idx="61">2.5</cx:pt>
          <cx:pt idx="62">0.5</cx:pt>
          <cx:pt idx="63">3.5</cx:pt>
          <cx:pt idx="64">2</cx:pt>
          <cx:pt idx="65">3</cx:pt>
          <cx:pt idx="66">0</cx:pt>
          <cx:pt idx="67">1.5</cx:pt>
          <cx:pt idx="68">0</cx:pt>
          <cx:pt idx="69">0.5</cx:pt>
          <cx:pt idx="70">0.5</cx:pt>
          <cx:pt idx="71">1.5</cx:pt>
          <cx:pt idx="72">0</cx:pt>
          <cx:pt idx="73">16.5</cx:pt>
          <cx:pt idx="74">0.5</cx:pt>
          <cx:pt idx="75">2.5</cx:pt>
          <cx:pt idx="76">6</cx:pt>
          <cx:pt idx="77">3</cx:pt>
          <cx:pt idx="78">1.5</cx:pt>
          <cx:pt idx="79">0.5</cx:pt>
          <cx:pt idx="80">0.5</cx:pt>
          <cx:pt idx="81">1</cx:pt>
          <cx:pt idx="82">0</cx:pt>
          <cx:pt idx="83">3</cx:pt>
          <cx:pt idx="84">0</cx:pt>
          <cx:pt idx="85">1.5</cx:pt>
          <cx:pt idx="86">2</cx:pt>
          <cx:pt idx="87">2.5</cx:pt>
          <cx:pt idx="88">1.5</cx:pt>
          <cx:pt idx="89">2</cx:pt>
          <cx:pt idx="90">0</cx:pt>
          <cx:pt idx="91">0.5</cx:pt>
          <cx:pt idx="92">2</cx:pt>
          <cx:pt idx="93">3</cx:pt>
          <cx:pt idx="94">1.5</cx:pt>
          <cx:pt idx="95">2.5</cx:pt>
          <cx:pt idx="96">1.5</cx:pt>
          <cx:pt idx="97">2.5</cx:pt>
          <cx:pt idx="98">8.5</cx:pt>
          <cx:pt idx="99">2.5</cx:pt>
          <cx:pt idx="100">2</cx:pt>
          <cx:pt idx="101">7.5</cx:pt>
          <cx:pt idx="102">0.5</cx:pt>
          <cx:pt idx="103">4</cx:pt>
          <cx:pt idx="104">0.5</cx:pt>
          <cx:pt idx="105">1.5</cx:pt>
          <cx:pt idx="106">5</cx:pt>
          <cx:pt idx="107">0</cx:pt>
          <cx:pt idx="108">2.5</cx:pt>
          <cx:pt idx="109">0.5</cx:pt>
          <cx:pt idx="110">4</cx:pt>
          <cx:pt idx="111">2.5</cx:pt>
          <cx:pt idx="112">1.5</cx:pt>
          <cx:pt idx="113">3</cx:pt>
          <cx:pt idx="114">0</cx:pt>
          <cx:pt idx="115">0.5</cx:pt>
          <cx:pt idx="116">5.5</cx:pt>
          <cx:pt idx="117">0.5</cx:pt>
          <cx:pt idx="118">0</cx:pt>
          <cx:pt idx="119">0</cx:pt>
          <cx:pt idx="120">1</cx:pt>
          <cx:pt idx="121">1.5</cx:pt>
          <cx:pt idx="122">1</cx:pt>
          <cx:pt idx="123">1.5</cx:pt>
          <cx:pt idx="124">1</cx:pt>
          <cx:pt idx="125">0</cx:pt>
          <cx:pt idx="126">0.5</cx:pt>
          <cx:pt idx="127">0</cx:pt>
          <cx:pt idx="128">2.5</cx:pt>
          <cx:pt idx="129">0.5</cx:pt>
          <cx:pt idx="130">1</cx:pt>
          <cx:pt idx="131">0</cx:pt>
          <cx:pt idx="132">1</cx:pt>
          <cx:pt idx="133">5.5</cx:pt>
          <cx:pt idx="134">0</cx:pt>
          <cx:pt idx="135">0</cx:pt>
          <cx:pt idx="136">2.5</cx:pt>
          <cx:pt idx="137">0.5</cx:pt>
          <cx:pt idx="138">2.5</cx:pt>
          <cx:pt idx="139">3.5</cx:pt>
          <cx:pt idx="140">7.5</cx:pt>
          <cx:pt idx="141">0</cx:pt>
          <cx:pt idx="142">0.5</cx:pt>
          <cx:pt idx="143">0</cx:pt>
          <cx:pt idx="144">0.5</cx:pt>
          <cx:pt idx="145">3</cx:pt>
          <cx:pt idx="146">2</cx:pt>
          <cx:pt idx="147">1</cx:pt>
          <cx:pt idx="148">0</cx:pt>
          <cx:pt idx="149">3</cx:pt>
          <cx:pt idx="150">0</cx:pt>
          <cx:pt idx="151">0</cx:pt>
          <cx:pt idx="152">1</cx:pt>
          <cx:pt idx="153">1.5</cx:pt>
          <cx:pt idx="154">1.5</cx:pt>
          <cx:pt idx="155">1.5</cx:pt>
          <cx:pt idx="156">0</cx:pt>
          <cx:pt idx="157">0</cx:pt>
          <cx:pt idx="158">4</cx:pt>
          <cx:pt idx="159">2</cx:pt>
          <cx:pt idx="160">0</cx:pt>
          <cx:pt idx="161">3.5</cx:pt>
          <cx:pt idx="162">1</cx:pt>
          <cx:pt idx="163">0</cx:pt>
          <cx:pt idx="164">0</cx:pt>
          <cx:pt idx="165">1.5</cx:pt>
          <cx:pt idx="166">0.5</cx:pt>
          <cx:pt idx="167">2</cx:pt>
          <cx:pt idx="168">0</cx:pt>
          <cx:pt idx="169">0</cx:pt>
          <cx:pt idx="170">1.5</cx:pt>
          <cx:pt idx="171">1.5</cx:pt>
          <cx:pt idx="172">4.5</cx:pt>
          <cx:pt idx="173">0</cx:pt>
          <cx:pt idx="174">2.5</cx:pt>
          <cx:pt idx="175">0</cx:pt>
          <cx:pt idx="176">0</cx:pt>
          <cx:pt idx="177">1</cx:pt>
          <cx:pt idx="178">1.5</cx:pt>
          <cx:pt idx="179">0.5</cx:pt>
          <cx:pt idx="180">0.5</cx:pt>
          <cx:pt idx="181">0</cx:pt>
          <cx:pt idx="182">1</cx:pt>
          <cx:pt idx="183">0</cx:pt>
          <cx:pt idx="184">1</cx:pt>
          <cx:pt idx="185">0.5</cx:pt>
          <cx:pt idx="186">0</cx:pt>
          <cx:pt idx="187">4</cx:pt>
          <cx:pt idx="188">0</cx:pt>
          <cx:pt idx="189">0</cx:pt>
          <cx:pt idx="190">0</cx:pt>
          <cx:pt idx="191">0</cx:pt>
          <cx:pt idx="192">1</cx:pt>
          <cx:pt idx="193">0</cx:pt>
          <cx:pt idx="194">2.5</cx:pt>
          <cx:pt idx="195">0</cx:pt>
          <cx:pt idx="196">0.5</cx:pt>
          <cx:pt idx="197">1</cx:pt>
          <cx:pt idx="198">0.5</cx:pt>
          <cx:pt idx="199">2</cx:pt>
          <cx:pt idx="200">5.5</cx:pt>
          <cx:pt idx="201">0.5</cx:pt>
          <cx:pt idx="202">0</cx:pt>
          <cx:pt idx="203">0</cx:pt>
          <cx:pt idx="204">0</cx:pt>
          <cx:pt idx="205">0.5</cx:pt>
          <cx:pt idx="206">0.5</cx:pt>
          <cx:pt idx="207">0.5</cx:pt>
          <cx:pt idx="208">0.5</cx:pt>
          <cx:pt idx="209">1.5</cx:pt>
          <cx:pt idx="210">3</cx:pt>
          <cx:pt idx="211">0.5</cx:pt>
          <cx:pt idx="212">1.5</cx:pt>
          <cx:pt idx="213">0</cx:pt>
          <cx:pt idx="214">0.5</cx:pt>
          <cx:pt idx="215">1.5</cx:pt>
          <cx:pt idx="216">1.5</cx:pt>
          <cx:pt idx="217">1</cx:pt>
          <cx:pt idx="218">2.5</cx:pt>
          <cx:pt idx="219">2</cx:pt>
          <cx:pt idx="220">1.5</cx:pt>
          <cx:pt idx="221">1</cx:pt>
          <cx:pt idx="222">1.5</cx:pt>
          <cx:pt idx="223">1.5</cx:pt>
          <cx:pt idx="224">2.5</cx:pt>
          <cx:pt idx="225">1</cx:pt>
          <cx:pt idx="226">4.5</cx:pt>
          <cx:pt idx="227">0.5</cx:pt>
          <cx:pt idx="228">0</cx:pt>
          <cx:pt idx="229">0</cx:pt>
          <cx:pt idx="230">1</cx:pt>
          <cx:pt idx="231">3.5</cx:pt>
          <cx:pt idx="232">0</cx:pt>
          <cx:pt idx="233">0.5</cx:pt>
          <cx:pt idx="234">0.5</cx:pt>
          <cx:pt idx="235">0.5</cx:pt>
          <cx:pt idx="236">4</cx:pt>
          <cx:pt idx="237">0.5</cx:pt>
          <cx:pt idx="238">1</cx:pt>
          <cx:pt idx="239">0</cx:pt>
          <cx:pt idx="240">1</cx:pt>
          <cx:pt idx="241">1.5</cx:pt>
          <cx:pt idx="242">1.5</cx:pt>
          <cx:pt idx="243">0</cx:pt>
          <cx:pt idx="244">2</cx:pt>
          <cx:pt idx="245">0</cx:pt>
          <cx:pt idx="246">1.5</cx:pt>
          <cx:pt idx="247">0</cx:pt>
          <cx:pt idx="248">0.5</cx:pt>
          <cx:pt idx="249">0</cx:pt>
          <cx:pt idx="250">0.5</cx:pt>
          <cx:pt idx="251">1.5</cx:pt>
          <cx:pt idx="252">0</cx:pt>
          <cx:pt idx="253">0</cx:pt>
          <cx:pt idx="254">0</cx:pt>
          <cx:pt idx="255">0</cx:pt>
          <cx:pt idx="256">1.5</cx:pt>
          <cx:pt idx="257">0</cx:pt>
          <cx:pt idx="258">1</cx:pt>
          <cx:pt idx="259">1</cx:pt>
          <cx:pt idx="260">1</cx:pt>
          <cx:pt idx="261">0.5</cx:pt>
          <cx:pt idx="262">0.5</cx:pt>
          <cx:pt idx="263">1</cx:pt>
          <cx:pt idx="264">0.5</cx:pt>
          <cx:pt idx="265">1</cx:pt>
          <cx:pt idx="266">1</cx:pt>
          <cx:pt idx="267">0.5</cx:pt>
          <cx:pt idx="268">4.5</cx:pt>
          <cx:pt idx="269">2</cx:pt>
          <cx:pt idx="270">3</cx:pt>
          <cx:pt idx="271">0</cx:pt>
          <cx:pt idx="272">0</cx:pt>
          <cx:pt idx="273">1</cx:pt>
          <cx:pt idx="274">2</cx:pt>
          <cx:pt idx="275">0</cx:pt>
          <cx:pt idx="276">0.5</cx:pt>
          <cx:pt idx="277">2</cx:pt>
          <cx:pt idx="278">3</cx:pt>
          <cx:pt idx="279">0.5</cx:pt>
          <cx:pt idx="280">1</cx:pt>
          <cx:pt idx="281">1.5</cx:pt>
          <cx:pt idx="282">1</cx:pt>
          <cx:pt idx="283">1</cx:pt>
          <cx:pt idx="284">0.5</cx:pt>
          <cx:pt idx="285">0</cx:pt>
          <cx:pt idx="286">1.5</cx:pt>
          <cx:pt idx="287">0</cx:pt>
          <cx:pt idx="288">1.5</cx:pt>
          <cx:pt idx="289">1.5</cx:pt>
          <cx:pt idx="290">0</cx:pt>
          <cx:pt idx="291">0</cx:pt>
          <cx:pt idx="292">1.5</cx:pt>
          <cx:pt idx="293">0</cx:pt>
          <cx:pt idx="294">1.5</cx:pt>
          <cx:pt idx="295">1</cx:pt>
          <cx:pt idx="296">1</cx:pt>
          <cx:pt idx="297">1</cx:pt>
          <cx:pt idx="298">0</cx:pt>
          <cx:pt idx="299">0.5</cx:pt>
          <cx:pt idx="300">2.5</cx:pt>
          <cx:pt idx="301">0</cx:pt>
          <cx:pt idx="302">1.5</cx:pt>
          <cx:pt idx="303">1</cx:pt>
          <cx:pt idx="304">2</cx:pt>
          <cx:pt idx="305">0.5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1.5</cx:pt>
          <cx:pt idx="317">0</cx:pt>
          <cx:pt idx="318">4</cx:pt>
          <cx:pt idx="319">0</cx:pt>
          <cx:pt idx="320">0.5</cx:pt>
          <cx:pt idx="321">0</cx:pt>
          <cx:pt idx="322">0.5</cx:pt>
          <cx:pt idx="323">0</cx:pt>
          <cx:pt idx="324">0</cx:pt>
          <cx:pt idx="325">1</cx:pt>
          <cx:pt idx="326">0.5</cx:pt>
          <cx:pt idx="327">0.5</cx:pt>
          <cx:pt idx="328">1</cx:pt>
          <cx:pt idx="329">2</cx:pt>
          <cx:pt idx="330">2.5</cx:pt>
          <cx:pt idx="331">0</cx:pt>
          <cx:pt idx="332">0</cx:pt>
          <cx:pt idx="333">0</cx:pt>
          <cx:pt idx="334">0</cx:pt>
          <cx:pt idx="335">3.5</cx:pt>
          <cx:pt idx="336">3</cx:pt>
          <cx:pt idx="337">3</cx:pt>
          <cx:pt idx="338">0</cx:pt>
          <cx:pt idx="339">1.5</cx:pt>
          <cx:pt idx="340">0.5</cx:pt>
          <cx:pt idx="341">1.5</cx:pt>
          <cx:pt idx="342">1</cx:pt>
          <cx:pt idx="343">0</cx:pt>
          <cx:pt idx="344">0.5</cx:pt>
          <cx:pt idx="345">2</cx:pt>
          <cx:pt idx="346">0</cx:pt>
          <cx:pt idx="347">0.5</cx:pt>
          <cx:pt idx="348">0</cx:pt>
          <cx:pt idx="349">0</cx:pt>
          <cx:pt idx="350">0.5</cx:pt>
          <cx:pt idx="351">0</cx:pt>
          <cx:pt idx="352">2</cx:pt>
          <cx:pt idx="353">0</cx:pt>
          <cx:pt idx="354">0</cx:pt>
          <cx:pt idx="355">0</cx:pt>
          <cx:pt idx="356">1.5</cx:pt>
          <cx:pt idx="357">0.5</cx:pt>
          <cx:pt idx="358">0.5</cx:pt>
          <cx:pt idx="359">0</cx:pt>
          <cx:pt idx="360">1</cx:pt>
          <cx:pt idx="361">0.5</cx:pt>
          <cx:pt idx="362">0</cx:pt>
          <cx:pt idx="363">0.5</cx:pt>
          <cx:pt idx="364">0</cx:pt>
          <cx:pt idx="365">1</cx:pt>
          <cx:pt idx="366">0</cx:pt>
          <cx:pt idx="367">0</cx:pt>
          <cx:pt idx="368">1</cx:pt>
          <cx:pt idx="369">0</cx:pt>
          <cx:pt idx="370">1</cx:pt>
          <cx:pt idx="371">1</cx:pt>
          <cx:pt idx="372">0.5</cx:pt>
          <cx:pt idx="373">0.5</cx:pt>
          <cx:pt idx="374">0</cx:pt>
          <cx:pt idx="375">2</cx:pt>
          <cx:pt idx="376">0.5</cx:pt>
          <cx:pt idx="377">1</cx:pt>
          <cx:pt idx="378">0</cx:pt>
          <cx:pt idx="379">0</cx:pt>
          <cx:pt idx="380">0.5</cx:pt>
          <cx:pt idx="381">0</cx:pt>
          <cx:pt idx="382">0.5</cx:pt>
          <cx:pt idx="383">0.5</cx:pt>
          <cx:pt idx="384">0.5</cx:pt>
          <cx:pt idx="385">0</cx:pt>
          <cx:pt idx="386">0.5</cx:pt>
          <cx:pt idx="387">1.5</cx:pt>
          <cx:pt idx="388">1</cx:pt>
          <cx:pt idx="389">0</cx:pt>
          <cx:pt idx="390">0.5</cx:pt>
          <cx:pt idx="391">1</cx:pt>
          <cx:pt idx="392">0</cx:pt>
          <cx:pt idx="393">2.5</cx:pt>
          <cx:pt idx="394">0</cx:pt>
          <cx:pt idx="395">0</cx:pt>
          <cx:pt idx="396">0</cx:pt>
          <cx:pt idx="397">0.5</cx:pt>
          <cx:pt idx="398">1.5</cx:pt>
          <cx:pt idx="399">0.5</cx:pt>
          <cx:pt idx="400">0</cx:pt>
          <cx:pt idx="401">0</cx:pt>
          <cx:pt idx="402">1</cx:pt>
          <cx:pt idx="403">0.5</cx:pt>
          <cx:pt idx="404">0.5</cx:pt>
          <cx:pt idx="405">0</cx:pt>
          <cx:pt idx="406">0</cx:pt>
          <cx:pt idx="407">0.5</cx:pt>
          <cx:pt idx="408">1</cx:pt>
          <cx:pt idx="409">1</cx:pt>
          <cx:pt idx="410">0</cx:pt>
          <cx:pt idx="411">1</cx:pt>
          <cx:pt idx="412">0</cx:pt>
          <cx:pt idx="413">0.5</cx:pt>
          <cx:pt idx="414">0</cx:pt>
          <cx:pt idx="415">1</cx:pt>
          <cx:pt idx="416">0.5</cx:pt>
          <cx:pt idx="417">0</cx:pt>
          <cx:pt idx="418">1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1</cx:pt>
          <cx:pt idx="427">0.5</cx:pt>
          <cx:pt idx="428">0</cx:pt>
          <cx:pt idx="429">0</cx:pt>
          <cx:pt idx="430">0</cx:pt>
          <cx:pt idx="431">0</cx:pt>
          <cx:pt idx="432">0</cx:pt>
          <cx:pt idx="433">0.5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0.5</cx:pt>
          <cx:pt idx="443">0.5</cx:pt>
          <cx:pt idx="444">1</cx:pt>
          <cx:pt idx="445">0.5</cx:pt>
          <cx:pt idx="446">0</cx:pt>
          <cx:pt idx="447">0</cx:pt>
          <cx:pt idx="448">0.5</cx:pt>
          <cx:pt idx="449">0</cx:pt>
          <cx:pt idx="450">0.5</cx:pt>
          <cx:pt idx="451">0</cx:pt>
          <cx:pt idx="452">0</cx:pt>
          <cx:pt idx="453">0</cx:pt>
          <cx:pt idx="454">0.5</cx:pt>
          <cx:pt idx="455">0</cx:pt>
          <cx:pt idx="456">3</cx:pt>
          <cx:pt idx="457">1</cx:pt>
          <cx:pt idx="458">0</cx:pt>
          <cx:pt idx="459">1.5</cx:pt>
          <cx:pt idx="460">0.5</cx:pt>
          <cx:pt idx="461">0</cx:pt>
          <cx:pt idx="462">0</cx:pt>
          <cx:pt idx="463">0</cx:pt>
          <cx:pt idx="464">0</cx:pt>
          <cx:pt idx="465">0.5</cx:pt>
          <cx:pt idx="466">0</cx:pt>
          <cx:pt idx="467">0.5</cx:pt>
          <cx:pt idx="468">0</cx:pt>
          <cx:pt idx="469">0</cx:pt>
          <cx:pt idx="470">0.5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1.5</cx:pt>
          <cx:pt idx="485">0.5</cx:pt>
          <cx:pt idx="486">1.5</cx:pt>
          <cx:pt idx="487">0</cx:pt>
          <cx:pt idx="488">0.5</cx:pt>
          <cx:pt idx="489">0</cx:pt>
          <cx:pt idx="490">0.5</cx:pt>
          <cx:pt idx="491">0</cx:pt>
          <cx:pt idx="492">0.5</cx:pt>
          <cx:pt idx="493">0.5</cx:pt>
          <cx:pt idx="494">1</cx:pt>
          <cx:pt idx="495">1</cx:pt>
          <cx:pt idx="496">1</cx:pt>
          <cx:pt idx="497">1</cx:pt>
          <cx:pt idx="498">0</cx:pt>
          <cx:pt idx="499">0</cx:pt>
          <cx:pt idx="500">0</cx:pt>
          <cx:pt idx="501">1</cx:pt>
          <cx:pt idx="502">0</cx:pt>
          <cx:pt idx="503">0</cx:pt>
          <cx:pt idx="504">0</cx:pt>
          <cx:pt idx="505">0</cx:pt>
          <cx:pt idx="506">0.5</cx:pt>
          <cx:pt idx="507">1</cx:pt>
          <cx:pt idx="508">0.5</cx:pt>
          <cx:pt idx="509">0</cx:pt>
          <cx:pt idx="510">0.5</cx:pt>
          <cx:pt idx="511">0</cx:pt>
          <cx:pt idx="512">0</cx:pt>
          <cx:pt idx="513">0</cx:pt>
          <cx:pt idx="514">0</cx:pt>
          <cx:pt idx="515">1</cx:pt>
          <cx:pt idx="516">0.5</cx:pt>
          <cx:pt idx="517">0.5</cx:pt>
          <cx:pt idx="518">0</cx:pt>
          <cx:pt idx="519">0</cx:pt>
          <cx:pt idx="520">0</cx:pt>
          <cx:pt idx="521">0.5</cx:pt>
          <cx:pt idx="522">0</cx:pt>
          <cx:pt idx="523">1.5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2</cx:pt>
          <cx:pt idx="544">0</cx:pt>
          <cx:pt idx="545">0</cx:pt>
          <cx:pt idx="546">0</cx:pt>
          <cx:pt idx="547">0</cx:pt>
          <cx:pt idx="548">0.5</cx:pt>
          <cx:pt idx="549">0</cx:pt>
          <cx:pt idx="550">0.5</cx:pt>
          <cx:pt idx="551">0.5</cx:pt>
          <cx:pt idx="552">1.5</cx:pt>
          <cx:pt idx="553">0</cx:pt>
          <cx:pt idx="554">0.5</cx:pt>
          <cx:pt idx="555">3</cx:pt>
          <cx:pt idx="556">2</cx:pt>
          <cx:pt idx="557">0.5</cx:pt>
          <cx:pt idx="558">0</cx:pt>
          <cx:pt idx="559">2</cx:pt>
          <cx:pt idx="560">1.5</cx:pt>
          <cx:pt idx="561">0</cx:pt>
          <cx:pt idx="562">0.5</cx:pt>
          <cx:pt idx="563">1.5</cx:pt>
          <cx:pt idx="564">1</cx:pt>
          <cx:pt idx="565">1.5</cx:pt>
          <cx:pt idx="566">1</cx:pt>
          <cx:pt idx="567">0.5</cx:pt>
          <cx:pt idx="568">1</cx:pt>
          <cx:pt idx="569">0.5</cx:pt>
          <cx:pt idx="570">2</cx:pt>
          <cx:pt idx="571">1</cx:pt>
          <cx:pt idx="572">0</cx:pt>
          <cx:pt idx="573">0.5</cx:pt>
          <cx:pt idx="574">1.5</cx:pt>
          <cx:pt idx="575">1</cx:pt>
          <cx:pt idx="576">1</cx:pt>
          <cx:pt idx="577">0.5</cx:pt>
          <cx:pt idx="578">0</cx:pt>
          <cx:pt idx="579">0.5</cx:pt>
          <cx:pt idx="580">0</cx:pt>
          <cx:pt idx="581">0.5</cx:pt>
          <cx:pt idx="582">7.5</cx:pt>
          <cx:pt idx="583">4</cx:pt>
          <cx:pt idx="584">2.5</cx:pt>
          <cx:pt idx="585">2.5</cx:pt>
          <cx:pt idx="586">2.5</cx:pt>
          <cx:pt idx="587">1.5</cx:pt>
          <cx:pt idx="588">2</cx:pt>
          <cx:pt idx="589">0.5</cx:pt>
          <cx:pt idx="590">0</cx:pt>
          <cx:pt idx="591">0</cx:pt>
          <cx:pt idx="592">0</cx:pt>
          <cx:pt idx="593">1.5</cx:pt>
          <cx:pt idx="594">0</cx:pt>
          <cx:pt idx="595">0</cx:pt>
          <cx:pt idx="596">0</cx:pt>
          <cx:pt idx="597">0.5</cx:pt>
          <cx:pt idx="598">0</cx:pt>
          <cx:pt idx="599">0.5</cx:pt>
          <cx:pt idx="600">1.5</cx:pt>
          <cx:pt idx="601">0</cx:pt>
          <cx:pt idx="602">0</cx:pt>
          <cx:pt idx="603">0</cx:pt>
          <cx:pt idx="604">3</cx:pt>
          <cx:pt idx="605">1</cx:pt>
          <cx:pt idx="606">0.5</cx:pt>
          <cx:pt idx="607">0.5</cx:pt>
          <cx:pt idx="608">0</cx:pt>
          <cx:pt idx="609">2</cx:pt>
          <cx:pt idx="610">1.5</cx:pt>
          <cx:pt idx="611">0</cx:pt>
          <cx:pt idx="612">3</cx:pt>
          <cx:pt idx="613">0.5</cx:pt>
          <cx:pt idx="614">2</cx:pt>
          <cx:pt idx="615">1</cx:pt>
          <cx:pt idx="616">1.5</cx:pt>
          <cx:pt idx="617">4.5</cx:pt>
          <cx:pt idx="618">0</cx:pt>
          <cx:pt idx="619">0</cx:pt>
          <cx:pt idx="620">2</cx:pt>
          <cx:pt idx="621">5</cx:pt>
          <cx:pt idx="622">2.5</cx:pt>
          <cx:pt idx="623">0</cx:pt>
          <cx:pt idx="624">0</cx:pt>
          <cx:pt idx="625">2</cx:pt>
          <cx:pt idx="626">1</cx:pt>
          <cx:pt idx="627">3</cx:pt>
          <cx:pt idx="628">1</cx:pt>
          <cx:pt idx="629">0</cx:pt>
          <cx:pt idx="630">0.5</cx:pt>
          <cx:pt idx="631">0.5</cx:pt>
          <cx:pt idx="632">0</cx:pt>
          <cx:pt idx="633">2</cx:pt>
          <cx:pt idx="634">1</cx:pt>
          <cx:pt idx="635">2</cx:pt>
          <cx:pt idx="636">6.5</cx:pt>
          <cx:pt idx="637">0</cx:pt>
          <cx:pt idx="638">0</cx:pt>
          <cx:pt idx="639">0</cx:pt>
          <cx:pt idx="640">0.5</cx:pt>
          <cx:pt idx="641">0</cx:pt>
          <cx:pt idx="642">0.5</cx:pt>
          <cx:pt idx="643">0.5</cx:pt>
          <cx:pt idx="644">0.5</cx:pt>
          <cx:pt idx="645">0</cx:pt>
          <cx:pt idx="646">3</cx:pt>
          <cx:pt idx="647">0</cx:pt>
          <cx:pt idx="648">3</cx:pt>
          <cx:pt idx="649">0.5</cx:pt>
          <cx:pt idx="650">1</cx:pt>
          <cx:pt idx="651">0.5</cx:pt>
          <cx:pt idx="652">0</cx:pt>
          <cx:pt idx="653">0.5</cx:pt>
          <cx:pt idx="654">1</cx:pt>
          <cx:pt idx="655">0</cx:pt>
          <cx:pt idx="656">0</cx:pt>
          <cx:pt idx="657">1</cx:pt>
          <cx:pt idx="658">0.5</cx:pt>
          <cx:pt idx="659">2.5</cx:pt>
          <cx:pt idx="660">0.5</cx:pt>
          <cx:pt idx="661">0</cx:pt>
          <cx:pt idx="662">0</cx:pt>
          <cx:pt idx="663">1</cx:pt>
          <cx:pt idx="664">1</cx:pt>
          <cx:pt idx="665">2</cx:pt>
          <cx:pt idx="666">0</cx:pt>
          <cx:pt idx="667">2.5</cx:pt>
          <cx:pt idx="668">0</cx:pt>
          <cx:pt idx="669">1.5</cx:pt>
          <cx:pt idx="670">0.5</cx:pt>
          <cx:pt idx="671">0</cx:pt>
          <cx:pt idx="672">1.5</cx:pt>
          <cx:pt idx="673">0.5</cx:pt>
          <cx:pt idx="674">0</cx:pt>
          <cx:pt idx="675">0</cx:pt>
          <cx:pt idx="676">0</cx:pt>
          <cx:pt idx="677">0.5</cx:pt>
          <cx:pt idx="678">0</cx:pt>
          <cx:pt idx="679">2</cx:pt>
          <cx:pt idx="680">4</cx:pt>
          <cx:pt idx="681">0.5</cx:pt>
          <cx:pt idx="682">5.5</cx:pt>
          <cx:pt idx="683">0</cx:pt>
          <cx:pt idx="684">0.5</cx:pt>
          <cx:pt idx="685">1</cx:pt>
          <cx:pt idx="686">0.5</cx:pt>
          <cx:pt idx="687">1</cx:pt>
          <cx:pt idx="688">2</cx:pt>
          <cx:pt idx="689">1.5</cx:pt>
          <cx:pt idx="690">1</cx:pt>
          <cx:pt idx="691">0</cx:pt>
          <cx:pt idx="692">2.5</cx:pt>
          <cx:pt idx="693">0</cx:pt>
          <cx:pt idx="694">0.5</cx:pt>
          <cx:pt idx="695">0</cx:pt>
          <cx:pt idx="696">0</cx:pt>
          <cx:pt idx="697">0.5</cx:pt>
          <cx:pt idx="698">1</cx:pt>
          <cx:pt idx="699">0</cx:pt>
          <cx:pt idx="700">0</cx:pt>
          <cx:pt idx="701">0</cx:pt>
          <cx:pt idx="702">6.5</cx:pt>
          <cx:pt idx="703">0.5</cx:pt>
          <cx:pt idx="704">0.5</cx:pt>
          <cx:pt idx="705">1.5</cx:pt>
          <cx:pt idx="706">0.5</cx:pt>
          <cx:pt idx="707">1.5</cx:pt>
          <cx:pt idx="708">1</cx:pt>
          <cx:pt idx="709">1</cx:pt>
          <cx:pt idx="710">1</cx:pt>
          <cx:pt idx="711">0.5</cx:pt>
          <cx:pt idx="712">0</cx:pt>
          <cx:pt idx="713">4.5</cx:pt>
          <cx:pt idx="714">0</cx:pt>
          <cx:pt idx="715">0</cx:pt>
          <cx:pt idx="716">2</cx:pt>
          <cx:pt idx="717">1.5</cx:pt>
          <cx:pt idx="718">0.5</cx:pt>
          <cx:pt idx="719">1</cx:pt>
          <cx:pt idx="720">0</cx:pt>
          <cx:pt idx="721">0</cx:pt>
          <cx:pt idx="722">1.5</cx:pt>
          <cx:pt idx="723">0</cx:pt>
          <cx:pt idx="724">0</cx:pt>
          <cx:pt idx="725">0.5</cx:pt>
          <cx:pt idx="726">0.5</cx:pt>
          <cx:pt idx="727">1</cx:pt>
          <cx:pt idx="728">0</cx:pt>
          <cx:pt idx="729">0</cx:pt>
          <cx:pt idx="730">1</cx:pt>
          <cx:pt idx="731">0</cx:pt>
          <cx:pt idx="732">0</cx:pt>
          <cx:pt idx="733">0</cx:pt>
          <cx:pt idx="734">0.5</cx:pt>
          <cx:pt idx="735">0</cx:pt>
          <cx:pt idx="736">1.5</cx:pt>
          <cx:pt idx="737">0</cx:pt>
          <cx:pt idx="738">0.5</cx:pt>
          <cx:pt idx="739">1.5</cx:pt>
          <cx:pt idx="740">1</cx:pt>
          <cx:pt idx="741">0.5</cx:pt>
          <cx:pt idx="742">0</cx:pt>
          <cx:pt idx="743">0</cx:pt>
          <cx:pt idx="744">0</cx:pt>
          <cx:pt idx="745">0.5</cx:pt>
          <cx:pt idx="746">1</cx:pt>
          <cx:pt idx="747">0.5</cx:pt>
          <cx:pt idx="748">0</cx:pt>
          <cx:pt idx="749">0</cx:pt>
          <cx:pt idx="750">0</cx:pt>
          <cx:pt idx="751">2.5</cx:pt>
          <cx:pt idx="752">1</cx:pt>
          <cx:pt idx="753">0.5</cx:pt>
          <cx:pt idx="754">0</cx:pt>
          <cx:pt idx="755">0</cx:pt>
          <cx:pt idx="756">0</cx:pt>
          <cx:pt idx="757">0</cx:pt>
          <cx:pt idx="758">0.5</cx:pt>
          <cx:pt idx="759">0</cx:pt>
          <cx:pt idx="760">0</cx:pt>
          <cx:pt idx="761">0.5</cx:pt>
          <cx:pt idx="762">0.5</cx:pt>
          <cx:pt idx="763">0</cx:pt>
          <cx:pt idx="764">0</cx:pt>
          <cx:pt idx="765">0</cx:pt>
          <cx:pt idx="766">0</cx:pt>
          <cx:pt idx="767">0</cx:pt>
          <cx:pt idx="768">0.5</cx:pt>
          <cx:pt idx="769">0</cx:pt>
          <cx:pt idx="770">0</cx:pt>
          <cx:pt idx="771">0</cx:pt>
          <cx:pt idx="772">0</cx:pt>
          <cx:pt idx="773">0.5</cx:pt>
          <cx:pt idx="774">1</cx:pt>
          <cx:pt idx="775">0.5</cx:pt>
          <cx:pt idx="776">0</cx:pt>
          <cx:pt idx="777">1.5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0.5</cx:pt>
          <cx:pt idx="788">0</cx:pt>
          <cx:pt idx="789">0</cx:pt>
          <cx:pt idx="790">0</cx:pt>
          <cx:pt idx="791">0</cx:pt>
          <cx:pt idx="792">1</cx:pt>
          <cx:pt idx="793">0</cx:pt>
          <cx:pt idx="794">0</cx:pt>
          <cx:pt idx="795">0</cx:pt>
          <cx:pt idx="796">3</cx:pt>
          <cx:pt idx="797">1</cx:pt>
          <cx:pt idx="798">1.5</cx:pt>
          <cx:pt idx="799">0</cx:pt>
          <cx:pt idx="800">0</cx:pt>
          <cx:pt idx="801">0.5</cx:pt>
          <cx:pt idx="802">0</cx:pt>
          <cx:pt idx="803">1</cx:pt>
          <cx:pt idx="804">0</cx:pt>
          <cx:pt idx="805">1</cx:pt>
          <cx:pt idx="806">0.5</cx:pt>
          <cx:pt idx="807">0</cx:pt>
          <cx:pt idx="808">0</cx:pt>
          <cx:pt idx="809">2</cx:pt>
          <cx:pt idx="810">0</cx:pt>
          <cx:pt idx="811">0</cx:pt>
          <cx:pt idx="812">1</cx:pt>
          <cx:pt idx="813">0</cx:pt>
          <cx:pt idx="814">0.5</cx:pt>
          <cx:pt idx="815">0.5</cx:pt>
          <cx:pt idx="816">0.5</cx:pt>
          <cx:pt idx="817">0.5</cx:pt>
          <cx:pt idx="818">1</cx:pt>
          <cx:pt idx="819">0</cx:pt>
          <cx:pt idx="820">0.5</cx:pt>
          <cx:pt idx="821">0</cx:pt>
          <cx:pt idx="822">1</cx:pt>
          <cx:pt idx="823">0</cx:pt>
          <cx:pt idx="824">1</cx:pt>
          <cx:pt idx="825">0</cx:pt>
          <cx:pt idx="826">0</cx:pt>
          <cx:pt idx="827">0</cx:pt>
          <cx:pt idx="828">0.5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0.5</cx:pt>
          <cx:pt idx="838">1</cx:pt>
          <cx:pt idx="839">0</cx:pt>
          <cx:pt idx="840">0</cx:pt>
          <cx:pt idx="841">0</cx:pt>
          <cx:pt idx="842">0</cx:pt>
          <cx:pt idx="843">0</cx:pt>
          <cx:pt idx="844">0</cx:pt>
          <cx:pt idx="845">0.5</cx:pt>
          <cx:pt idx="846">0.5</cx:pt>
          <cx:pt idx="847">1</cx:pt>
          <cx:pt idx="848">1.5</cx:pt>
          <cx:pt idx="849">0.5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0.5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0.5</cx:pt>
          <cx:pt idx="867">0.5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0.5</cx:pt>
          <cx:pt idx="877">0</cx:pt>
          <cx:pt idx="878">0</cx:pt>
          <cx:pt idx="879">0.5</cx:pt>
          <cx:pt idx="880">0</cx:pt>
          <cx:pt idx="881">0</cx:pt>
          <cx:pt idx="882">0</cx:pt>
          <cx:pt idx="883">0.5</cx:pt>
          <cx:pt idx="884">0.5</cx:pt>
          <cx:pt idx="885">0.5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0</cx:pt>
          <cx:pt idx="899">0.5</cx:pt>
          <cx:pt idx="900">0.5</cx:pt>
          <cx:pt idx="901">1</cx:pt>
          <cx:pt idx="902">0</cx:pt>
          <cx:pt idx="903">0</cx:pt>
          <cx:pt idx="904">1</cx:pt>
          <cx:pt idx="905">0.5</cx:pt>
          <cx:pt idx="906">0.5</cx:pt>
          <cx:pt idx="907">0.5</cx:pt>
          <cx:pt idx="908">0.5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2</cx:pt>
          <cx:pt idx="927">0.5</cx:pt>
          <cx:pt idx="928">0.5</cx:pt>
          <cx:pt idx="929">1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0.5</cx:pt>
          <cx:pt idx="944">0</cx:pt>
          <cx:pt idx="945">0</cx:pt>
          <cx:pt idx="946">0</cx:pt>
          <cx:pt idx="947">0</cx:pt>
          <cx:pt idx="948">0</cx:pt>
          <cx:pt idx="949">0</cx:pt>
          <cx:pt idx="950">0.5</cx:pt>
          <cx:pt idx="951">0</cx:pt>
          <cx:pt idx="952">1</cx:pt>
          <cx:pt idx="953">1</cx:pt>
          <cx:pt idx="954">0.5</cx:pt>
          <cx:pt idx="955">0</cx:pt>
          <cx:pt idx="956">0.5</cx:pt>
          <cx:pt idx="957">1</cx:pt>
          <cx:pt idx="958">5</cx:pt>
          <cx:pt idx="959">3</cx:pt>
          <cx:pt idx="960">0.5</cx:pt>
          <cx:pt idx="961">2.5</cx:pt>
          <cx:pt idx="962">1.5</cx:pt>
          <cx:pt idx="963">3</cx:pt>
          <cx:pt idx="964">1</cx:pt>
          <cx:pt idx="965">1.5</cx:pt>
          <cx:pt idx="966">3</cx:pt>
          <cx:pt idx="967">0</cx:pt>
          <cx:pt idx="968">1</cx:pt>
          <cx:pt idx="969">0</cx:pt>
          <cx:pt idx="970">1</cx:pt>
          <cx:pt idx="971">0.5</cx:pt>
          <cx:pt idx="972">1.5</cx:pt>
          <cx:pt idx="973">1.5</cx:pt>
          <cx:pt idx="974">1</cx:pt>
          <cx:pt idx="975">0</cx:pt>
          <cx:pt idx="976">0</cx:pt>
          <cx:pt idx="977">0.5</cx:pt>
          <cx:pt idx="978">0</cx:pt>
          <cx:pt idx="979">1</cx:pt>
          <cx:pt idx="980">0</cx:pt>
          <cx:pt idx="981">2</cx:pt>
          <cx:pt idx="982">0</cx:pt>
          <cx:pt idx="983">0.5</cx:pt>
          <cx:pt idx="984">1</cx:pt>
          <cx:pt idx="985">0</cx:pt>
          <cx:pt idx="986">0.5</cx:pt>
          <cx:pt idx="987">0</cx:pt>
          <cx:pt idx="988">0</cx:pt>
          <cx:pt idx="989">0.5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1</cx:pt>
          <cx:pt idx="1003">1.5</cx:pt>
          <cx:pt idx="1004">0</cx:pt>
          <cx:pt idx="1005">0</cx:pt>
          <cx:pt idx="1006">0.5</cx:pt>
          <cx:pt idx="1007">0</cx:pt>
          <cx:pt idx="1008">0</cx:pt>
          <cx:pt idx="1009">1</cx:pt>
          <cx:pt idx="1010">0</cx:pt>
          <cx:pt idx="1011">0.5</cx:pt>
          <cx:pt idx="1012">0</cx:pt>
          <cx:pt idx="1013">0</cx:pt>
          <cx:pt idx="1014">0</cx:pt>
          <cx:pt idx="1015">0</cx:pt>
          <cx:pt idx="1016">0</cx:pt>
          <cx:pt idx="1017">0</cx:pt>
          <cx:pt idx="1018">0.5</cx:pt>
          <cx:pt idx="1019">0</cx:pt>
          <cx:pt idx="1020">0</cx:pt>
          <cx:pt idx="1021">0</cx:pt>
          <cx:pt idx="1022">0</cx:pt>
          <cx:pt idx="1023">1</cx:pt>
          <cx:pt idx="1024">0</cx:pt>
          <cx:pt idx="1025">0</cx:pt>
          <cx:pt idx="1026">0</cx:pt>
          <cx:pt idx="1027">0</cx:pt>
          <cx:pt idx="1028">0</cx:pt>
          <cx:pt idx="1029">1</cx:pt>
          <cx:pt idx="1030">0</cx:pt>
          <cx:pt idx="1031">0.5</cx:pt>
          <cx:pt idx="1032">0</cx:pt>
          <cx:pt idx="1033">0</cx:pt>
          <cx:pt idx="1034">1</cx:pt>
          <cx:pt idx="1035">0.5</cx:pt>
          <cx:pt idx="1036">0</cx:pt>
          <cx:pt idx="1037">0</cx:pt>
          <cx:pt idx="1038">0</cx:pt>
          <cx:pt idx="1039">0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0.5</cx:pt>
          <cx:pt idx="1053">0</cx:pt>
          <cx:pt idx="1054">1.5</cx:pt>
          <cx:pt idx="1055">2.5</cx:pt>
          <cx:pt idx="1056">0</cx:pt>
          <cx:pt idx="1057">0</cx:pt>
          <cx:pt idx="1058">1</cx:pt>
          <cx:pt idx="1059">0.5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0.5</cx:pt>
          <cx:pt idx="1071">2</cx:pt>
          <cx:pt idx="1072">2.5</cx:pt>
          <cx:pt idx="1073">4.5</cx:pt>
          <cx:pt idx="1074">1</cx:pt>
          <cx:pt idx="1075">1</cx:pt>
          <cx:pt idx="1076">3.5</cx:pt>
          <cx:pt idx="1077">6.5</cx:pt>
          <cx:pt idx="1078">4.5</cx:pt>
          <cx:pt idx="1079">1.5</cx:pt>
          <cx:pt idx="1080">0.5</cx:pt>
          <cx:pt idx="1081">2</cx:pt>
          <cx:pt idx="1082">4</cx:pt>
          <cx:pt idx="1083">3.5</cx:pt>
          <cx:pt idx="1084">7</cx:pt>
          <cx:pt idx="1085">0</cx:pt>
          <cx:pt idx="1086">1</cx:pt>
          <cx:pt idx="1087">5.5</cx:pt>
          <cx:pt idx="1088">1</cx:pt>
          <cx:pt idx="1089">2</cx:pt>
          <cx:pt idx="1090">2.5</cx:pt>
          <cx:pt idx="1091">1</cx:pt>
          <cx:pt idx="1092">2</cx:pt>
          <cx:pt idx="1093">0</cx:pt>
          <cx:pt idx="1094">1</cx:pt>
          <cx:pt idx="1095">0</cx:pt>
          <cx:pt idx="1096">0</cx:pt>
          <cx:pt idx="1097">0</cx:pt>
          <cx:pt idx="1098">1</cx:pt>
          <cx:pt idx="1099">0</cx:pt>
          <cx:pt idx="1100">0.5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1</cx:pt>
          <cx:pt idx="1114">0</cx:pt>
          <cx:pt idx="1115">0.5</cx:pt>
          <cx:pt idx="1116">0</cx:pt>
          <cx:pt idx="1117">0</cx:pt>
          <cx:pt idx="1118">0</cx:pt>
          <cx:pt idx="1119">1.5</cx:pt>
          <cx:pt idx="1120">0.5</cx:pt>
          <cx:pt idx="1121">0.5</cx:pt>
          <cx:pt idx="1122">0</cx:pt>
          <cx:pt idx="1123">0</cx:pt>
          <cx:pt idx="1124">0</cx:pt>
          <cx:pt idx="1125">0</cx:pt>
          <cx:pt idx="1126">0</cx:pt>
          <cx:pt idx="1127">2</cx:pt>
          <cx:pt idx="1128">0</cx:pt>
          <cx:pt idx="1129">1</cx:pt>
          <cx:pt idx="1130">0</cx:pt>
          <cx:pt idx="1131">0</cx:pt>
          <cx:pt idx="1132">0</cx:pt>
          <cx:pt idx="1133">1</cx:pt>
          <cx:pt idx="1134">0.5</cx:pt>
          <cx:pt idx="1135">0</cx:pt>
          <cx:pt idx="1136">0</cx:pt>
          <cx:pt idx="1137">0</cx:pt>
          <cx:pt idx="1138">0.5</cx:pt>
          <cx:pt idx="1139">1</cx:pt>
          <cx:pt idx="1140">0</cx:pt>
          <cx:pt idx="1141">0.5</cx:pt>
          <cx:pt idx="1142">0.5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0.5</cx:pt>
          <cx:pt idx="1153">2</cx:pt>
          <cx:pt idx="1154">0.5</cx:pt>
          <cx:pt idx="1155">0</cx:pt>
          <cx:pt idx="1156">0</cx:pt>
          <cx:pt idx="1157">0</cx:pt>
          <cx:pt idx="1158">1</cx:pt>
          <cx:pt idx="1159">2</cx:pt>
          <cx:pt idx="1160">0.5</cx:pt>
          <cx:pt idx="1161">1</cx:pt>
          <cx:pt idx="1162">0</cx:pt>
          <cx:pt idx="1163">1.5</cx:pt>
          <cx:pt idx="1164">0.5</cx:pt>
          <cx:pt idx="1165">0</cx:pt>
          <cx:pt idx="1166">0</cx:pt>
          <cx:pt idx="1167">0</cx:pt>
          <cx:pt idx="1168">2.5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1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1</cx:pt>
          <cx:pt idx="1202">0</cx:pt>
          <cx:pt idx="1203">0</cx:pt>
          <cx:pt idx="1204">0</cx:pt>
          <cx:pt idx="1205">1.5</cx:pt>
          <cx:pt idx="1206">0</cx:pt>
          <cx:pt idx="1207">0</cx:pt>
          <cx:pt idx="1208">0</cx:pt>
          <cx:pt idx="1209">0</cx:pt>
          <cx:pt idx="1210">0</cx:pt>
          <cx:pt idx="1211">0</cx:pt>
          <cx:pt idx="1212">0.5</cx:pt>
          <cx:pt idx="1213">0</cx:pt>
          <cx:pt idx="1214">0</cx:pt>
          <cx:pt idx="1215">2.5</cx:pt>
          <cx:pt idx="1216">1.5</cx:pt>
          <cx:pt idx="1217">0</cx:pt>
          <cx:pt idx="1218">1</cx:pt>
          <cx:pt idx="1219">0</cx:pt>
          <cx:pt idx="1220">0</cx:pt>
          <cx:pt idx="1221">4</cx:pt>
          <cx:pt idx="1222">3</cx:pt>
          <cx:pt idx="1223">0.5</cx:pt>
          <cx:pt idx="1224">1.5</cx:pt>
          <cx:pt idx="1225">2</cx:pt>
          <cx:pt idx="1226">2</cx:pt>
          <cx:pt idx="1227">0.5</cx:pt>
          <cx:pt idx="1228">8.5</cx:pt>
          <cx:pt idx="1229">5</cx:pt>
          <cx:pt idx="1230">2</cx:pt>
          <cx:pt idx="1231">0.5</cx:pt>
          <cx:pt idx="1232">2</cx:pt>
          <cx:pt idx="1233">3</cx:pt>
          <cx:pt idx="1234">1</cx:pt>
          <cx:pt idx="1235">2</cx:pt>
          <cx:pt idx="1236">0.5</cx:pt>
          <cx:pt idx="1237">0</cx:pt>
          <cx:pt idx="1238">2</cx:pt>
          <cx:pt idx="1239">7</cx:pt>
          <cx:pt idx="1240">1</cx:pt>
          <cx:pt idx="1241">0</cx:pt>
          <cx:pt idx="1242">0</cx:pt>
          <cx:pt idx="1243">0</cx:pt>
          <cx:pt idx="1244">1</cx:pt>
          <cx:pt idx="1245">0</cx:pt>
          <cx:pt idx="1246">2</cx:pt>
          <cx:pt idx="1247">0</cx:pt>
          <cx:pt idx="1248">1</cx:pt>
          <cx:pt idx="1249">0.5</cx:pt>
          <cx:pt idx="1250">2</cx:pt>
          <cx:pt idx="1251">0.5</cx:pt>
          <cx:pt idx="1252">7.5</cx:pt>
          <cx:pt idx="1253">0</cx:pt>
          <cx:pt idx="1254">1</cx:pt>
          <cx:pt idx="1255">0</cx:pt>
          <cx:pt idx="1256">0.5</cx:pt>
          <cx:pt idx="1257">0</cx:pt>
          <cx:pt idx="1258">1</cx:pt>
          <cx:pt idx="1259">0</cx:pt>
          <cx:pt idx="1260">0</cx:pt>
          <cx:pt idx="1261">0</cx:pt>
          <cx:pt idx="1262">0</cx:pt>
          <cx:pt idx="1263">0</cx:pt>
          <cx:pt idx="1264">2</cx:pt>
          <cx:pt idx="1265">1</cx:pt>
          <cx:pt idx="1266">1.5</cx:pt>
          <cx:pt idx="1267">4</cx:pt>
          <cx:pt idx="1268">3</cx:pt>
          <cx:pt idx="1269">5.5</cx:pt>
          <cx:pt idx="1270">0</cx:pt>
          <cx:pt idx="1271">0</cx:pt>
          <cx:pt idx="1272">0</cx:pt>
          <cx:pt idx="1273">6.5</cx:pt>
          <cx:pt idx="1274">0</cx:pt>
          <cx:pt idx="1275">4.5</cx:pt>
          <cx:pt idx="1276">2</cx:pt>
          <cx:pt idx="1277">0</cx:pt>
          <cx:pt idx="1278">0</cx:pt>
          <cx:pt idx="1279">1</cx:pt>
          <cx:pt idx="1280">1.5</cx:pt>
          <cx:pt idx="1281">0</cx:pt>
          <cx:pt idx="1282">0.5</cx:pt>
          <cx:pt idx="1283">0</cx:pt>
          <cx:pt idx="1284">0</cx:pt>
          <cx:pt idx="1285">0.5</cx:pt>
          <cx:pt idx="1286">0.5</cx:pt>
          <cx:pt idx="1287">0</cx:pt>
          <cx:pt idx="1288">0</cx:pt>
          <cx:pt idx="1289">0</cx:pt>
          <cx:pt idx="1290">1.5</cx:pt>
          <cx:pt idx="1291">0</cx:pt>
          <cx:pt idx="1292">0</cx:pt>
          <cx:pt idx="1293">0.5</cx:pt>
          <cx:pt idx="1294">0.5</cx:pt>
          <cx:pt idx="1295">2</cx:pt>
          <cx:pt idx="1296">0.5</cx:pt>
          <cx:pt idx="1297">4.5</cx:pt>
          <cx:pt idx="1298">5</cx:pt>
          <cx:pt idx="1299">0</cx:pt>
          <cx:pt idx="1300">1</cx:pt>
          <cx:pt idx="1301">0</cx:pt>
          <cx:pt idx="1302">0</cx:pt>
          <cx:pt idx="1303">0</cx:pt>
          <cx:pt idx="1304">3.5</cx:pt>
          <cx:pt idx="1305">1</cx:pt>
          <cx:pt idx="1306">0.5</cx:pt>
          <cx:pt idx="1307">1.5</cx:pt>
          <cx:pt idx="1308">2.5</cx:pt>
          <cx:pt idx="1309">6</cx:pt>
          <cx:pt idx="1310">2.5</cx:pt>
          <cx:pt idx="1311">0.5</cx:pt>
          <cx:pt idx="1312">5.5</cx:pt>
          <cx:pt idx="1313">0</cx:pt>
          <cx:pt idx="1314">0</cx:pt>
          <cx:pt idx="1315">0</cx:pt>
          <cx:pt idx="1316">0</cx:pt>
          <cx:pt idx="1317">1</cx:pt>
          <cx:pt idx="1318">0</cx:pt>
          <cx:pt idx="1319">0</cx:pt>
          <cx:pt idx="1320">0.5</cx:pt>
          <cx:pt idx="1321">3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1</cx:pt>
          <cx:pt idx="1330">0</cx:pt>
          <cx:pt idx="1331">1</cx:pt>
          <cx:pt idx="1332">0</cx:pt>
          <cx:pt idx="1333">0</cx:pt>
          <cx:pt idx="1334">0.5</cx:pt>
          <cx:pt idx="1335">0</cx:pt>
          <cx:pt idx="1336">0</cx:pt>
          <cx:pt idx="1337">1</cx:pt>
          <cx:pt idx="1338">0</cx:pt>
          <cx:pt idx="1339">0</cx:pt>
          <cx:pt idx="1340">2</cx:pt>
          <cx:pt idx="1341">1</cx:pt>
          <cx:pt idx="1342">0.5</cx:pt>
          <cx:pt idx="1343">0</cx:pt>
          <cx:pt idx="1344">2</cx:pt>
          <cx:pt idx="1345">0</cx:pt>
          <cx:pt idx="1346">0</cx:pt>
          <cx:pt idx="1347">0</cx:pt>
          <cx:pt idx="1348">0</cx:pt>
          <cx:pt idx="1349">0</cx:pt>
          <cx:pt idx="1350">0</cx:pt>
          <cx:pt idx="1351">0.5</cx:pt>
          <cx:pt idx="1352">0</cx:pt>
          <cx:pt idx="1353">0.5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0.5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0.5</cx:pt>
          <cx:pt idx="1374">0</cx:pt>
          <cx:pt idx="1375">0</cx:pt>
          <cx:pt idx="1376">1.5</cx:pt>
          <cx:pt idx="1377">0.5</cx:pt>
          <cx:pt idx="1378">1</cx:pt>
          <cx:pt idx="1379">0</cx:pt>
          <cx:pt idx="1380">0.5</cx:pt>
          <cx:pt idx="1381">0</cx:pt>
          <cx:pt idx="1382">0</cx:pt>
          <cx:pt idx="1383">3</cx:pt>
          <cx:pt idx="1384">0.5</cx:pt>
          <cx:pt idx="1385">0</cx:pt>
          <cx:pt idx="1386">0.5</cx:pt>
          <cx:pt idx="1387">2.5</cx:pt>
          <cx:pt idx="1388">0.5</cx:pt>
          <cx:pt idx="1389">0.5</cx:pt>
          <cx:pt idx="1390">0.5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3.5</cx:pt>
          <cx:pt idx="1399">1</cx:pt>
          <cx:pt idx="1400">0.5</cx:pt>
          <cx:pt idx="1401">0</cx:pt>
          <cx:pt idx="1402">0</cx:pt>
          <cx:pt idx="1403">0</cx:pt>
          <cx:pt idx="1404">0</cx:pt>
          <cx:pt idx="1405">0</cx:pt>
          <cx:pt idx="1406">0</cx:pt>
          <cx:pt idx="1407">1</cx:pt>
          <cx:pt idx="1408">0</cx:pt>
          <cx:pt idx="1409">0.5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0.5</cx:pt>
          <cx:pt idx="1420">0</cx:pt>
          <cx:pt idx="1421">0</cx:pt>
          <cx:pt idx="1422">0.5</cx:pt>
          <cx:pt idx="1423">0.5</cx:pt>
          <cx:pt idx="1424">0</cx:pt>
          <cx:pt idx="1425">0</cx:pt>
          <cx:pt idx="1426">0</cx:pt>
          <cx:pt idx="1427">0.5</cx:pt>
        </cx:lvl>
      </cx:numDim>
    </cx:data>
    <cx:data id="2">
      <cx:numDim type="val">
        <cx:f>Moustache!$C$2:$C$1429</cx:f>
        <cx:lvl ptCount="1428" formatCode="Standard">
          <cx:pt idx="0">1</cx:pt>
          <cx:pt idx="1">3</cx:pt>
          <cx:pt idx="2">1.5</cx:pt>
          <cx:pt idx="3">0</cx:pt>
          <cx:pt idx="4">3.5</cx:pt>
          <cx:pt idx="5">0.5</cx:pt>
          <cx:pt idx="6">1.5</cx:pt>
          <cx:pt idx="7">1</cx:pt>
          <cx:pt idx="8">4</cx:pt>
          <cx:pt idx="9">2.5</cx:pt>
          <cx:pt idx="10">0</cx:pt>
          <cx:pt idx="11">4.5</cx:pt>
          <cx:pt idx="12">2</cx:pt>
          <cx:pt idx="13">1.5</cx:pt>
          <cx:pt idx="14">0</cx:pt>
          <cx:pt idx="15">2.5</cx:pt>
          <cx:pt idx="16">0.5</cx:pt>
          <cx:pt idx="17">1</cx:pt>
          <cx:pt idx="18">1</cx:pt>
          <cx:pt idx="19">0</cx:pt>
          <cx:pt idx="20">0</cx:pt>
          <cx:pt idx="21">1</cx:pt>
          <cx:pt idx="22">0.5</cx:pt>
          <cx:pt idx="23">1</cx:pt>
          <cx:pt idx="24">1</cx:pt>
          <cx:pt idx="25">0</cx:pt>
          <cx:pt idx="26">1.5</cx:pt>
          <cx:pt idx="27">0</cx:pt>
          <cx:pt idx="28">7.5</cx:pt>
          <cx:pt idx="29">3</cx:pt>
          <cx:pt idx="30">0</cx:pt>
          <cx:pt idx="31">0</cx:pt>
          <cx:pt idx="32">1.5</cx:pt>
          <cx:pt idx="33">1</cx:pt>
          <cx:pt idx="34">0</cx:pt>
          <cx:pt idx="35">0.5</cx:pt>
          <cx:pt idx="36">2.5</cx:pt>
          <cx:pt idx="37">0</cx:pt>
          <cx:pt idx="38">0</cx:pt>
          <cx:pt idx="39">2</cx:pt>
          <cx:pt idx="40">0.5</cx:pt>
          <cx:pt idx="41">0.5</cx:pt>
          <cx:pt idx="42">1</cx:pt>
          <cx:pt idx="43">0</cx:pt>
          <cx:pt idx="44">0.5</cx:pt>
          <cx:pt idx="45">0</cx:pt>
          <cx:pt idx="46">0.5</cx:pt>
          <cx:pt idx="47">0.5</cx:pt>
          <cx:pt idx="48">0</cx:pt>
          <cx:pt idx="49">0</cx:pt>
          <cx:pt idx="50">0.5</cx:pt>
          <cx:pt idx="51">0</cx:pt>
          <cx:pt idx="52">0</cx:pt>
          <cx:pt idx="53">3</cx:pt>
          <cx:pt idx="54">2</cx:pt>
          <cx:pt idx="55">0</cx:pt>
          <cx:pt idx="56">1.5</cx:pt>
          <cx:pt idx="57">0</cx:pt>
          <cx:pt idx="58">0</cx:pt>
          <cx:pt idx="59">0</cx:pt>
          <cx:pt idx="60">0</cx:pt>
          <cx:pt idx="61">4.5</cx:pt>
          <cx:pt idx="62">0</cx:pt>
          <cx:pt idx="63">2</cx:pt>
          <cx:pt idx="64">2.5</cx:pt>
          <cx:pt idx="65">3.5</cx:pt>
          <cx:pt idx="66">0</cx:pt>
          <cx:pt idx="67">3</cx:pt>
          <cx:pt idx="68">0</cx:pt>
          <cx:pt idx="69">1</cx:pt>
          <cx:pt idx="70">0</cx:pt>
          <cx:pt idx="71">2</cx:pt>
          <cx:pt idx="72">0</cx:pt>
          <cx:pt idx="73">16.5</cx:pt>
          <cx:pt idx="74">2</cx:pt>
          <cx:pt idx="75">0.5</cx:pt>
          <cx:pt idx="76">4.5</cx:pt>
          <cx:pt idx="77">3</cx:pt>
          <cx:pt idx="78">0.5</cx:pt>
          <cx:pt idx="79">1</cx:pt>
          <cx:pt idx="80">0</cx:pt>
          <cx:pt idx="81">2.5</cx:pt>
          <cx:pt idx="82">0</cx:pt>
          <cx:pt idx="83">3.5</cx:pt>
          <cx:pt idx="84">0</cx:pt>
          <cx:pt idx="85">3</cx:pt>
          <cx:pt idx="86">0.5</cx:pt>
          <cx:pt idx="87">2</cx:pt>
          <cx:pt idx="88">0.5</cx:pt>
          <cx:pt idx="89">1</cx:pt>
          <cx:pt idx="90">2.5</cx:pt>
          <cx:pt idx="91">3</cx:pt>
          <cx:pt idx="92">2.5</cx:pt>
          <cx:pt idx="93">2.5</cx:pt>
          <cx:pt idx="94">1.5</cx:pt>
          <cx:pt idx="95">2.5</cx:pt>
          <cx:pt idx="96">1.5</cx:pt>
          <cx:pt idx="97">1</cx:pt>
          <cx:pt idx="98">9.5</cx:pt>
          <cx:pt idx="99">4</cx:pt>
          <cx:pt idx="100">3.5</cx:pt>
          <cx:pt idx="101">8</cx:pt>
          <cx:pt idx="102">0.5</cx:pt>
          <cx:pt idx="103">2</cx:pt>
          <cx:pt idx="104">2</cx:pt>
          <cx:pt idx="105">1.5</cx:pt>
          <cx:pt idx="106">2.5</cx:pt>
          <cx:pt idx="107">0.5</cx:pt>
          <cx:pt idx="108">1</cx:pt>
          <cx:pt idx="109">1.5</cx:pt>
          <cx:pt idx="110">3.5</cx:pt>
          <cx:pt idx="111">2</cx:pt>
          <cx:pt idx="112">0</cx:pt>
          <cx:pt idx="113">0</cx:pt>
          <cx:pt idx="114">1</cx:pt>
          <cx:pt idx="115">1</cx:pt>
          <cx:pt idx="116">4</cx:pt>
          <cx:pt idx="117">0.5</cx:pt>
          <cx:pt idx="118">1</cx:pt>
          <cx:pt idx="119">1</cx:pt>
          <cx:pt idx="120">0.5</cx:pt>
          <cx:pt idx="121">2</cx:pt>
          <cx:pt idx="122">0</cx:pt>
          <cx:pt idx="123">4</cx:pt>
          <cx:pt idx="124">2.5</cx:pt>
          <cx:pt idx="125">3</cx:pt>
          <cx:pt idx="126">1.5</cx:pt>
          <cx:pt idx="127">1.5</cx:pt>
          <cx:pt idx="128">1</cx:pt>
          <cx:pt idx="129">3.5</cx:pt>
          <cx:pt idx="130">4.5</cx:pt>
          <cx:pt idx="131">0</cx:pt>
          <cx:pt idx="132">0.5</cx:pt>
          <cx:pt idx="133">1.5</cx:pt>
          <cx:pt idx="134">0.5</cx:pt>
          <cx:pt idx="135">0</cx:pt>
          <cx:pt idx="136">4.5</cx:pt>
          <cx:pt idx="137">1</cx:pt>
          <cx:pt idx="138">1.5</cx:pt>
          <cx:pt idx="139">2.5</cx:pt>
          <cx:pt idx="140">8.5</cx:pt>
          <cx:pt idx="141">0.5</cx:pt>
          <cx:pt idx="142">1.5</cx:pt>
          <cx:pt idx="143">0</cx:pt>
          <cx:pt idx="144">2</cx:pt>
          <cx:pt idx="145">5.5</cx:pt>
          <cx:pt idx="146">0.5</cx:pt>
          <cx:pt idx="147">0</cx:pt>
          <cx:pt idx="148">1.5</cx:pt>
          <cx:pt idx="149">0.5</cx:pt>
          <cx:pt idx="150">1</cx:pt>
          <cx:pt idx="151">1</cx:pt>
          <cx:pt idx="152">0.5</cx:pt>
          <cx:pt idx="153">0</cx:pt>
          <cx:pt idx="154">1</cx:pt>
          <cx:pt idx="155">0</cx:pt>
          <cx:pt idx="156">0</cx:pt>
          <cx:pt idx="157">0</cx:pt>
          <cx:pt idx="158">3</cx:pt>
          <cx:pt idx="159">1.5</cx:pt>
          <cx:pt idx="160">0</cx:pt>
          <cx:pt idx="161">2.5</cx:pt>
          <cx:pt idx="162">0.5</cx:pt>
          <cx:pt idx="163">0</cx:pt>
          <cx:pt idx="164">0</cx:pt>
          <cx:pt idx="165">0.5</cx:pt>
          <cx:pt idx="166">1.5</cx:pt>
          <cx:pt idx="167">1.5</cx:pt>
          <cx:pt idx="168">0</cx:pt>
          <cx:pt idx="169">0</cx:pt>
          <cx:pt idx="170">0</cx:pt>
          <cx:pt idx="171">0</cx:pt>
          <cx:pt idx="172">2</cx:pt>
          <cx:pt idx="173">0</cx:pt>
          <cx:pt idx="174">1</cx:pt>
          <cx:pt idx="175">0.5</cx:pt>
          <cx:pt idx="176">0</cx:pt>
          <cx:pt idx="177">0.5</cx:pt>
          <cx:pt idx="178">0</cx:pt>
          <cx:pt idx="179">0.5</cx:pt>
          <cx:pt idx="180">0</cx:pt>
          <cx:pt idx="181">0</cx:pt>
          <cx:pt idx="182">0</cx:pt>
          <cx:pt idx="183">1.5</cx:pt>
          <cx:pt idx="184">0</cx:pt>
          <cx:pt idx="185">0.5</cx:pt>
          <cx:pt idx="186">0</cx:pt>
          <cx:pt idx="187">3.5</cx:pt>
          <cx:pt idx="188">0.5</cx:pt>
          <cx:pt idx="189">0</cx:pt>
          <cx:pt idx="190">0</cx:pt>
          <cx:pt idx="191">0</cx:pt>
          <cx:pt idx="192">0</cx:pt>
          <cx:pt idx="193">0.5</cx:pt>
          <cx:pt idx="194">2</cx:pt>
          <cx:pt idx="195">0</cx:pt>
          <cx:pt idx="196">1</cx:pt>
          <cx:pt idx="197">1</cx:pt>
          <cx:pt idx="198">0.5</cx:pt>
          <cx:pt idx="199">3</cx:pt>
          <cx:pt idx="200">1.5</cx:pt>
          <cx:pt idx="201">0.5</cx:pt>
          <cx:pt idx="202">0</cx:pt>
          <cx:pt idx="203">0</cx:pt>
          <cx:pt idx="204">0</cx:pt>
          <cx:pt idx="205">1</cx:pt>
          <cx:pt idx="206">0.5</cx:pt>
          <cx:pt idx="207">1</cx:pt>
          <cx:pt idx="208">0.5</cx:pt>
          <cx:pt idx="209">1</cx:pt>
          <cx:pt idx="210">4</cx:pt>
          <cx:pt idx="211">0</cx:pt>
          <cx:pt idx="212">3.5</cx:pt>
          <cx:pt idx="213">0</cx:pt>
          <cx:pt idx="214">0</cx:pt>
          <cx:pt idx="215">0.5</cx:pt>
          <cx:pt idx="216">1.5</cx:pt>
          <cx:pt idx="217">0</cx:pt>
          <cx:pt idx="218">1</cx:pt>
          <cx:pt idx="219">0.5</cx:pt>
          <cx:pt idx="220">0.5</cx:pt>
          <cx:pt idx="221">0.5</cx:pt>
          <cx:pt idx="222">1</cx:pt>
          <cx:pt idx="223">0.5</cx:pt>
          <cx:pt idx="224">0</cx:pt>
          <cx:pt idx="225">0</cx:pt>
          <cx:pt idx="226">0</cx:pt>
          <cx:pt idx="227">1</cx:pt>
          <cx:pt idx="228">0</cx:pt>
          <cx:pt idx="229">0</cx:pt>
          <cx:pt idx="230">0.5</cx:pt>
          <cx:pt idx="231">2</cx:pt>
          <cx:pt idx="232">0</cx:pt>
          <cx:pt idx="233">0.5</cx:pt>
          <cx:pt idx="234">0</cx:pt>
          <cx:pt idx="235">0</cx:pt>
          <cx:pt idx="236">1.5</cx:pt>
          <cx:pt idx="237">0.5</cx:pt>
          <cx:pt idx="238">1.5</cx:pt>
          <cx:pt idx="239">0.5</cx:pt>
          <cx:pt idx="240">0</cx:pt>
          <cx:pt idx="241">2</cx:pt>
          <cx:pt idx="242">0</cx:pt>
          <cx:pt idx="243">0</cx:pt>
          <cx:pt idx="244">0</cx:pt>
          <cx:pt idx="245">0</cx:pt>
          <cx:pt idx="246">1</cx:pt>
          <cx:pt idx="247">0</cx:pt>
          <cx:pt idx="248">1</cx:pt>
          <cx:pt idx="249">0.5</cx:pt>
          <cx:pt idx="250">0</cx:pt>
          <cx:pt idx="251">0</cx:pt>
          <cx:pt idx="252">2</cx:pt>
          <cx:pt idx="253">0</cx:pt>
          <cx:pt idx="254">0.5</cx:pt>
          <cx:pt idx="255">2</cx:pt>
          <cx:pt idx="256">1</cx:pt>
          <cx:pt idx="257">0.5</cx:pt>
          <cx:pt idx="258">1</cx:pt>
          <cx:pt idx="259">0</cx:pt>
          <cx:pt idx="260">0</cx:pt>
          <cx:pt idx="261">0</cx:pt>
          <cx:pt idx="262">0.5</cx:pt>
          <cx:pt idx="263">0.5</cx:pt>
          <cx:pt idx="264">0</cx:pt>
          <cx:pt idx="265">0.5</cx:pt>
          <cx:pt idx="266">0</cx:pt>
          <cx:pt idx="267">1</cx:pt>
          <cx:pt idx="268">7</cx:pt>
          <cx:pt idx="269">0</cx:pt>
          <cx:pt idx="270">0</cx:pt>
          <cx:pt idx="271">1.5</cx:pt>
          <cx:pt idx="272">0</cx:pt>
          <cx:pt idx="273">0.5</cx:pt>
          <cx:pt idx="274">1</cx:pt>
          <cx:pt idx="275">0</cx:pt>
          <cx:pt idx="276">0</cx:pt>
          <cx:pt idx="277">3</cx:pt>
          <cx:pt idx="278">0.5</cx:pt>
          <cx:pt idx="279">0</cx:pt>
          <cx:pt idx="280">2.5</cx:pt>
          <cx:pt idx="281">0.5</cx:pt>
          <cx:pt idx="282">0.5</cx:pt>
          <cx:pt idx="283">3</cx:pt>
          <cx:pt idx="284">1</cx:pt>
          <cx:pt idx="285">0.5</cx:pt>
          <cx:pt idx="286">0.5</cx:pt>
          <cx:pt idx="287">0</cx:pt>
          <cx:pt idx="288">1.5</cx:pt>
          <cx:pt idx="289">0</cx:pt>
          <cx:pt idx="290">1</cx:pt>
          <cx:pt idx="291">0.5</cx:pt>
          <cx:pt idx="292">1</cx:pt>
          <cx:pt idx="293">0.5</cx:pt>
          <cx:pt idx="294">0</cx:pt>
          <cx:pt idx="295">2.5</cx:pt>
          <cx:pt idx="296">0</cx:pt>
          <cx:pt idx="297">0.5</cx:pt>
          <cx:pt idx="298">0.5</cx:pt>
          <cx:pt idx="299">0</cx:pt>
          <cx:pt idx="300">1.5</cx:pt>
          <cx:pt idx="301">0.5</cx:pt>
          <cx:pt idx="302">3.5</cx:pt>
          <cx:pt idx="303">1</cx:pt>
          <cx:pt idx="304">0</cx:pt>
          <cx:pt idx="305">0</cx:pt>
          <cx:pt idx="306">1</cx:pt>
          <cx:pt idx="307">0</cx:pt>
          <cx:pt idx="308">0</cx:pt>
          <cx:pt idx="309">0</cx:pt>
          <cx:pt idx="310">0.5</cx:pt>
          <cx:pt idx="311">0</cx:pt>
          <cx:pt idx="312">0</cx:pt>
          <cx:pt idx="313">0.5</cx:pt>
          <cx:pt idx="314">0.5</cx:pt>
          <cx:pt idx="315">1</cx:pt>
          <cx:pt idx="316">0.5</cx:pt>
          <cx:pt idx="317">0</cx:pt>
          <cx:pt idx="318">1</cx:pt>
          <cx:pt idx="319">0.5</cx:pt>
          <cx:pt idx="320">0</cx:pt>
          <cx:pt idx="321">1.5</cx:pt>
          <cx:pt idx="322">2</cx:pt>
          <cx:pt idx="323">0.5</cx:pt>
          <cx:pt idx="324">0</cx:pt>
          <cx:pt idx="325">1</cx:pt>
          <cx:pt idx="326">0</cx:pt>
          <cx:pt idx="327">0</cx:pt>
          <cx:pt idx="328">3</cx:pt>
          <cx:pt idx="329">0.5</cx:pt>
          <cx:pt idx="330">0.5</cx:pt>
          <cx:pt idx="331">0</cx:pt>
          <cx:pt idx="332">9</cx:pt>
          <cx:pt idx="333">0</cx:pt>
          <cx:pt idx="334">0</cx:pt>
          <cx:pt idx="335">1</cx:pt>
          <cx:pt idx="336">8.5</cx:pt>
          <cx:pt idx="337">3</cx:pt>
          <cx:pt idx="338">0</cx:pt>
          <cx:pt idx="339">0</cx:pt>
          <cx:pt idx="340">0.5</cx:pt>
          <cx:pt idx="341">0</cx:pt>
          <cx:pt idx="342">0.5</cx:pt>
          <cx:pt idx="343">0</cx:pt>
          <cx:pt idx="344">1</cx:pt>
          <cx:pt idx="345">0</cx:pt>
          <cx:pt idx="346">0</cx:pt>
          <cx:pt idx="347">2</cx:pt>
          <cx:pt idx="348">0</cx:pt>
          <cx:pt idx="349">0</cx:pt>
          <cx:pt idx="350">0.5</cx:pt>
          <cx:pt idx="351">0</cx:pt>
          <cx:pt idx="352">1</cx:pt>
          <cx:pt idx="353">0.5</cx:pt>
          <cx:pt idx="354">0</cx:pt>
          <cx:pt idx="355">0</cx:pt>
          <cx:pt idx="356">0</cx:pt>
          <cx:pt idx="357">0.5</cx:pt>
          <cx:pt idx="358">0</cx:pt>
          <cx:pt idx="359">0</cx:pt>
          <cx:pt idx="360">2.5</cx:pt>
          <cx:pt idx="361">0</cx:pt>
          <cx:pt idx="362">0</cx:pt>
          <cx:pt idx="363">1.5</cx:pt>
          <cx:pt idx="364">0</cx:pt>
          <cx:pt idx="365">0</cx:pt>
          <cx:pt idx="366">0</cx:pt>
          <cx:pt idx="367">0</cx:pt>
          <cx:pt idx="368">1</cx:pt>
          <cx:pt idx="369">1</cx:pt>
          <cx:pt idx="370">0</cx:pt>
          <cx:pt idx="371">1.5</cx:pt>
          <cx:pt idx="372">0.5</cx:pt>
          <cx:pt idx="373">0.5</cx:pt>
          <cx:pt idx="374">0</cx:pt>
          <cx:pt idx="375">2</cx:pt>
          <cx:pt idx="376">0</cx:pt>
          <cx:pt idx="377">0</cx:pt>
          <cx:pt idx="378">0.5</cx:pt>
          <cx:pt idx="379">0</cx:pt>
          <cx:pt idx="380">0</cx:pt>
          <cx:pt idx="381">0</cx:pt>
          <cx:pt idx="382">1</cx:pt>
          <cx:pt idx="383">0</cx:pt>
          <cx:pt idx="384">0.5</cx:pt>
          <cx:pt idx="385">0</cx:pt>
          <cx:pt idx="386">0.5</cx:pt>
          <cx:pt idx="387">1.5</cx:pt>
          <cx:pt idx="388">0</cx:pt>
          <cx:pt idx="389">0</cx:pt>
          <cx:pt idx="390">0</cx:pt>
          <cx:pt idx="391">0.5</cx:pt>
          <cx:pt idx="392">0</cx:pt>
          <cx:pt idx="393">2</cx:pt>
          <cx:pt idx="394">0</cx:pt>
          <cx:pt idx="395">0.5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2</cx:pt>
          <cx:pt idx="404">0</cx:pt>
          <cx:pt idx="405">0</cx:pt>
          <cx:pt idx="406">0</cx:pt>
          <cx:pt idx="407">0.5</cx:pt>
          <cx:pt idx="408">3</cx:pt>
          <cx:pt idx="409">0.5</cx:pt>
          <cx:pt idx="410">0</cx:pt>
          <cx:pt idx="411">0</cx:pt>
          <cx:pt idx="412">0</cx:pt>
          <cx:pt idx="413">1.5</cx:pt>
          <cx:pt idx="414">0</cx:pt>
          <cx:pt idx="415">0</cx:pt>
          <cx:pt idx="416">0.5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0.5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0.5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0.5</cx:pt>
          <cx:pt idx="449">0</cx:pt>
          <cx:pt idx="450">0.5</cx:pt>
          <cx:pt idx="451">0</cx:pt>
          <cx:pt idx="452">0</cx:pt>
          <cx:pt idx="453">0</cx:pt>
          <cx:pt idx="454">0</cx:pt>
          <cx:pt idx="455">0</cx:pt>
          <cx:pt idx="456">0</cx:pt>
          <cx:pt idx="457">0.5</cx:pt>
          <cx:pt idx="458">1</cx:pt>
          <cx:pt idx="459">0.5</cx:pt>
          <cx:pt idx="460">0</cx:pt>
          <cx:pt idx="461">0</cx:pt>
          <cx:pt idx="462">0</cx:pt>
          <cx:pt idx="463">0</cx:pt>
          <cx:pt idx="464">1</cx:pt>
          <cx:pt idx="465">0</cx:pt>
          <cx:pt idx="466">0</cx:pt>
          <cx:pt idx="467">0.5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1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1</cx:pt>
          <cx:pt idx="485">1.5</cx:pt>
          <cx:pt idx="486">1</cx:pt>
          <cx:pt idx="487">1.5</cx:pt>
          <cx:pt idx="488">1</cx:pt>
          <cx:pt idx="489">0</cx:pt>
          <cx:pt idx="490">0</cx:pt>
          <cx:pt idx="491">0.5</cx:pt>
          <cx:pt idx="492">1</cx:pt>
          <cx:pt idx="493">0</cx:pt>
          <cx:pt idx="494">0</cx:pt>
          <cx:pt idx="495">0</cx:pt>
          <cx:pt idx="496">0</cx:pt>
          <cx:pt idx="497">1</cx:pt>
          <cx:pt idx="498">0</cx:pt>
          <cx:pt idx="499">0</cx:pt>
          <cx:pt idx="500">0</cx:pt>
          <cx:pt idx="501">0</cx:pt>
          <cx:pt idx="502">0</cx:pt>
          <cx:pt idx="503">0.5</cx:pt>
          <cx:pt idx="504">0</cx:pt>
          <cx:pt idx="505">0</cx:pt>
          <cx:pt idx="506">1</cx:pt>
          <cx:pt idx="507">0</cx:pt>
          <cx:pt idx="508">0.5</cx:pt>
          <cx:pt idx="509">0</cx:pt>
          <cx:pt idx="510">0</cx:pt>
          <cx:pt idx="511">0</cx:pt>
          <cx:pt idx="512">0</cx:pt>
          <cx:pt idx="513">0</cx:pt>
          <cx:pt idx="514">0</cx:pt>
          <cx:pt idx="515">0.5</cx:pt>
          <cx:pt idx="516">0</cx:pt>
          <cx:pt idx="517">0.5</cx:pt>
          <cx:pt idx="518">0.5</cx:pt>
          <cx:pt idx="519">0</cx:pt>
          <cx:pt idx="520">0</cx:pt>
          <cx:pt idx="521">0</cx:pt>
          <cx:pt idx="522">0</cx:pt>
          <cx:pt idx="523">1</cx:pt>
          <cx:pt idx="524">2.5</cx:pt>
          <cx:pt idx="525">0.5</cx:pt>
          <cx:pt idx="526">0.5</cx:pt>
          <cx:pt idx="527">0</cx:pt>
          <cx:pt idx="528">0</cx:pt>
          <cx:pt idx="529">0</cx:pt>
          <cx:pt idx="530">0</cx:pt>
          <cx:pt idx="531">0</cx:pt>
          <cx:pt idx="532">0.5</cx:pt>
          <cx:pt idx="533">0.5</cx:pt>
          <cx:pt idx="534">0</cx:pt>
          <cx:pt idx="535">0</cx:pt>
          <cx:pt idx="536">0</cx:pt>
          <cx:pt idx="537">0</cx:pt>
          <cx:pt idx="538">0.5</cx:pt>
          <cx:pt idx="539">0</cx:pt>
          <cx:pt idx="540">1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1.5</cx:pt>
          <cx:pt idx="549">0.5</cx:pt>
          <cx:pt idx="550">0.5</cx:pt>
          <cx:pt idx="551">0</cx:pt>
          <cx:pt idx="552">1.5</cx:pt>
          <cx:pt idx="553">0</cx:pt>
          <cx:pt idx="554">0.5</cx:pt>
          <cx:pt idx="555">1.5</cx:pt>
          <cx:pt idx="556">2.5</cx:pt>
          <cx:pt idx="557">0.5</cx:pt>
          <cx:pt idx="558">1</cx:pt>
          <cx:pt idx="559">1.5</cx:pt>
          <cx:pt idx="560">0.5</cx:pt>
          <cx:pt idx="561">3.5</cx:pt>
          <cx:pt idx="562">0</cx:pt>
          <cx:pt idx="563">0.5</cx:pt>
          <cx:pt idx="564">0.5</cx:pt>
          <cx:pt idx="565">0.5</cx:pt>
          <cx:pt idx="566">1</cx:pt>
          <cx:pt idx="567">2</cx:pt>
          <cx:pt idx="568">1</cx:pt>
          <cx:pt idx="569">0</cx:pt>
          <cx:pt idx="570">0</cx:pt>
          <cx:pt idx="571">1.5</cx:pt>
          <cx:pt idx="572">0</cx:pt>
          <cx:pt idx="573">3.5</cx:pt>
          <cx:pt idx="574">0.5</cx:pt>
          <cx:pt idx="575">0</cx:pt>
          <cx:pt idx="576">0</cx:pt>
          <cx:pt idx="577">0.5</cx:pt>
          <cx:pt idx="578">0</cx:pt>
          <cx:pt idx="579">0</cx:pt>
          <cx:pt idx="580">0.5</cx:pt>
          <cx:pt idx="581">1</cx:pt>
          <cx:pt idx="582">6</cx:pt>
          <cx:pt idx="583">5</cx:pt>
          <cx:pt idx="584">3.5</cx:pt>
          <cx:pt idx="585">1</cx:pt>
          <cx:pt idx="586">0.5</cx:pt>
          <cx:pt idx="587">0</cx:pt>
          <cx:pt idx="588">0.5</cx:pt>
          <cx:pt idx="589">0.5</cx:pt>
          <cx:pt idx="590">0.5</cx:pt>
          <cx:pt idx="591">0</cx:pt>
          <cx:pt idx="592">1</cx:pt>
          <cx:pt idx="593">2</cx:pt>
          <cx:pt idx="594">0</cx:pt>
          <cx:pt idx="595">0</cx:pt>
          <cx:pt idx="596">0</cx:pt>
          <cx:pt idx="597">0.5</cx:pt>
          <cx:pt idx="598">0.5</cx:pt>
          <cx:pt idx="599">2.5</cx:pt>
          <cx:pt idx="600">3</cx:pt>
          <cx:pt idx="601">0.5</cx:pt>
          <cx:pt idx="602">0</cx:pt>
          <cx:pt idx="603">0.5</cx:pt>
          <cx:pt idx="604">0.5</cx:pt>
          <cx:pt idx="605">2</cx:pt>
          <cx:pt idx="606">1</cx:pt>
          <cx:pt idx="607">0</cx:pt>
          <cx:pt idx="608">0</cx:pt>
          <cx:pt idx="609">2</cx:pt>
          <cx:pt idx="610">0</cx:pt>
          <cx:pt idx="611">0</cx:pt>
          <cx:pt idx="612">2.5</cx:pt>
          <cx:pt idx="613">0.5</cx:pt>
          <cx:pt idx="614">2.5</cx:pt>
          <cx:pt idx="615">1.5</cx:pt>
          <cx:pt idx="616">0</cx:pt>
          <cx:pt idx="617">7.5</cx:pt>
          <cx:pt idx="618">0.5</cx:pt>
          <cx:pt idx="619">0</cx:pt>
          <cx:pt idx="620">1</cx:pt>
          <cx:pt idx="621">1</cx:pt>
          <cx:pt idx="622">5.5</cx:pt>
          <cx:pt idx="623">0.5</cx:pt>
          <cx:pt idx="624">0</cx:pt>
          <cx:pt idx="625">3</cx:pt>
          <cx:pt idx="626">0.5</cx:pt>
          <cx:pt idx="627">3</cx:pt>
          <cx:pt idx="628">0.5</cx:pt>
          <cx:pt idx="629">0</cx:pt>
          <cx:pt idx="630">1.5</cx:pt>
          <cx:pt idx="631">0</cx:pt>
          <cx:pt idx="632">0</cx:pt>
          <cx:pt idx="633">0.5</cx:pt>
          <cx:pt idx="634">1</cx:pt>
          <cx:pt idx="635">0.5</cx:pt>
          <cx:pt idx="636">7.5</cx:pt>
          <cx:pt idx="637">0</cx:pt>
          <cx:pt idx="638">0</cx:pt>
          <cx:pt idx="639">1</cx:pt>
          <cx:pt idx="640">0.5</cx:pt>
          <cx:pt idx="641">1</cx:pt>
          <cx:pt idx="642">0</cx:pt>
          <cx:pt idx="643">0</cx:pt>
          <cx:pt idx="644">0.5</cx:pt>
          <cx:pt idx="645">1</cx:pt>
          <cx:pt idx="646">2.5</cx:pt>
          <cx:pt idx="647">0</cx:pt>
          <cx:pt idx="648">4</cx:pt>
          <cx:pt idx="649">1</cx:pt>
          <cx:pt idx="650">1</cx:pt>
          <cx:pt idx="651">0.5</cx:pt>
          <cx:pt idx="652">1</cx:pt>
          <cx:pt idx="653">0</cx:pt>
          <cx:pt idx="654">0</cx:pt>
          <cx:pt idx="655">0</cx:pt>
          <cx:pt idx="656">0</cx:pt>
          <cx:pt idx="657">0</cx:pt>
          <cx:pt idx="658">0</cx:pt>
          <cx:pt idx="659">2</cx:pt>
          <cx:pt idx="660">0.5</cx:pt>
          <cx:pt idx="661">0.5</cx:pt>
          <cx:pt idx="662">0</cx:pt>
          <cx:pt idx="663">1</cx:pt>
          <cx:pt idx="664">0.5</cx:pt>
          <cx:pt idx="665">5</cx:pt>
          <cx:pt idx="666">0</cx:pt>
          <cx:pt idx="667">2.5</cx:pt>
          <cx:pt idx="668">2</cx:pt>
          <cx:pt idx="669">0.5</cx:pt>
          <cx:pt idx="670">0.5</cx:pt>
          <cx:pt idx="671">0</cx:pt>
          <cx:pt idx="672">0.5</cx:pt>
          <cx:pt idx="673">2</cx:pt>
          <cx:pt idx="674">0</cx:pt>
          <cx:pt idx="675">2</cx:pt>
          <cx:pt idx="676">0</cx:pt>
          <cx:pt idx="677">0.5</cx:pt>
          <cx:pt idx="678">0</cx:pt>
          <cx:pt idx="679">1.5</cx:pt>
          <cx:pt idx="680">2</cx:pt>
          <cx:pt idx="681">0</cx:pt>
          <cx:pt idx="682">5.5</cx:pt>
          <cx:pt idx="683">1</cx:pt>
          <cx:pt idx="684">0</cx:pt>
          <cx:pt idx="685">0</cx:pt>
          <cx:pt idx="686">1</cx:pt>
          <cx:pt idx="687">1</cx:pt>
          <cx:pt idx="688">1</cx:pt>
          <cx:pt idx="689">0</cx:pt>
          <cx:pt idx="690">0.5</cx:pt>
          <cx:pt idx="691">0</cx:pt>
          <cx:pt idx="692">0.5</cx:pt>
          <cx:pt idx="693">0</cx:pt>
          <cx:pt idx="694">1.5</cx:pt>
          <cx:pt idx="695">0</cx:pt>
          <cx:pt idx="696">1.5</cx:pt>
          <cx:pt idx="697">2.5</cx:pt>
          <cx:pt idx="698">1.5</cx:pt>
          <cx:pt idx="699">0</cx:pt>
          <cx:pt idx="700">0</cx:pt>
          <cx:pt idx="701">2.5</cx:pt>
          <cx:pt idx="702">4.5</cx:pt>
          <cx:pt idx="703">0.5</cx:pt>
          <cx:pt idx="704">1.5</cx:pt>
          <cx:pt idx="705">0.5</cx:pt>
          <cx:pt idx="706">0</cx:pt>
          <cx:pt idx="707">0</cx:pt>
          <cx:pt idx="708">0.5</cx:pt>
          <cx:pt idx="709">3</cx:pt>
          <cx:pt idx="710">0</cx:pt>
          <cx:pt idx="711">0.5</cx:pt>
          <cx:pt idx="712">0</cx:pt>
          <cx:pt idx="713">2</cx:pt>
          <cx:pt idx="714">1</cx:pt>
          <cx:pt idx="715">0</cx:pt>
          <cx:pt idx="716">1.5</cx:pt>
          <cx:pt idx="717">0.5</cx:pt>
          <cx:pt idx="718">0</cx:pt>
          <cx:pt idx="719">0</cx:pt>
          <cx:pt idx="720">0</cx:pt>
          <cx:pt idx="721">1</cx:pt>
          <cx:pt idx="722">1</cx:pt>
          <cx:pt idx="723">0</cx:pt>
          <cx:pt idx="724">0</cx:pt>
          <cx:pt idx="725">0</cx:pt>
          <cx:pt idx="726">1</cx:pt>
          <cx:pt idx="727">0</cx:pt>
          <cx:pt idx="728">0</cx:pt>
          <cx:pt idx="729">0</cx:pt>
          <cx:pt idx="730">1.5</cx:pt>
          <cx:pt idx="731">0</cx:pt>
          <cx:pt idx="732">2</cx:pt>
          <cx:pt idx="733">0</cx:pt>
          <cx:pt idx="734">0</cx:pt>
          <cx:pt idx="735">0</cx:pt>
          <cx:pt idx="736">0.5</cx:pt>
          <cx:pt idx="737">0</cx:pt>
          <cx:pt idx="738">0</cx:pt>
          <cx:pt idx="739">0</cx:pt>
          <cx:pt idx="740">0.5</cx:pt>
          <cx:pt idx="741">0</cx:pt>
          <cx:pt idx="742">0</cx:pt>
          <cx:pt idx="743">0</cx:pt>
          <cx:pt idx="744">0</cx:pt>
          <cx:pt idx="745">0</cx:pt>
          <cx:pt idx="746">0.5</cx:pt>
          <cx:pt idx="747">0</cx:pt>
          <cx:pt idx="748">0</cx:pt>
          <cx:pt idx="749">0</cx:pt>
          <cx:pt idx="750">0</cx:pt>
          <cx:pt idx="751">1.5</cx:pt>
          <cx:pt idx="752">0</cx:pt>
          <cx:pt idx="753">0.5</cx:pt>
          <cx:pt idx="754">0.5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0.5</cx:pt>
          <cx:pt idx="766">0</cx:pt>
          <cx:pt idx="767">0.5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1</cx:pt>
          <cx:pt idx="776">0</cx:pt>
          <cx:pt idx="777">1.5</cx:pt>
          <cx:pt idx="778">0</cx:pt>
          <cx:pt idx="779">0</cx:pt>
          <cx:pt idx="780">0</cx:pt>
          <cx:pt idx="781">0.5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3.5</cx:pt>
          <cx:pt idx="791">0.5</cx:pt>
          <cx:pt idx="792">0</cx:pt>
          <cx:pt idx="793">0</cx:pt>
          <cx:pt idx="794">0.5</cx:pt>
          <cx:pt idx="795">0</cx:pt>
          <cx:pt idx="796">1</cx:pt>
          <cx:pt idx="797">0</cx:pt>
          <cx:pt idx="798">0</cx:pt>
          <cx:pt idx="799">0</cx:pt>
          <cx:pt idx="800">0</cx:pt>
          <cx:pt idx="801">0</cx:pt>
          <cx:pt idx="802">0</cx:pt>
          <cx:pt idx="803">0.5</cx:pt>
          <cx:pt idx="804">0</cx:pt>
          <cx:pt idx="805">0</cx:pt>
          <cx:pt idx="806">0.5</cx:pt>
          <cx:pt idx="807">0</cx:pt>
          <cx:pt idx="808">0</cx:pt>
          <cx:pt idx="809">2</cx:pt>
          <cx:pt idx="810">0</cx:pt>
          <cx:pt idx="811">0</cx:pt>
          <cx:pt idx="812">1</cx:pt>
          <cx:pt idx="813">0</cx:pt>
          <cx:pt idx="814">0</cx:pt>
          <cx:pt idx="815">0</cx:pt>
          <cx:pt idx="816">0</cx:pt>
          <cx:pt idx="817">0.5</cx:pt>
          <cx:pt idx="818">0</cx:pt>
          <cx:pt idx="819">0.5</cx:pt>
          <cx:pt idx="820">0.5</cx:pt>
          <cx:pt idx="821">0</cx:pt>
          <cx:pt idx="822">0.5</cx:pt>
          <cx:pt idx="823">0</cx:pt>
          <cx:pt idx="824">0.5</cx:pt>
          <cx:pt idx="825">0</cx:pt>
          <cx:pt idx="826">0.5</cx:pt>
          <cx:pt idx="827">0</cx:pt>
          <cx:pt idx="828">0</cx:pt>
          <cx:pt idx="829">0</cx:pt>
          <cx:pt idx="830">0</cx:pt>
          <cx:pt idx="831">0.5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0.5</cx:pt>
          <cx:pt idx="850">0</cx:pt>
          <cx:pt idx="851">0</cx:pt>
          <cx:pt idx="852">0</cx:pt>
          <cx:pt idx="853">0</cx:pt>
          <cx:pt idx="854">0</cx:pt>
          <cx:pt idx="855">1.5</cx:pt>
          <cx:pt idx="856">0.5</cx:pt>
          <cx:pt idx="857">0</cx:pt>
          <cx:pt idx="858">0</cx:pt>
          <cx:pt idx="859">0</cx:pt>
          <cx:pt idx="860">1</cx:pt>
          <cx:pt idx="861">0</cx:pt>
          <cx:pt idx="862">0</cx:pt>
          <cx:pt idx="863">0</cx:pt>
          <cx:pt idx="864">0.5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0.5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1</cx:pt>
          <cx:pt idx="886">1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1</cx:pt>
          <cx:pt idx="895">0</cx:pt>
          <cx:pt idx="896">0</cx:pt>
          <cx:pt idx="897">0</cx:pt>
          <cx:pt idx="898">0.5</cx:pt>
          <cx:pt idx="899">1</cx:pt>
          <cx:pt idx="900">0</cx:pt>
          <cx:pt idx="901">0</cx:pt>
          <cx:pt idx="902">0</cx:pt>
          <cx:pt idx="903">0</cx:pt>
          <cx:pt idx="904">0</cx:pt>
          <cx:pt idx="905">0</cx:pt>
          <cx:pt idx="906">0.5</cx:pt>
          <cx:pt idx="907">0</cx:pt>
          <cx:pt idx="908">0</cx:pt>
          <cx:pt idx="909">1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1.5</cx:pt>
          <cx:pt idx="956">0</cx:pt>
          <cx:pt idx="957">1.5</cx:pt>
          <cx:pt idx="958">4</cx:pt>
          <cx:pt idx="959">3</cx:pt>
          <cx:pt idx="960">0.5</cx:pt>
          <cx:pt idx="961">1</cx:pt>
          <cx:pt idx="962">1.5</cx:pt>
          <cx:pt idx="963">0</cx:pt>
          <cx:pt idx="964">1</cx:pt>
          <cx:pt idx="965">1</cx:pt>
          <cx:pt idx="966">2</cx:pt>
          <cx:pt idx="967">0</cx:pt>
          <cx:pt idx="968">0</cx:pt>
          <cx:pt idx="969">0</cx:pt>
          <cx:pt idx="970">0</cx:pt>
          <cx:pt idx="971">0.5</cx:pt>
          <cx:pt idx="972">0</cx:pt>
          <cx:pt idx="973">2.5</cx:pt>
          <cx:pt idx="974">1.5</cx:pt>
          <cx:pt idx="975">0.5</cx:pt>
          <cx:pt idx="976">0</cx:pt>
          <cx:pt idx="977">0</cx:pt>
          <cx:pt idx="978">0</cx:pt>
          <cx:pt idx="979">0</cx:pt>
          <cx:pt idx="980">0</cx:pt>
          <cx:pt idx="981">0.5</cx:pt>
          <cx:pt idx="982">0</cx:pt>
          <cx:pt idx="983">0.5</cx:pt>
          <cx:pt idx="984">1.5</cx:pt>
          <cx:pt idx="985">0</cx:pt>
          <cx:pt idx="986">0</cx:pt>
          <cx:pt idx="987">0</cx:pt>
          <cx:pt idx="988">0.5</cx:pt>
          <cx:pt idx="989">0</cx:pt>
          <cx:pt idx="990">0</cx:pt>
          <cx:pt idx="991">0</cx:pt>
          <cx:pt idx="992">0</cx:pt>
          <cx:pt idx="993">0</cx:pt>
          <cx:pt idx="994">0</cx:pt>
          <cx:pt idx="995">0.5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0.5</cx:pt>
          <cx:pt idx="1005">0</cx:pt>
          <cx:pt idx="1006">0</cx:pt>
          <cx:pt idx="1007">0</cx:pt>
          <cx:pt idx="1008">0</cx:pt>
          <cx:pt idx="1009">1</cx:pt>
          <cx:pt idx="1010">0</cx:pt>
          <cx:pt idx="1011">0.5</cx:pt>
          <cx:pt idx="1012">0</cx:pt>
          <cx:pt idx="1013">0</cx:pt>
          <cx:pt idx="1014">0</cx:pt>
          <cx:pt idx="1015">0</cx:pt>
          <cx:pt idx="1016">0</cx:pt>
          <cx:pt idx="1017">0</cx:pt>
          <cx:pt idx="1018">0.5</cx:pt>
          <cx:pt idx="1019">0</cx:pt>
          <cx:pt idx="1020">0</cx:pt>
          <cx:pt idx="1021">0</cx:pt>
          <cx:pt idx="1022">0</cx:pt>
          <cx:pt idx="1023">1.5</cx:pt>
          <cx:pt idx="1024">0</cx:pt>
          <cx:pt idx="1025">0</cx:pt>
          <cx:pt idx="1026">0</cx:pt>
          <cx:pt idx="1027">0</cx:pt>
          <cx:pt idx="1028">2</cx:pt>
          <cx:pt idx="1029">0</cx:pt>
          <cx:pt idx="1030">0</cx:pt>
          <cx:pt idx="1031">0</cx:pt>
          <cx:pt idx="1032">0</cx:pt>
          <cx:pt idx="1033">0</cx:pt>
          <cx:pt idx="1034">0.5</cx:pt>
          <cx:pt idx="1035">1</cx:pt>
          <cx:pt idx="1036">0</cx:pt>
          <cx:pt idx="1037">0</cx:pt>
          <cx:pt idx="1038">0</cx:pt>
          <cx:pt idx="1039">0</cx:pt>
          <cx:pt idx="1040">1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</cx:pt>
          <cx:pt idx="1054">0.5</cx:pt>
          <cx:pt idx="1055">1.5</cx:pt>
          <cx:pt idx="1056">0</cx:pt>
          <cx:pt idx="1057">0</cx:pt>
          <cx:pt idx="1058">0.5</cx:pt>
          <cx:pt idx="1059">0.5</cx:pt>
          <cx:pt idx="1060">0</cx:pt>
          <cx:pt idx="1061">0</cx:pt>
          <cx:pt idx="1062">0</cx:pt>
          <cx:pt idx="1063">0.5</cx:pt>
          <cx:pt idx="1064">0</cx:pt>
          <cx:pt idx="1065">0</cx:pt>
          <cx:pt idx="1066">0</cx:pt>
          <cx:pt idx="1067">0</cx:pt>
          <cx:pt idx="1068">0</cx:pt>
          <cx:pt idx="1069">0</cx:pt>
          <cx:pt idx="1070">0.5</cx:pt>
          <cx:pt idx="1071">2.5</cx:pt>
          <cx:pt idx="1072">0</cx:pt>
          <cx:pt idx="1073">4</cx:pt>
          <cx:pt idx="1074">0.5</cx:pt>
          <cx:pt idx="1075">1.5</cx:pt>
          <cx:pt idx="1076">3.5</cx:pt>
          <cx:pt idx="1077">4</cx:pt>
          <cx:pt idx="1078">2</cx:pt>
          <cx:pt idx="1079">2</cx:pt>
          <cx:pt idx="1080">4</cx:pt>
          <cx:pt idx="1081">2.5</cx:pt>
          <cx:pt idx="1082">4.5</cx:pt>
          <cx:pt idx="1083">0.5</cx:pt>
          <cx:pt idx="1084">6.5</cx:pt>
          <cx:pt idx="1085">2.5</cx:pt>
          <cx:pt idx="1086">1.5</cx:pt>
          <cx:pt idx="1087">5</cx:pt>
          <cx:pt idx="1088">0</cx:pt>
          <cx:pt idx="1089">0</cx:pt>
          <cx:pt idx="1090">4.5</cx:pt>
          <cx:pt idx="1091">0.5</cx:pt>
          <cx:pt idx="1092">1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0.5</cx:pt>
          <cx:pt idx="1101">1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0.5</cx:pt>
          <cx:pt idx="1120">0</cx:pt>
          <cx:pt idx="1121">0</cx:pt>
          <cx:pt idx="1122">0</cx:pt>
          <cx:pt idx="1123">0</cx:pt>
          <cx:pt idx="1124">0</cx:pt>
          <cx:pt idx="1125">2.5</cx:pt>
          <cx:pt idx="1126">0</cx:pt>
          <cx:pt idx="1127">0</cx:pt>
          <cx:pt idx="1128">0</cx:pt>
          <cx:pt idx="1129">0.5</cx:pt>
          <cx:pt idx="1130">0.5</cx:pt>
          <cx:pt idx="1131">0.5</cx:pt>
          <cx:pt idx="1132">0</cx:pt>
          <cx:pt idx="1133">0.5</cx:pt>
          <cx:pt idx="1134">0</cx:pt>
          <cx:pt idx="1135">0</cx:pt>
          <cx:pt idx="1136">1</cx:pt>
          <cx:pt idx="1137">0</cx:pt>
          <cx:pt idx="1138">0</cx:pt>
          <cx:pt idx="1139">1</cx:pt>
          <cx:pt idx="1140">0</cx:pt>
          <cx:pt idx="1141">0</cx:pt>
          <cx:pt idx="1142">0.5</cx:pt>
          <cx:pt idx="1143">0</cx:pt>
          <cx:pt idx="1144">0</cx:pt>
          <cx:pt idx="1145">0</cx:pt>
          <cx:pt idx="1146">0.5</cx:pt>
          <cx:pt idx="1147">0.5</cx:pt>
          <cx:pt idx="1148">0</cx:pt>
          <cx:pt idx="1149">0.5</cx:pt>
          <cx:pt idx="1150">0</cx:pt>
          <cx:pt idx="1151">0</cx:pt>
          <cx:pt idx="1152">0.5</cx:pt>
          <cx:pt idx="1153">0</cx:pt>
          <cx:pt idx="1154">0</cx:pt>
          <cx:pt idx="1155">0</cx:pt>
          <cx:pt idx="1156">2</cx:pt>
          <cx:pt idx="1157">0</cx:pt>
          <cx:pt idx="1158">1</cx:pt>
          <cx:pt idx="1159">0</cx:pt>
          <cx:pt idx="1160">1</cx:pt>
          <cx:pt idx="1161">0</cx:pt>
          <cx:pt idx="1162">1</cx:pt>
          <cx:pt idx="1163">0</cx:pt>
          <cx:pt idx="1164">0.5</cx:pt>
          <cx:pt idx="1165">0</cx:pt>
          <cx:pt idx="1166">1.5</cx:pt>
          <cx:pt idx="1167">0</cx:pt>
          <cx:pt idx="1168">1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1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0.5</cx:pt>
          <cx:pt idx="1200">0</cx:pt>
          <cx:pt idx="1201">0</cx:pt>
          <cx:pt idx="1202">0</cx:pt>
          <cx:pt idx="1203">0</cx:pt>
          <cx:pt idx="1204">0</cx:pt>
          <cx:pt idx="1205">1.5</cx:pt>
          <cx:pt idx="1206">0</cx:pt>
          <cx:pt idx="1207">2</cx:pt>
          <cx:pt idx="1208">0</cx:pt>
          <cx:pt idx="1209">0.5</cx:pt>
          <cx:pt idx="1210">0</cx:pt>
          <cx:pt idx="1211">0</cx:pt>
          <cx:pt idx="1212">0</cx:pt>
          <cx:pt idx="1213">0</cx:pt>
          <cx:pt idx="1214">0</cx:pt>
          <cx:pt idx="1215">1</cx:pt>
          <cx:pt idx="1216">1</cx:pt>
          <cx:pt idx="1217">0</cx:pt>
          <cx:pt idx="1218">1.5</cx:pt>
          <cx:pt idx="1219">0</cx:pt>
          <cx:pt idx="1220">0.5</cx:pt>
          <cx:pt idx="1221">2.5</cx:pt>
          <cx:pt idx="1222">1.5</cx:pt>
          <cx:pt idx="1223">1</cx:pt>
          <cx:pt idx="1224">2.5</cx:pt>
          <cx:pt idx="1225">2</cx:pt>
          <cx:pt idx="1226">2.5</cx:pt>
          <cx:pt idx="1227">0</cx:pt>
          <cx:pt idx="1228">13</cx:pt>
          <cx:pt idx="1229">2</cx:pt>
          <cx:pt idx="1230">0</cx:pt>
          <cx:pt idx="1231">0.5</cx:pt>
          <cx:pt idx="1232">0.5</cx:pt>
          <cx:pt idx="1233">4.5</cx:pt>
          <cx:pt idx="1234">0</cx:pt>
          <cx:pt idx="1235">2</cx:pt>
          <cx:pt idx="1236">0</cx:pt>
          <cx:pt idx="1237">0</cx:pt>
          <cx:pt idx="1238">2.5</cx:pt>
          <cx:pt idx="1239">3</cx:pt>
          <cx:pt idx="1240">1.5</cx:pt>
          <cx:pt idx="1241">0</cx:pt>
          <cx:pt idx="1242">0</cx:pt>
          <cx:pt idx="1243">0</cx:pt>
          <cx:pt idx="1244">0</cx:pt>
          <cx:pt idx="1245">1</cx:pt>
          <cx:pt idx="1246">1</cx:pt>
          <cx:pt idx="1247">2.5</cx:pt>
          <cx:pt idx="1248">0</cx:pt>
          <cx:pt idx="1249">0</cx:pt>
          <cx:pt idx="1250">3</cx:pt>
          <cx:pt idx="1251">0</cx:pt>
          <cx:pt idx="1252">7.5</cx:pt>
          <cx:pt idx="1253">0</cx:pt>
          <cx:pt idx="1254">1.5</cx:pt>
          <cx:pt idx="1255">0</cx:pt>
          <cx:pt idx="1256">0</cx:pt>
          <cx:pt idx="1257">1.5</cx:pt>
          <cx:pt idx="1258">0.5</cx:pt>
          <cx:pt idx="1259">1</cx:pt>
          <cx:pt idx="1260">0</cx:pt>
          <cx:pt idx="1261">0</cx:pt>
          <cx:pt idx="1262">0.5</cx:pt>
          <cx:pt idx="1263">0</cx:pt>
          <cx:pt idx="1264">0</cx:pt>
          <cx:pt idx="1265">0</cx:pt>
          <cx:pt idx="1266">1</cx:pt>
          <cx:pt idx="1267">0.5</cx:pt>
          <cx:pt idx="1268">0</cx:pt>
          <cx:pt idx="1269">9</cx:pt>
          <cx:pt idx="1270">1</cx:pt>
          <cx:pt idx="1271">0.5</cx:pt>
          <cx:pt idx="1272">0</cx:pt>
          <cx:pt idx="1273">4</cx:pt>
          <cx:pt idx="1274">0</cx:pt>
          <cx:pt idx="1275">3</cx:pt>
          <cx:pt idx="1276">0</cx:pt>
          <cx:pt idx="1277">0.5</cx:pt>
          <cx:pt idx="1278">0</cx:pt>
          <cx:pt idx="1279">0.5</cx:pt>
          <cx:pt idx="1280">3</cx:pt>
          <cx:pt idx="1281">1</cx:pt>
          <cx:pt idx="1282">0</cx:pt>
          <cx:pt idx="1283">0</cx:pt>
          <cx:pt idx="1284">0</cx:pt>
          <cx:pt idx="1285">0</cx:pt>
          <cx:pt idx="1286">2</cx:pt>
          <cx:pt idx="1287">0</cx:pt>
          <cx:pt idx="1288">0</cx:pt>
          <cx:pt idx="1289">0.5</cx:pt>
          <cx:pt idx="1290">0.5</cx:pt>
          <cx:pt idx="1291">1</cx:pt>
          <cx:pt idx="1292">0</cx:pt>
          <cx:pt idx="1293">0</cx:pt>
          <cx:pt idx="1294">3</cx:pt>
          <cx:pt idx="1295">0.5</cx:pt>
          <cx:pt idx="1296">0</cx:pt>
          <cx:pt idx="1297">2</cx:pt>
          <cx:pt idx="1298">6.5</cx:pt>
          <cx:pt idx="1299">0</cx:pt>
          <cx:pt idx="1300">0</cx:pt>
          <cx:pt idx="1301">0.5</cx:pt>
          <cx:pt idx="1302">0</cx:pt>
          <cx:pt idx="1303">1</cx:pt>
          <cx:pt idx="1304">0.5</cx:pt>
          <cx:pt idx="1305">1.5</cx:pt>
          <cx:pt idx="1306">0.5</cx:pt>
          <cx:pt idx="1307">3</cx:pt>
          <cx:pt idx="1308">1</cx:pt>
          <cx:pt idx="1309">4</cx:pt>
          <cx:pt idx="1310">0</cx:pt>
          <cx:pt idx="1311">1</cx:pt>
          <cx:pt idx="1312">0.5</cx:pt>
          <cx:pt idx="1313">0</cx:pt>
          <cx:pt idx="1314">0</cx:pt>
          <cx:pt idx="1315">0</cx:pt>
          <cx:pt idx="1316">0</cx:pt>
          <cx:pt idx="1317">0.5</cx:pt>
          <cx:pt idx="1318">0</cx:pt>
          <cx:pt idx="1319">0</cx:pt>
          <cx:pt idx="1320">1</cx:pt>
          <cx:pt idx="1321">5.5</cx:pt>
          <cx:pt idx="1322">0</cx:pt>
          <cx:pt idx="1323">0</cx:pt>
          <cx:pt idx="1324">0.5</cx:pt>
          <cx:pt idx="1325">0</cx:pt>
          <cx:pt idx="1326">0</cx:pt>
          <cx:pt idx="1327">0</cx:pt>
          <cx:pt idx="1328">0</cx:pt>
          <cx:pt idx="1329">1.5</cx:pt>
          <cx:pt idx="1330">0</cx:pt>
          <cx:pt idx="1331">0.5</cx:pt>
          <cx:pt idx="1332">0</cx:pt>
          <cx:pt idx="1333">0</cx:pt>
          <cx:pt idx="1334">0</cx:pt>
          <cx:pt idx="1335">1.5</cx:pt>
          <cx:pt idx="1336">1</cx:pt>
          <cx:pt idx="1337">0</cx:pt>
          <cx:pt idx="1338">0</cx:pt>
          <cx:pt idx="1339">0</cx:pt>
          <cx:pt idx="1340">1.5</cx:pt>
          <cx:pt idx="1341">1</cx:pt>
          <cx:pt idx="1342">0</cx:pt>
          <cx:pt idx="1343">0</cx:pt>
          <cx:pt idx="1344">0</cx:pt>
          <cx:pt idx="1345">0</cx:pt>
          <cx:pt idx="1346">0.5</cx:pt>
          <cx:pt idx="1347">0</cx:pt>
          <cx:pt idx="1348">0</cx:pt>
          <cx:pt idx="1349">0</cx:pt>
          <cx:pt idx="1350">0</cx:pt>
          <cx:pt idx="1351">0</cx:pt>
          <cx:pt idx="1352">0</cx:pt>
          <cx:pt idx="1353">3</cx:pt>
          <cx:pt idx="1354">1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0.5</cx:pt>
          <cx:pt idx="1373">0</cx:pt>
          <cx:pt idx="1374">0.5</cx:pt>
          <cx:pt idx="1375">0.5</cx:pt>
          <cx:pt idx="1376">0.5</cx:pt>
          <cx:pt idx="1377">1.5</cx:pt>
          <cx:pt idx="1378">0.5</cx:pt>
          <cx:pt idx="1379">2</cx:pt>
          <cx:pt idx="1380">0</cx:pt>
          <cx:pt idx="1381">0</cx:pt>
          <cx:pt idx="1382">1.5</cx:pt>
          <cx:pt idx="1383">0</cx:pt>
          <cx:pt idx="1384">0.5</cx:pt>
          <cx:pt idx="1385">1</cx:pt>
          <cx:pt idx="1386">0</cx:pt>
          <cx:pt idx="1387">2</cx:pt>
          <cx:pt idx="1388">0</cx:pt>
          <cx:pt idx="1389">0.5</cx:pt>
          <cx:pt idx="1390">0.5</cx:pt>
          <cx:pt idx="1391">1</cx:pt>
          <cx:pt idx="1392">0</cx:pt>
          <cx:pt idx="1393">0</cx:pt>
          <cx:pt idx="1394">0</cx:pt>
          <cx:pt idx="1395">0</cx:pt>
          <cx:pt idx="1396">0.5</cx:pt>
          <cx:pt idx="1397">0.5</cx:pt>
          <cx:pt idx="1398">3</cx:pt>
          <cx:pt idx="1399">0</cx:pt>
          <cx:pt idx="1400">1.5</cx:pt>
          <cx:pt idx="1401">0</cx:pt>
          <cx:pt idx="1402">0</cx:pt>
          <cx:pt idx="1403">0</cx:pt>
          <cx:pt idx="1404">0</cx:pt>
          <cx:pt idx="1405">0</cx:pt>
          <cx:pt idx="1406">0</cx:pt>
          <cx:pt idx="1407">0.5</cx:pt>
          <cx:pt idx="1408">0</cx:pt>
          <cx:pt idx="1409">1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0.5</cx:pt>
          <cx:pt idx="1419">1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3">
      <cx:numDim type="val">
        <cx:f>Moustache!$D$2:$D$1429</cx:f>
        <cx:lvl ptCount="1428" formatCode="Standard">
          <cx:pt idx="0">2</cx:pt>
          <cx:pt idx="1">0</cx:pt>
          <cx:pt idx="2">1.5</cx:pt>
          <cx:pt idx="3">0</cx:pt>
          <cx:pt idx="4">1</cx:pt>
          <cx:pt idx="5">1</cx:pt>
          <cx:pt idx="6">0.5</cx:pt>
          <cx:pt idx="7">0</cx:pt>
          <cx:pt idx="8">0</cx:pt>
          <cx:pt idx="9">0.5</cx:pt>
          <cx:pt idx="10">0</cx:pt>
          <cx:pt idx="11">2.5</cx:pt>
          <cx:pt idx="12">1.5</cx:pt>
          <cx:pt idx="13">0.5</cx:pt>
          <cx:pt idx="14">0</cx:pt>
          <cx:pt idx="15">0</cx:pt>
          <cx:pt idx="16">0</cx:pt>
          <cx:pt idx="17">0</cx:pt>
          <cx:pt idx="18">1</cx:pt>
          <cx:pt idx="19">0</cx:pt>
          <cx:pt idx="20">0</cx:pt>
          <cx:pt idx="21">0.5</cx:pt>
          <cx:pt idx="22">0</cx:pt>
          <cx:pt idx="23">0.5</cx:pt>
          <cx:pt idx="24">0.5</cx:pt>
          <cx:pt idx="25">0</cx:pt>
          <cx:pt idx="26">0.5</cx:pt>
          <cx:pt idx="27">0</cx:pt>
          <cx:pt idx="28">5.5</cx:pt>
          <cx:pt idx="29">0.5</cx:pt>
          <cx:pt idx="30">0</cx:pt>
          <cx:pt idx="31">0</cx:pt>
          <cx:pt idx="32">0.5</cx:pt>
          <cx:pt idx="33">0.5</cx:pt>
          <cx:pt idx="34">0</cx:pt>
          <cx:pt idx="35">0.5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1</cx:pt>
          <cx:pt idx="45">2</cx:pt>
          <cx:pt idx="46">0</cx:pt>
          <cx:pt idx="47">0.5</cx:pt>
          <cx:pt idx="48">0</cx:pt>
          <cx:pt idx="49">1</cx:pt>
          <cx:pt idx="50">0</cx:pt>
          <cx:pt idx="51">0.5</cx:pt>
          <cx:pt idx="52">1.5</cx:pt>
          <cx:pt idx="53">0</cx:pt>
          <cx:pt idx="54">0.5</cx:pt>
          <cx:pt idx="55">0.5</cx:pt>
          <cx:pt idx="56">1</cx:pt>
          <cx:pt idx="57">0</cx:pt>
          <cx:pt idx="58">0</cx:pt>
          <cx:pt idx="59">0</cx:pt>
          <cx:pt idx="60">0</cx:pt>
          <cx:pt idx="61">0</cx:pt>
          <cx:pt idx="62">0</cx:pt>
          <cx:pt idx="63">1</cx:pt>
          <cx:pt idx="64">0</cx:pt>
          <cx:pt idx="65">2</cx:pt>
          <cx:pt idx="66">0</cx:pt>
          <cx:pt idx="67">1.5</cx:pt>
          <cx:pt idx="68">0</cx:pt>
          <cx:pt idx="69">1</cx:pt>
          <cx:pt idx="70">0</cx:pt>
          <cx:pt idx="71">0</cx:pt>
          <cx:pt idx="72">0</cx:pt>
          <cx:pt idx="73">8</cx:pt>
          <cx:pt idx="74">1</cx:pt>
          <cx:pt idx="75">0</cx:pt>
          <cx:pt idx="76">3</cx:pt>
          <cx:pt idx="77">0</cx:pt>
          <cx:pt idx="78">0.5</cx:pt>
          <cx:pt idx="79">2</cx:pt>
          <cx:pt idx="80">0.5</cx:pt>
          <cx:pt idx="81">1</cx:pt>
          <cx:pt idx="82">3.5</cx:pt>
          <cx:pt idx="83">1</cx:pt>
          <cx:pt idx="84">0</cx:pt>
          <cx:pt idx="85">1</cx:pt>
          <cx:pt idx="86">2</cx:pt>
          <cx:pt idx="87">0.5</cx:pt>
          <cx:pt idx="88">1</cx:pt>
          <cx:pt idx="89">1.5</cx:pt>
          <cx:pt idx="90">0</cx:pt>
          <cx:pt idx="91">1</cx:pt>
          <cx:pt idx="92">1</cx:pt>
          <cx:pt idx="93">4</cx:pt>
          <cx:pt idx="94">0.5</cx:pt>
          <cx:pt idx="95">2</cx:pt>
          <cx:pt idx="96">0</cx:pt>
          <cx:pt idx="97">0</cx:pt>
          <cx:pt idx="98">4.5</cx:pt>
          <cx:pt idx="99">1.5</cx:pt>
          <cx:pt idx="100">0</cx:pt>
          <cx:pt idx="101">6</cx:pt>
          <cx:pt idx="102">2</cx:pt>
          <cx:pt idx="103">3.5</cx:pt>
          <cx:pt idx="104">0.5</cx:pt>
          <cx:pt idx="105">1.5</cx:pt>
          <cx:pt idx="106">1.5</cx:pt>
          <cx:pt idx="107">0.5</cx:pt>
          <cx:pt idx="108">0.5</cx:pt>
          <cx:pt idx="109">0</cx:pt>
          <cx:pt idx="110">2</cx:pt>
          <cx:pt idx="111">0</cx:pt>
          <cx:pt idx="112">0.5</cx:pt>
          <cx:pt idx="113">0.5</cx:pt>
          <cx:pt idx="114">0</cx:pt>
          <cx:pt idx="115">0</cx:pt>
          <cx:pt idx="116">1.5</cx:pt>
          <cx:pt idx="117">0</cx:pt>
          <cx:pt idx="118">0.5</cx:pt>
          <cx:pt idx="119">0</cx:pt>
          <cx:pt idx="120">0</cx:pt>
          <cx:pt idx="121">0.5</cx:pt>
          <cx:pt idx="122">0</cx:pt>
          <cx:pt idx="123">0.5</cx:pt>
          <cx:pt idx="124">1</cx:pt>
          <cx:pt idx="125">0.5</cx:pt>
          <cx:pt idx="126">0</cx:pt>
          <cx:pt idx="127">0</cx:pt>
          <cx:pt idx="128">0.5</cx:pt>
          <cx:pt idx="129">0</cx:pt>
          <cx:pt idx="130">0.5</cx:pt>
          <cx:pt idx="131">0</cx:pt>
          <cx:pt idx="132">0.5</cx:pt>
          <cx:pt idx="133">0.5</cx:pt>
          <cx:pt idx="134">0</cx:pt>
          <cx:pt idx="135">0</cx:pt>
          <cx:pt idx="136">0</cx:pt>
          <cx:pt idx="137">0.5</cx:pt>
          <cx:pt idx="138">0.5</cx:pt>
          <cx:pt idx="139">1.5</cx:pt>
          <cx:pt idx="140">0</cx:pt>
          <cx:pt idx="141">0</cx:pt>
          <cx:pt idx="142">0.5</cx:pt>
          <cx:pt idx="143">0</cx:pt>
          <cx:pt idx="144">0</cx:pt>
          <cx:pt idx="145">0.5</cx:pt>
          <cx:pt idx="146">0.5</cx:pt>
          <cx:pt idx="147">0</cx:pt>
          <cx:pt idx="148">1</cx:pt>
          <cx:pt idx="149">0.5</cx:pt>
          <cx:pt idx="150">0</cx:pt>
          <cx:pt idx="151">0</cx:pt>
          <cx:pt idx="152">0</cx:pt>
          <cx:pt idx="153">0</cx:pt>
          <cx:pt idx="154">0</cx:pt>
          <cx:pt idx="155">0.5</cx:pt>
          <cx:pt idx="156">0</cx:pt>
          <cx:pt idx="157">1</cx:pt>
          <cx:pt idx="158">0.5</cx:pt>
          <cx:pt idx="159">0</cx:pt>
          <cx:pt idx="160">0.5</cx:pt>
          <cx:pt idx="161">2.5</cx:pt>
          <cx:pt idx="162">0</cx:pt>
          <cx:pt idx="163">0</cx:pt>
          <cx:pt idx="164">0</cx:pt>
          <cx:pt idx="165">0.5</cx:pt>
          <cx:pt idx="166">0.5</cx:pt>
          <cx:pt idx="167">0.5</cx:pt>
          <cx:pt idx="168">0</cx:pt>
          <cx:pt idx="169">0</cx:pt>
          <cx:pt idx="170">0</cx:pt>
          <cx:pt idx="171">0.5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0.5</cx:pt>
          <cx:pt idx="182">0</cx:pt>
          <cx:pt idx="183">0.5</cx:pt>
          <cx:pt idx="184">1.5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1</cx:pt>
          <cx:pt idx="195">0</cx:pt>
          <cx:pt idx="196">0</cx:pt>
          <cx:pt idx="197">0</cx:pt>
          <cx:pt idx="198">0</cx:pt>
          <cx:pt idx="199">0</cx:pt>
          <cx:pt idx="200">2.5</cx:pt>
          <cx:pt idx="201">0</cx:pt>
          <cx:pt idx="202">0</cx:pt>
          <cx:pt idx="203">0</cx:pt>
          <cx:pt idx="204">0</cx:pt>
          <cx:pt idx="205">0.5</cx:pt>
          <cx:pt idx="206">0</cx:pt>
          <cx:pt idx="207">0.5</cx:pt>
          <cx:pt idx="208">0</cx:pt>
          <cx:pt idx="209">1</cx:pt>
          <cx:pt idx="210">0</cx:pt>
          <cx:pt idx="211">0</cx:pt>
          <cx:pt idx="212">1</cx:pt>
          <cx:pt idx="213">1</cx:pt>
          <cx:pt idx="214">0.5</cx:pt>
          <cx:pt idx="215">0</cx:pt>
          <cx:pt idx="216">0.5</cx:pt>
          <cx:pt idx="217">0</cx:pt>
          <cx:pt idx="218">0.5</cx:pt>
          <cx:pt idx="219">0</cx:pt>
          <cx:pt idx="220">0</cx:pt>
          <cx:pt idx="221">2</cx:pt>
          <cx:pt idx="222">0</cx:pt>
          <cx:pt idx="223">0.5</cx:pt>
          <cx:pt idx="224">0</cx:pt>
          <cx:pt idx="225">0</cx:pt>
          <cx:pt idx="226">1</cx:pt>
          <cx:pt idx="227">0.5</cx:pt>
          <cx:pt idx="228">1</cx:pt>
          <cx:pt idx="229">0</cx:pt>
          <cx:pt idx="230">0</cx:pt>
          <cx:pt idx="231">0</cx:pt>
          <cx:pt idx="232">0</cx:pt>
          <cx:pt idx="233">0.5</cx:pt>
          <cx:pt idx="234">0</cx:pt>
          <cx:pt idx="235">1</cx:pt>
          <cx:pt idx="236">1</cx:pt>
          <cx:pt idx="237">0</cx:pt>
          <cx:pt idx="238">0</cx:pt>
          <cx:pt idx="239">1</cx:pt>
          <cx:pt idx="240">0.5</cx:pt>
          <cx:pt idx="241">0</cx:pt>
          <cx:pt idx="242">0</cx:pt>
          <cx:pt idx="243">0</cx:pt>
          <cx:pt idx="244">0.5</cx:pt>
          <cx:pt idx="245">0</cx:pt>
          <cx:pt idx="246">0</cx:pt>
          <cx:pt idx="247">0</cx:pt>
          <cx:pt idx="248">0.5</cx:pt>
          <cx:pt idx="249">0</cx:pt>
          <cx:pt idx="250">0</cx:pt>
          <cx:pt idx="251">0</cx:pt>
          <cx:pt idx="252">0.5</cx:pt>
          <cx:pt idx="253">0</cx:pt>
          <cx:pt idx="254">0</cx:pt>
          <cx:pt idx="255">0.5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0.5</cx:pt>
          <cx:pt idx="264">0</cx:pt>
          <cx:pt idx="265">0.5</cx:pt>
          <cx:pt idx="266">0</cx:pt>
          <cx:pt idx="267">0.5</cx:pt>
          <cx:pt idx="268">3.5</cx:pt>
          <cx:pt idx="269">0</cx:pt>
          <cx:pt idx="270">0.5</cx:pt>
          <cx:pt idx="271">1</cx:pt>
          <cx:pt idx="272">0</cx:pt>
          <cx:pt idx="273">0</cx:pt>
          <cx:pt idx="274">0</cx:pt>
          <cx:pt idx="275">0</cx:pt>
          <cx:pt idx="276">0</cx:pt>
          <cx:pt idx="277">1</cx:pt>
          <cx:pt idx="278">0.5</cx:pt>
          <cx:pt idx="279">0</cx:pt>
          <cx:pt idx="280">0</cx:pt>
          <cx:pt idx="281">0.5</cx:pt>
          <cx:pt idx="282">0</cx:pt>
          <cx:pt idx="283">2.5</cx:pt>
          <cx:pt idx="284">0</cx:pt>
          <cx:pt idx="285">0</cx:pt>
          <cx:pt idx="286">2</cx:pt>
          <cx:pt idx="287">2</cx:pt>
          <cx:pt idx="288">3.5</cx:pt>
          <cx:pt idx="289">0.5</cx:pt>
          <cx:pt idx="290">0.5</cx:pt>
          <cx:pt idx="291">0</cx:pt>
          <cx:pt idx="292">0</cx:pt>
          <cx:pt idx="293">0</cx:pt>
          <cx:pt idx="294">0</cx:pt>
          <cx:pt idx="295">1</cx:pt>
          <cx:pt idx="296">0</cx:pt>
          <cx:pt idx="297">1</cx:pt>
          <cx:pt idx="298">0</cx:pt>
          <cx:pt idx="299">1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0.5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0.5</cx:pt>
          <cx:pt idx="321">0</cx:pt>
          <cx:pt idx="322">0.5</cx:pt>
          <cx:pt idx="323">0</cx:pt>
          <cx:pt idx="324">0</cx:pt>
          <cx:pt idx="325">0</cx:pt>
          <cx:pt idx="326">0</cx:pt>
          <cx:pt idx="327">0</cx:pt>
          <cx:pt idx="328">1</cx:pt>
          <cx:pt idx="329">0</cx:pt>
          <cx:pt idx="330">1.5</cx:pt>
          <cx:pt idx="331">0</cx:pt>
          <cx:pt idx="332">1</cx:pt>
          <cx:pt idx="333">0</cx:pt>
          <cx:pt idx="334">0</cx:pt>
          <cx:pt idx="335">0.5</cx:pt>
          <cx:pt idx="336">0.5</cx:pt>
          <cx:pt idx="337">1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1</cx:pt>
          <cx:pt idx="348">0</cx:pt>
          <cx:pt idx="349">0</cx:pt>
          <cx:pt idx="350">0</cx:pt>
          <cx:pt idx="351">0</cx:pt>
          <cx:pt idx="352">1</cx:pt>
          <cx:pt idx="353">0</cx:pt>
          <cx:pt idx="354">0</cx:pt>
          <cx:pt idx="355">0</cx:pt>
          <cx:pt idx="356">0</cx:pt>
          <cx:pt idx="357">0.5</cx:pt>
          <cx:pt idx="358">0</cx:pt>
          <cx:pt idx="359">0</cx:pt>
          <cx:pt idx="360">0</cx:pt>
          <cx:pt idx="361">0</cx:pt>
          <cx:pt idx="362">1</cx:pt>
          <cx:pt idx="363">0</cx:pt>
          <cx:pt idx="364">0</cx:pt>
          <cx:pt idx="365">0</cx:pt>
          <cx:pt idx="366">0.5</cx:pt>
          <cx:pt idx="367">0</cx:pt>
          <cx:pt idx="368">0</cx:pt>
          <cx:pt idx="369">0</cx:pt>
          <cx:pt idx="370">0</cx:pt>
          <cx:pt idx="371">0</cx:pt>
          <cx:pt idx="372">0</cx:pt>
          <cx:pt idx="373">0.5</cx:pt>
          <cx:pt idx="374">0</cx:pt>
          <cx:pt idx="375">1</cx:pt>
          <cx:pt idx="376">0</cx:pt>
          <cx:pt idx="377">0.5</cx:pt>
          <cx:pt idx="378">0</cx:pt>
          <cx:pt idx="379">0</cx:pt>
          <cx:pt idx="380">0</cx:pt>
          <cx:pt idx="381">0</cx:pt>
          <cx:pt idx="382">0</cx:pt>
          <cx:pt idx="383">0</cx:pt>
          <cx:pt idx="384">1</cx:pt>
          <cx:pt idx="385">1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0.5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1.5</cx:pt>
          <cx:pt idx="404">0</cx:pt>
          <cx:pt idx="405">1.5</cx:pt>
          <cx:pt idx="406">0</cx:pt>
          <cx:pt idx="407">0</cx:pt>
          <cx:pt idx="408">1</cx:pt>
          <cx:pt idx="409">1.5</cx:pt>
          <cx:pt idx="410">0</cx:pt>
          <cx:pt idx="411">0</cx:pt>
          <cx:pt idx="412">0</cx:pt>
          <cx:pt idx="413">0</cx:pt>
          <cx:pt idx="414">0.5</cx:pt>
          <cx:pt idx="415">0</cx:pt>
          <cx:pt idx="416">0.5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0.5</cx:pt>
          <cx:pt idx="435">0</cx:pt>
          <cx:pt idx="436">0</cx:pt>
          <cx:pt idx="437">0</cx:pt>
          <cx:pt idx="438">0</cx:pt>
          <cx:pt idx="439">0.5</cx:pt>
          <cx:pt idx="440">0.5</cx:pt>
          <cx:pt idx="441">0</cx:pt>
          <cx:pt idx="442">0</cx:pt>
          <cx:pt idx="443">0</cx:pt>
          <cx:pt idx="444">0</cx:pt>
          <cx:pt idx="445">0</cx:pt>
          <cx:pt idx="446">0</cx:pt>
          <cx:pt idx="447">0.5</cx:pt>
          <cx:pt idx="448">0</cx:pt>
          <cx:pt idx="449">0</cx:pt>
          <cx:pt idx="450">0</cx:pt>
          <cx:pt idx="451">0</cx:pt>
          <cx:pt idx="452">0</cx:pt>
          <cx:pt idx="453">0.5</cx:pt>
          <cx:pt idx="454">0</cx:pt>
          <cx:pt idx="455">0</cx:pt>
          <cx:pt idx="456">1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0.5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1</cx:pt>
          <cx:pt idx="485">0</cx:pt>
          <cx:pt idx="486">0.5</cx:pt>
          <cx:pt idx="487">0.5</cx:pt>
          <cx:pt idx="488">0</cx:pt>
          <cx:pt idx="489">0</cx:pt>
          <cx:pt idx="490">0.5</cx:pt>
          <cx:pt idx="491">0</cx:pt>
          <cx:pt idx="492">0.5</cx:pt>
          <cx:pt idx="493">0.5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0.5</cx:pt>
          <cx:pt idx="505">0.5</cx:pt>
          <cx:pt idx="506">0</cx:pt>
          <cx:pt idx="507">0.5</cx:pt>
          <cx:pt idx="508">0</cx:pt>
          <cx:pt idx="509">0</cx:pt>
          <cx:pt idx="510">0</cx:pt>
          <cx:pt idx="511">0.5</cx:pt>
          <cx:pt idx="512">0</cx:pt>
          <cx:pt idx="513">0</cx:pt>
          <cx:pt idx="514">0</cx:pt>
          <cx:pt idx="515">0.5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1</cx:pt>
          <cx:pt idx="534">0</cx:pt>
          <cx:pt idx="535">0.5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0.5</cx:pt>
          <cx:pt idx="551">0</cx:pt>
          <cx:pt idx="552">0</cx:pt>
          <cx:pt idx="553">0</cx:pt>
          <cx:pt idx="554">0</cx:pt>
          <cx:pt idx="555">1</cx:pt>
          <cx:pt idx="556">0.5</cx:pt>
          <cx:pt idx="557">0.5</cx:pt>
          <cx:pt idx="558">0.5</cx:pt>
          <cx:pt idx="559">1</cx:pt>
          <cx:pt idx="560">0</cx:pt>
          <cx:pt idx="561">0</cx:pt>
          <cx:pt idx="562">2.5</cx:pt>
          <cx:pt idx="563">0</cx:pt>
          <cx:pt idx="564">0.5</cx:pt>
          <cx:pt idx="565">0.5</cx:pt>
          <cx:pt idx="566">0.5</cx:pt>
          <cx:pt idx="567">0.5</cx:pt>
          <cx:pt idx="568">0.5</cx:pt>
          <cx:pt idx="569">0</cx:pt>
          <cx:pt idx="570">0.5</cx:pt>
          <cx:pt idx="571">0</cx:pt>
          <cx:pt idx="572">0</cx:pt>
          <cx:pt idx="573">1.5</cx:pt>
          <cx:pt idx="574">0</cx:pt>
          <cx:pt idx="575">0</cx:pt>
          <cx:pt idx="576">0</cx:pt>
          <cx:pt idx="577">0.5</cx:pt>
          <cx:pt idx="578">0</cx:pt>
          <cx:pt idx="579">0</cx:pt>
          <cx:pt idx="580">1</cx:pt>
          <cx:pt idx="581">0</cx:pt>
          <cx:pt idx="582">1</cx:pt>
          <cx:pt idx="583">2.5</cx:pt>
          <cx:pt idx="584">0</cx:pt>
          <cx:pt idx="585">2.5</cx:pt>
          <cx:pt idx="586">0.5</cx:pt>
          <cx:pt idx="587">0.5</cx:pt>
          <cx:pt idx="588">1</cx:pt>
          <cx:pt idx="589">0</cx:pt>
          <cx:pt idx="590">0</cx:pt>
          <cx:pt idx="591">0</cx:pt>
          <cx:pt idx="592">1</cx:pt>
          <cx:pt idx="593">0</cx:pt>
          <cx:pt idx="594">0</cx:pt>
          <cx:pt idx="595">0</cx:pt>
          <cx:pt idx="596">0</cx:pt>
          <cx:pt idx="597">1.5</cx:pt>
          <cx:pt idx="598">0</cx:pt>
          <cx:pt idx="599">0.5</cx:pt>
          <cx:pt idx="600">0.5</cx:pt>
          <cx:pt idx="601">0</cx:pt>
          <cx:pt idx="602">0</cx:pt>
          <cx:pt idx="603">0</cx:pt>
          <cx:pt idx="604">2</cx:pt>
          <cx:pt idx="605">0</cx:pt>
          <cx:pt idx="606">1</cx:pt>
          <cx:pt idx="607">0</cx:pt>
          <cx:pt idx="608">0</cx:pt>
          <cx:pt idx="609">0</cx:pt>
          <cx:pt idx="610">0</cx:pt>
          <cx:pt idx="611">0.5</cx:pt>
          <cx:pt idx="612">1</cx:pt>
          <cx:pt idx="613">1.5</cx:pt>
          <cx:pt idx="614">0</cx:pt>
          <cx:pt idx="615">0</cx:pt>
          <cx:pt idx="616">0.5</cx:pt>
          <cx:pt idx="617">1.5</cx:pt>
          <cx:pt idx="618">1.5</cx:pt>
          <cx:pt idx="619">0</cx:pt>
          <cx:pt idx="620">1</cx:pt>
          <cx:pt idx="621">1.5</cx:pt>
          <cx:pt idx="622">0.5</cx:pt>
          <cx:pt idx="623">1</cx:pt>
          <cx:pt idx="624">0</cx:pt>
          <cx:pt idx="625">0</cx:pt>
          <cx:pt idx="626">0</cx:pt>
          <cx:pt idx="627">1</cx:pt>
          <cx:pt idx="628">0</cx:pt>
          <cx:pt idx="629">0</cx:pt>
          <cx:pt idx="630">0.5</cx:pt>
          <cx:pt idx="631">0</cx:pt>
          <cx:pt idx="632">0.5</cx:pt>
          <cx:pt idx="633">0</cx:pt>
          <cx:pt idx="634">2</cx:pt>
          <cx:pt idx="635">0</cx:pt>
          <cx:pt idx="636">2</cx:pt>
          <cx:pt idx="637">0</cx:pt>
          <cx:pt idx="638">0</cx:pt>
          <cx:pt idx="639">0</cx:pt>
          <cx:pt idx="640">0</cx:pt>
          <cx:pt idx="641">0</cx:pt>
          <cx:pt idx="642">0.5</cx:pt>
          <cx:pt idx="643">1.5</cx:pt>
          <cx:pt idx="644">0</cx:pt>
          <cx:pt idx="645">0</cx:pt>
          <cx:pt idx="646">3</cx:pt>
          <cx:pt idx="647">0</cx:pt>
          <cx:pt idx="648">0</cx:pt>
          <cx:pt idx="649">0.5</cx:pt>
          <cx:pt idx="650">0</cx:pt>
          <cx:pt idx="651">0</cx:pt>
          <cx:pt idx="652">0</cx:pt>
          <cx:pt idx="653">0</cx:pt>
          <cx:pt idx="654">0</cx:pt>
          <cx:pt idx="655">0.5</cx:pt>
          <cx:pt idx="656">0</cx:pt>
          <cx:pt idx="657">0.5</cx:pt>
          <cx:pt idx="658">0.5</cx:pt>
          <cx:pt idx="659">2</cx:pt>
          <cx:pt idx="660">1</cx:pt>
          <cx:pt idx="661">0.5</cx:pt>
          <cx:pt idx="662">0</cx:pt>
          <cx:pt idx="663">0</cx:pt>
          <cx:pt idx="664">0</cx:pt>
          <cx:pt idx="665">1.5</cx:pt>
          <cx:pt idx="666">0</cx:pt>
          <cx:pt idx="667">2.5</cx:pt>
          <cx:pt idx="668">0</cx:pt>
          <cx:pt idx="669">0.5</cx:pt>
          <cx:pt idx="670">0</cx:pt>
          <cx:pt idx="671">1</cx:pt>
          <cx:pt idx="672">0</cx:pt>
          <cx:pt idx="673">3.5</cx:pt>
          <cx:pt idx="674">0</cx:pt>
          <cx:pt idx="675">0</cx:pt>
          <cx:pt idx="676">0</cx:pt>
          <cx:pt idx="677">0</cx:pt>
          <cx:pt idx="678">0</cx:pt>
          <cx:pt idx="679">0.5</cx:pt>
          <cx:pt idx="680">0</cx:pt>
          <cx:pt idx="681">0</cx:pt>
          <cx:pt idx="682">0.5</cx:pt>
          <cx:pt idx="683">1.5</cx:pt>
          <cx:pt idx="684">0</cx:pt>
          <cx:pt idx="685">0</cx:pt>
          <cx:pt idx="686">0</cx:pt>
          <cx:pt idx="687">0</cx:pt>
          <cx:pt idx="688">1</cx:pt>
          <cx:pt idx="689">0</cx:pt>
          <cx:pt idx="690">0.5</cx:pt>
          <cx:pt idx="691">1</cx:pt>
          <cx:pt idx="692">1</cx:pt>
          <cx:pt idx="693">0</cx:pt>
          <cx:pt idx="694">0.5</cx:pt>
          <cx:pt idx="695">0</cx:pt>
          <cx:pt idx="696">0</cx:pt>
          <cx:pt idx="697">0.5</cx:pt>
          <cx:pt idx="698">0</cx:pt>
          <cx:pt idx="699">0</cx:pt>
          <cx:pt idx="700">0</cx:pt>
          <cx:pt idx="701">0</cx:pt>
          <cx:pt idx="702">3</cx:pt>
          <cx:pt idx="703">0</cx:pt>
          <cx:pt idx="704">0</cx:pt>
          <cx:pt idx="705">0.5</cx:pt>
          <cx:pt idx="706">0</cx:pt>
          <cx:pt idx="707">0.5</cx:pt>
          <cx:pt idx="708">0.5</cx:pt>
          <cx:pt idx="709">0.5</cx:pt>
          <cx:pt idx="710">0</cx:pt>
          <cx:pt idx="711">0</cx:pt>
          <cx:pt idx="712">0</cx:pt>
          <cx:pt idx="713">0.5</cx:pt>
          <cx:pt idx="714">0</cx:pt>
          <cx:pt idx="715">1</cx:pt>
          <cx:pt idx="716">2</cx:pt>
          <cx:pt idx="717">1</cx:pt>
          <cx:pt idx="718">0</cx:pt>
          <cx:pt idx="719">0</cx:pt>
          <cx:pt idx="720">0</cx:pt>
          <cx:pt idx="721">0</cx:pt>
          <cx:pt idx="722">0.5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0.5</cx:pt>
          <cx:pt idx="731">0</cx:pt>
          <cx:pt idx="732">0</cx:pt>
          <cx:pt idx="733">0.5</cx:pt>
          <cx:pt idx="734">0</cx:pt>
          <cx:pt idx="735">0</cx:pt>
          <cx:pt idx="736">0.5</cx:pt>
          <cx:pt idx="737">0.5</cx:pt>
          <cx:pt idx="738">0</cx:pt>
          <cx:pt idx="739">0</cx:pt>
          <cx:pt idx="740">1.5</cx:pt>
          <cx:pt idx="741">0.5</cx:pt>
          <cx:pt idx="742">0.5</cx:pt>
          <cx:pt idx="743">0</cx:pt>
          <cx:pt idx="744">0.5</cx:pt>
          <cx:pt idx="745">0</cx:pt>
          <cx:pt idx="746">0</cx:pt>
          <cx:pt idx="747">0</cx:pt>
          <cx:pt idx="748">0</cx:pt>
          <cx:pt idx="749">0.5</cx:pt>
          <cx:pt idx="750">0</cx:pt>
          <cx:pt idx="751">0</cx:pt>
          <cx:pt idx="752">0.5</cx:pt>
          <cx:pt idx="753">0</cx:pt>
          <cx:pt idx="754">0.5</cx:pt>
          <cx:pt idx="755">0</cx:pt>
          <cx:pt idx="756">0</cx:pt>
          <cx:pt idx="757">0.5</cx:pt>
          <cx:pt idx="758">0</cx:pt>
          <cx:pt idx="759">0</cx:pt>
          <cx:pt idx="760">0</cx:pt>
          <cx:pt idx="761">1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0.5</cx:pt>
          <cx:pt idx="778">0</cx:pt>
          <cx:pt idx="779">0</cx:pt>
          <cx:pt idx="780">0</cx:pt>
          <cx:pt idx="781">0</cx:pt>
          <cx:pt idx="782">0</cx:pt>
          <cx:pt idx="783">0</cx:pt>
          <cx:pt idx="784">0.5</cx:pt>
          <cx:pt idx="785">0</cx:pt>
          <cx:pt idx="786">0</cx:pt>
          <cx:pt idx="787">0</cx:pt>
          <cx:pt idx="788">0</cx:pt>
          <cx:pt idx="789">0</cx:pt>
          <cx:pt idx="790">0.5</cx:pt>
          <cx:pt idx="791">0</cx:pt>
          <cx:pt idx="792">0.5</cx:pt>
          <cx:pt idx="793">0</cx:pt>
          <cx:pt idx="794">0</cx:pt>
          <cx:pt idx="795">0</cx:pt>
          <cx:pt idx="796">0.5</cx:pt>
          <cx:pt idx="797">0.5</cx:pt>
          <cx:pt idx="798">0</cx:pt>
          <cx:pt idx="799">1</cx:pt>
          <cx:pt idx="800">0.5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0.5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1</cx:pt>
          <cx:pt idx="838">0</cx:pt>
          <cx:pt idx="839">0.5</cx:pt>
          <cx:pt idx="840">0</cx:pt>
          <cx:pt idx="841">0</cx:pt>
          <cx:pt idx="842">0</cx:pt>
          <cx:pt idx="843">0</cx:pt>
          <cx:pt idx="844">0</cx:pt>
          <cx:pt idx="845">1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0.5</cx:pt>
          <cx:pt idx="883">0</cx:pt>
          <cx:pt idx="884">1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0.5</cx:pt>
          <cx:pt idx="927">0.5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0.5</cx:pt>
          <cx:pt idx="954">0</cx:pt>
          <cx:pt idx="955">0.5</cx:pt>
          <cx:pt idx="956">0</cx:pt>
          <cx:pt idx="957">0</cx:pt>
          <cx:pt idx="958">3</cx:pt>
          <cx:pt idx="959">1</cx:pt>
          <cx:pt idx="960">1</cx:pt>
          <cx:pt idx="961">0</cx:pt>
          <cx:pt idx="962">1</cx:pt>
          <cx:pt idx="963">0</cx:pt>
          <cx:pt idx="964">1</cx:pt>
          <cx:pt idx="965">0</cx:pt>
          <cx:pt idx="966">0.5</cx:pt>
          <cx:pt idx="967">0</cx:pt>
          <cx:pt idx="968">0</cx:pt>
          <cx:pt idx="969">0</cx:pt>
          <cx:pt idx="970">0</cx:pt>
          <cx:pt idx="971">0</cx:pt>
          <cx:pt idx="972">0.5</cx:pt>
          <cx:pt idx="973">0.5</cx:pt>
          <cx:pt idx="974">0</cx:pt>
          <cx:pt idx="975">0</cx:pt>
          <cx:pt idx="976">0</cx:pt>
          <cx:pt idx="977">0.5</cx:pt>
          <cx:pt idx="978">0</cx:pt>
          <cx:pt idx="979">1</cx:pt>
          <cx:pt idx="980">0</cx:pt>
          <cx:pt idx="981">0</cx:pt>
          <cx:pt idx="982">0</cx:pt>
          <cx:pt idx="983">0</cx:pt>
          <cx:pt idx="984">0.5</cx:pt>
          <cx:pt idx="985">0</cx:pt>
          <cx:pt idx="986">0</cx:pt>
          <cx:pt idx="987">0</cx:pt>
          <cx:pt idx="988">0</cx:pt>
          <cx:pt idx="989">0.5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0.5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0.5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1</cx:pt>
          <cx:pt idx="1024">0</cx:pt>
          <cx:pt idx="1025">0</cx:pt>
          <cx:pt idx="1026">0</cx:pt>
          <cx:pt idx="1027">0</cx:pt>
          <cx:pt idx="1028">0.5</cx:pt>
          <cx:pt idx="1029">0</cx:pt>
          <cx:pt idx="1030">0</cx:pt>
          <cx:pt idx="1031">0</cx:pt>
          <cx:pt idx="1032">0</cx:pt>
          <cx:pt idx="1033">0</cx:pt>
          <cx:pt idx="1034">0.5</cx:pt>
          <cx:pt idx="1035">0</cx:pt>
          <cx:pt idx="1036">0.5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2.5</cx:pt>
          <cx:pt idx="1055">0</cx:pt>
          <cx:pt idx="1056">0</cx:pt>
          <cx:pt idx="1057">0</cx:pt>
          <cx:pt idx="1058">0</cx:pt>
          <cx:pt idx="1059">1</cx:pt>
          <cx:pt idx="1060">1.5</cx:pt>
          <cx:pt idx="1061">0</cx:pt>
          <cx:pt idx="1062">0</cx:pt>
          <cx:pt idx="1063">0</cx:pt>
          <cx:pt idx="1064">0</cx:pt>
          <cx:pt idx="1065">0</cx:pt>
          <cx:pt idx="1066">0</cx:pt>
          <cx:pt idx="1067">0.5</cx:pt>
          <cx:pt idx="1068">0</cx:pt>
          <cx:pt idx="1069">0</cx:pt>
          <cx:pt idx="1070">0</cx:pt>
          <cx:pt idx="1071">0</cx:pt>
          <cx:pt idx="1072">0.5</cx:pt>
          <cx:pt idx="1073">3</cx:pt>
          <cx:pt idx="1074">0</cx:pt>
          <cx:pt idx="1075">2.5</cx:pt>
          <cx:pt idx="1076">0</cx:pt>
          <cx:pt idx="1077">2</cx:pt>
          <cx:pt idx="1078">1</cx:pt>
          <cx:pt idx="1079">3.5</cx:pt>
          <cx:pt idx="1080">0</cx:pt>
          <cx:pt idx="1081">0.5</cx:pt>
          <cx:pt idx="1082">2</cx:pt>
          <cx:pt idx="1083">2</cx:pt>
          <cx:pt idx="1084">2</cx:pt>
          <cx:pt idx="1085">0.5</cx:pt>
          <cx:pt idx="1086">1.5</cx:pt>
          <cx:pt idx="1087">2</cx:pt>
          <cx:pt idx="1088">0.5</cx:pt>
          <cx:pt idx="1089">0</cx:pt>
          <cx:pt idx="1090">1.5</cx:pt>
          <cx:pt idx="1091">0</cx:pt>
          <cx:pt idx="1092">0</cx:pt>
          <cx:pt idx="1093">0.5</cx:pt>
          <cx:pt idx="1094">0</cx:pt>
          <cx:pt idx="1095">0</cx:pt>
          <cx:pt idx="1096">0</cx:pt>
          <cx:pt idx="1097">0</cx:pt>
          <cx:pt idx="1098">0.5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0.5</cx:pt>
          <cx:pt idx="1131">0.5</cx:pt>
          <cx:pt idx="1132">0</cx:pt>
          <cx:pt idx="1133">0</cx:pt>
          <cx:pt idx="1134">0</cx:pt>
          <cx:pt idx="1135">0</cx:pt>
          <cx:pt idx="1136">1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0.5</cx:pt>
          <cx:pt idx="1150">0</cx:pt>
          <cx:pt idx="1151">0</cx:pt>
          <cx:pt idx="1152">0</cx:pt>
          <cx:pt idx="1153">0</cx:pt>
          <cx:pt idx="1154">0</cx:pt>
          <cx:pt idx="1155">0</cx:pt>
          <cx:pt idx="1156">0.5</cx:pt>
          <cx:pt idx="1157">0</cx:pt>
          <cx:pt idx="1158">0.5</cx:pt>
          <cx:pt idx="1159">0</cx:pt>
          <cx:pt idx="1160">0.5</cx:pt>
          <cx:pt idx="1161">0</cx:pt>
          <cx:pt idx="1162">1</cx:pt>
          <cx:pt idx="1163">0.5</cx:pt>
          <cx:pt idx="1164">0.5</cx:pt>
          <cx:pt idx="1165">0</cx:pt>
          <cx:pt idx="1166">0.5</cx:pt>
          <cx:pt idx="1167">0</cx:pt>
          <cx:pt idx="1168">0.5</cx:pt>
          <cx:pt idx="1169">0.5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0.5</cx:pt>
          <cx:pt idx="1188">0</cx:pt>
          <cx:pt idx="1189">0</cx:pt>
          <cx:pt idx="1190">0.5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1</cx:pt>
          <cx:pt idx="1200">0</cx:pt>
          <cx:pt idx="1201">0</cx:pt>
          <cx:pt idx="1202">0</cx:pt>
          <cx:pt idx="1203">0</cx:pt>
          <cx:pt idx="1204">0</cx:pt>
          <cx:pt idx="1205">0.5</cx:pt>
          <cx:pt idx="1206">1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0.5</cx:pt>
          <cx:pt idx="1218">1</cx:pt>
          <cx:pt idx="1219">0</cx:pt>
          <cx:pt idx="1220">0.5</cx:pt>
          <cx:pt idx="1221">1</cx:pt>
          <cx:pt idx="1222">0.5</cx:pt>
          <cx:pt idx="1223">0</cx:pt>
          <cx:pt idx="1224">0</cx:pt>
          <cx:pt idx="1225">0</cx:pt>
          <cx:pt idx="1226">1</cx:pt>
          <cx:pt idx="1227">1</cx:pt>
          <cx:pt idx="1228">3.5</cx:pt>
          <cx:pt idx="1229">0.5</cx:pt>
          <cx:pt idx="1230">1</cx:pt>
          <cx:pt idx="1231">0.5</cx:pt>
          <cx:pt idx="1232">1</cx:pt>
          <cx:pt idx="1233">1.5</cx:pt>
          <cx:pt idx="1234">0</cx:pt>
          <cx:pt idx="1235">1</cx:pt>
          <cx:pt idx="1236">0.5</cx:pt>
          <cx:pt idx="1237">0</cx:pt>
          <cx:pt idx="1238">0.5</cx:pt>
          <cx:pt idx="1239">1.5</cx:pt>
          <cx:pt idx="1240">0</cx:pt>
          <cx:pt idx="1241">0</cx:pt>
          <cx:pt idx="1242">0</cx:pt>
          <cx:pt idx="1243">0</cx:pt>
          <cx:pt idx="1244">0</cx:pt>
          <cx:pt idx="1245">0</cx:pt>
          <cx:pt idx="1246">0.5</cx:pt>
          <cx:pt idx="1247">0</cx:pt>
          <cx:pt idx="1248">0</cx:pt>
          <cx:pt idx="1249">0</cx:pt>
          <cx:pt idx="1250">3</cx:pt>
          <cx:pt idx="1251">0</cx:pt>
          <cx:pt idx="1252">3.5</cx:pt>
          <cx:pt idx="1253">0</cx:pt>
          <cx:pt idx="1254">0.5</cx:pt>
          <cx:pt idx="1255">0</cx:pt>
          <cx:pt idx="1256">0</cx:pt>
          <cx:pt idx="1257">0</cx:pt>
          <cx:pt idx="1258">0</cx:pt>
          <cx:pt idx="1259">0</cx:pt>
          <cx:pt idx="1260">0.5</cx:pt>
          <cx:pt idx="1261">0.5</cx:pt>
          <cx:pt idx="1262">2</cx:pt>
          <cx:pt idx="1263">0</cx:pt>
          <cx:pt idx="1264">0</cx:pt>
          <cx:pt idx="1265">0</cx:pt>
          <cx:pt idx="1266">0</cx:pt>
          <cx:pt idx="1267">1.5</cx:pt>
          <cx:pt idx="1268">0.5</cx:pt>
          <cx:pt idx="1269">0.5</cx:pt>
          <cx:pt idx="1270">0</cx:pt>
          <cx:pt idx="1271">0</cx:pt>
          <cx:pt idx="1272">0</cx:pt>
          <cx:pt idx="1273">2.5</cx:pt>
          <cx:pt idx="1274">0</cx:pt>
          <cx:pt idx="1275">1</cx:pt>
          <cx:pt idx="1276">0</cx:pt>
          <cx:pt idx="1277">0</cx:pt>
          <cx:pt idx="1278">0</cx:pt>
          <cx:pt idx="1279">0.5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0.5</cx:pt>
          <cx:pt idx="1290">0</cx:pt>
          <cx:pt idx="1291">1</cx:pt>
          <cx:pt idx="1292">0</cx:pt>
          <cx:pt idx="1293">0</cx:pt>
          <cx:pt idx="1294">3.5</cx:pt>
          <cx:pt idx="1295">0</cx:pt>
          <cx:pt idx="1296">0</cx:pt>
          <cx:pt idx="1297">0</cx:pt>
          <cx:pt idx="1298">1</cx:pt>
          <cx:pt idx="1299">0.5</cx:pt>
          <cx:pt idx="1300">0</cx:pt>
          <cx:pt idx="1301">0.5</cx:pt>
          <cx:pt idx="1302">0.5</cx:pt>
          <cx:pt idx="1303">0.5</cx:pt>
          <cx:pt idx="1304">1.5</cx:pt>
          <cx:pt idx="1305">0.5</cx:pt>
          <cx:pt idx="1306">0</cx:pt>
          <cx:pt idx="1307">0</cx:pt>
          <cx:pt idx="1308">0</cx:pt>
          <cx:pt idx="1309">1</cx:pt>
          <cx:pt idx="1310">2</cx:pt>
          <cx:pt idx="1311">0</cx:pt>
          <cx:pt idx="1312">2</cx:pt>
          <cx:pt idx="1313">0</cx:pt>
          <cx:pt idx="1314">0</cx:pt>
          <cx:pt idx="1315">1</cx:pt>
          <cx:pt idx="1316">0</cx:pt>
          <cx:pt idx="1317">0</cx:pt>
          <cx:pt idx="1318">0</cx:pt>
          <cx:pt idx="1319">0</cx:pt>
          <cx:pt idx="1320">0</cx:pt>
          <cx:pt idx="1321">0.5</cx:pt>
          <cx:pt idx="1322">1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0.5</cx:pt>
          <cx:pt idx="1354">2</cx:pt>
          <cx:pt idx="1355">0</cx:pt>
          <cx:pt idx="1356">0</cx:pt>
          <cx:pt idx="1357">0.5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1</cx:pt>
          <cx:pt idx="1373">0</cx:pt>
          <cx:pt idx="1374">0</cx:pt>
          <cx:pt idx="1375">0</cx:pt>
          <cx:pt idx="1376">0</cx:pt>
          <cx:pt idx="1377">0.5</cx:pt>
          <cx:pt idx="1378">0</cx:pt>
          <cx:pt idx="1379">2</cx:pt>
          <cx:pt idx="1380">0</cx:pt>
          <cx:pt idx="1381">0</cx:pt>
          <cx:pt idx="1382">0.5</cx:pt>
          <cx:pt idx="1383">0.5</cx:pt>
          <cx:pt idx="1384">1</cx:pt>
          <cx:pt idx="1385">0</cx:pt>
          <cx:pt idx="1386">0</cx:pt>
          <cx:pt idx="1387">3</cx:pt>
          <cx:pt idx="1388">0</cx:pt>
          <cx:pt idx="1389">2</cx:pt>
          <cx:pt idx="1390">0</cx:pt>
          <cx:pt idx="1391">1</cx:pt>
          <cx:pt idx="1392">0</cx:pt>
          <cx:pt idx="1393">0</cx:pt>
          <cx:pt idx="1394">0</cx:pt>
          <cx:pt idx="1395">0</cx:pt>
          <cx:pt idx="1396">0</cx:pt>
          <cx:pt idx="1397">0.5</cx:pt>
          <cx:pt idx="1398">1</cx:pt>
          <cx:pt idx="1399">0</cx:pt>
          <cx:pt idx="1400">0</cx:pt>
          <cx:pt idx="1401">0</cx:pt>
          <cx:pt idx="1402">0</cx:pt>
          <cx:pt idx="1403">0.5</cx:pt>
          <cx:pt idx="1404">0</cx:pt>
          <cx:pt idx="1405">0</cx:pt>
          <cx:pt idx="1406">0.5</cx:pt>
          <cx:pt idx="1407">0</cx:pt>
          <cx:pt idx="1408">0</cx:pt>
          <cx:pt idx="1409">0</cx:pt>
          <cx:pt idx="1410">0</cx:pt>
          <cx:pt idx="1411">0.5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4">
      <cx:numDim type="val">
        <cx:f>Moustache!$E$2:$E$1429</cx:f>
        <cx:lvl ptCount="1428" formatCode="Standard">
          <cx:pt idx="0">0</cx:pt>
          <cx:pt idx="1">0.5</cx:pt>
          <cx:pt idx="2">1.5</cx:pt>
          <cx:pt idx="3">1.5</cx:pt>
          <cx:pt idx="4">0.5</cx:pt>
          <cx:pt idx="5">0</cx:pt>
          <cx:pt idx="6">0</cx:pt>
          <cx:pt idx="7">0</cx:pt>
          <cx:pt idx="8">2</cx:pt>
          <cx:pt idx="9">0</cx:pt>
          <cx:pt idx="10">0</cx:pt>
          <cx:pt idx="11">0.5</cx:pt>
          <cx:pt idx="12">0</cx:pt>
          <cx:pt idx="13">0</cx:pt>
          <cx:pt idx="14">0</cx:pt>
          <cx:pt idx="15">2</cx:pt>
          <cx:pt idx="16">0</cx:pt>
          <cx:pt idx="17">0</cx:pt>
          <cx:pt idx="18">0</cx:pt>
          <cx:pt idx="19">0</cx:pt>
          <cx:pt idx="20">0</cx:pt>
          <cx:pt idx="21">0</cx:pt>
          <cx:pt idx="22">0.5</cx:pt>
          <cx:pt idx="23">1.5</cx:pt>
          <cx:pt idx="24">0.5</cx:pt>
          <cx:pt idx="25">0</cx:pt>
          <cx:pt idx="26">0</cx:pt>
          <cx:pt idx="27">0</cx:pt>
          <cx:pt idx="28">4.5</cx:pt>
          <cx:pt idx="29">1</cx:pt>
          <cx:pt idx="30">0</cx:pt>
          <cx:pt idx="31">0</cx:pt>
          <cx:pt idx="32">0.5</cx:pt>
          <cx:pt idx="33">0.5</cx:pt>
          <cx:pt idx="34">0</cx:pt>
          <cx:pt idx="35">0</cx:pt>
          <cx:pt idx="36">0.5</cx:pt>
          <cx:pt idx="37">1</cx:pt>
          <cx:pt idx="38">0</cx:pt>
          <cx:pt idx="39">2.5</cx:pt>
          <cx:pt idx="40">1</cx:pt>
          <cx:pt idx="41">0</cx:pt>
          <cx:pt idx="42">0.5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0.5</cx:pt>
          <cx:pt idx="51">0</cx:pt>
          <cx:pt idx="52">2</cx:pt>
          <cx:pt idx="53">0</cx:pt>
          <cx:pt idx="54">0</cx:pt>
          <cx:pt idx="55">0</cx:pt>
          <cx:pt idx="56">2.5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2</cx:pt>
          <cx:pt idx="66">0</cx:pt>
          <cx:pt idx="67">0.5</cx:pt>
          <cx:pt idx="68">0</cx:pt>
          <cx:pt idx="69">0</cx:pt>
          <cx:pt idx="70">0</cx:pt>
          <cx:pt idx="71">0</cx:pt>
          <cx:pt idx="72">0</cx:pt>
          <cx:pt idx="73">5.5</cx:pt>
          <cx:pt idx="74">0.5</cx:pt>
          <cx:pt idx="75">1</cx:pt>
          <cx:pt idx="76">0</cx:pt>
          <cx:pt idx="77">0.5</cx:pt>
          <cx:pt idx="78">0.5</cx:pt>
          <cx:pt idx="79">0</cx:pt>
          <cx:pt idx="80">0</cx:pt>
          <cx:pt idx="81">0</cx:pt>
          <cx:pt idx="82">0</cx:pt>
          <cx:pt idx="83">0</cx:pt>
          <cx:pt idx="84">0.5</cx:pt>
          <cx:pt idx="85">0</cx:pt>
          <cx:pt idx="86">1</cx:pt>
          <cx:pt idx="87">1</cx:pt>
          <cx:pt idx="88">0</cx:pt>
          <cx:pt idx="89">1.5</cx:pt>
          <cx:pt idx="90">1</cx:pt>
          <cx:pt idx="91">0.5</cx:pt>
          <cx:pt idx="92">0</cx:pt>
          <cx:pt idx="93">4.5</cx:pt>
          <cx:pt idx="94">0</cx:pt>
          <cx:pt idx="95">0.5</cx:pt>
          <cx:pt idx="96">0</cx:pt>
          <cx:pt idx="97">0</cx:pt>
          <cx:pt idx="98">2.5</cx:pt>
          <cx:pt idx="99">1.5</cx:pt>
          <cx:pt idx="100">2.5</cx:pt>
          <cx:pt idx="101">0.5</cx:pt>
          <cx:pt idx="102">0</cx:pt>
          <cx:pt idx="103">2.5</cx:pt>
          <cx:pt idx="104">0.5</cx:pt>
          <cx:pt idx="105">1.5</cx:pt>
          <cx:pt idx="106">0</cx:pt>
          <cx:pt idx="107">0.5</cx:pt>
          <cx:pt idx="108">0</cx:pt>
          <cx:pt idx="109">0</cx:pt>
          <cx:pt idx="110">0.5</cx:pt>
          <cx:pt idx="111">0.5</cx:pt>
          <cx:pt idx="112">1.5</cx:pt>
          <cx:pt idx="113">0.5</cx:pt>
          <cx:pt idx="114">0.5</cx:pt>
          <cx:pt idx="115">0</cx:pt>
          <cx:pt idx="116">0</cx:pt>
          <cx:pt idx="117">0.5</cx:pt>
          <cx:pt idx="118">1</cx:pt>
          <cx:pt idx="119">0</cx:pt>
          <cx:pt idx="120">0</cx:pt>
          <cx:pt idx="121">1.5</cx:pt>
          <cx:pt idx="122">0</cx:pt>
          <cx:pt idx="123">0.5</cx:pt>
          <cx:pt idx="124">1</cx:pt>
          <cx:pt idx="125">0.5</cx:pt>
          <cx:pt idx="126">0</cx:pt>
          <cx:pt idx="127">0.5</cx:pt>
          <cx:pt idx="128">1</cx:pt>
          <cx:pt idx="129">0.5</cx:pt>
          <cx:pt idx="130">0</cx:pt>
          <cx:pt idx="131">0.5</cx:pt>
          <cx:pt idx="132">2.5</cx:pt>
          <cx:pt idx="133">1.5</cx:pt>
          <cx:pt idx="134">0</cx:pt>
          <cx:pt idx="135">0</cx:pt>
          <cx:pt idx="136">1.5</cx:pt>
          <cx:pt idx="137">0</cx:pt>
          <cx:pt idx="138">0.5</cx:pt>
          <cx:pt idx="139">0.5</cx:pt>
          <cx:pt idx="140">0</cx:pt>
          <cx:pt idx="141">2</cx:pt>
          <cx:pt idx="142">1.5</cx:pt>
          <cx:pt idx="143">0</cx:pt>
          <cx:pt idx="144">1.5</cx:pt>
          <cx:pt idx="145">0.5</cx:pt>
          <cx:pt idx="146">0</cx:pt>
          <cx:pt idx="147">0</cx:pt>
          <cx:pt idx="148">0.5</cx:pt>
          <cx:pt idx="149">0</cx:pt>
          <cx:pt idx="150">0</cx:pt>
          <cx:pt idx="151">0</cx:pt>
          <cx:pt idx="152">1</cx:pt>
          <cx:pt idx="153">0.5</cx:pt>
          <cx:pt idx="154">0.5</cx:pt>
          <cx:pt idx="155">0</cx:pt>
          <cx:pt idx="156">0</cx:pt>
          <cx:pt idx="157">0</cx:pt>
          <cx:pt idx="158">1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0.5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1</cx:pt>
          <cx:pt idx="178">0</cx:pt>
          <cx:pt idx="179">0</cx:pt>
          <cx:pt idx="180">0</cx:pt>
          <cx:pt idx="181">1.5</cx:pt>
          <cx:pt idx="182">0</cx:pt>
          <cx:pt idx="183">1</cx:pt>
          <cx:pt idx="184">0</cx:pt>
          <cx:pt idx="185">0</cx:pt>
          <cx:pt idx="186">0</cx:pt>
          <cx:pt idx="187">0.5</cx:pt>
          <cx:pt idx="188">0</cx:pt>
          <cx:pt idx="189">0</cx:pt>
          <cx:pt idx="190">0</cx:pt>
          <cx:pt idx="191">0</cx:pt>
          <cx:pt idx="192">0</cx:pt>
          <cx:pt idx="193">0.5</cx:pt>
          <cx:pt idx="194">3</cx:pt>
          <cx:pt idx="195">0</cx:pt>
          <cx:pt idx="196">0</cx:pt>
          <cx:pt idx="197">0</cx:pt>
          <cx:pt idx="198">0.5</cx:pt>
          <cx:pt idx="199">0</cx:pt>
          <cx:pt idx="200">0</cx:pt>
          <cx:pt idx="201">1</cx:pt>
          <cx:pt idx="202">0</cx:pt>
          <cx:pt idx="203">0</cx:pt>
          <cx:pt idx="204">0</cx:pt>
          <cx:pt idx="205">0.5</cx:pt>
          <cx:pt idx="206">0</cx:pt>
          <cx:pt idx="207">0</cx:pt>
          <cx:pt idx="208">0.5</cx:pt>
          <cx:pt idx="209">0.5</cx:pt>
          <cx:pt idx="210">0.5</cx:pt>
          <cx:pt idx="211">0</cx:pt>
          <cx:pt idx="212">1</cx:pt>
          <cx:pt idx="213">1</cx:pt>
          <cx:pt idx="214">0</cx:pt>
          <cx:pt idx="215">0</cx:pt>
          <cx:pt idx="216">1</cx:pt>
          <cx:pt idx="217">0</cx:pt>
          <cx:pt idx="218">0.5</cx:pt>
          <cx:pt idx="219">0</cx:pt>
          <cx:pt idx="220">1.5</cx:pt>
          <cx:pt idx="221">1</cx:pt>
          <cx:pt idx="222">0.5</cx:pt>
          <cx:pt idx="223">0</cx:pt>
          <cx:pt idx="224">0.5</cx:pt>
          <cx:pt idx="225">0</cx:pt>
          <cx:pt idx="226">0</cx:pt>
          <cx:pt idx="227">0</cx:pt>
          <cx:pt idx="228">0</cx:pt>
          <cx:pt idx="229">0</cx:pt>
          <cx:pt idx="230">0</cx:pt>
          <cx:pt idx="231">0.5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1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8.5</cx:pt>
          <cx:pt idx="249">0</cx:pt>
          <cx:pt idx="250">0.5</cx:pt>
          <cx:pt idx="251">0</cx:pt>
          <cx:pt idx="252">0.5</cx:pt>
          <cx:pt idx="253">0</cx:pt>
          <cx:pt idx="254">0.5</cx:pt>
          <cx:pt idx="255">3.5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1.5</cx:pt>
          <cx:pt idx="268">3.5</cx:pt>
          <cx:pt idx="269">0</cx:pt>
          <cx:pt idx="270">0.5</cx:pt>
          <cx:pt idx="271">0</cx:pt>
          <cx:pt idx="272">0</cx:pt>
          <cx:pt idx="273">0</cx:pt>
          <cx:pt idx="274">0.5</cx:pt>
          <cx:pt idx="275">0</cx:pt>
          <cx:pt idx="276">0.5</cx:pt>
          <cx:pt idx="277">2.5</cx:pt>
          <cx:pt idx="278">0</cx:pt>
          <cx:pt idx="279">0</cx:pt>
          <cx:pt idx="280">0</cx:pt>
          <cx:pt idx="281">0.5</cx:pt>
          <cx:pt idx="282">0</cx:pt>
          <cx:pt idx="283">0</cx:pt>
          <cx:pt idx="284">0</cx:pt>
          <cx:pt idx="285">0</cx:pt>
          <cx:pt idx="286">1</cx:pt>
          <cx:pt idx="287">0</cx:pt>
          <cx:pt idx="288">2.5</cx:pt>
          <cx:pt idx="289">0.5</cx:pt>
          <cx:pt idx="290">0</cx:pt>
          <cx:pt idx="291">0</cx:pt>
          <cx:pt idx="292">1</cx:pt>
          <cx:pt idx="293">0.5</cx:pt>
          <cx:pt idx="294">0</cx:pt>
          <cx:pt idx="295">0.5</cx:pt>
          <cx:pt idx="296">0</cx:pt>
          <cx:pt idx="297">0</cx:pt>
          <cx:pt idx="298">0</cx:pt>
          <cx:pt idx="299">0</cx:pt>
          <cx:pt idx="300">0</cx:pt>
          <cx:pt idx="301">0.5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0.5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0.5</cx:pt>
          <cx:pt idx="329">0</cx:pt>
          <cx:pt idx="330">1</cx:pt>
          <cx:pt idx="331">0</cx:pt>
          <cx:pt idx="332">0.5</cx:pt>
          <cx:pt idx="333">0</cx:pt>
          <cx:pt idx="334">0</cx:pt>
          <cx:pt idx="335">0</cx:pt>
          <cx:pt idx="336">0</cx:pt>
          <cx:pt idx="337">1</cx:pt>
          <cx:pt idx="338">0</cx:pt>
          <cx:pt idx="339">0</cx:pt>
          <cx:pt idx="340">0</cx:pt>
          <cx:pt idx="341">0.5</cx:pt>
          <cx:pt idx="342">0</cx:pt>
          <cx:pt idx="343">0.5</cx:pt>
          <cx:pt idx="344">0</cx:pt>
          <cx:pt idx="345">0.5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1</cx:pt>
          <cx:pt idx="357">0</cx:pt>
          <cx:pt idx="358">0.5</cx:pt>
          <cx:pt idx="359">1</cx:pt>
          <cx:pt idx="360">0.5</cx:pt>
          <cx:pt idx="361">0</cx:pt>
          <cx:pt idx="362">1</cx:pt>
          <cx:pt idx="363">0.5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0.5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0.5</cx:pt>
          <cx:pt idx="384">0</cx:pt>
          <cx:pt idx="385">0</cx:pt>
          <cx:pt idx="386">1</cx:pt>
          <cx:pt idx="387">0.5</cx:pt>
          <cx:pt idx="388">0</cx:pt>
          <cx:pt idx="389">0</cx:pt>
          <cx:pt idx="390">0</cx:pt>
          <cx:pt idx="391">0</cx:pt>
          <cx:pt idx="392">0</cx:pt>
          <cx:pt idx="393">0.5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1.5</cx:pt>
          <cx:pt idx="404">0</cx:pt>
          <cx:pt idx="405">0</cx:pt>
          <cx:pt idx="406">0</cx:pt>
          <cx:pt idx="407">0</cx:pt>
          <cx:pt idx="408">3.5</cx:pt>
          <cx:pt idx="409">0</cx:pt>
          <cx:pt idx="410">0</cx:pt>
          <cx:pt idx="411">0</cx:pt>
          <cx:pt idx="412">0</cx:pt>
          <cx:pt idx="413">1.5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1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0.5</cx:pt>
          <cx:pt idx="445">0.5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1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1</cx:pt>
          <cx:pt idx="473">0.5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1</cx:pt>
          <cx:pt idx="488">0.5</cx:pt>
          <cx:pt idx="489">0</cx:pt>
          <cx:pt idx="490">0</cx:pt>
          <cx:pt idx="491">0.5</cx:pt>
          <cx:pt idx="492">0</cx:pt>
          <cx:pt idx="493">0</cx:pt>
          <cx:pt idx="494">0</cx:pt>
          <cx:pt idx="495">0.5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1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1</cx:pt>
          <cx:pt idx="517">2</cx:pt>
          <cx:pt idx="518">0</cx:pt>
          <cx:pt idx="519">0</cx:pt>
          <cx:pt idx="520">0</cx:pt>
          <cx:pt idx="521">1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0.5</cx:pt>
          <cx:pt idx="534">0</cx:pt>
          <cx:pt idx="535">0.5</cx:pt>
          <cx:pt idx="536">0.5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1</cx:pt>
          <cx:pt idx="551">1</cx:pt>
          <cx:pt idx="552">0.5</cx:pt>
          <cx:pt idx="553">0</cx:pt>
          <cx:pt idx="554">0</cx:pt>
          <cx:pt idx="555">0</cx:pt>
          <cx:pt idx="556">1</cx:pt>
          <cx:pt idx="557">2</cx:pt>
          <cx:pt idx="558">0</cx:pt>
          <cx:pt idx="559">0</cx:pt>
          <cx:pt idx="560">0</cx:pt>
          <cx:pt idx="561">0.5</cx:pt>
          <cx:pt idx="562">1</cx:pt>
          <cx:pt idx="563">0</cx:pt>
          <cx:pt idx="564">0</cx:pt>
          <cx:pt idx="565">0</cx:pt>
          <cx:pt idx="566">0</cx:pt>
          <cx:pt idx="567">0.5</cx:pt>
          <cx:pt idx="568">0</cx:pt>
          <cx:pt idx="569">0</cx:pt>
          <cx:pt idx="570">0</cx:pt>
          <cx:pt idx="571">0</cx:pt>
          <cx:pt idx="572">0</cx:pt>
          <cx:pt idx="573">0</cx:pt>
          <cx:pt idx="574">1</cx:pt>
          <cx:pt idx="575">1</cx:pt>
          <cx:pt idx="576">0</cx:pt>
          <cx:pt idx="577">0</cx:pt>
          <cx:pt idx="578">0</cx:pt>
          <cx:pt idx="579">0</cx:pt>
          <cx:pt idx="580">1</cx:pt>
          <cx:pt idx="581">0.5</cx:pt>
          <cx:pt idx="582">0</cx:pt>
          <cx:pt idx="583">2</cx:pt>
          <cx:pt idx="584">0</cx:pt>
          <cx:pt idx="585">0.5</cx:pt>
          <cx:pt idx="586">0.5</cx:pt>
          <cx:pt idx="587">0</cx:pt>
          <cx:pt idx="588">1</cx:pt>
          <cx:pt idx="589">0</cx:pt>
          <cx:pt idx="590">0</cx:pt>
          <cx:pt idx="591">0.5</cx:pt>
          <cx:pt idx="592">1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2.5</cx:pt>
          <cx:pt idx="601">0</cx:pt>
          <cx:pt idx="602">0</cx:pt>
          <cx:pt idx="603">0</cx:pt>
          <cx:pt idx="604">2</cx:pt>
          <cx:pt idx="605">1</cx:pt>
          <cx:pt idx="606">1</cx:pt>
          <cx:pt idx="607">0</cx:pt>
          <cx:pt idx="608">0</cx:pt>
          <cx:pt idx="609">0</cx:pt>
          <cx:pt idx="610">0.5</cx:pt>
          <cx:pt idx="611">0</cx:pt>
          <cx:pt idx="612">1.5</cx:pt>
          <cx:pt idx="613">0</cx:pt>
          <cx:pt idx="614">0</cx:pt>
          <cx:pt idx="615">0.5</cx:pt>
          <cx:pt idx="616">0.5</cx:pt>
          <cx:pt idx="617">1</cx:pt>
          <cx:pt idx="618">1.5</cx:pt>
          <cx:pt idx="619">0</cx:pt>
          <cx:pt idx="620">1</cx:pt>
          <cx:pt idx="621">1</cx:pt>
          <cx:pt idx="622">2.5</cx:pt>
          <cx:pt idx="623">0.5</cx:pt>
          <cx:pt idx="624">0</cx:pt>
          <cx:pt idx="625">1</cx:pt>
          <cx:pt idx="626">0</cx:pt>
          <cx:pt idx="627">3</cx:pt>
          <cx:pt idx="628">0</cx:pt>
          <cx:pt idx="629">0</cx:pt>
          <cx:pt idx="630">1</cx:pt>
          <cx:pt idx="631">0</cx:pt>
          <cx:pt idx="632">0</cx:pt>
          <cx:pt idx="633">0</cx:pt>
          <cx:pt idx="634">0.5</cx:pt>
          <cx:pt idx="635">0</cx:pt>
          <cx:pt idx="636">3.5</cx:pt>
          <cx:pt idx="637">0</cx:pt>
          <cx:pt idx="638">0</cx:pt>
          <cx:pt idx="639">0</cx:pt>
          <cx:pt idx="640">0</cx:pt>
          <cx:pt idx="641">0.5</cx:pt>
          <cx:pt idx="642">0</cx:pt>
          <cx:pt idx="643">0.5</cx:pt>
          <cx:pt idx="644">1.5</cx:pt>
          <cx:pt idx="645">1</cx:pt>
          <cx:pt idx="646">0</cx:pt>
          <cx:pt idx="647">0</cx:pt>
          <cx:pt idx="648">1</cx:pt>
          <cx:pt idx="649">1</cx:pt>
          <cx:pt idx="650">0</cx:pt>
          <cx:pt idx="651">0</cx:pt>
          <cx:pt idx="652">0</cx:pt>
          <cx:pt idx="653">0</cx:pt>
          <cx:pt idx="654">0</cx:pt>
          <cx:pt idx="655">0.5</cx:pt>
          <cx:pt idx="656">0</cx:pt>
          <cx:pt idx="657">0.5</cx:pt>
          <cx:pt idx="658">0</cx:pt>
          <cx:pt idx="659">3.5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0.5</cx:pt>
          <cx:pt idx="668">0</cx:pt>
          <cx:pt idx="669">0.5</cx:pt>
          <cx:pt idx="670">0</cx:pt>
          <cx:pt idx="671">0</cx:pt>
          <cx:pt idx="672">0</cx:pt>
          <cx:pt idx="673">0.5</cx:pt>
          <cx:pt idx="674">0</cx:pt>
          <cx:pt idx="675">0</cx:pt>
          <cx:pt idx="676">0</cx:pt>
          <cx:pt idx="677">0</cx:pt>
          <cx:pt idx="678">0</cx:pt>
          <cx:pt idx="679">1</cx:pt>
          <cx:pt idx="680">0</cx:pt>
          <cx:pt idx="681">0</cx:pt>
          <cx:pt idx="682">2.5</cx:pt>
          <cx:pt idx="683">1</cx:pt>
          <cx:pt idx="684">0</cx:pt>
          <cx:pt idx="685">0</cx:pt>
          <cx:pt idx="686">1</cx:pt>
          <cx:pt idx="687">0</cx:pt>
          <cx:pt idx="688">1.5</cx:pt>
          <cx:pt idx="689">0</cx:pt>
          <cx:pt idx="690">0</cx:pt>
          <cx:pt idx="691">0</cx:pt>
          <cx:pt idx="692">0.5</cx:pt>
          <cx:pt idx="693">0</cx:pt>
          <cx:pt idx="694">0.5</cx:pt>
          <cx:pt idx="695">0</cx:pt>
          <cx:pt idx="696">0</cx:pt>
          <cx:pt idx="697">1.5</cx:pt>
          <cx:pt idx="698">1</cx:pt>
          <cx:pt idx="699">0.5</cx:pt>
          <cx:pt idx="700">0</cx:pt>
          <cx:pt idx="701">0.5</cx:pt>
          <cx:pt idx="702">0</cx:pt>
          <cx:pt idx="703">0</cx:pt>
          <cx:pt idx="704">0</cx:pt>
          <cx:pt idx="705">1</cx:pt>
          <cx:pt idx="706">0</cx:pt>
          <cx:pt idx="707">0</cx:pt>
          <cx:pt idx="708">0</cx:pt>
          <cx:pt idx="709">0.5</cx:pt>
          <cx:pt idx="710">0</cx:pt>
          <cx:pt idx="711">0</cx:pt>
          <cx:pt idx="712">0</cx:pt>
          <cx:pt idx="713">0.5</cx:pt>
          <cx:pt idx="714">0.5</cx:pt>
          <cx:pt idx="715">0</cx:pt>
          <cx:pt idx="716">0</cx:pt>
          <cx:pt idx="717">1.5</cx:pt>
          <cx:pt idx="718">0.5</cx:pt>
          <cx:pt idx="719">0.5</cx:pt>
          <cx:pt idx="720">0</cx:pt>
          <cx:pt idx="721">0</cx:pt>
          <cx:pt idx="722">0</cx:pt>
          <cx:pt idx="723">0</cx:pt>
          <cx:pt idx="724">0</cx:pt>
          <cx:pt idx="725">0</cx:pt>
          <cx:pt idx="726">0.5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0.5</cx:pt>
          <cx:pt idx="737">0</cx:pt>
          <cx:pt idx="738">0</cx:pt>
          <cx:pt idx="739">0</cx:pt>
          <cx:pt idx="740">0</cx:pt>
          <cx:pt idx="741">0</cx:pt>
          <cx:pt idx="742">1</cx:pt>
          <cx:pt idx="743">0</cx:pt>
          <cx:pt idx="744">0.5</cx:pt>
          <cx:pt idx="745">0</cx:pt>
          <cx:pt idx="746">0</cx:pt>
          <cx:pt idx="747">0</cx:pt>
          <cx:pt idx="748">0</cx:pt>
          <cx:pt idx="749">0</cx:pt>
          <cx:pt idx="750">0</cx:pt>
          <cx:pt idx="751">1</cx:pt>
          <cx:pt idx="752">0.5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0.5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0.5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0.5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0.5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1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0.5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0.5</cx:pt>
          <cx:pt idx="862">0</cx:pt>
          <cx:pt idx="863">0</cx:pt>
          <cx:pt idx="864">0</cx:pt>
          <cx:pt idx="865">0</cx:pt>
          <cx:pt idx="866">0</cx:pt>
          <cx:pt idx="867">0.5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1</cx:pt>
          <cx:pt idx="898">0</cx:pt>
          <cx:pt idx="899">0</cx:pt>
          <cx:pt idx="900">0</cx:pt>
          <cx:pt idx="901">0</cx:pt>
          <cx:pt idx="902">0.5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0.5</cx:pt>
          <cx:pt idx="959">1.5</cx:pt>
          <cx:pt idx="960">0</cx:pt>
          <cx:pt idx="961">0.5</cx:pt>
          <cx:pt idx="962">0</cx:pt>
          <cx:pt idx="963">0.5</cx:pt>
          <cx:pt idx="964">1.5</cx:pt>
          <cx:pt idx="965">0.5</cx:pt>
          <cx:pt idx="966">0.5</cx:pt>
          <cx:pt idx="967">0</cx:pt>
          <cx:pt idx="968">0</cx:pt>
          <cx:pt idx="969">0</cx:pt>
          <cx:pt idx="970">0</cx:pt>
          <cx:pt idx="971">0</cx:pt>
          <cx:pt idx="972">0</cx:pt>
          <cx:pt idx="973">0.5</cx:pt>
          <cx:pt idx="974">0.5</cx:pt>
          <cx:pt idx="975">0</cx:pt>
          <cx:pt idx="976">0</cx:pt>
          <cx:pt idx="977">0</cx:pt>
          <cx:pt idx="978">0</cx:pt>
          <cx:pt idx="979">0</cx:pt>
          <cx:pt idx="980">0</cx:pt>
          <cx:pt idx="981">1</cx:pt>
          <cx:pt idx="982">0</cx:pt>
          <cx:pt idx="983">0</cx:pt>
          <cx:pt idx="984">0.5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0.5</cx:pt>
          <cx:pt idx="998">0</cx:pt>
          <cx:pt idx="999">0</cx:pt>
          <cx:pt idx="1000">0</cx:pt>
          <cx:pt idx="1001">0</cx:pt>
          <cx:pt idx="1002">0</cx:pt>
          <cx:pt idx="1003">0.5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1.5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0.5</cx:pt>
          <cx:pt idx="1036">0</cx:pt>
          <cx:pt idx="1037">0.5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0.5</cx:pt>
          <cx:pt idx="1054">1.5</cx:pt>
          <cx:pt idx="1055">0</cx:pt>
          <cx:pt idx="1056">0</cx:pt>
          <cx:pt idx="1057">0.5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0.5</cx:pt>
          <cx:pt idx="1073">1</cx:pt>
          <cx:pt idx="1074">0.5</cx:pt>
          <cx:pt idx="1075">0</cx:pt>
          <cx:pt idx="1076">0</cx:pt>
          <cx:pt idx="1077">1</cx:pt>
          <cx:pt idx="1078">0</cx:pt>
          <cx:pt idx="1079">0.5</cx:pt>
          <cx:pt idx="1080">0.5</cx:pt>
          <cx:pt idx="1081">0.5</cx:pt>
          <cx:pt idx="1082">0</cx:pt>
          <cx:pt idx="1083">1.5</cx:pt>
          <cx:pt idx="1084">1.5</cx:pt>
          <cx:pt idx="1085">1</cx:pt>
          <cx:pt idx="1086">0.5</cx:pt>
          <cx:pt idx="1087">0</cx:pt>
          <cx:pt idx="1088">0.5</cx:pt>
          <cx:pt idx="1089">0</cx:pt>
          <cx:pt idx="1090">0.5</cx:pt>
          <cx:pt idx="1091">0.5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0.5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0.5</cx:pt>
          <cx:pt idx="1121">0</cx:pt>
          <cx:pt idx="1122">0</cx:pt>
          <cx:pt idx="1123">0</cx:pt>
          <cx:pt idx="1124">0</cx:pt>
          <cx:pt idx="1125">1</cx:pt>
          <cx:pt idx="1126">0</cx:pt>
          <cx:pt idx="1127">0.5</cx:pt>
          <cx:pt idx="1128">0</cx:pt>
          <cx:pt idx="1129">0</cx:pt>
          <cx:pt idx="1130">0.5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0.5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0.5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0.5</cx:pt>
          <cx:pt idx="1163">0.5</cx:pt>
          <cx:pt idx="1164">0</cx:pt>
          <cx:pt idx="1165">0</cx:pt>
          <cx:pt idx="1166">0</cx:pt>
          <cx:pt idx="1167">0</cx:pt>
          <cx:pt idx="1168">1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0.5</cx:pt>
          <cx:pt idx="1216">0</cx:pt>
          <cx:pt idx="1217">0</cx:pt>
          <cx:pt idx="1218">1</cx:pt>
          <cx:pt idx="1219">0</cx:pt>
          <cx:pt idx="1220">0</cx:pt>
          <cx:pt idx="1221">1</cx:pt>
          <cx:pt idx="1222">0</cx:pt>
          <cx:pt idx="1223">0</cx:pt>
          <cx:pt idx="1224">0.5</cx:pt>
          <cx:pt idx="1225">0</cx:pt>
          <cx:pt idx="1226">3</cx:pt>
          <cx:pt idx="1227">2</cx:pt>
          <cx:pt idx="1228">0.5</cx:pt>
          <cx:pt idx="1229">2</cx:pt>
          <cx:pt idx="1230">1</cx:pt>
          <cx:pt idx="1231">0</cx:pt>
          <cx:pt idx="1232">0.5</cx:pt>
          <cx:pt idx="1233">0.5</cx:pt>
          <cx:pt idx="1234">0</cx:pt>
          <cx:pt idx="1235">0.5</cx:pt>
          <cx:pt idx="1236">1</cx:pt>
          <cx:pt idx="1237">0.5</cx:pt>
          <cx:pt idx="1238">0.5</cx:pt>
          <cx:pt idx="1239">1.5</cx:pt>
          <cx:pt idx="1240">1</cx:pt>
          <cx:pt idx="1241">0</cx:pt>
          <cx:pt idx="1242">0</cx:pt>
          <cx:pt idx="1243">0</cx:pt>
          <cx:pt idx="1244">0</cx:pt>
          <cx:pt idx="1245">0</cx:pt>
          <cx:pt idx="1246">1.5</cx:pt>
          <cx:pt idx="1247">0</cx:pt>
          <cx:pt idx="1248">0</cx:pt>
          <cx:pt idx="1249">0</cx:pt>
          <cx:pt idx="1250">2.5</cx:pt>
          <cx:pt idx="1251">0</cx:pt>
          <cx:pt idx="1252">1.5</cx:pt>
          <cx:pt idx="1253">0</cx:pt>
          <cx:pt idx="1254">0</cx:pt>
          <cx:pt idx="1255">0</cx:pt>
          <cx:pt idx="1256">0.5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0.5</cx:pt>
          <cx:pt idx="1266">0</cx:pt>
          <cx:pt idx="1267">0</cx:pt>
          <cx:pt idx="1268">0</cx:pt>
          <cx:pt idx="1269">1</cx:pt>
          <cx:pt idx="1270">0</cx:pt>
          <cx:pt idx="1271">0</cx:pt>
          <cx:pt idx="1272">0</cx:pt>
          <cx:pt idx="1273">3</cx:pt>
          <cx:pt idx="1274">0</cx:pt>
          <cx:pt idx="1275">1</cx:pt>
          <cx:pt idx="1276">0</cx:pt>
          <cx:pt idx="1277">0</cx:pt>
          <cx:pt idx="1278">0</cx:pt>
          <cx:pt idx="1279">0</cx:pt>
          <cx:pt idx="1280">0</cx:pt>
          <cx:pt idx="1281">0.5</cx:pt>
          <cx:pt idx="1282">0</cx:pt>
          <cx:pt idx="1283">0</cx:pt>
          <cx:pt idx="1284">0</cx:pt>
          <cx:pt idx="1285">0</cx:pt>
          <cx:pt idx="1286">2.5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1</cx:pt>
          <cx:pt idx="1295">1</cx:pt>
          <cx:pt idx="1296">0</cx:pt>
          <cx:pt idx="1297">0.5</cx:pt>
          <cx:pt idx="1298">1.5</cx:pt>
          <cx:pt idx="1299">0</cx:pt>
          <cx:pt idx="1300">0</cx:pt>
          <cx:pt idx="1301">0</cx:pt>
          <cx:pt idx="1302">0.5</cx:pt>
          <cx:pt idx="1303">0.5</cx:pt>
          <cx:pt idx="1304">0.5</cx:pt>
          <cx:pt idx="1305">0.5</cx:pt>
          <cx:pt idx="1306">0</cx:pt>
          <cx:pt idx="1307">0</cx:pt>
          <cx:pt idx="1308">0.5</cx:pt>
          <cx:pt idx="1309">0</cx:pt>
          <cx:pt idx="1310">0</cx:pt>
          <cx:pt idx="1311">0</cx:pt>
          <cx:pt idx="1312">0.5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0.5</cx:pt>
          <cx:pt idx="1321">3.5</cx:pt>
          <cx:pt idx="1322">0</cx:pt>
          <cx:pt idx="1323">0</cx:pt>
          <cx:pt idx="1324">0</cx:pt>
          <cx:pt idx="1325">0.5</cx:pt>
          <cx:pt idx="1326">0.5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0.5</cx:pt>
          <cx:pt idx="1338">0</cx:pt>
          <cx:pt idx="1339">0.5</cx:pt>
          <cx:pt idx="1340">1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1.5</cx:pt>
          <cx:pt idx="1373">0</cx:pt>
          <cx:pt idx="1374">0</cx:pt>
          <cx:pt idx="1375">0.5</cx:pt>
          <cx:pt idx="1376">0.5</cx:pt>
          <cx:pt idx="1377">0</cx:pt>
          <cx:pt idx="1378">0</cx:pt>
          <cx:pt idx="1379">0.5</cx:pt>
          <cx:pt idx="1380">0.5</cx:pt>
          <cx:pt idx="1381">0</cx:pt>
          <cx:pt idx="1382">0.5</cx:pt>
          <cx:pt idx="1383">2</cx:pt>
          <cx:pt idx="1384">0</cx:pt>
          <cx:pt idx="1385">0</cx:pt>
          <cx:pt idx="1386">1</cx:pt>
          <cx:pt idx="1387">0</cx:pt>
          <cx:pt idx="1388">0.5</cx:pt>
          <cx:pt idx="1389">0</cx:pt>
          <cx:pt idx="1390">0</cx:pt>
          <cx:pt idx="1391">0.5</cx:pt>
          <cx:pt idx="1392">0</cx:pt>
          <cx:pt idx="1393">0</cx:pt>
          <cx:pt idx="1394">0</cx:pt>
          <cx:pt idx="1395">0</cx:pt>
          <cx:pt idx="1396">0.5</cx:pt>
          <cx:pt idx="1397">0.5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0.5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0.5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5">
      <cx:numDim type="val">
        <cx:f>Moustache!$F$2:$F$1429</cx:f>
        <cx:lvl ptCount="1428" formatCode="Standard">
          <cx:pt idx="0">0</cx:pt>
          <cx:pt idx="1">0</cx:pt>
          <cx:pt idx="2">0.5</cx:pt>
          <cx:pt idx="3">0</cx:pt>
          <cx:pt idx="4">1.5</cx:pt>
          <cx:pt idx="5">0.5</cx:pt>
          <cx:pt idx="6">0</cx:pt>
          <cx:pt idx="7">0</cx:pt>
          <cx:pt idx="8">0</cx:pt>
          <cx:pt idx="9">0</cx:pt>
          <cx:pt idx="10">0</cx:pt>
          <cx:pt idx="11">0.5</cx:pt>
          <cx:pt idx="12">1.5</cx:pt>
          <cx:pt idx="13">0</cx:pt>
          <cx:pt idx="14">0.5</cx:pt>
          <cx:pt idx="15">1</cx:pt>
          <cx:pt idx="16">0</cx:pt>
          <cx:pt idx="17">0</cx:pt>
          <cx:pt idx="18">0</cx:pt>
          <cx:pt idx="19">0</cx:pt>
          <cx:pt idx="20">0</cx:pt>
          <cx:pt idx="21">0.5</cx:pt>
          <cx:pt idx="22">0</cx:pt>
          <cx:pt idx="23">1</cx:pt>
          <cx:pt idx="24">1</cx:pt>
          <cx:pt idx="25">0</cx:pt>
          <cx:pt idx="26">1.5</cx:pt>
          <cx:pt idx="27">0</cx:pt>
          <cx:pt idx="28">4</cx:pt>
          <cx:pt idx="29">0</cx:pt>
          <cx:pt idx="30">0</cx:pt>
          <cx:pt idx="31">0</cx:pt>
          <cx:pt idx="32">0</cx:pt>
          <cx:pt idx="33">1.5</cx:pt>
          <cx:pt idx="34">0</cx:pt>
          <cx:pt idx="35">1.5</cx:pt>
          <cx:pt idx="36">0.5</cx:pt>
          <cx:pt idx="37">0.5</cx:pt>
          <cx:pt idx="38">0</cx:pt>
          <cx:pt idx="39">0.5</cx:pt>
          <cx:pt idx="40">1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2.5</cx:pt>
          <cx:pt idx="53">0.5</cx:pt>
          <cx:pt idx="54">1.5</cx:pt>
          <cx:pt idx="55">0.5</cx:pt>
          <cx:pt idx="56">0</cx:pt>
          <cx:pt idx="57">0</cx:pt>
          <cx:pt idx="58">0</cx:pt>
          <cx:pt idx="59">0</cx:pt>
          <cx:pt idx="60">0.5</cx:pt>
          <cx:pt idx="61">0</cx:pt>
          <cx:pt idx="62">0</cx:pt>
          <cx:pt idx="63">0</cx:pt>
          <cx:pt idx="64">0</cx:pt>
          <cx:pt idx="65">0.5</cx:pt>
          <cx:pt idx="66">0</cx:pt>
          <cx:pt idx="67">1.5</cx:pt>
          <cx:pt idx="68">0</cx:pt>
          <cx:pt idx="69">0</cx:pt>
          <cx:pt idx="70">0</cx:pt>
          <cx:pt idx="71">0</cx:pt>
          <cx:pt idx="72">0</cx:pt>
          <cx:pt idx="73">1</cx:pt>
          <cx:pt idx="74">0.5</cx:pt>
          <cx:pt idx="75">0</cx:pt>
          <cx:pt idx="76">3</cx:pt>
          <cx:pt idx="77">1</cx:pt>
          <cx:pt idx="78">0</cx:pt>
          <cx:pt idx="79">0.5</cx:pt>
          <cx:pt idx="80">0</cx:pt>
          <cx:pt idx="81">0.5</cx:pt>
          <cx:pt idx="82">0.5</cx:pt>
          <cx:pt idx="83">1.5</cx:pt>
          <cx:pt idx="84">0</cx:pt>
          <cx:pt idx="85">0</cx:pt>
          <cx:pt idx="86">0</cx:pt>
          <cx:pt idx="87">0.5</cx:pt>
          <cx:pt idx="88">0</cx:pt>
          <cx:pt idx="89">0</cx:pt>
          <cx:pt idx="90">0</cx:pt>
          <cx:pt idx="91">0</cx:pt>
          <cx:pt idx="92">0.5</cx:pt>
          <cx:pt idx="93">0.5</cx:pt>
          <cx:pt idx="94">0</cx:pt>
          <cx:pt idx="95">1</cx:pt>
          <cx:pt idx="96">0</cx:pt>
          <cx:pt idx="97">0</cx:pt>
          <cx:pt idx="98">3</cx:pt>
          <cx:pt idx="99">0.5</cx:pt>
          <cx:pt idx="100">0</cx:pt>
          <cx:pt idx="101">2</cx:pt>
          <cx:pt idx="102">2</cx:pt>
          <cx:pt idx="103">2</cx:pt>
          <cx:pt idx="104">0.5</cx:pt>
          <cx:pt idx="105">1.5</cx:pt>
          <cx:pt idx="106">2</cx:pt>
          <cx:pt idx="107">0</cx:pt>
          <cx:pt idx="108">0</cx:pt>
          <cx:pt idx="109">0</cx:pt>
          <cx:pt idx="110">1</cx:pt>
          <cx:pt idx="111">0</cx:pt>
          <cx:pt idx="112">0</cx:pt>
          <cx:pt idx="113">1.5</cx:pt>
          <cx:pt idx="114">0</cx:pt>
          <cx:pt idx="115">0.5</cx:pt>
          <cx:pt idx="116">0.5</cx:pt>
          <cx:pt idx="117">0</cx:pt>
          <cx:pt idx="118">0.5</cx:pt>
          <cx:pt idx="119">1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1.5</cx:pt>
          <cx:pt idx="129">0</cx:pt>
          <cx:pt idx="130">0</cx:pt>
          <cx:pt idx="131">0</cx:pt>
          <cx:pt idx="132">1.5</cx:pt>
          <cx:pt idx="133">1</cx:pt>
          <cx:pt idx="134">0.5</cx:pt>
          <cx:pt idx="135">0</cx:pt>
          <cx:pt idx="136">0</cx:pt>
          <cx:pt idx="137">2</cx:pt>
          <cx:pt idx="138">0.5</cx:pt>
          <cx:pt idx="139">0.5</cx:pt>
          <cx:pt idx="140">3</cx:pt>
          <cx:pt idx="141">0</cx:pt>
          <cx:pt idx="142">0</cx:pt>
          <cx:pt idx="143">0</cx:pt>
          <cx:pt idx="144">0</cx:pt>
          <cx:pt idx="145">0</cx:pt>
          <cx:pt idx="146">1</cx:pt>
          <cx:pt idx="147">0</cx:pt>
          <cx:pt idx="148">0.5</cx:pt>
          <cx:pt idx="149">0</cx:pt>
          <cx:pt idx="150">1</cx:pt>
          <cx:pt idx="151">0.5</cx:pt>
          <cx:pt idx="152">0</cx:pt>
          <cx:pt idx="153">0</cx:pt>
          <cx:pt idx="154">0</cx:pt>
          <cx:pt idx="155">0</cx:pt>
          <cx:pt idx="156">0</cx:pt>
          <cx:pt idx="157">0</cx:pt>
          <cx:pt idx="158">0.5</cx:pt>
          <cx:pt idx="159">1</cx:pt>
          <cx:pt idx="160">1</cx:pt>
          <cx:pt idx="161">1</cx:pt>
          <cx:pt idx="162">0</cx:pt>
          <cx:pt idx="163">0</cx:pt>
          <cx:pt idx="164">0.5</cx:pt>
          <cx:pt idx="165">0</cx:pt>
          <cx:pt idx="166">0</cx:pt>
          <cx:pt idx="167">0.5</cx:pt>
          <cx:pt idx="168">0</cx:pt>
          <cx:pt idx="169">0</cx:pt>
          <cx:pt idx="170">0</cx:pt>
          <cx:pt idx="171">0</cx:pt>
          <cx:pt idx="172">0</cx:pt>
          <cx:pt idx="173">0.5</cx:pt>
          <cx:pt idx="174">1</cx:pt>
          <cx:pt idx="175">0</cx:pt>
          <cx:pt idx="176">0</cx:pt>
          <cx:pt idx="177">0</cx:pt>
          <cx:pt idx="178">0</cx:pt>
          <cx:pt idx="179">1</cx:pt>
          <cx:pt idx="180">0</cx:pt>
          <cx:pt idx="181">1</cx:pt>
          <cx:pt idx="182">0</cx:pt>
          <cx:pt idx="183">1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0.5</cx:pt>
          <cx:pt idx="194">4.5</cx:pt>
          <cx:pt idx="195">0</cx:pt>
          <cx:pt idx="196">0.5</cx:pt>
          <cx:pt idx="197">0</cx:pt>
          <cx:pt idx="198">0.5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0.5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1</cx:pt>
          <cx:pt idx="217">0</cx:pt>
          <cx:pt idx="218">0</cx:pt>
          <cx:pt idx="219">1</cx:pt>
          <cx:pt idx="220">1</cx:pt>
          <cx:pt idx="221">0</cx:pt>
          <cx:pt idx="222">2.5</cx:pt>
          <cx:pt idx="223">0.5</cx:pt>
          <cx:pt idx="224">0</cx:pt>
          <cx:pt idx="225">1</cx:pt>
          <cx:pt idx="226">0</cx:pt>
          <cx:pt idx="227">0.5</cx:pt>
          <cx:pt idx="228">0</cx:pt>
          <cx:pt idx="229">0</cx:pt>
          <cx:pt idx="230">0.5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0.5</cx:pt>
          <cx:pt idx="241">0</cx:pt>
          <cx:pt idx="242">0</cx:pt>
          <cx:pt idx="243">0</cx:pt>
          <cx:pt idx="244">0.5</cx:pt>
          <cx:pt idx="245">0</cx:pt>
          <cx:pt idx="246">0.5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0.5</cx:pt>
          <cx:pt idx="260">0</cx:pt>
          <cx:pt idx="261">0</cx:pt>
          <cx:pt idx="262">0</cx:pt>
          <cx:pt idx="263">0</cx:pt>
          <cx:pt idx="264">0</cx:pt>
          <cx:pt idx="265">1</cx:pt>
          <cx:pt idx="266">1.5</cx:pt>
          <cx:pt idx="267">0</cx:pt>
          <cx:pt idx="268">5</cx:pt>
          <cx:pt idx="269">0</cx:pt>
          <cx:pt idx="270">0</cx:pt>
          <cx:pt idx="271">1</cx:pt>
          <cx:pt idx="272">0</cx:pt>
          <cx:pt idx="273">0</cx:pt>
          <cx:pt idx="274">0</cx:pt>
          <cx:pt idx="275">0</cx:pt>
          <cx:pt idx="276">0</cx:pt>
          <cx:pt idx="277">5</cx:pt>
          <cx:pt idx="278">0</cx:pt>
          <cx:pt idx="279">1</cx:pt>
          <cx:pt idx="280">0</cx:pt>
          <cx:pt idx="281">0</cx:pt>
          <cx:pt idx="282">0</cx:pt>
          <cx:pt idx="283">1</cx:pt>
          <cx:pt idx="284">0</cx:pt>
          <cx:pt idx="285">0</cx:pt>
          <cx:pt idx="286">0</cx:pt>
          <cx:pt idx="287">0</cx:pt>
          <cx:pt idx="288">1.5</cx:pt>
          <cx:pt idx="289">1</cx:pt>
          <cx:pt idx="290">0</cx:pt>
          <cx:pt idx="291">0</cx:pt>
          <cx:pt idx="292">1.5</cx:pt>
          <cx:pt idx="293">1.5</cx:pt>
          <cx:pt idx="294">1</cx:pt>
          <cx:pt idx="295">0</cx:pt>
          <cx:pt idx="296">0</cx:pt>
          <cx:pt idx="297">0</cx:pt>
          <cx:pt idx="298">0</cx:pt>
          <cx:pt idx="299">0.5</cx:pt>
          <cx:pt idx="300">0.5</cx:pt>
          <cx:pt idx="301">0</cx:pt>
          <cx:pt idx="302">0</cx:pt>
          <cx:pt idx="303">0.5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0.5</cx:pt>
          <cx:pt idx="319">0</cx:pt>
          <cx:pt idx="320">0</cx:pt>
          <cx:pt idx="321">1</cx:pt>
          <cx:pt idx="322">0</cx:pt>
          <cx:pt idx="323">0</cx:pt>
          <cx:pt idx="324">0</cx:pt>
          <cx:pt idx="325">1.5</cx:pt>
          <cx:pt idx="326">0</cx:pt>
          <cx:pt idx="327">0</cx:pt>
          <cx:pt idx="328">0</cx:pt>
          <cx:pt idx="329">0.5</cx:pt>
          <cx:pt idx="330">0.5</cx:pt>
          <cx:pt idx="331">1</cx:pt>
          <cx:pt idx="332">2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0.5</cx:pt>
          <cx:pt idx="341">0.5</cx:pt>
          <cx:pt idx="342">0</cx:pt>
          <cx:pt idx="343">0</cx:pt>
          <cx:pt idx="344">0</cx:pt>
          <cx:pt idx="345">0.5</cx:pt>
          <cx:pt idx="346">0</cx:pt>
          <cx:pt idx="347">0</cx:pt>
          <cx:pt idx="348">0.5</cx:pt>
          <cx:pt idx="349">0</cx:pt>
          <cx:pt idx="350">0</cx:pt>
          <cx:pt idx="351">0.5</cx:pt>
          <cx:pt idx="352">0</cx:pt>
          <cx:pt idx="353">0</cx:pt>
          <cx:pt idx="354">0</cx:pt>
          <cx:pt idx="355">0</cx:pt>
          <cx:pt idx="356">1</cx:pt>
          <cx:pt idx="357">0</cx:pt>
          <cx:pt idx="358">0</cx:pt>
          <cx:pt idx="359">0</cx:pt>
          <cx:pt idx="360">0</cx:pt>
          <cx:pt idx="361">0</cx:pt>
          <cx:pt idx="362">0.5</cx:pt>
          <cx:pt idx="363">2</cx:pt>
          <cx:pt idx="364">0</cx:pt>
          <cx:pt idx="365">0.5</cx:pt>
          <cx:pt idx="366">1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0.5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0.5</cx:pt>
          <cx:pt idx="391">0</cx:pt>
          <cx:pt idx="392">0</cx:pt>
          <cx:pt idx="393">0.5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1.5</cx:pt>
          <cx:pt idx="413">0.5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0.5</cx:pt>
          <cx:pt idx="444">1</cx:pt>
          <cx:pt idx="445">1</cx:pt>
          <cx:pt idx="446">0</cx:pt>
          <cx:pt idx="447">0</cx:pt>
          <cx:pt idx="448">0</cx:pt>
          <cx:pt idx="449">0</cx:pt>
          <cx:pt idx="450">0</cx:pt>
          <cx:pt idx="451">0</cx:pt>
          <cx:pt idx="452">0.5</cx:pt>
          <cx:pt idx="453">0</cx:pt>
          <cx:pt idx="454">0</cx:pt>
          <cx:pt idx="455">0</cx:pt>
          <cx:pt idx="456">0</cx:pt>
          <cx:pt idx="457">0</cx:pt>
          <cx:pt idx="458">0</cx:pt>
          <cx:pt idx="459">0.5</cx:pt>
          <cx:pt idx="460">0</cx:pt>
          <cx:pt idx="461">0</cx:pt>
          <cx:pt idx="462">0.5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1</cx:pt>
          <cx:pt idx="481">0.5</cx:pt>
          <cx:pt idx="482">0</cx:pt>
          <cx:pt idx="483">0</cx:pt>
          <cx:pt idx="484">1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0.5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0.5</cx:pt>
          <cx:pt idx="510">0.5</cx:pt>
          <cx:pt idx="511">0</cx:pt>
          <cx:pt idx="512">0</cx:pt>
          <cx:pt idx="513">0</cx:pt>
          <cx:pt idx="514">0</cx:pt>
          <cx:pt idx="515">0.5</cx:pt>
          <cx:pt idx="516">0</cx:pt>
          <cx:pt idx="517">1</cx:pt>
          <cx:pt idx="518">0</cx:pt>
          <cx:pt idx="519">0</cx:pt>
          <cx:pt idx="520">0</cx:pt>
          <cx:pt idx="521">1.5</cx:pt>
          <cx:pt idx="522">0</cx:pt>
          <cx:pt idx="523">1</cx:pt>
          <cx:pt idx="524">0.5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0.5</cx:pt>
          <cx:pt idx="535">0.5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0.5</cx:pt>
          <cx:pt idx="549">0</cx:pt>
          <cx:pt idx="550">0</cx:pt>
          <cx:pt idx="551">0</cx:pt>
          <cx:pt idx="552">0.5</cx:pt>
          <cx:pt idx="553">0.5</cx:pt>
          <cx:pt idx="554">0</cx:pt>
          <cx:pt idx="555">0</cx:pt>
          <cx:pt idx="556">0.5</cx:pt>
          <cx:pt idx="557">2</cx:pt>
          <cx:pt idx="558">0</cx:pt>
          <cx:pt idx="559">0</cx:pt>
          <cx:pt idx="560">0</cx:pt>
          <cx:pt idx="561">0.5</cx:pt>
          <cx:pt idx="562">0.5</cx:pt>
          <cx:pt idx="563">1</cx:pt>
          <cx:pt idx="564">0</cx:pt>
          <cx:pt idx="565">0</cx:pt>
          <cx:pt idx="566">0</cx:pt>
          <cx:pt idx="567">0.5</cx:pt>
          <cx:pt idx="568">0</cx:pt>
          <cx:pt idx="569">0</cx:pt>
          <cx:pt idx="570">0</cx:pt>
          <cx:pt idx="571">0</cx:pt>
          <cx:pt idx="572">0</cx:pt>
          <cx:pt idx="573">0</cx:pt>
          <cx:pt idx="574">0.5</cx:pt>
          <cx:pt idx="575">0</cx:pt>
          <cx:pt idx="576">0.5</cx:pt>
          <cx:pt idx="577">0</cx:pt>
          <cx:pt idx="578">0</cx:pt>
          <cx:pt idx="579">0.5</cx:pt>
          <cx:pt idx="580">0</cx:pt>
          <cx:pt idx="581">0.5</cx:pt>
          <cx:pt idx="582">0</cx:pt>
          <cx:pt idx="583">1.5</cx:pt>
          <cx:pt idx="584">0</cx:pt>
          <cx:pt idx="585">2.5</cx:pt>
          <cx:pt idx="586">0</cx:pt>
          <cx:pt idx="587">0</cx:pt>
          <cx:pt idx="588">0</cx:pt>
          <cx:pt idx="589">0</cx:pt>
          <cx:pt idx="590">0</cx:pt>
          <cx:pt idx="591">0</cx:pt>
          <cx:pt idx="592">1</cx:pt>
          <cx:pt idx="593">0</cx:pt>
          <cx:pt idx="594">0.5</cx:pt>
          <cx:pt idx="595">0</cx:pt>
          <cx:pt idx="596">0</cx:pt>
          <cx:pt idx="597">0.5</cx:pt>
          <cx:pt idx="598">0</cx:pt>
          <cx:pt idx="599">0</cx:pt>
          <cx:pt idx="600">0</cx:pt>
          <cx:pt idx="601">0</cx:pt>
          <cx:pt idx="602">0</cx:pt>
          <cx:pt idx="603">0</cx:pt>
          <cx:pt idx="604">0.5</cx:pt>
          <cx:pt idx="605">1</cx:pt>
          <cx:pt idx="606">0</cx:pt>
          <cx:pt idx="607">0</cx:pt>
          <cx:pt idx="608">1</cx:pt>
          <cx:pt idx="609">0</cx:pt>
          <cx:pt idx="610">1</cx:pt>
          <cx:pt idx="611">0</cx:pt>
          <cx:pt idx="612">0</cx:pt>
          <cx:pt idx="613">1</cx:pt>
          <cx:pt idx="614">1</cx:pt>
          <cx:pt idx="615">0.5</cx:pt>
          <cx:pt idx="616">0.5</cx:pt>
          <cx:pt idx="617">0</cx:pt>
          <cx:pt idx="618">0</cx:pt>
          <cx:pt idx="619">0.5</cx:pt>
          <cx:pt idx="620">1.5</cx:pt>
          <cx:pt idx="621">0.5</cx:pt>
          <cx:pt idx="622">1</cx:pt>
          <cx:pt idx="623">0.5</cx:pt>
          <cx:pt idx="624">0</cx:pt>
          <cx:pt idx="625">0</cx:pt>
          <cx:pt idx="626">0</cx:pt>
          <cx:pt idx="627">1.5</cx:pt>
          <cx:pt idx="628">0</cx:pt>
          <cx:pt idx="629">0</cx:pt>
          <cx:pt idx="630">0</cx:pt>
          <cx:pt idx="631">0</cx:pt>
          <cx:pt idx="632">0</cx:pt>
          <cx:pt idx="633">0</cx:pt>
          <cx:pt idx="634">0.5</cx:pt>
          <cx:pt idx="635">0</cx:pt>
          <cx:pt idx="636">0.5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1</cx:pt>
          <cx:pt idx="649">0</cx:pt>
          <cx:pt idx="650">0.5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1</cx:pt>
          <cx:pt idx="660">0.5</cx:pt>
          <cx:pt idx="661">0.5</cx:pt>
          <cx:pt idx="662">0</cx:pt>
          <cx:pt idx="663">0</cx:pt>
          <cx:pt idx="664">1</cx:pt>
          <cx:pt idx="665">0</cx:pt>
          <cx:pt idx="666">0</cx:pt>
          <cx:pt idx="667">0</cx:pt>
          <cx:pt idx="668">0</cx:pt>
          <cx:pt idx="669">0.5</cx:pt>
          <cx:pt idx="670">0</cx:pt>
          <cx:pt idx="671">0</cx:pt>
          <cx:pt idx="672">0</cx:pt>
          <cx:pt idx="673">0</cx:pt>
          <cx:pt idx="674">0</cx:pt>
          <cx:pt idx="675">1</cx:pt>
          <cx:pt idx="676">0</cx:pt>
          <cx:pt idx="677">0</cx:pt>
          <cx:pt idx="678">0</cx:pt>
          <cx:pt idx="679">0</cx:pt>
          <cx:pt idx="680">0</cx:pt>
          <cx:pt idx="681">0.5</cx:pt>
          <cx:pt idx="682">0</cx:pt>
          <cx:pt idx="683">0</cx:pt>
          <cx:pt idx="684">0</cx:pt>
          <cx:pt idx="685">0</cx:pt>
          <cx:pt idx="686">0</cx:pt>
          <cx:pt idx="687">0</cx:pt>
          <cx:pt idx="688">1.5</cx:pt>
          <cx:pt idx="689">0</cx:pt>
          <cx:pt idx="690">0</cx:pt>
          <cx:pt idx="691">0.5</cx:pt>
          <cx:pt idx="692">1</cx:pt>
          <cx:pt idx="693">0</cx:pt>
          <cx:pt idx="694">0</cx:pt>
          <cx:pt idx="695">0</cx:pt>
          <cx:pt idx="696">0</cx:pt>
          <cx:pt idx="697">0</cx:pt>
          <cx:pt idx="698">0.5</cx:pt>
          <cx:pt idx="699">0</cx:pt>
          <cx:pt idx="700">0</cx:pt>
          <cx:pt idx="701">0</cx:pt>
          <cx:pt idx="702">2</cx:pt>
          <cx:pt idx="703">0</cx:pt>
          <cx:pt idx="704">1</cx:pt>
          <cx:pt idx="705">0.5</cx:pt>
          <cx:pt idx="706">0</cx:pt>
          <cx:pt idx="707">0</cx:pt>
          <cx:pt idx="708">0.5</cx:pt>
          <cx:pt idx="709">0</cx:pt>
          <cx:pt idx="710">0.5</cx:pt>
          <cx:pt idx="711">0</cx:pt>
          <cx:pt idx="712">0</cx:pt>
          <cx:pt idx="713">0.5</cx:pt>
          <cx:pt idx="714">0</cx:pt>
          <cx:pt idx="715">0</cx:pt>
          <cx:pt idx="716">1.5</cx:pt>
          <cx:pt idx="717">0.5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0.5</cx:pt>
          <cx:pt idx="732">1</cx:pt>
          <cx:pt idx="733">0</cx:pt>
          <cx:pt idx="734">0</cx:pt>
          <cx:pt idx="735">0</cx:pt>
          <cx:pt idx="736">0</cx:pt>
          <cx:pt idx="737">0.5</cx:pt>
          <cx:pt idx="738">0</cx:pt>
          <cx:pt idx="739">0</cx:pt>
          <cx:pt idx="740">0</cx:pt>
          <cx:pt idx="741">0</cx:pt>
          <cx:pt idx="742">0.5</cx:pt>
          <cx:pt idx="743">0.5</cx:pt>
          <cx:pt idx="744">0</cx:pt>
          <cx:pt idx="745">0.5</cx:pt>
          <cx:pt idx="746">0</cx:pt>
          <cx:pt idx="747">2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0.5</cx:pt>
          <cx:pt idx="756">0</cx:pt>
          <cx:pt idx="757">0</cx:pt>
          <cx:pt idx="758">1</cx:pt>
          <cx:pt idx="759">0.5</cx:pt>
          <cx:pt idx="760">0</cx:pt>
          <cx:pt idx="761">0</cx:pt>
          <cx:pt idx="762">0</cx:pt>
          <cx:pt idx="763">0.5</cx:pt>
          <cx:pt idx="764">0</cx:pt>
          <cx:pt idx="765">0</cx:pt>
          <cx:pt idx="766">0</cx:pt>
          <cx:pt idx="767">0</cx:pt>
          <cx:pt idx="768">1</cx:pt>
          <cx:pt idx="769">0</cx:pt>
          <cx:pt idx="770">0</cx:pt>
          <cx:pt idx="771">0</cx:pt>
          <cx:pt idx="772">0</cx:pt>
          <cx:pt idx="773">0</cx:pt>
          <cx:pt idx="774">1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1</cx:pt>
          <cx:pt idx="791">0</cx:pt>
          <cx:pt idx="792">0</cx:pt>
          <cx:pt idx="793">0</cx:pt>
          <cx:pt idx="794">0</cx:pt>
          <cx:pt idx="795">0</cx:pt>
          <cx:pt idx="796">1</cx:pt>
          <cx:pt idx="797">0.5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0.5</cx:pt>
          <cx:pt idx="809">0</cx:pt>
          <cx:pt idx="810">0</cx:pt>
          <cx:pt idx="811">0</cx:pt>
          <cx:pt idx="812">0</cx:pt>
          <cx:pt idx="813">1</cx:pt>
          <cx:pt idx="814">0</cx:pt>
          <cx:pt idx="815">0.5</cx:pt>
          <cx:pt idx="816">0.5</cx:pt>
          <cx:pt idx="817">0</cx:pt>
          <cx:pt idx="818">0</cx:pt>
          <cx:pt idx="819">1</cx:pt>
          <cx:pt idx="820">1.5</cx:pt>
          <cx:pt idx="821">0</cx:pt>
          <cx:pt idx="822">0</cx:pt>
          <cx:pt idx="823">1</cx:pt>
          <cx:pt idx="824">0</cx:pt>
          <cx:pt idx="825">0</cx:pt>
          <cx:pt idx="826">0</cx:pt>
          <cx:pt idx="827">0</cx:pt>
          <cx:pt idx="828">1.5</cx:pt>
          <cx:pt idx="829">0.5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2.5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0.5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1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1</cx:pt>
          <cx:pt idx="949">0</cx:pt>
          <cx:pt idx="950">0</cx:pt>
          <cx:pt idx="951">0</cx:pt>
          <cx:pt idx="952">0</cx:pt>
          <cx:pt idx="953">0</cx:pt>
          <cx:pt idx="954">1</cx:pt>
          <cx:pt idx="955">0</cx:pt>
          <cx:pt idx="956">2</cx:pt>
          <cx:pt idx="957">0.5</cx:pt>
          <cx:pt idx="958">1</cx:pt>
          <cx:pt idx="959">0</cx:pt>
          <cx:pt idx="960">1</cx:pt>
          <cx:pt idx="961">0</cx:pt>
          <cx:pt idx="962">0</cx:pt>
          <cx:pt idx="963">0.5</cx:pt>
          <cx:pt idx="964">0.5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3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1</cx:pt>
          <cx:pt idx="982">0.5</cx:pt>
          <cx:pt idx="983">1</cx:pt>
          <cx:pt idx="984">0</cx:pt>
          <cx:pt idx="985">0</cx:pt>
          <cx:pt idx="986">1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1</cx:pt>
          <cx:pt idx="999">0</cx:pt>
          <cx:pt idx="1000">0</cx:pt>
          <cx:pt idx="1001">0</cx:pt>
          <cx:pt idx="1002">0.5</cx:pt>
          <cx:pt idx="1003">0</cx:pt>
          <cx:pt idx="1004">0.5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1</cx:pt>
          <cx:pt idx="1013">0</cx:pt>
          <cx:pt idx="1014">0</cx:pt>
          <cx:pt idx="1015">0</cx:pt>
          <cx:pt idx="1016">0</cx:pt>
          <cx:pt idx="1017">0</cx:pt>
          <cx:pt idx="1018">0</cx:pt>
          <cx:pt idx="1019">0.5</cx:pt>
          <cx:pt idx="1020">0</cx:pt>
          <cx:pt idx="1021">0</cx:pt>
          <cx:pt idx="1022">0</cx:pt>
          <cx:pt idx="1023">0.5</cx:pt>
          <cx:pt idx="1024">0</cx:pt>
          <cx:pt idx="1025">0</cx:pt>
          <cx:pt idx="1026">0</cx:pt>
          <cx:pt idx="1027">0</cx:pt>
          <cx:pt idx="1028">1.5</cx:pt>
          <cx:pt idx="1029">0</cx:pt>
          <cx:pt idx="1030">0</cx:pt>
          <cx:pt idx="1031">0</cx:pt>
          <cx:pt idx="1032">0.5</cx:pt>
          <cx:pt idx="1033">0.5</cx:pt>
          <cx:pt idx="1034">0</cx:pt>
          <cx:pt idx="1035">0</cx:pt>
          <cx:pt idx="1036">1</cx:pt>
          <cx:pt idx="1037">0</cx:pt>
          <cx:pt idx="1038">0</cx:pt>
          <cx:pt idx="1039">0</cx:pt>
          <cx:pt idx="1040">0.5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0.5</cx:pt>
          <cx:pt idx="1055">0</cx:pt>
          <cx:pt idx="1056">0</cx:pt>
          <cx:pt idx="1057">0</cx:pt>
          <cx:pt idx="1058">1</cx:pt>
          <cx:pt idx="1059">0</cx:pt>
          <cx:pt idx="1060">1</cx:pt>
          <cx:pt idx="1061">0</cx:pt>
          <cx:pt idx="1062">0</cx:pt>
          <cx:pt idx="1063">0.5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0.5</cx:pt>
          <cx:pt idx="1072">0</cx:pt>
          <cx:pt idx="1073">1</cx:pt>
          <cx:pt idx="1074">0.5</cx:pt>
          <cx:pt idx="1075">1</cx:pt>
          <cx:pt idx="1076">0.5</cx:pt>
          <cx:pt idx="1077">1.5</cx:pt>
          <cx:pt idx="1078">0</cx:pt>
          <cx:pt idx="1079">0.5</cx:pt>
          <cx:pt idx="1080">0.5</cx:pt>
          <cx:pt idx="1081">0</cx:pt>
          <cx:pt idx="1082">1</cx:pt>
          <cx:pt idx="1083">0</cx:pt>
          <cx:pt idx="1084">1</cx:pt>
          <cx:pt idx="1085">0.5</cx:pt>
          <cx:pt idx="1086">1</cx:pt>
          <cx:pt idx="1087">0.5</cx:pt>
          <cx:pt idx="1088">0.5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0.5</cx:pt>
          <cx:pt idx="1124">0</cx:pt>
          <cx:pt idx="1125">0.5</cx:pt>
          <cx:pt idx="1126">0</cx:pt>
          <cx:pt idx="1127">1</cx:pt>
          <cx:pt idx="1128">0</cx:pt>
          <cx:pt idx="1129">0</cx:pt>
          <cx:pt idx="1130">1</cx:pt>
          <cx:pt idx="1131">0</cx:pt>
          <cx:pt idx="1132">0</cx:pt>
          <cx:pt idx="1133">0</cx:pt>
          <cx:pt idx="1134">0</cx:pt>
          <cx:pt idx="1135">0</cx:pt>
          <cx:pt idx="1136">1</cx:pt>
          <cx:pt idx="1137">0</cx:pt>
          <cx:pt idx="1138">1</cx:pt>
          <cx:pt idx="1139">0</cx:pt>
          <cx:pt idx="1140">0</cx:pt>
          <cx:pt idx="1141">0.5</cx:pt>
          <cx:pt idx="1142">0</cx:pt>
          <cx:pt idx="1143">0</cx:pt>
          <cx:pt idx="1144">0</cx:pt>
          <cx:pt idx="1145">0</cx:pt>
          <cx:pt idx="1146">1</cx:pt>
          <cx:pt idx="1147">0</cx:pt>
          <cx:pt idx="1148">0.5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0.5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0.5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0.5</cx:pt>
          <cx:pt idx="1216">0.5</cx:pt>
          <cx:pt idx="1217">0</cx:pt>
          <cx:pt idx="1218">0</cx:pt>
          <cx:pt idx="1219">0</cx:pt>
          <cx:pt idx="1220">0</cx:pt>
          <cx:pt idx="1221">0</cx:pt>
          <cx:pt idx="1222">0.5</cx:pt>
          <cx:pt idx="1223">1</cx:pt>
          <cx:pt idx="1224">2</cx:pt>
          <cx:pt idx="1225">0</cx:pt>
          <cx:pt idx="1226">0.5</cx:pt>
          <cx:pt idx="1227">0</cx:pt>
          <cx:pt idx="1228">0</cx:pt>
          <cx:pt idx="1229">0.5</cx:pt>
          <cx:pt idx="1230">0</cx:pt>
          <cx:pt idx="1231">0</cx:pt>
          <cx:pt idx="1232">0</cx:pt>
          <cx:pt idx="1233">0</cx:pt>
          <cx:pt idx="1234">0</cx:pt>
          <cx:pt idx="1235">0.5</cx:pt>
          <cx:pt idx="1236">1.5</cx:pt>
          <cx:pt idx="1237">0.5</cx:pt>
          <cx:pt idx="1238">0</cx:pt>
          <cx:pt idx="1239">1</cx:pt>
          <cx:pt idx="1240">0.5</cx:pt>
          <cx:pt idx="1241">0</cx:pt>
          <cx:pt idx="1242">0</cx:pt>
          <cx:pt idx="1243">0</cx:pt>
          <cx:pt idx="1244">0</cx:pt>
          <cx:pt idx="1245">0</cx:pt>
          <cx:pt idx="1246">0.5</cx:pt>
          <cx:pt idx="1247">0</cx:pt>
          <cx:pt idx="1248">0</cx:pt>
          <cx:pt idx="1249">0</cx:pt>
          <cx:pt idx="1250">1</cx:pt>
          <cx:pt idx="1251">0</cx:pt>
          <cx:pt idx="1252">1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0.5</cx:pt>
          <cx:pt idx="1268">0</cx:pt>
          <cx:pt idx="1269">1.5</cx:pt>
          <cx:pt idx="1270">0</cx:pt>
          <cx:pt idx="1271">0</cx:pt>
          <cx:pt idx="1272">0</cx:pt>
          <cx:pt idx="1273">1</cx:pt>
          <cx:pt idx="1274">0</cx:pt>
          <cx:pt idx="1275">0</cx:pt>
          <cx:pt idx="1276">0</cx:pt>
          <cx:pt idx="1277">0</cx:pt>
          <cx:pt idx="1278">0.5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1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1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0.5</cx:pt>
          <cx:pt idx="1305">0</cx:pt>
          <cx:pt idx="1306">0</cx:pt>
          <cx:pt idx="1307">0</cx:pt>
          <cx:pt idx="1308">0.5</cx:pt>
          <cx:pt idx="1309">0.5</cx:pt>
          <cx:pt idx="1310">0.5</cx:pt>
          <cx:pt idx="1311">0</cx:pt>
          <cx:pt idx="1312">1.5</cx:pt>
          <cx:pt idx="1313">0</cx:pt>
          <cx:pt idx="1314">0</cx:pt>
          <cx:pt idx="1315">0</cx:pt>
          <cx:pt idx="1316">0</cx:pt>
          <cx:pt idx="1317">0.5</cx:pt>
          <cx:pt idx="1318">0</cx:pt>
          <cx:pt idx="1319">0</cx:pt>
          <cx:pt idx="1320">0.5</cx:pt>
          <cx:pt idx="1321">3.5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0.5</cx:pt>
          <cx:pt idx="1330">0</cx:pt>
          <cx:pt idx="1331">0</cx:pt>
          <cx:pt idx="1332">0</cx:pt>
          <cx:pt idx="1333">0.5</cx:pt>
          <cx:pt idx="1334">0.5</cx:pt>
          <cx:pt idx="1335">0.5</cx:pt>
          <cx:pt idx="1336">0</cx:pt>
          <cx:pt idx="1337">0</cx:pt>
          <cx:pt idx="1338">0</cx:pt>
          <cx:pt idx="1339">0</cx:pt>
          <cx:pt idx="1340">0.5</cx:pt>
          <cx:pt idx="1341">0</cx:pt>
          <cx:pt idx="1342">1</cx:pt>
          <cx:pt idx="1343">1</cx:pt>
          <cx:pt idx="1344">0</cx:pt>
          <cx:pt idx="1345">0</cx:pt>
          <cx:pt idx="1346">0</cx:pt>
          <cx:pt idx="1347">0.5</cx:pt>
          <cx:pt idx="1348">0</cx:pt>
          <cx:pt idx="1349">0.5</cx:pt>
          <cx:pt idx="1350">0</cx:pt>
          <cx:pt idx="1351">0</cx:pt>
          <cx:pt idx="1352">0</cx:pt>
          <cx:pt idx="1353">0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1</cx:pt>
          <cx:pt idx="1368">0</cx:pt>
          <cx:pt idx="1369">0</cx:pt>
          <cx:pt idx="1370">0</cx:pt>
          <cx:pt idx="1371">0</cx:pt>
          <cx:pt idx="1372">0</cx:pt>
          <cx:pt idx="1373">0</cx:pt>
          <cx:pt idx="1374">1</cx:pt>
          <cx:pt idx="1375">0</cx:pt>
          <cx:pt idx="1376">0</cx:pt>
          <cx:pt idx="1377">0.5</cx:pt>
          <cx:pt idx="1378">0</cx:pt>
          <cx:pt idx="1379">0</cx:pt>
          <cx:pt idx="1380">0.5</cx:pt>
          <cx:pt idx="1381">0.5</cx:pt>
          <cx:pt idx="1382">0</cx:pt>
          <cx:pt idx="1383">1.5</cx:pt>
          <cx:pt idx="1384">0</cx:pt>
          <cx:pt idx="1385">0</cx:pt>
          <cx:pt idx="1386">0</cx:pt>
          <cx:pt idx="1387">0</cx:pt>
          <cx:pt idx="1388">0</cx:pt>
          <cx:pt idx="1389">1.5</cx:pt>
          <cx:pt idx="1390">0</cx:pt>
          <cx:pt idx="1391">0</cx:pt>
          <cx:pt idx="1392">0</cx:pt>
          <cx:pt idx="1393">0</cx:pt>
          <cx:pt idx="1394">1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1</cx:pt>
          <cx:pt idx="1404">0</cx:pt>
          <cx:pt idx="1405">0</cx:pt>
          <cx:pt idx="1406">1</cx:pt>
          <cx:pt idx="1407">0.5</cx:pt>
          <cx:pt idx="1408">0.5</cx:pt>
          <cx:pt idx="1409">0</cx:pt>
          <cx:pt idx="1410">0</cx:pt>
          <cx:pt idx="1411">0.5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6">
      <cx:numDim type="val">
        <cx:f>Moustache!$G$2:$G$1429</cx:f>
        <cx:lvl ptCount="1428" formatCode="Standard">
          <cx:pt idx="0">0</cx:pt>
          <cx:pt idx="1">0</cx:pt>
          <cx:pt idx="2">0.5</cx:pt>
          <cx:pt idx="3">1</cx:pt>
          <cx:pt idx="4">0</cx:pt>
          <cx:pt idx="5">0</cx:pt>
          <cx:pt idx="6">0.5</cx:pt>
          <cx:pt idx="7">0</cx:pt>
          <cx:pt idx="8">0</cx:pt>
          <cx:pt idx="9">0</cx:pt>
          <cx:pt idx="10">0</cx:pt>
          <cx:pt idx="11">1.5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0.5</cx:pt>
          <cx:pt idx="24">1.5</cx:pt>
          <cx:pt idx="25">0</cx:pt>
          <cx:pt idx="26">0.5</cx:pt>
          <cx:pt idx="27">0</cx:pt>
          <cx:pt idx="28">0.5</cx:pt>
          <cx:pt idx="29">0</cx:pt>
          <cx:pt idx="30">0.5</cx:pt>
          <cx:pt idx="31">0</cx:pt>
          <cx:pt idx="32">0</cx:pt>
          <cx:pt idx="33">0</cx:pt>
          <cx:pt idx="34">0</cx:pt>
          <cx:pt idx="35">0</cx:pt>
          <cx:pt idx="36">0.5</cx:pt>
          <cx:pt idx="37">1.5</cx:pt>
          <cx:pt idx="38">0</cx:pt>
          <cx:pt idx="39">0</cx:pt>
          <cx:pt idx="40">1</cx:pt>
          <cx:pt idx="41">0.5</cx:pt>
          <cx:pt idx="42">1</cx:pt>
          <cx:pt idx="43">0</cx:pt>
          <cx:pt idx="44">0</cx:pt>
          <cx:pt idx="45">0.5</cx:pt>
          <cx:pt idx="46">0</cx:pt>
          <cx:pt idx="47">0</cx:pt>
          <cx:pt idx="48">0</cx:pt>
          <cx:pt idx="49">0</cx:pt>
          <cx:pt idx="50">0</cx:pt>
          <cx:pt idx="51">0</cx:pt>
          <cx:pt idx="52">2.5</cx:pt>
          <cx:pt idx="53">0.5</cx:pt>
          <cx:pt idx="54">0.5</cx:pt>
          <cx:pt idx="55">1</cx:pt>
          <cx:pt idx="56">0.5</cx:pt>
          <cx:pt idx="57">0</cx:pt>
          <cx:pt idx="58">0</cx:pt>
          <cx:pt idx="59">0.5</cx:pt>
          <cx:pt idx="60">2.5</cx:pt>
          <cx:pt idx="61">1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0.5</cx:pt>
          <cx:pt idx="72">0</cx:pt>
          <cx:pt idx="73">1</cx:pt>
          <cx:pt idx="74">0</cx:pt>
          <cx:pt idx="75">0.5</cx:pt>
          <cx:pt idx="76">0</cx:pt>
          <cx:pt idx="77">0.5</cx:pt>
          <cx:pt idx="78">0</cx:pt>
          <cx:pt idx="79">0</cx:pt>
          <cx:pt idx="80">1</cx:pt>
          <cx:pt idx="81">1</cx:pt>
          <cx:pt idx="82">0.5</cx:pt>
          <cx:pt idx="83">0.5</cx:pt>
          <cx:pt idx="84">0</cx:pt>
          <cx:pt idx="85">0</cx:pt>
          <cx:pt idx="86">0</cx:pt>
          <cx:pt idx="87">0</cx:pt>
          <cx:pt idx="88">0</cx:pt>
          <cx:pt idx="89">0</cx:pt>
          <cx:pt idx="90">0.5</cx:pt>
          <cx:pt idx="91">0</cx:pt>
          <cx:pt idx="92">1</cx:pt>
          <cx:pt idx="93">3</cx:pt>
          <cx:pt idx="94">0</cx:pt>
          <cx:pt idx="95">2</cx:pt>
          <cx:pt idx="96">0.5</cx:pt>
          <cx:pt idx="97">2</cx:pt>
          <cx:pt idx="98">1</cx:pt>
          <cx:pt idx="99">0</cx:pt>
          <cx:pt idx="100">0.5</cx:pt>
          <cx:pt idx="101">2</cx:pt>
          <cx:pt idx="102">0</cx:pt>
          <cx:pt idx="103">1</cx:pt>
          <cx:pt idx="104">0</cx:pt>
          <cx:pt idx="105">0</cx:pt>
          <cx:pt idx="106">1</cx:pt>
          <cx:pt idx="107">0</cx:pt>
          <cx:pt idx="108">0</cx:pt>
          <cx:pt idx="109">0</cx:pt>
          <cx:pt idx="110">0.5</cx:pt>
          <cx:pt idx="111">0</cx:pt>
          <cx:pt idx="112">0</cx:pt>
          <cx:pt idx="113">0</cx:pt>
          <cx:pt idx="114">0</cx:pt>
          <cx:pt idx="115">0.5</cx:pt>
          <cx:pt idx="116">0.5</cx:pt>
          <cx:pt idx="117">0</cx:pt>
          <cx:pt idx="118">1</cx:pt>
          <cx:pt idx="119">0</cx:pt>
          <cx:pt idx="120">0</cx:pt>
          <cx:pt idx="121">0</cx:pt>
          <cx:pt idx="122">0</cx:pt>
          <cx:pt idx="123">0</cx:pt>
          <cx:pt idx="124">0</cx:pt>
          <cx:pt idx="125">1</cx:pt>
          <cx:pt idx="126">0.5</cx:pt>
          <cx:pt idx="127">0.5</cx:pt>
          <cx:pt idx="128">1.5</cx:pt>
          <cx:pt idx="129">0</cx:pt>
          <cx:pt idx="130">0.5</cx:pt>
          <cx:pt idx="131">1</cx:pt>
          <cx:pt idx="132">1</cx:pt>
          <cx:pt idx="133">0.5</cx:pt>
          <cx:pt idx="134">0</cx:pt>
          <cx:pt idx="135">0</cx:pt>
          <cx:pt idx="136">0</cx:pt>
          <cx:pt idx="137">0</cx:pt>
          <cx:pt idx="138">0</cx:pt>
          <cx:pt idx="139">0.5</cx:pt>
          <cx:pt idx="140">2.5</cx:pt>
          <cx:pt idx="141">1</cx:pt>
          <cx:pt idx="142">0.5</cx:pt>
          <cx:pt idx="143">0</cx:pt>
          <cx:pt idx="144">0</cx:pt>
          <cx:pt idx="145">1.5</cx:pt>
          <cx:pt idx="146">0</cx:pt>
          <cx:pt idx="147">0</cx:pt>
          <cx:pt idx="148">0</cx:pt>
          <cx:pt idx="149">0</cx:pt>
          <cx:pt idx="150">0</cx:pt>
          <cx:pt idx="151">1</cx:pt>
          <cx:pt idx="152">0</cx:pt>
          <cx:pt idx="153">0</cx:pt>
          <cx:pt idx="154">4</cx:pt>
          <cx:pt idx="155">0</cx:pt>
          <cx:pt idx="156">0</cx:pt>
          <cx:pt idx="157">0</cx:pt>
          <cx:pt idx="158">0.5</cx:pt>
          <cx:pt idx="159">0</cx:pt>
          <cx:pt idx="160">0</cx:pt>
          <cx:pt idx="161">0</cx:pt>
          <cx:pt idx="162">1</cx:pt>
          <cx:pt idx="163">0</cx:pt>
          <cx:pt idx="164">0.5</cx:pt>
          <cx:pt idx="165">0</cx:pt>
          <cx:pt idx="166">1</cx:pt>
          <cx:pt idx="167">0.5</cx:pt>
          <cx:pt idx="168">0</cx:pt>
          <cx:pt idx="169">0</cx:pt>
          <cx:pt idx="170">0</cx:pt>
          <cx:pt idx="171">0</cx:pt>
          <cx:pt idx="172">0</cx:pt>
          <cx:pt idx="173">0</cx:pt>
          <cx:pt idx="174">0.5</cx:pt>
          <cx:pt idx="175">1</cx:pt>
          <cx:pt idx="176">0</cx:pt>
          <cx:pt idx="177">1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0.5</cx:pt>
          <cx:pt idx="192">0</cx:pt>
          <cx:pt idx="193">0.5</cx:pt>
          <cx:pt idx="194">2</cx:pt>
          <cx:pt idx="195">0</cx:pt>
          <cx:pt idx="196">0</cx:pt>
          <cx:pt idx="197">0</cx:pt>
          <cx:pt idx="198">0.5</cx:pt>
          <cx:pt idx="199">2</cx:pt>
          <cx:pt idx="200">1</cx:pt>
          <cx:pt idx="201">2.5</cx:pt>
          <cx:pt idx="202">0</cx:pt>
          <cx:pt idx="203">0</cx:pt>
          <cx:pt idx="204">0</cx:pt>
          <cx:pt idx="205">0</cx:pt>
          <cx:pt idx="206">0</cx:pt>
          <cx:pt idx="207">0.5</cx:pt>
          <cx:pt idx="208">0</cx:pt>
          <cx:pt idx="209">0.5</cx:pt>
          <cx:pt idx="210">0</cx:pt>
          <cx:pt idx="211">1</cx:pt>
          <cx:pt idx="212">0</cx:pt>
          <cx:pt idx="213">0</cx:pt>
          <cx:pt idx="214">1</cx:pt>
          <cx:pt idx="215">0</cx:pt>
          <cx:pt idx="216">0</cx:pt>
          <cx:pt idx="217">1</cx:pt>
          <cx:pt idx="218">0</cx:pt>
          <cx:pt idx="219">0.5</cx:pt>
          <cx:pt idx="220">0</cx:pt>
          <cx:pt idx="221">0</cx:pt>
          <cx:pt idx="222">1</cx:pt>
          <cx:pt idx="223">0</cx:pt>
          <cx:pt idx="224">0</cx:pt>
          <cx:pt idx="225">0</cx:pt>
          <cx:pt idx="226">0.5</cx:pt>
          <cx:pt idx="227">0</cx:pt>
          <cx:pt idx="228">0</cx:pt>
          <cx:pt idx="229">0</cx:pt>
          <cx:pt idx="230">0</cx:pt>
          <cx:pt idx="231">0</cx:pt>
          <cx:pt idx="232">0</cx:pt>
          <cx:pt idx="233">0.5</cx:pt>
          <cx:pt idx="234">0.5</cx:pt>
          <cx:pt idx="235">0</cx:pt>
          <cx:pt idx="236">1</cx:pt>
          <cx:pt idx="237">0</cx:pt>
          <cx:pt idx="238">1</cx:pt>
          <cx:pt idx="239">2</cx:pt>
          <cx:pt idx="240">1</cx:pt>
          <cx:pt idx="241">0</cx:pt>
          <cx:pt idx="242">0.5</cx:pt>
          <cx:pt idx="243">0</cx:pt>
          <cx:pt idx="244">0</cx:pt>
          <cx:pt idx="245">0</cx:pt>
          <cx:pt idx="246">0</cx:pt>
          <cx:pt idx="247">0</cx:pt>
          <cx:pt idx="248">0</cx:pt>
          <cx:pt idx="249">0.5</cx:pt>
          <cx:pt idx="250">1</cx:pt>
          <cx:pt idx="251">1</cx:pt>
          <cx:pt idx="252">0</cx:pt>
          <cx:pt idx="253">0.5</cx:pt>
          <cx:pt idx="254">0</cx:pt>
          <cx:pt idx="255">1</cx:pt>
          <cx:pt idx="256">0</cx:pt>
          <cx:pt idx="257">0</cx:pt>
          <cx:pt idx="258">0</cx:pt>
          <cx:pt idx="259">0.5</cx:pt>
          <cx:pt idx="260">0.5</cx:pt>
          <cx:pt idx="261">0</cx:pt>
          <cx:pt idx="262">0</cx:pt>
          <cx:pt idx="263">0.5</cx:pt>
          <cx:pt idx="264">0</cx:pt>
          <cx:pt idx="265">0</cx:pt>
          <cx:pt idx="266">0.5</cx:pt>
          <cx:pt idx="267">0</cx:pt>
          <cx:pt idx="268">5</cx:pt>
          <cx:pt idx="269">0</cx:pt>
          <cx:pt idx="270">1.5</cx:pt>
          <cx:pt idx="271">1</cx:pt>
          <cx:pt idx="272">0</cx:pt>
          <cx:pt idx="273">0.5</cx:pt>
          <cx:pt idx="274">0</cx:pt>
          <cx:pt idx="275">0</cx:pt>
          <cx:pt idx="276">1</cx:pt>
          <cx:pt idx="277">1.5</cx:pt>
          <cx:pt idx="278">0</cx:pt>
          <cx:pt idx="279">0</cx:pt>
          <cx:pt idx="280">0</cx:pt>
          <cx:pt idx="281">0</cx:pt>
          <cx:pt idx="282">0.5</cx:pt>
          <cx:pt idx="283">1.5</cx:pt>
          <cx:pt idx="284">0.5</cx:pt>
          <cx:pt idx="285">0</cx:pt>
          <cx:pt idx="286">0</cx:pt>
          <cx:pt idx="287">1</cx:pt>
          <cx:pt idx="288">1</cx:pt>
          <cx:pt idx="289">0</cx:pt>
          <cx:pt idx="290">0</cx:pt>
          <cx:pt idx="291">0</cx:pt>
          <cx:pt idx="292">1</cx:pt>
          <cx:pt idx="293">0.5</cx:pt>
          <cx:pt idx="294">0.5</cx:pt>
          <cx:pt idx="295">0.5</cx:pt>
          <cx:pt idx="296">0</cx:pt>
          <cx:pt idx="297">0.5</cx:pt>
          <cx:pt idx="298">0</cx:pt>
          <cx:pt idx="299">0.5</cx:pt>
          <cx:pt idx="300">0</cx:pt>
          <cx:pt idx="301">0</cx:pt>
          <cx:pt idx="302">0</cx:pt>
          <cx:pt idx="303">1</cx:pt>
          <cx:pt idx="304">1.5</cx:pt>
          <cx:pt idx="305">0</cx:pt>
          <cx:pt idx="306">0</cx:pt>
          <cx:pt idx="307">0</cx:pt>
          <cx:pt idx="308">0</cx:pt>
          <cx:pt idx="309">0</cx:pt>
          <cx:pt idx="310">1</cx:pt>
          <cx:pt idx="311">0</cx:pt>
          <cx:pt idx="312">0</cx:pt>
          <cx:pt idx="313">0</cx:pt>
          <cx:pt idx="314">2</cx:pt>
          <cx:pt idx="315">0.5</cx:pt>
          <cx:pt idx="316">1</cx:pt>
          <cx:pt idx="317">0</cx:pt>
          <cx:pt idx="318">0</cx:pt>
          <cx:pt idx="319">0.5</cx:pt>
          <cx:pt idx="320">0</cx:pt>
          <cx:pt idx="321">0</cx:pt>
          <cx:pt idx="322">0</cx:pt>
          <cx:pt idx="323">0</cx:pt>
          <cx:pt idx="324">1</cx:pt>
          <cx:pt idx="325">0.5</cx:pt>
          <cx:pt idx="326">0</cx:pt>
          <cx:pt idx="327">0</cx:pt>
          <cx:pt idx="328">0</cx:pt>
          <cx:pt idx="329">0.5</cx:pt>
          <cx:pt idx="330">1.5</cx:pt>
          <cx:pt idx="331">0.5</cx:pt>
          <cx:pt idx="332">3.5</cx:pt>
          <cx:pt idx="333">1</cx:pt>
          <cx:pt idx="334">0</cx:pt>
          <cx:pt idx="335">1</cx:pt>
          <cx:pt idx="336">2</cx:pt>
          <cx:pt idx="337">0</cx:pt>
          <cx:pt idx="338">0</cx:pt>
          <cx:pt idx="339">0</cx:pt>
          <cx:pt idx="340">0</cx:pt>
          <cx:pt idx="341">0</cx:pt>
          <cx:pt idx="342">0.5</cx:pt>
          <cx:pt idx="343">0</cx:pt>
          <cx:pt idx="344">1</cx:pt>
          <cx:pt idx="345">0</cx:pt>
          <cx:pt idx="346">1.5</cx:pt>
          <cx:pt idx="347">0</cx:pt>
          <cx:pt idx="348">0.5</cx:pt>
          <cx:pt idx="349">0</cx:pt>
          <cx:pt idx="350">0</cx:pt>
          <cx:pt idx="351">0</cx:pt>
          <cx:pt idx="352">1</cx:pt>
          <cx:pt idx="353">0</cx:pt>
          <cx:pt idx="354">0</cx:pt>
          <cx:pt idx="355">0</cx:pt>
          <cx:pt idx="356">0.5</cx:pt>
          <cx:pt idx="357">0</cx:pt>
          <cx:pt idx="358">0</cx:pt>
          <cx:pt idx="359">0.5</cx:pt>
          <cx:pt idx="360">0.5</cx:pt>
          <cx:pt idx="361">1</cx:pt>
          <cx:pt idx="362">0</cx:pt>
          <cx:pt idx="363">0.5</cx:pt>
          <cx:pt idx="364">0</cx:pt>
          <cx:pt idx="365">1.5</cx:pt>
          <cx:pt idx="366">0</cx:pt>
          <cx:pt idx="367">0</cx:pt>
          <cx:pt idx="368">0.5</cx:pt>
          <cx:pt idx="369">0</cx:pt>
          <cx:pt idx="370">0</cx:pt>
          <cx:pt idx="371">0</cx:pt>
          <cx:pt idx="372">0</cx:pt>
          <cx:pt idx="373">0</cx:pt>
          <cx:pt idx="374">0</cx:pt>
          <cx:pt idx="375">0.5</cx:pt>
          <cx:pt idx="376">0.5</cx:pt>
          <cx:pt idx="377">0.5</cx:pt>
          <cx:pt idx="378">0</cx:pt>
          <cx:pt idx="379">1</cx:pt>
          <cx:pt idx="380">0.5</cx:pt>
          <cx:pt idx="381">0.5</cx:pt>
          <cx:pt idx="382">0</cx:pt>
          <cx:pt idx="383">1</cx:pt>
          <cx:pt idx="384">0</cx:pt>
          <cx:pt idx="385">0</cx:pt>
          <cx:pt idx="386">0.5</cx:pt>
          <cx:pt idx="387">0</cx:pt>
          <cx:pt idx="388">0</cx:pt>
          <cx:pt idx="389">0</cx:pt>
          <cx:pt idx="390">0.5</cx:pt>
          <cx:pt idx="391">0</cx:pt>
          <cx:pt idx="392">0</cx:pt>
          <cx:pt idx="393">1</cx:pt>
          <cx:pt idx="394">0</cx:pt>
          <cx:pt idx="395">0</cx:pt>
          <cx:pt idx="396">1.5</cx:pt>
          <cx:pt idx="397">0.5</cx:pt>
          <cx:pt idx="398">0</cx:pt>
          <cx:pt idx="399">0</cx:pt>
          <cx:pt idx="400">1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0.5</cx:pt>
          <cx:pt idx="411">0</cx:pt>
          <cx:pt idx="412">0.5</cx:pt>
          <cx:pt idx="413">0</cx:pt>
          <cx:pt idx="414">1</cx:pt>
          <cx:pt idx="415">1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1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1</cx:pt>
          <cx:pt idx="452">0.5</cx:pt>
          <cx:pt idx="453">0.5</cx:pt>
          <cx:pt idx="454">0</cx:pt>
          <cx:pt idx="455">0</cx:pt>
          <cx:pt idx="456">0.5</cx:pt>
          <cx:pt idx="457">0.5</cx:pt>
          <cx:pt idx="458">0</cx:pt>
          <cx:pt idx="459">0.5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0.5</cx:pt>
          <cx:pt idx="481">0</cx:pt>
          <cx:pt idx="482">0</cx:pt>
          <cx:pt idx="483">0</cx:pt>
          <cx:pt idx="484">0.5</cx:pt>
          <cx:pt idx="485">0.5</cx:pt>
          <cx:pt idx="486">0.5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0.5</cx:pt>
          <cx:pt idx="495">0</cx:pt>
          <cx:pt idx="496">1.5</cx:pt>
          <cx:pt idx="497">1</cx:pt>
          <cx:pt idx="498">0</cx:pt>
          <cx:pt idx="499">0</cx:pt>
          <cx:pt idx="500">0</cx:pt>
          <cx:pt idx="501">0</cx:pt>
          <cx:pt idx="502">0.5</cx:pt>
          <cx:pt idx="503">0</cx:pt>
          <cx:pt idx="504">0.5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0.5</cx:pt>
          <cx:pt idx="522">0</cx:pt>
          <cx:pt idx="523">1.5</cx:pt>
          <cx:pt idx="524">0</cx:pt>
          <cx:pt idx="525">0</cx:pt>
          <cx:pt idx="526">0</cx:pt>
          <cx:pt idx="527">0.5</cx:pt>
          <cx:pt idx="528">0</cx:pt>
          <cx:pt idx="529">0</cx:pt>
          <cx:pt idx="530">0</cx:pt>
          <cx:pt idx="531">0</cx:pt>
          <cx:pt idx="532">1.5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0.5</cx:pt>
          <cx:pt idx="552">0</cx:pt>
          <cx:pt idx="553">0</cx:pt>
          <cx:pt idx="554">0</cx:pt>
          <cx:pt idx="555">0</cx:pt>
          <cx:pt idx="556">1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1</cx:pt>
          <cx:pt idx="567">1</cx:pt>
          <cx:pt idx="568">0</cx:pt>
          <cx:pt idx="569">1</cx:pt>
          <cx:pt idx="570">0</cx:pt>
          <cx:pt idx="571">0</cx:pt>
          <cx:pt idx="572">0</cx:pt>
          <cx:pt idx="573">0.5</cx:pt>
          <cx:pt idx="574">0.5</cx:pt>
          <cx:pt idx="575">0</cx:pt>
          <cx:pt idx="576">1.5</cx:pt>
          <cx:pt idx="577">0.5</cx:pt>
          <cx:pt idx="578">0</cx:pt>
          <cx:pt idx="579">0</cx:pt>
          <cx:pt idx="580">2</cx:pt>
          <cx:pt idx="581">0</cx:pt>
          <cx:pt idx="582">0.5</cx:pt>
          <cx:pt idx="583">0</cx:pt>
          <cx:pt idx="584">0</cx:pt>
          <cx:pt idx="585">1.5</cx:pt>
          <cx:pt idx="586">0</cx:pt>
          <cx:pt idx="587">0</cx:pt>
          <cx:pt idx="588">0</cx:pt>
          <cx:pt idx="589">0.5</cx:pt>
          <cx:pt idx="590">0</cx:pt>
          <cx:pt idx="591">0</cx:pt>
          <cx:pt idx="592">0.5</cx:pt>
          <cx:pt idx="593">0.5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1</cx:pt>
          <cx:pt idx="602">0.5</cx:pt>
          <cx:pt idx="603">0</cx:pt>
          <cx:pt idx="604">0</cx:pt>
          <cx:pt idx="605">0</cx:pt>
          <cx:pt idx="606">0</cx:pt>
          <cx:pt idx="607">0</cx:pt>
          <cx:pt idx="608">1</cx:pt>
          <cx:pt idx="609">0</cx:pt>
          <cx:pt idx="610">0</cx:pt>
          <cx:pt idx="611">0</cx:pt>
          <cx:pt idx="612">0</cx:pt>
          <cx:pt idx="613">0</cx:pt>
          <cx:pt idx="614">1.5</cx:pt>
          <cx:pt idx="615">0.5</cx:pt>
          <cx:pt idx="616">0</cx:pt>
          <cx:pt idx="617">0.5</cx:pt>
          <cx:pt idx="618">0</cx:pt>
          <cx:pt idx="619">0</cx:pt>
          <cx:pt idx="620">0.5</cx:pt>
          <cx:pt idx="621">0</cx:pt>
          <cx:pt idx="622">0.5</cx:pt>
          <cx:pt idx="623">0</cx:pt>
          <cx:pt idx="624">0</cx:pt>
          <cx:pt idx="625">0</cx:pt>
          <cx:pt idx="626">0</cx:pt>
          <cx:pt idx="627">0</cx:pt>
          <cx:pt idx="628">0.5</cx:pt>
          <cx:pt idx="629">0</cx:pt>
          <cx:pt idx="630">0</cx:pt>
          <cx:pt idx="631">0</cx:pt>
          <cx:pt idx="632">0.5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1</cx:pt>
          <cx:pt idx="644">2.5</cx:pt>
          <cx:pt idx="645">0</cx:pt>
          <cx:pt idx="646">0</cx:pt>
          <cx:pt idx="647">0</cx:pt>
          <cx:pt idx="648">0.5</cx:pt>
          <cx:pt idx="649">0</cx:pt>
          <cx:pt idx="650">0.5</cx:pt>
          <cx:pt idx="651">0</cx:pt>
          <cx:pt idx="652">1</cx:pt>
          <cx:pt idx="653">0</cx:pt>
          <cx:pt idx="654">0</cx:pt>
          <cx:pt idx="655">0</cx:pt>
          <cx:pt idx="656">0</cx:pt>
          <cx:pt idx="657">0.5</cx:pt>
          <cx:pt idx="658">0</cx:pt>
          <cx:pt idx="659">2.5</cx:pt>
          <cx:pt idx="660">0</cx:pt>
          <cx:pt idx="661">0</cx:pt>
          <cx:pt idx="662">0</cx:pt>
          <cx:pt idx="663">0</cx:pt>
          <cx:pt idx="664">0.5</cx:pt>
          <cx:pt idx="665">0</cx:pt>
          <cx:pt idx="666">0</cx:pt>
          <cx:pt idx="667">0</cx:pt>
          <cx:pt idx="668">0</cx:pt>
          <cx:pt idx="669">0</cx:pt>
          <cx:pt idx="670">0</cx:pt>
          <cx:pt idx="671">0.5</cx:pt>
          <cx:pt idx="672">0</cx:pt>
          <cx:pt idx="673">1</cx:pt>
          <cx:pt idx="674">0</cx:pt>
          <cx:pt idx="675">0.5</cx:pt>
          <cx:pt idx="676">0</cx:pt>
          <cx:pt idx="677">0</cx:pt>
          <cx:pt idx="678">0</cx:pt>
          <cx:pt idx="679">0.5</cx:pt>
          <cx:pt idx="680">0</cx:pt>
          <cx:pt idx="681">0</cx:pt>
          <cx:pt idx="682">0</cx:pt>
          <cx:pt idx="683">0</cx:pt>
          <cx:pt idx="684">0</cx:pt>
          <cx:pt idx="685">1</cx:pt>
          <cx:pt idx="686">0</cx:pt>
          <cx:pt idx="687">1</cx:pt>
          <cx:pt idx="688">1</cx:pt>
          <cx:pt idx="689">0.5</cx:pt>
          <cx:pt idx="690">1.5</cx:pt>
          <cx:pt idx="691">0</cx:pt>
          <cx:pt idx="692">0</cx:pt>
          <cx:pt idx="693">0</cx:pt>
          <cx:pt idx="694">0</cx:pt>
          <cx:pt idx="695">0</cx:pt>
          <cx:pt idx="696">0.5</cx:pt>
          <cx:pt idx="697">0.5</cx:pt>
          <cx:pt idx="698">0</cx:pt>
          <cx:pt idx="699">0</cx:pt>
          <cx:pt idx="700">0</cx:pt>
          <cx:pt idx="701">0</cx:pt>
          <cx:pt idx="702">0.5</cx:pt>
          <cx:pt idx="703">0</cx:pt>
          <cx:pt idx="704">0</cx:pt>
          <cx:pt idx="705">0.5</cx:pt>
          <cx:pt idx="706">0.5</cx:pt>
          <cx:pt idx="707">0</cx:pt>
          <cx:pt idx="708">0</cx:pt>
          <cx:pt idx="709">0</cx:pt>
          <cx:pt idx="710">0</cx:pt>
          <cx:pt idx="711">0.5</cx:pt>
          <cx:pt idx="712">0</cx:pt>
          <cx:pt idx="713">0</cx:pt>
          <cx:pt idx="714">0</cx:pt>
          <cx:pt idx="715">0</cx:pt>
          <cx:pt idx="716">1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0.5</cx:pt>
          <cx:pt idx="731">1</cx:pt>
          <cx:pt idx="732">0</cx:pt>
          <cx:pt idx="733">0</cx:pt>
          <cx:pt idx="734">0</cx:pt>
          <cx:pt idx="735">1</cx:pt>
          <cx:pt idx="736">0.5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0.5</cx:pt>
          <cx:pt idx="748">0</cx:pt>
          <cx:pt idx="749">0</cx:pt>
          <cx:pt idx="750">1</cx:pt>
          <cx:pt idx="751">0.5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0.5</cx:pt>
          <cx:pt idx="763">0</cx:pt>
          <cx:pt idx="764">0</cx:pt>
          <cx:pt idx="765">0</cx:pt>
          <cx:pt idx="766">0.5</cx:pt>
          <cx:pt idx="767">1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1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0.5</cx:pt>
          <cx:pt idx="788">0</cx:pt>
          <cx:pt idx="789">0</cx:pt>
          <cx:pt idx="790">0</cx:pt>
          <cx:pt idx="791">0</cx:pt>
          <cx:pt idx="792">0</cx:pt>
          <cx:pt idx="793">0.5</cx:pt>
          <cx:pt idx="794">0</cx:pt>
          <cx:pt idx="795">0</cx:pt>
          <cx:pt idx="796">0.5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1</cx:pt>
          <cx:pt idx="809">0</cx:pt>
          <cx:pt idx="810">0</cx:pt>
          <cx:pt idx="811">0</cx:pt>
          <cx:pt idx="812">0.5</cx:pt>
          <cx:pt idx="813">0.5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0.5</cx:pt>
          <cx:pt idx="823">0</cx:pt>
          <cx:pt idx="824">0</cx:pt>
          <cx:pt idx="825">0</cx:pt>
          <cx:pt idx="826">0.5</cx:pt>
          <cx:pt idx="827">0</cx:pt>
          <cx:pt idx="828">1</cx:pt>
          <cx:pt idx="829">0</cx:pt>
          <cx:pt idx="830">0</cx:pt>
          <cx:pt idx="831">0.5</cx:pt>
          <cx:pt idx="832">0</cx:pt>
          <cx:pt idx="833">0.5</cx:pt>
          <cx:pt idx="834">0</cx:pt>
          <cx:pt idx="835">1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0.5</cx:pt>
          <cx:pt idx="847">0</cx:pt>
          <cx:pt idx="848">0</cx:pt>
          <cx:pt idx="849">0.5</cx:pt>
          <cx:pt idx="850">0.5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0.5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0.5</cx:pt>
          <cx:pt idx="885">0.5</cx:pt>
          <cx:pt idx="886">0</cx:pt>
          <cx:pt idx="887">0</cx:pt>
          <cx:pt idx="888">0</cx:pt>
          <cx:pt idx="889">0</cx:pt>
          <cx:pt idx="890">0.5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0.5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0.5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0.5</cx:pt>
          <cx:pt idx="956">0.5</cx:pt>
          <cx:pt idx="957">0.5</cx:pt>
          <cx:pt idx="958">1</cx:pt>
          <cx:pt idx="959">0</cx:pt>
          <cx:pt idx="960">0.5</cx:pt>
          <cx:pt idx="961">0</cx:pt>
          <cx:pt idx="962">0</cx:pt>
          <cx:pt idx="963">0</cx:pt>
          <cx:pt idx="964">0</cx:pt>
          <cx:pt idx="965">0.5</cx:pt>
          <cx:pt idx="966">0</cx:pt>
          <cx:pt idx="967">0</cx:pt>
          <cx:pt idx="968">0</cx:pt>
          <cx:pt idx="969">0</cx:pt>
          <cx:pt idx="970">0</cx:pt>
          <cx:pt idx="971">0.5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0.5</cx:pt>
          <cx:pt idx="982">0</cx:pt>
          <cx:pt idx="983">0</cx:pt>
          <cx:pt idx="984">1.5</cx:pt>
          <cx:pt idx="985">0</cx:pt>
          <cx:pt idx="986">0</cx:pt>
          <cx:pt idx="987">0</cx:pt>
          <cx:pt idx="988">0.5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2</cx:pt>
          <cx:pt idx="1006">0</cx:pt>
          <cx:pt idx="1007">0</cx:pt>
          <cx:pt idx="1008">0</cx:pt>
          <cx:pt idx="1009">0.5</cx:pt>
          <cx:pt idx="1010">0</cx:pt>
          <cx:pt idx="1011">0</cx:pt>
          <cx:pt idx="1012">2</cx:pt>
          <cx:pt idx="1013">1</cx:pt>
          <cx:pt idx="1014">0</cx:pt>
          <cx:pt idx="1015">0</cx:pt>
          <cx:pt idx="1016">0.5</cx:pt>
          <cx:pt idx="1017">0</cx:pt>
          <cx:pt idx="1018">0.5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1</cx:pt>
          <cx:pt idx="1028">0</cx:pt>
          <cx:pt idx="1029">0</cx:pt>
          <cx:pt idx="1030">0.5</cx:pt>
          <cx:pt idx="1031">0</cx:pt>
          <cx:pt idx="1032">0</cx:pt>
          <cx:pt idx="1033">0.5</cx:pt>
          <cx:pt idx="1034">1</cx:pt>
          <cx:pt idx="1035">0</cx:pt>
          <cx:pt idx="1036">1</cx:pt>
          <cx:pt idx="1037">0</cx:pt>
          <cx:pt idx="1038">0</cx:pt>
          <cx:pt idx="1039">0</cx:pt>
          <cx:pt idx="1040">0</cx:pt>
          <cx:pt idx="1041">0.5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0.5</cx:pt>
          <cx:pt idx="1060">0</cx:pt>
          <cx:pt idx="1061">0</cx:pt>
          <cx:pt idx="1062">0</cx:pt>
          <cx:pt idx="1063">0.5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0.5</cx:pt>
          <cx:pt idx="1083">0.5</cx:pt>
          <cx:pt idx="1084">0.5</cx:pt>
          <cx:pt idx="1085">0.5</cx:pt>
          <cx:pt idx="1086">0</cx:pt>
          <cx:pt idx="1087">1</cx:pt>
          <cx:pt idx="1088">0</cx:pt>
          <cx:pt idx="1089">0</cx:pt>
          <cx:pt idx="1090">1.5</cx:pt>
          <cx:pt idx="1091">0</cx:pt>
          <cx:pt idx="1092">0</cx:pt>
          <cx:pt idx="1093">0</cx:pt>
          <cx:pt idx="1094">0.5</cx:pt>
          <cx:pt idx="1095">0</cx:pt>
          <cx:pt idx="1096">0</cx:pt>
          <cx:pt idx="1097">0</cx:pt>
          <cx:pt idx="1098">0.5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0.5</cx:pt>
          <cx:pt idx="1115">0</cx:pt>
          <cx:pt idx="1116">0.5</cx:pt>
          <cx:pt idx="1117">0</cx:pt>
          <cx:pt idx="1118">0</cx:pt>
          <cx:pt idx="1119">1</cx:pt>
          <cx:pt idx="1120">0</cx:pt>
          <cx:pt idx="1121">0.5</cx:pt>
          <cx:pt idx="1122">0</cx:pt>
          <cx:pt idx="1123">0</cx:pt>
          <cx:pt idx="1124">0</cx:pt>
          <cx:pt idx="1125">0.5</cx:pt>
          <cx:pt idx="1126">0</cx:pt>
          <cx:pt idx="1127">1.5</cx:pt>
          <cx:pt idx="1128">0</cx:pt>
          <cx:pt idx="1129">0.5</cx:pt>
          <cx:pt idx="1130">0</cx:pt>
          <cx:pt idx="1131">0</cx:pt>
          <cx:pt idx="1132">0</cx:pt>
          <cx:pt idx="1133">2</cx:pt>
          <cx:pt idx="1134">0</cx:pt>
          <cx:pt idx="1135">0</cx:pt>
          <cx:pt idx="1136">0.5</cx:pt>
          <cx:pt idx="1137">0</cx:pt>
          <cx:pt idx="1138">0.5</cx:pt>
          <cx:pt idx="1139">2.5</cx:pt>
          <cx:pt idx="1140">1</cx:pt>
          <cx:pt idx="1141">0</cx:pt>
          <cx:pt idx="1142">0</cx:pt>
          <cx:pt idx="1143">0</cx:pt>
          <cx:pt idx="1144">0.5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1.5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1.5</cx:pt>
          <cx:pt idx="1178">0</cx:pt>
          <cx:pt idx="1179">0</cx:pt>
          <cx:pt idx="1180">0</cx:pt>
          <cx:pt idx="1181">0</cx:pt>
          <cx:pt idx="1182">0.5</cx:pt>
          <cx:pt idx="1183">0</cx:pt>
          <cx:pt idx="1184">0</cx:pt>
          <cx:pt idx="1185">0</cx:pt>
          <cx:pt idx="1186">0</cx:pt>
          <cx:pt idx="1187">0.5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0.5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1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1</cx:pt>
          <cx:pt idx="1224">1</cx:pt>
          <cx:pt idx="1225">1.5</cx:pt>
          <cx:pt idx="1226">0.5</cx:pt>
          <cx:pt idx="1227">0</cx:pt>
          <cx:pt idx="1228">0</cx:pt>
          <cx:pt idx="1229">0</cx:pt>
          <cx:pt idx="1230">0.5</cx:pt>
          <cx:pt idx="1231">0</cx:pt>
          <cx:pt idx="1232">0</cx:pt>
          <cx:pt idx="1233">0.5</cx:pt>
          <cx:pt idx="1234">0</cx:pt>
          <cx:pt idx="1235">0.5</cx:pt>
          <cx:pt idx="1236">0</cx:pt>
          <cx:pt idx="1237">0</cx:pt>
          <cx:pt idx="1238">0</cx:pt>
          <cx:pt idx="1239">1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1</cx:pt>
          <cx:pt idx="1251">0</cx:pt>
          <cx:pt idx="1252">1</cx:pt>
          <cx:pt idx="1253">0</cx:pt>
          <cx:pt idx="1254">0</cx:pt>
          <cx:pt idx="1255">0</cx:pt>
          <cx:pt idx="1256">0</cx:pt>
          <cx:pt idx="1257">0</cx:pt>
          <cx:pt idx="1258">0</cx:pt>
          <cx:pt idx="1259">1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0.5</cx:pt>
          <cx:pt idx="1268">0</cx:pt>
          <cx:pt idx="1269">0</cx:pt>
          <cx:pt idx="1270">1.5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0.5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1.5</cx:pt>
          <cx:pt idx="1291">0.5</cx:pt>
          <cx:pt idx="1292">0</cx:pt>
          <cx:pt idx="1293">0</cx:pt>
          <cx:pt idx="1294">0.5</cx:pt>
          <cx:pt idx="1295">0</cx:pt>
          <cx:pt idx="1296">0.5</cx:pt>
          <cx:pt idx="1297">0</cx:pt>
          <cx:pt idx="1298">0.5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0.5</cx:pt>
          <cx:pt idx="1309">0.5</cx:pt>
          <cx:pt idx="1310">0</cx:pt>
          <cx:pt idx="1311">1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2</cx:pt>
          <cx:pt idx="1322">0.5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0.5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0.5</cx:pt>
          <cx:pt idx="1350">0</cx:pt>
          <cx:pt idx="1351">0</cx:pt>
          <cx:pt idx="1352">0</cx:pt>
          <cx:pt idx="1353">0.5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0.5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0.5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0.5</cx:pt>
          <cx:pt idx="1401">0</cx:pt>
          <cx:pt idx="1402">0.5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0.5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0.5</cx:pt>
        </cx:lvl>
      </cx:numDim>
    </cx:data>
    <cx:data id="7">
      <cx:numDim type="val">
        <cx:f>Moustache!$H$2:$H$1429</cx:f>
        <cx:lvl ptCount="1428" formatCode="Standard">
          <cx:pt idx="0">0</cx:pt>
          <cx:pt idx="1">1.5</cx:pt>
          <cx:pt idx="2">0</cx:pt>
          <cx:pt idx="3">0.5</cx:pt>
          <cx:pt idx="4">0</cx:pt>
          <cx:pt idx="5">0</cx:pt>
          <cx:pt idx="6">0.5</cx:pt>
          <cx:pt idx="7">0</cx:pt>
          <cx:pt idx="8">0</cx:pt>
          <cx:pt idx="9">0.5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0.5</cx:pt>
          <cx:pt idx="18">0</cx:pt>
          <cx:pt idx="19">0.5</cx:pt>
          <cx:pt idx="20">0</cx:pt>
          <cx:pt idx="21">1</cx:pt>
          <cx:pt idx="22">1</cx:pt>
          <cx:pt idx="23">0</cx:pt>
          <cx:pt idx="24">1</cx:pt>
          <cx:pt idx="25">0</cx:pt>
          <cx:pt idx="26">0.5</cx:pt>
          <cx:pt idx="27">0</cx:pt>
          <cx:pt idx="28">1</cx:pt>
          <cx:pt idx="29">0</cx:pt>
          <cx:pt idx="30">1</cx:pt>
          <cx:pt idx="31">0</cx:pt>
          <cx:pt idx="32">0.5</cx:pt>
          <cx:pt idx="33">0.5</cx:pt>
          <cx:pt idx="34">0</cx:pt>
          <cx:pt idx="35">0</cx:pt>
          <cx:pt idx="36">0</cx:pt>
          <cx:pt idx="37">0.5</cx:pt>
          <cx:pt idx="38">0</cx:pt>
          <cx:pt idx="39">0</cx:pt>
          <cx:pt idx="40">0</cx:pt>
          <cx:pt idx="41">0.5</cx:pt>
          <cx:pt idx="42">0</cx:pt>
          <cx:pt idx="43">0.5</cx:pt>
          <cx:pt idx="44">0</cx:pt>
          <cx:pt idx="45">0</cx:pt>
          <cx:pt idx="46">0</cx:pt>
          <cx:pt idx="47">0</cx:pt>
          <cx:pt idx="48">0</cx:pt>
          <cx:pt idx="49">0.5</cx:pt>
          <cx:pt idx="50">0.5</cx:pt>
          <cx:pt idx="51">0.5</cx:pt>
          <cx:pt idx="52">4</cx:pt>
          <cx:pt idx="53">0</cx:pt>
          <cx:pt idx="54">0.5</cx:pt>
          <cx:pt idx="55">0</cx:pt>
          <cx:pt idx="56">1</cx:pt>
          <cx:pt idx="57">0</cx:pt>
          <cx:pt idx="58">1</cx:pt>
          <cx:pt idx="59">0</cx:pt>
          <cx:pt idx="60">3</cx:pt>
          <cx:pt idx="61">0.5</cx:pt>
          <cx:pt idx="62">0</cx:pt>
          <cx:pt idx="63">0</cx:pt>
          <cx:pt idx="64">0</cx:pt>
          <cx:pt idx="65">1</cx:pt>
          <cx:pt idx="66">0</cx:pt>
          <cx:pt idx="67">0</cx:pt>
          <cx:pt idx="68">1</cx:pt>
          <cx:pt idx="69">0</cx:pt>
          <cx:pt idx="70">0</cx:pt>
          <cx:pt idx="71">0</cx:pt>
          <cx:pt idx="72">0</cx:pt>
          <cx:pt idx="73">0.5</cx:pt>
          <cx:pt idx="74">0</cx:pt>
          <cx:pt idx="75">0</cx:pt>
          <cx:pt idx="76">0</cx:pt>
          <cx:pt idx="77">0.5</cx:pt>
          <cx:pt idx="78">0.5</cx:pt>
          <cx:pt idx="79">0</cx:pt>
          <cx:pt idx="80">0</cx:pt>
          <cx:pt idx="81">0</cx:pt>
          <cx:pt idx="82">0.5</cx:pt>
          <cx:pt idx="83">0.5</cx:pt>
          <cx:pt idx="84">0</cx:pt>
          <cx:pt idx="85">0.5</cx:pt>
          <cx:pt idx="86">0.5</cx:pt>
          <cx:pt idx="87">0.5</cx:pt>
          <cx:pt idx="88">0</cx:pt>
          <cx:pt idx="89">1</cx:pt>
          <cx:pt idx="90">0</cx:pt>
          <cx:pt idx="91">0</cx:pt>
          <cx:pt idx="92">0.5</cx:pt>
          <cx:pt idx="93">0.5</cx:pt>
          <cx:pt idx="94">0.5</cx:pt>
          <cx:pt idx="95">1</cx:pt>
          <cx:pt idx="96">0</cx:pt>
          <cx:pt idx="97">0</cx:pt>
          <cx:pt idx="98">0.5</cx:pt>
          <cx:pt idx="99">0.5</cx:pt>
          <cx:pt idx="100">0.5</cx:pt>
          <cx:pt idx="101">0</cx:pt>
          <cx:pt idx="102">1</cx:pt>
          <cx:pt idx="103">0</cx:pt>
          <cx:pt idx="104">0.5</cx:pt>
          <cx:pt idx="105">0.5</cx:pt>
          <cx:pt idx="106">0</cx:pt>
          <cx:pt idx="107">1</cx:pt>
          <cx:pt idx="108">0</cx:pt>
          <cx:pt idx="109">0</cx:pt>
          <cx:pt idx="110">0</cx:pt>
          <cx:pt idx="111">0</cx:pt>
          <cx:pt idx="112">0</cx:pt>
          <cx:pt idx="113">1</cx:pt>
          <cx:pt idx="114">0</cx:pt>
          <cx:pt idx="115">0</cx:pt>
          <cx:pt idx="116">0.5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1</cx:pt>
          <cx:pt idx="125">0.5</cx:pt>
          <cx:pt idx="126">0.5</cx:pt>
          <cx:pt idx="127">0.5</cx:pt>
          <cx:pt idx="128">0.5</cx:pt>
          <cx:pt idx="129">0</cx:pt>
          <cx:pt idx="130">1</cx:pt>
          <cx:pt idx="131">0</cx:pt>
          <cx:pt idx="132">0</cx:pt>
          <cx:pt idx="133">0.5</cx:pt>
          <cx:pt idx="134">0</cx:pt>
          <cx:pt idx="135">0</cx:pt>
          <cx:pt idx="136">0</cx:pt>
          <cx:pt idx="137">0.5</cx:pt>
          <cx:pt idx="138">0.5</cx:pt>
          <cx:pt idx="139">2</cx:pt>
          <cx:pt idx="140">6.5</cx:pt>
          <cx:pt idx="141">0</cx:pt>
          <cx:pt idx="142">2</cx:pt>
          <cx:pt idx="143">2</cx:pt>
          <cx:pt idx="144">1</cx:pt>
          <cx:pt idx="145">1</cx:pt>
          <cx:pt idx="146">1.5</cx:pt>
          <cx:pt idx="147">0</cx:pt>
          <cx:pt idx="148">0.5</cx:pt>
          <cx:pt idx="149">1.5</cx:pt>
          <cx:pt idx="150">0</cx:pt>
          <cx:pt idx="151">0</cx:pt>
          <cx:pt idx="152">0</cx:pt>
          <cx:pt idx="153">0</cx:pt>
          <cx:pt idx="154">1</cx:pt>
          <cx:pt idx="155">1.5</cx:pt>
          <cx:pt idx="156">0</cx:pt>
          <cx:pt idx="157">0</cx:pt>
          <cx:pt idx="158">2</cx:pt>
          <cx:pt idx="159">2</cx:pt>
          <cx:pt idx="160">0.5</cx:pt>
          <cx:pt idx="161">0.5</cx:pt>
          <cx:pt idx="162">0</cx:pt>
          <cx:pt idx="163">0</cx:pt>
          <cx:pt idx="164">0</cx:pt>
          <cx:pt idx="165">0.5</cx:pt>
          <cx:pt idx="166">0.5</cx:pt>
          <cx:pt idx="167">0</cx:pt>
          <cx:pt idx="168">0.5</cx:pt>
          <cx:pt idx="169">0</cx:pt>
          <cx:pt idx="170">0</cx:pt>
          <cx:pt idx="171">0</cx:pt>
          <cx:pt idx="172">1.5</cx:pt>
          <cx:pt idx="173">0</cx:pt>
          <cx:pt idx="174">0.5</cx:pt>
          <cx:pt idx="175">1</cx:pt>
          <cx:pt idx="176">0.5</cx:pt>
          <cx:pt idx="177">1.5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0.5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0.5</cx:pt>
          <cx:pt idx="195">0</cx:pt>
          <cx:pt idx="196">0</cx:pt>
          <cx:pt idx="197">0</cx:pt>
          <cx:pt idx="198">1</cx:pt>
          <cx:pt idx="199">1.5</cx:pt>
          <cx:pt idx="200">0</cx:pt>
          <cx:pt idx="201">0.5</cx:pt>
          <cx:pt idx="202">0</cx:pt>
          <cx:pt idx="203">0</cx:pt>
          <cx:pt idx="204">0</cx:pt>
          <cx:pt idx="205">0</cx:pt>
          <cx:pt idx="206">1</cx:pt>
          <cx:pt idx="207">0.5</cx:pt>
          <cx:pt idx="208">0.5</cx:pt>
          <cx:pt idx="209">0</cx:pt>
          <cx:pt idx="210">1</cx:pt>
          <cx:pt idx="211">0</cx:pt>
          <cx:pt idx="212">0</cx:pt>
          <cx:pt idx="213">0</cx:pt>
          <cx:pt idx="214">1.5</cx:pt>
          <cx:pt idx="215">0</cx:pt>
          <cx:pt idx="216">0</cx:pt>
          <cx:pt idx="217">0.5</cx:pt>
          <cx:pt idx="218">0.5</cx:pt>
          <cx:pt idx="219">0</cx:pt>
          <cx:pt idx="220">0.5</cx:pt>
          <cx:pt idx="221">0</cx:pt>
          <cx:pt idx="222">0.5</cx:pt>
          <cx:pt idx="223">0</cx:pt>
          <cx:pt idx="224">0</cx:pt>
          <cx:pt idx="225">0</cx:pt>
          <cx:pt idx="226">0</cx:pt>
          <cx:pt idx="227">0.5</cx:pt>
          <cx:pt idx="228">0</cx:pt>
          <cx:pt idx="229">1</cx:pt>
          <cx:pt idx="230">0.5</cx:pt>
          <cx:pt idx="231">0.5</cx:pt>
          <cx:pt idx="232">0</cx:pt>
          <cx:pt idx="233">1</cx:pt>
          <cx:pt idx="234">0.5</cx:pt>
          <cx:pt idx="235">0</cx:pt>
          <cx:pt idx="236">2</cx:pt>
          <cx:pt idx="237">0.5</cx:pt>
          <cx:pt idx="238">1.5</cx:pt>
          <cx:pt idx="239">2.5</cx:pt>
          <cx:pt idx="240">1</cx:pt>
          <cx:pt idx="241">0</cx:pt>
          <cx:pt idx="242">0.5</cx:pt>
          <cx:pt idx="243">0</cx:pt>
          <cx:pt idx="244">0</cx:pt>
          <cx:pt idx="245">0</cx:pt>
          <cx:pt idx="246">0</cx:pt>
          <cx:pt idx="247">0</cx:pt>
          <cx:pt idx="248">0</cx:pt>
          <cx:pt idx="249">1.5</cx:pt>
          <cx:pt idx="250">1.5</cx:pt>
          <cx:pt idx="251">0</cx:pt>
          <cx:pt idx="252">0</cx:pt>
          <cx:pt idx="253">0</cx:pt>
          <cx:pt idx="254">0</cx:pt>
          <cx:pt idx="255">2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0.5</cx:pt>
          <cx:pt idx="265">0</cx:pt>
          <cx:pt idx="266">1</cx:pt>
          <cx:pt idx="267">0</cx:pt>
          <cx:pt idx="268">3</cx:pt>
          <cx:pt idx="269">0</cx:pt>
          <cx:pt idx="270">0.5</cx:pt>
          <cx:pt idx="271">0.5</cx:pt>
          <cx:pt idx="272">0</cx:pt>
          <cx:pt idx="273">0.5</cx:pt>
          <cx:pt idx="274">0</cx:pt>
          <cx:pt idx="275">0</cx:pt>
          <cx:pt idx="276">0</cx:pt>
          <cx:pt idx="277">1.5</cx:pt>
          <cx:pt idx="278">0</cx:pt>
          <cx:pt idx="279">0.5</cx:pt>
          <cx:pt idx="280">1.5</cx:pt>
          <cx:pt idx="281">0.5</cx:pt>
          <cx:pt idx="282">0</cx:pt>
          <cx:pt idx="283">0</cx:pt>
          <cx:pt idx="284">0</cx:pt>
          <cx:pt idx="285">0</cx:pt>
          <cx:pt idx="286">0.5</cx:pt>
          <cx:pt idx="287">1</cx:pt>
          <cx:pt idx="288">1.5</cx:pt>
          <cx:pt idx="289">0</cx:pt>
          <cx:pt idx="290">0</cx:pt>
          <cx:pt idx="291">1</cx:pt>
          <cx:pt idx="292">0</cx:pt>
          <cx:pt idx="293">0</cx:pt>
          <cx:pt idx="294">0.5</cx:pt>
          <cx:pt idx="295">0</cx:pt>
          <cx:pt idx="296">1</cx:pt>
          <cx:pt idx="297">2</cx:pt>
          <cx:pt idx="298">0</cx:pt>
          <cx:pt idx="299">0</cx:pt>
          <cx:pt idx="300">0</cx:pt>
          <cx:pt idx="301">0</cx:pt>
          <cx:pt idx="302">0</cx:pt>
          <cx:pt idx="303">1.5</cx:pt>
          <cx:pt idx="304">1</cx:pt>
          <cx:pt idx="305">0</cx:pt>
          <cx:pt idx="306">1</cx:pt>
          <cx:pt idx="307">0.5</cx:pt>
          <cx:pt idx="308">0</cx:pt>
          <cx:pt idx="309">0</cx:pt>
          <cx:pt idx="310">0</cx:pt>
          <cx:pt idx="311">0</cx:pt>
          <cx:pt idx="312">0.5</cx:pt>
          <cx:pt idx="313">0</cx:pt>
          <cx:pt idx="314">3.5</cx:pt>
          <cx:pt idx="315">0</cx:pt>
          <cx:pt idx="316">1.5</cx:pt>
          <cx:pt idx="317">0</cx:pt>
          <cx:pt idx="318">0</cx:pt>
          <cx:pt idx="319">0</cx:pt>
          <cx:pt idx="320">0</cx:pt>
          <cx:pt idx="321">0.5</cx:pt>
          <cx:pt idx="322">0.5</cx:pt>
          <cx:pt idx="323">0.5</cx:pt>
          <cx:pt idx="324">0</cx:pt>
          <cx:pt idx="325">0</cx:pt>
          <cx:pt idx="326">0</cx:pt>
          <cx:pt idx="327">0</cx:pt>
          <cx:pt idx="328">1</cx:pt>
          <cx:pt idx="329">1</cx:pt>
          <cx:pt idx="330">0</cx:pt>
          <cx:pt idx="331">0.5</cx:pt>
          <cx:pt idx="332">6</cx:pt>
          <cx:pt idx="333">0.5</cx:pt>
          <cx:pt idx="334">0</cx:pt>
          <cx:pt idx="335">1.5</cx:pt>
          <cx:pt idx="336">0</cx:pt>
          <cx:pt idx="337">1</cx:pt>
          <cx:pt idx="338">0</cx:pt>
          <cx:pt idx="339">0.5</cx:pt>
          <cx:pt idx="340">0</cx:pt>
          <cx:pt idx="341">1</cx:pt>
          <cx:pt idx="342">0</cx:pt>
          <cx:pt idx="343">0</cx:pt>
          <cx:pt idx="344">0</cx:pt>
          <cx:pt idx="345">0</cx:pt>
          <cx:pt idx="346">0.5</cx:pt>
          <cx:pt idx="347">0</cx:pt>
          <cx:pt idx="348">0.5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0.5</cx:pt>
          <cx:pt idx="361">0</cx:pt>
          <cx:pt idx="362">0.5</cx:pt>
          <cx:pt idx="363">0</cx:pt>
          <cx:pt idx="364">0</cx:pt>
          <cx:pt idx="365">0.5</cx:pt>
          <cx:pt idx="366">0</cx:pt>
          <cx:pt idx="367">0.5</cx:pt>
          <cx:pt idx="368">0.5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1</cx:pt>
          <cx:pt idx="383">0</cx:pt>
          <cx:pt idx="384">0</cx:pt>
          <cx:pt idx="385">0.5</cx:pt>
          <cx:pt idx="386">0</cx:pt>
          <cx:pt idx="387">0</cx:pt>
          <cx:pt idx="388">1</cx:pt>
          <cx:pt idx="389">0</cx:pt>
          <cx:pt idx="390">0.5</cx:pt>
          <cx:pt idx="391">0</cx:pt>
          <cx:pt idx="392">0</cx:pt>
          <cx:pt idx="393">0</cx:pt>
          <cx:pt idx="394">0</cx:pt>
          <cx:pt idx="395">0</cx:pt>
          <cx:pt idx="396">2</cx:pt>
          <cx:pt idx="397">0</cx:pt>
          <cx:pt idx="398">0</cx:pt>
          <cx:pt idx="399">0</cx:pt>
          <cx:pt idx="400">0</cx:pt>
          <cx:pt idx="401">0</cx:pt>
          <cx:pt idx="402">0</cx:pt>
          <cx:pt idx="403">0.5</cx:pt>
          <cx:pt idx="404">0</cx:pt>
          <cx:pt idx="405">1</cx:pt>
          <cx:pt idx="406">0</cx:pt>
          <cx:pt idx="407">0</cx:pt>
          <cx:pt idx="408">0</cx:pt>
          <cx:pt idx="409">0.5</cx:pt>
          <cx:pt idx="410">1.5</cx:pt>
          <cx:pt idx="411">0</cx:pt>
          <cx:pt idx="412">0</cx:pt>
          <cx:pt idx="413">0</cx:pt>
          <cx:pt idx="414">1.5</cx:pt>
          <cx:pt idx="415">1</cx:pt>
          <cx:pt idx="416">0</cx:pt>
          <cx:pt idx="417">1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0.5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1.5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0.5</cx:pt>
          <cx:pt idx="456">0</cx:pt>
          <cx:pt idx="457">0</cx:pt>
          <cx:pt idx="458">0</cx:pt>
          <cx:pt idx="459">0.5</cx:pt>
          <cx:pt idx="460">0</cx:pt>
          <cx:pt idx="461">0</cx:pt>
          <cx:pt idx="462">0</cx:pt>
          <cx:pt idx="463">0</cx:pt>
          <cx:pt idx="464">0</cx:pt>
          <cx:pt idx="465">0</cx:pt>
          <cx:pt idx="466">1.5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1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0.5</cx:pt>
          <cx:pt idx="486">0.5</cx:pt>
          <cx:pt idx="487">0</cx:pt>
          <cx:pt idx="488">1</cx:pt>
          <cx:pt idx="489">0</cx:pt>
          <cx:pt idx="490">1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1</cx:pt>
          <cx:pt idx="508">0</cx:pt>
          <cx:pt idx="509">0</cx:pt>
          <cx:pt idx="510">0.5</cx:pt>
          <cx:pt idx="511">0</cx:pt>
          <cx:pt idx="512">0.5</cx:pt>
          <cx:pt idx="513">0</cx:pt>
          <cx:pt idx="514">0</cx:pt>
          <cx:pt idx="515">0.5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0.5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1</cx:pt>
          <cx:pt idx="537">0</cx:pt>
          <cx:pt idx="538">0.5</cx:pt>
          <cx:pt idx="539">0</cx:pt>
          <cx:pt idx="540">0.5</cx:pt>
          <cx:pt idx="541">0</cx:pt>
          <cx:pt idx="542">0</cx:pt>
          <cx:pt idx="543">1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0.5</cx:pt>
          <cx:pt idx="552">0</cx:pt>
          <cx:pt idx="553">0</cx:pt>
          <cx:pt idx="554">0</cx:pt>
          <cx:pt idx="555">1</cx:pt>
          <cx:pt idx="556">1.5</cx:pt>
          <cx:pt idx="557">0.5</cx:pt>
          <cx:pt idx="558">0</cx:pt>
          <cx:pt idx="559">0</cx:pt>
          <cx:pt idx="560">0.5</cx:pt>
          <cx:pt idx="561">0</cx:pt>
          <cx:pt idx="562">0</cx:pt>
          <cx:pt idx="563">0.5</cx:pt>
          <cx:pt idx="564">0</cx:pt>
          <cx:pt idx="565">0</cx:pt>
          <cx:pt idx="566">1.5</cx:pt>
          <cx:pt idx="567">1</cx:pt>
          <cx:pt idx="568">0</cx:pt>
          <cx:pt idx="569">0.5</cx:pt>
          <cx:pt idx="570">0.5</cx:pt>
          <cx:pt idx="571">0</cx:pt>
          <cx:pt idx="572">0</cx:pt>
          <cx:pt idx="573">1</cx:pt>
          <cx:pt idx="574">0</cx:pt>
          <cx:pt idx="575">0</cx:pt>
          <cx:pt idx="576">0</cx:pt>
          <cx:pt idx="577">0.5</cx:pt>
          <cx:pt idx="578">0</cx:pt>
          <cx:pt idx="579">0.5</cx:pt>
          <cx:pt idx="580">1.5</cx:pt>
          <cx:pt idx="581">0</cx:pt>
          <cx:pt idx="582">0</cx:pt>
          <cx:pt idx="583">0</cx:pt>
          <cx:pt idx="584">0</cx:pt>
          <cx:pt idx="585">1.5</cx:pt>
          <cx:pt idx="586">0</cx:pt>
          <cx:pt idx="587">0</cx:pt>
          <cx:pt idx="588">0.5</cx:pt>
          <cx:pt idx="589">0</cx:pt>
          <cx:pt idx="590">0.5</cx:pt>
          <cx:pt idx="591">0</cx:pt>
          <cx:pt idx="592">0</cx:pt>
          <cx:pt idx="593">0.5</cx:pt>
          <cx:pt idx="594">0</cx:pt>
          <cx:pt idx="595">0.5</cx:pt>
          <cx:pt idx="596">0</cx:pt>
          <cx:pt idx="597">0</cx:pt>
          <cx:pt idx="598">0</cx:pt>
          <cx:pt idx="599">0</cx:pt>
          <cx:pt idx="600">1.5</cx:pt>
          <cx:pt idx="601">0</cx:pt>
          <cx:pt idx="602">0</cx:pt>
          <cx:pt idx="603">0</cx:pt>
          <cx:pt idx="604">0.5</cx:pt>
          <cx:pt idx="605">0</cx:pt>
          <cx:pt idx="606">1</cx:pt>
          <cx:pt idx="607">0</cx:pt>
          <cx:pt idx="608">0</cx:pt>
          <cx:pt idx="609">0</cx:pt>
          <cx:pt idx="610">0</cx:pt>
          <cx:pt idx="611">0</cx:pt>
          <cx:pt idx="612">0.5</cx:pt>
          <cx:pt idx="613">0.5</cx:pt>
          <cx:pt idx="614">2</cx:pt>
          <cx:pt idx="615">0</cx:pt>
          <cx:pt idx="616">0</cx:pt>
          <cx:pt idx="617">0</cx:pt>
          <cx:pt idx="618">0</cx:pt>
          <cx:pt idx="619">1</cx:pt>
          <cx:pt idx="620">1</cx:pt>
          <cx:pt idx="621">0.5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1</cx:pt>
          <cx:pt idx="631">0</cx:pt>
          <cx:pt idx="632">0</cx:pt>
          <cx:pt idx="633">0</cx:pt>
          <cx:pt idx="634">0</cx:pt>
          <cx:pt idx="635">1</cx:pt>
          <cx:pt idx="636">1</cx:pt>
          <cx:pt idx="637">0</cx:pt>
          <cx:pt idx="638">0</cx:pt>
          <cx:pt idx="639">0.5</cx:pt>
          <cx:pt idx="640">0.5</cx:pt>
          <cx:pt idx="641">0</cx:pt>
          <cx:pt idx="642">0</cx:pt>
          <cx:pt idx="643">1</cx:pt>
          <cx:pt idx="644">0.5</cx:pt>
          <cx:pt idx="645">0</cx:pt>
          <cx:pt idx="646">0</cx:pt>
          <cx:pt idx="647">0</cx:pt>
          <cx:pt idx="648">1</cx:pt>
          <cx:pt idx="649">0.5</cx:pt>
          <cx:pt idx="650">1</cx:pt>
          <cx:pt idx="651">0</cx:pt>
          <cx:pt idx="652">0</cx:pt>
          <cx:pt idx="653">2</cx:pt>
          <cx:pt idx="654">0</cx:pt>
          <cx:pt idx="655">0.5</cx:pt>
          <cx:pt idx="656">0</cx:pt>
          <cx:pt idx="657">0</cx:pt>
          <cx:pt idx="658">0.5</cx:pt>
          <cx:pt idx="659">0.5</cx:pt>
          <cx:pt idx="660">1</cx:pt>
          <cx:pt idx="661">0</cx:pt>
          <cx:pt idx="662">0</cx:pt>
          <cx:pt idx="663">0</cx:pt>
          <cx:pt idx="664">1</cx:pt>
          <cx:pt idx="665">0</cx:pt>
          <cx:pt idx="666">0</cx:pt>
          <cx:pt idx="667">1</cx:pt>
          <cx:pt idx="668">0</cx:pt>
          <cx:pt idx="669">0</cx:pt>
          <cx:pt idx="670">0.5</cx:pt>
          <cx:pt idx="671">0</cx:pt>
          <cx:pt idx="672">0</cx:pt>
          <cx:pt idx="673">0</cx:pt>
          <cx:pt idx="674">0</cx:pt>
          <cx:pt idx="675">0</cx:pt>
          <cx:pt idx="676">0.5</cx:pt>
          <cx:pt idx="677">0</cx:pt>
          <cx:pt idx="678">0.5</cx:pt>
          <cx:pt idx="679">0</cx:pt>
          <cx:pt idx="680">0</cx:pt>
          <cx:pt idx="681">0</cx:pt>
          <cx:pt idx="682">0</cx:pt>
          <cx:pt idx="683">0</cx:pt>
          <cx:pt idx="684">0.5</cx:pt>
          <cx:pt idx="685">0</cx:pt>
          <cx:pt idx="686">0</cx:pt>
          <cx:pt idx="687">1</cx:pt>
          <cx:pt idx="688">1</cx:pt>
          <cx:pt idx="689">0.5</cx:pt>
          <cx:pt idx="690">0.5</cx:pt>
          <cx:pt idx="691">0.5</cx:pt>
          <cx:pt idx="692">0.5</cx:pt>
          <cx:pt idx="693">0</cx:pt>
          <cx:pt idx="694">0.5</cx:pt>
          <cx:pt idx="695">0</cx:pt>
          <cx:pt idx="696">0</cx:pt>
          <cx:pt idx="697">1.5</cx:pt>
          <cx:pt idx="698">0</cx:pt>
          <cx:pt idx="699">0</cx:pt>
          <cx:pt idx="700">0</cx:pt>
          <cx:pt idx="701">0.5</cx:pt>
          <cx:pt idx="702">0.5</cx:pt>
          <cx:pt idx="703">0</cx:pt>
          <cx:pt idx="704">0.5</cx:pt>
          <cx:pt idx="705">1</cx:pt>
          <cx:pt idx="706">0</cx:pt>
          <cx:pt idx="707">0</cx:pt>
          <cx:pt idx="708">2</cx:pt>
          <cx:pt idx="709">0</cx:pt>
          <cx:pt idx="710">0</cx:pt>
          <cx:pt idx="711">0</cx:pt>
          <cx:pt idx="712">0</cx:pt>
          <cx:pt idx="713">0</cx:pt>
          <cx:pt idx="714">1</cx:pt>
          <cx:pt idx="715">0</cx:pt>
          <cx:pt idx="716">1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0.5</cx:pt>
          <cx:pt idx="727">0</cx:pt>
          <cx:pt idx="728">0</cx:pt>
          <cx:pt idx="729">0.5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1</cx:pt>
          <cx:pt idx="738">0</cx:pt>
          <cx:pt idx="739">0.5</cx:pt>
          <cx:pt idx="740">0</cx:pt>
          <cx:pt idx="741">0</cx:pt>
          <cx:pt idx="742">0.5</cx:pt>
          <cx:pt idx="743">0</cx:pt>
          <cx:pt idx="744">0.5</cx:pt>
          <cx:pt idx="745">0</cx:pt>
          <cx:pt idx="746">0</cx:pt>
          <cx:pt idx="747">0</cx:pt>
          <cx:pt idx="748">0</cx:pt>
          <cx:pt idx="749">1</cx:pt>
          <cx:pt idx="750">0</cx:pt>
          <cx:pt idx="751">0.5</cx:pt>
          <cx:pt idx="752">0</cx:pt>
          <cx:pt idx="753">1</cx:pt>
          <cx:pt idx="754">0</cx:pt>
          <cx:pt idx="755">0</cx:pt>
          <cx:pt idx="756">0</cx:pt>
          <cx:pt idx="757">0</cx:pt>
          <cx:pt idx="758">0.5</cx:pt>
          <cx:pt idx="759">0.5</cx:pt>
          <cx:pt idx="760">0</cx:pt>
          <cx:pt idx="761">0</cx:pt>
          <cx:pt idx="762">0</cx:pt>
          <cx:pt idx="763">0</cx:pt>
          <cx:pt idx="764">0</cx:pt>
          <cx:pt idx="765">0.5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0.5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1</cx:pt>
          <cx:pt idx="794">0.5</cx:pt>
          <cx:pt idx="795">0</cx:pt>
          <cx:pt idx="796">0.5</cx:pt>
          <cx:pt idx="797">0</cx:pt>
          <cx:pt idx="798">0</cx:pt>
          <cx:pt idx="799">0.5</cx:pt>
          <cx:pt idx="800">0.5</cx:pt>
          <cx:pt idx="801">0.5</cx:pt>
          <cx:pt idx="802">0</cx:pt>
          <cx:pt idx="803">0</cx:pt>
          <cx:pt idx="804">0</cx:pt>
          <cx:pt idx="805">0</cx:pt>
          <cx:pt idx="806">0.5</cx:pt>
          <cx:pt idx="807">0</cx:pt>
          <cx:pt idx="808">0</cx:pt>
          <cx:pt idx="809">0</cx:pt>
          <cx:pt idx="810">0</cx:pt>
          <cx:pt idx="811">0</cx:pt>
          <cx:pt idx="812">1</cx:pt>
          <cx:pt idx="813">0</cx:pt>
          <cx:pt idx="814">0.5</cx:pt>
          <cx:pt idx="815">0</cx:pt>
          <cx:pt idx="816">0</cx:pt>
          <cx:pt idx="817">1</cx:pt>
          <cx:pt idx="818">0</cx:pt>
          <cx:pt idx="819">0</cx:pt>
          <cx:pt idx="820">0</cx:pt>
          <cx:pt idx="821">0</cx:pt>
          <cx:pt idx="822">0</cx:pt>
          <cx:pt idx="823">1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0.5</cx:pt>
          <cx:pt idx="832">0</cx:pt>
          <cx:pt idx="833">0</cx:pt>
          <cx:pt idx="834">0</cx:pt>
          <cx:pt idx="835">0.5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0.5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0</cx:pt>
          <cx:pt idx="899">0</cx:pt>
          <cx:pt idx="900">0</cx:pt>
          <cx:pt idx="901">0.5</cx:pt>
          <cx:pt idx="902">0.5</cx:pt>
          <cx:pt idx="903">1</cx:pt>
          <cx:pt idx="904">1</cx:pt>
          <cx:pt idx="905">1.5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0.5</cx:pt>
          <cx:pt idx="944">1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1</cx:pt>
          <cx:pt idx="959">0</cx:pt>
          <cx:pt idx="960">0</cx:pt>
          <cx:pt idx="961">0</cx:pt>
          <cx:pt idx="962">0.5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0.5</cx:pt>
          <cx:pt idx="979">0</cx:pt>
          <cx:pt idx="980">0</cx:pt>
          <cx:pt idx="981">1</cx:pt>
          <cx:pt idx="982">1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0.5</cx:pt>
          <cx:pt idx="1008">0</cx:pt>
          <cx:pt idx="1009">0</cx:pt>
          <cx:pt idx="1010">0</cx:pt>
          <cx:pt idx="1011">0</cx:pt>
          <cx:pt idx="1012">1</cx:pt>
          <cx:pt idx="1013">0</cx:pt>
          <cx:pt idx="1014">0</cx:pt>
          <cx:pt idx="1015">0</cx:pt>
          <cx:pt idx="1016">0</cx:pt>
          <cx:pt idx="1017">0</cx:pt>
          <cx:pt idx="1018">1</cx:pt>
          <cx:pt idx="1019">0</cx:pt>
          <cx:pt idx="1020">0</cx:pt>
          <cx:pt idx="1021">0</cx:pt>
          <cx:pt idx="1022">0</cx:pt>
          <cx:pt idx="1023">0</cx:pt>
          <cx:pt idx="1024">0</cx:pt>
          <cx:pt idx="1025">0.5</cx:pt>
          <cx:pt idx="1026">0</cx:pt>
          <cx:pt idx="1027">0.5</cx:pt>
          <cx:pt idx="1028">0</cx:pt>
          <cx:pt idx="1029">0</cx:pt>
          <cx:pt idx="1030">0</cx:pt>
          <cx:pt idx="1031">0</cx:pt>
          <cx:pt idx="1032">1</cx:pt>
          <cx:pt idx="1033">0</cx:pt>
          <cx:pt idx="1034">0.5</cx:pt>
          <cx:pt idx="1035">0</cx:pt>
          <cx:pt idx="1036">0</cx:pt>
          <cx:pt idx="1037">0</cx:pt>
          <cx:pt idx="1038">0</cx:pt>
          <cx:pt idx="1039">1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0.5</cx:pt>
          <cx:pt idx="1054">0</cx:pt>
          <cx:pt idx="1055">0</cx:pt>
          <cx:pt idx="1056">1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0.5</cx:pt>
          <cx:pt idx="1073">0</cx:pt>
          <cx:pt idx="1074">0.5</cx:pt>
          <cx:pt idx="1075">0</cx:pt>
          <cx:pt idx="1076">0</cx:pt>
          <cx:pt idx="1077">1</cx:pt>
          <cx:pt idx="1078">0</cx:pt>
          <cx:pt idx="1079">0</cx:pt>
          <cx:pt idx="1080">1</cx:pt>
          <cx:pt idx="1081">0</cx:pt>
          <cx:pt idx="1082">1</cx:pt>
          <cx:pt idx="1083">0</cx:pt>
          <cx:pt idx="1084">0.5</cx:pt>
          <cx:pt idx="1085">0</cx:pt>
          <cx:pt idx="1086">0</cx:pt>
          <cx:pt idx="1087">0.5</cx:pt>
          <cx:pt idx="1088">0</cx:pt>
          <cx:pt idx="1089">0</cx:pt>
          <cx:pt idx="1090">1.5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1</cx:pt>
          <cx:pt idx="1126">0</cx:pt>
          <cx:pt idx="1127">1</cx:pt>
          <cx:pt idx="1128">0.5</cx:pt>
          <cx:pt idx="1129">0</cx:pt>
          <cx:pt idx="1130">0.5</cx:pt>
          <cx:pt idx="1131">0</cx:pt>
          <cx:pt idx="1132">0</cx:pt>
          <cx:pt idx="1133">0</cx:pt>
          <cx:pt idx="1134">1</cx:pt>
          <cx:pt idx="1135">0.5</cx:pt>
          <cx:pt idx="1136">0.5</cx:pt>
          <cx:pt idx="1137">0.5</cx:pt>
          <cx:pt idx="1138">0</cx:pt>
          <cx:pt idx="1139">0</cx:pt>
          <cx:pt idx="1140">0</cx:pt>
          <cx:pt idx="1141">0.5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0.5</cx:pt>
          <cx:pt idx="1152">0.5</cx:pt>
          <cx:pt idx="1153">0</cx:pt>
          <cx:pt idx="1154">0</cx:pt>
          <cx:pt idx="1155">0.5</cx:pt>
          <cx:pt idx="1156">0</cx:pt>
          <cx:pt idx="1157">0.5</cx:pt>
          <cx:pt idx="1158">0</cx:pt>
          <cx:pt idx="1159">0</cx:pt>
          <cx:pt idx="1160">0</cx:pt>
          <cx:pt idx="1161">0</cx:pt>
          <cx:pt idx="1162">0</cx:pt>
          <cx:pt idx="1163">1</cx:pt>
          <cx:pt idx="1164">2</cx:pt>
          <cx:pt idx="1165">0</cx:pt>
          <cx:pt idx="1166">0</cx:pt>
          <cx:pt idx="1167">0.5</cx:pt>
          <cx:pt idx="1168">0.5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0.5</cx:pt>
          <cx:pt idx="1180">0</cx:pt>
          <cx:pt idx="1181">0</cx:pt>
          <cx:pt idx="1182">0.5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1</cx:pt>
          <cx:pt idx="1197">0</cx:pt>
          <cx:pt idx="1198">0</cx:pt>
          <cx:pt idx="1199">0</cx:pt>
          <cx:pt idx="1200">0</cx:pt>
          <cx:pt idx="1201">0</cx:pt>
          <cx:pt idx="1202">1</cx:pt>
          <cx:pt idx="1203">0</cx:pt>
          <cx:pt idx="1204">0</cx:pt>
          <cx:pt idx="1205">0.5</cx:pt>
          <cx:pt idx="1206">0</cx:pt>
          <cx:pt idx="1207">0</cx:pt>
          <cx:pt idx="1208">1</cx:pt>
          <cx:pt idx="1209">0</cx:pt>
          <cx:pt idx="1210">0</cx:pt>
          <cx:pt idx="1211">0.5</cx:pt>
          <cx:pt idx="1212">0</cx:pt>
          <cx:pt idx="1213">0</cx:pt>
          <cx:pt idx="1214">0</cx:pt>
          <cx:pt idx="1215">0</cx:pt>
          <cx:pt idx="1216">0</cx:pt>
          <cx:pt idx="1217">0</cx:pt>
          <cx:pt idx="1218">0.5</cx:pt>
          <cx:pt idx="1219">0</cx:pt>
          <cx:pt idx="1220">0</cx:pt>
          <cx:pt idx="1221">0</cx:pt>
          <cx:pt idx="1222">0</cx:pt>
          <cx:pt idx="1223">0</cx:pt>
          <cx:pt idx="1224">0</cx:pt>
          <cx:pt idx="1225">1</cx:pt>
          <cx:pt idx="1226">0</cx:pt>
          <cx:pt idx="1227">0.5</cx:pt>
          <cx:pt idx="1228">1</cx:pt>
          <cx:pt idx="1229">0</cx:pt>
          <cx:pt idx="1230">0</cx:pt>
          <cx:pt idx="1231">0.5</cx:pt>
          <cx:pt idx="1232">0</cx:pt>
          <cx:pt idx="1233">0</cx:pt>
          <cx:pt idx="1234">0</cx:pt>
          <cx:pt idx="1235">2</cx:pt>
          <cx:pt idx="1236">0</cx:pt>
          <cx:pt idx="1237">0</cx:pt>
          <cx:pt idx="1238">0</cx:pt>
          <cx:pt idx="1239">0</cx:pt>
          <cx:pt idx="1240">0</cx:pt>
          <cx:pt idx="1241">1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0.5</cx:pt>
          <cx:pt idx="1253">0</cx:pt>
          <cx:pt idx="1254">0</cx:pt>
          <cx:pt idx="1255">1</cx:pt>
          <cx:pt idx="1256">0</cx:pt>
          <cx:pt idx="1257">0.5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0.5</cx:pt>
          <cx:pt idx="1274">0</cx:pt>
          <cx:pt idx="1275">0</cx:pt>
          <cx:pt idx="1276">0</cx:pt>
          <cx:pt idx="1277">0</cx:pt>
          <cx:pt idx="1278">1</cx:pt>
          <cx:pt idx="1279">0</cx:pt>
          <cx:pt idx="1280">2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1</cx:pt>
          <cx:pt idx="1289">0</cx:pt>
          <cx:pt idx="1290">0.5</cx:pt>
          <cx:pt idx="1291">0.5</cx:pt>
          <cx:pt idx="1292">0</cx:pt>
          <cx:pt idx="1293">0</cx:pt>
          <cx:pt idx="1294">1</cx:pt>
          <cx:pt idx="1295">0</cx:pt>
          <cx:pt idx="1296">0</cx:pt>
          <cx:pt idx="1297">0</cx:pt>
          <cx:pt idx="1298">0.5</cx:pt>
          <cx:pt idx="1299">0</cx:pt>
          <cx:pt idx="1300">0</cx:pt>
          <cx:pt idx="1301">0.5</cx:pt>
          <cx:pt idx="1302">0</cx:pt>
          <cx:pt idx="1303">0</cx:pt>
          <cx:pt idx="1304">0.5</cx:pt>
          <cx:pt idx="1305">0</cx:pt>
          <cx:pt idx="1306">0</cx:pt>
          <cx:pt idx="1307">0</cx:pt>
          <cx:pt idx="1308">1</cx:pt>
          <cx:pt idx="1309">0.5</cx:pt>
          <cx:pt idx="1310">1</cx:pt>
          <cx:pt idx="1311">0.5</cx:pt>
          <cx:pt idx="1312">0</cx:pt>
          <cx:pt idx="1313">0</cx:pt>
          <cx:pt idx="1314">0</cx:pt>
          <cx:pt idx="1315">0.5</cx:pt>
          <cx:pt idx="1316">0</cx:pt>
          <cx:pt idx="1317">0</cx:pt>
          <cx:pt idx="1318">0</cx:pt>
          <cx:pt idx="1319">0</cx:pt>
          <cx:pt idx="1320">0.5</cx:pt>
          <cx:pt idx="1321">5</cx:pt>
          <cx:pt idx="1322">0</cx:pt>
          <cx:pt idx="1323">1</cx:pt>
          <cx:pt idx="1324">0</cx:pt>
          <cx:pt idx="1325">0</cx:pt>
          <cx:pt idx="1326">0</cx:pt>
          <cx:pt idx="1327">0</cx:pt>
          <cx:pt idx="1328">0</cx:pt>
          <cx:pt idx="1329">0.5</cx:pt>
          <cx:pt idx="1330">0</cx:pt>
          <cx:pt idx="1331">0</cx:pt>
          <cx:pt idx="1332">0</cx:pt>
          <cx:pt idx="1333">0</cx:pt>
          <cx:pt idx="1334">0</cx:pt>
          <cx:pt idx="1335">0</cx:pt>
          <cx:pt idx="1336">0.5</cx:pt>
          <cx:pt idx="1337">0</cx:pt>
          <cx:pt idx="1338">0</cx:pt>
          <cx:pt idx="1339">0</cx:pt>
          <cx:pt idx="1340">0.5</cx:pt>
          <cx:pt idx="1341">0</cx:pt>
          <cx:pt idx="1342">0</cx:pt>
          <cx:pt idx="1343">0</cx:pt>
          <cx:pt idx="1344">0</cx:pt>
          <cx:pt idx="1345">0</cx:pt>
          <cx:pt idx="1346">0</cx:pt>
          <cx:pt idx="1347">0.5</cx:pt>
          <cx:pt idx="1348">0</cx:pt>
          <cx:pt idx="1349">0</cx:pt>
          <cx:pt idx="1350">0</cx:pt>
          <cx:pt idx="1351">0</cx:pt>
          <cx:pt idx="1352">0</cx:pt>
          <cx:pt idx="1353">0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1.5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0.5</cx:pt>
          <cx:pt idx="1370">0</cx:pt>
          <cx:pt idx="1371">0</cx:pt>
          <cx:pt idx="1372">0.5</cx:pt>
          <cx:pt idx="1373">0.5</cx:pt>
          <cx:pt idx="1374">0</cx:pt>
          <cx:pt idx="1375">0</cx:pt>
          <cx:pt idx="1376">0.5</cx:pt>
          <cx:pt idx="1377">0</cx:pt>
          <cx:pt idx="1378">0</cx:pt>
          <cx:pt idx="1379">0</cx:pt>
          <cx:pt idx="1380">0</cx:pt>
          <cx:pt idx="1381">0</cx:pt>
          <cx:pt idx="1382">1.5</cx:pt>
          <cx:pt idx="1383">1</cx:pt>
          <cx:pt idx="1384">0</cx:pt>
          <cx:pt idx="1385">0</cx:pt>
          <cx:pt idx="1386">0</cx:pt>
          <cx:pt idx="1387">0.5</cx:pt>
          <cx:pt idx="1388">0</cx:pt>
          <cx:pt idx="1389">1</cx:pt>
          <cx:pt idx="1390">0.5</cx:pt>
          <cx:pt idx="1391">0.5</cx:pt>
          <cx:pt idx="1392">0</cx:pt>
          <cx:pt idx="1393">0</cx:pt>
          <cx:pt idx="1394">0</cx:pt>
          <cx:pt idx="1395">0</cx:pt>
          <cx:pt idx="1396">0</cx:pt>
          <cx:pt idx="1397">0.5</cx:pt>
          <cx:pt idx="1398">0</cx:pt>
          <cx:pt idx="1399">0</cx:pt>
          <cx:pt idx="1400">0.5</cx:pt>
          <cx:pt idx="1401">0</cx:pt>
          <cx:pt idx="1402">0</cx:pt>
          <cx:pt idx="1403">0</cx:pt>
          <cx:pt idx="1404">0.5</cx:pt>
          <cx:pt idx="1405">0</cx:pt>
          <cx:pt idx="1406">0.5</cx:pt>
          <cx:pt idx="1407">0</cx:pt>
          <cx:pt idx="1408">0</cx:pt>
          <cx:pt idx="1409">0</cx:pt>
          <cx:pt idx="1410">0</cx:pt>
          <cx:pt idx="1411">0</cx:pt>
          <cx:pt idx="1412">0.5</cx:pt>
          <cx:pt idx="1413">0</cx:pt>
          <cx:pt idx="1414">0</cx:pt>
          <cx:pt idx="1415">0</cx:pt>
          <cx:pt idx="1416">0</cx:pt>
          <cx:pt idx="1417">0</cx:pt>
          <cx:pt idx="1418">1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8">
      <cx:numDim type="val">
        <cx:f>Moustache!$I$2:$I$1429</cx:f>
        <cx:lvl ptCount="1428" formatCode="Standard">
          <cx:pt idx="0">0.5</cx:pt>
          <cx:pt idx="1">0.5</cx:pt>
          <cx:pt idx="2">4</cx:pt>
          <cx:pt idx="3">1.5</cx:pt>
          <cx:pt idx="4">1</cx:pt>
          <cx:pt idx="5">1</cx:pt>
          <cx:pt idx="6">2</cx:pt>
          <cx:pt idx="7">0</cx:pt>
          <cx:pt idx="8">0</cx:pt>
          <cx:pt idx="9">0</cx:pt>
          <cx:pt idx="10">0.5</cx:pt>
          <cx:pt idx="11">1.5</cx:pt>
          <cx:pt idx="12">1</cx:pt>
          <cx:pt idx="13">0.5</cx:pt>
          <cx:pt idx="14">0</cx:pt>
          <cx:pt idx="15">0</cx:pt>
          <cx:pt idx="16">0.5</cx:pt>
          <cx:pt idx="17">0.5</cx:pt>
          <cx:pt idx="18">0.5</cx:pt>
          <cx:pt idx="19">0.5</cx:pt>
          <cx:pt idx="20">0</cx:pt>
          <cx:pt idx="21">1</cx:pt>
          <cx:pt idx="22">0</cx:pt>
          <cx:pt idx="23">1</cx:pt>
          <cx:pt idx="24">2.5</cx:pt>
          <cx:pt idx="25">0</cx:pt>
          <cx:pt idx="26">3.5</cx:pt>
          <cx:pt idx="27">0</cx:pt>
          <cx:pt idx="28">2</cx:pt>
          <cx:pt idx="29">1</cx:pt>
          <cx:pt idx="30">1.5</cx:pt>
          <cx:pt idx="31">0.5</cx:pt>
          <cx:pt idx="32">0.5</cx:pt>
          <cx:pt idx="33">3.5</cx:pt>
          <cx:pt idx="34">0</cx:pt>
          <cx:pt idx="35">2</cx:pt>
          <cx:pt idx="36">3</cx:pt>
          <cx:pt idx="37">2</cx:pt>
          <cx:pt idx="38">0</cx:pt>
          <cx:pt idx="39">0</cx:pt>
          <cx:pt idx="40">1</cx:pt>
          <cx:pt idx="41">0</cx:pt>
          <cx:pt idx="42">0.5</cx:pt>
          <cx:pt idx="43">2.5</cx:pt>
          <cx:pt idx="44">0.5</cx:pt>
          <cx:pt idx="45">0</cx:pt>
          <cx:pt idx="46">0.5</cx:pt>
          <cx:pt idx="47">0.5</cx:pt>
          <cx:pt idx="48">1</cx:pt>
          <cx:pt idx="49">2.5</cx:pt>
          <cx:pt idx="50">1</cx:pt>
          <cx:pt idx="51">0.5</cx:pt>
          <cx:pt idx="52">3</cx:pt>
          <cx:pt idx="53">3.5</cx:pt>
          <cx:pt idx="54">6.5</cx:pt>
          <cx:pt idx="55">1</cx:pt>
          <cx:pt idx="56">2</cx:pt>
          <cx:pt idx="57">0</cx:pt>
          <cx:pt idx="58">0</cx:pt>
          <cx:pt idx="59">0.5</cx:pt>
          <cx:pt idx="60">3.5</cx:pt>
          <cx:pt idx="61">1</cx:pt>
          <cx:pt idx="62">1</cx:pt>
          <cx:pt idx="63">0</cx:pt>
          <cx:pt idx="64">1</cx:pt>
          <cx:pt idx="65">0.5</cx:pt>
          <cx:pt idx="66">0</cx:pt>
          <cx:pt idx="67">1</cx:pt>
          <cx:pt idx="68">0</cx:pt>
          <cx:pt idx="69">0.5</cx:pt>
          <cx:pt idx="70">0</cx:pt>
          <cx:pt idx="71">1</cx:pt>
          <cx:pt idx="72">0</cx:pt>
          <cx:pt idx="73">3</cx:pt>
          <cx:pt idx="74">0</cx:pt>
          <cx:pt idx="75">3.5</cx:pt>
          <cx:pt idx="76">0.5</cx:pt>
          <cx:pt idx="77">3</cx:pt>
          <cx:pt idx="78">2.5</cx:pt>
          <cx:pt idx="79">2</cx:pt>
          <cx:pt idx="80">0</cx:pt>
          <cx:pt idx="81">1</cx:pt>
          <cx:pt idx="82">2</cx:pt>
          <cx:pt idx="83">1.5</cx:pt>
          <cx:pt idx="84">1</cx:pt>
          <cx:pt idx="85">1</cx:pt>
          <cx:pt idx="86">1.5</cx:pt>
          <cx:pt idx="87">1.5</cx:pt>
          <cx:pt idx="88">1.5</cx:pt>
          <cx:pt idx="89">1.5</cx:pt>
          <cx:pt idx="90">0.5</cx:pt>
          <cx:pt idx="91">0.5</cx:pt>
          <cx:pt idx="92">2.5</cx:pt>
          <cx:pt idx="93">2</cx:pt>
          <cx:pt idx="94">1</cx:pt>
          <cx:pt idx="95">5.5</cx:pt>
          <cx:pt idx="96">0</cx:pt>
          <cx:pt idx="97">1</cx:pt>
          <cx:pt idx="98">2.5</cx:pt>
          <cx:pt idx="99">1</cx:pt>
          <cx:pt idx="100">1.5</cx:pt>
          <cx:pt idx="101">2.5</cx:pt>
          <cx:pt idx="102">4.5</cx:pt>
          <cx:pt idx="103">0.5</cx:pt>
          <cx:pt idx="104">0.5</cx:pt>
          <cx:pt idx="105">0.5</cx:pt>
          <cx:pt idx="106">2.5</cx:pt>
          <cx:pt idx="107">1</cx:pt>
          <cx:pt idx="108">0</cx:pt>
          <cx:pt idx="109">0.5</cx:pt>
          <cx:pt idx="110">1.5</cx:pt>
          <cx:pt idx="111">0.5</cx:pt>
          <cx:pt idx="112">1.5</cx:pt>
          <cx:pt idx="113">0</cx:pt>
          <cx:pt idx="114">2.5</cx:pt>
          <cx:pt idx="115">2</cx:pt>
          <cx:pt idx="116">2</cx:pt>
          <cx:pt idx="117">0</cx:pt>
          <cx:pt idx="118">1.5</cx:pt>
          <cx:pt idx="119">0.5</cx:pt>
          <cx:pt idx="120">0.5</cx:pt>
          <cx:pt idx="121">1</cx:pt>
          <cx:pt idx="122">0</cx:pt>
          <cx:pt idx="123">0</cx:pt>
          <cx:pt idx="124">2.5</cx:pt>
          <cx:pt idx="125">0.5</cx:pt>
          <cx:pt idx="126">1</cx:pt>
          <cx:pt idx="127">0</cx:pt>
          <cx:pt idx="128">0.5</cx:pt>
          <cx:pt idx="129">0.5</cx:pt>
          <cx:pt idx="130">1.5</cx:pt>
          <cx:pt idx="131">0</cx:pt>
          <cx:pt idx="132">0.5</cx:pt>
          <cx:pt idx="133">1</cx:pt>
          <cx:pt idx="134">0</cx:pt>
          <cx:pt idx="135">0</cx:pt>
          <cx:pt idx="136">1</cx:pt>
          <cx:pt idx="137">4</cx:pt>
          <cx:pt idx="138">2.5</cx:pt>
          <cx:pt idx="139">3.5</cx:pt>
          <cx:pt idx="140">4</cx:pt>
          <cx:pt idx="141">0.5</cx:pt>
          <cx:pt idx="142">0</cx:pt>
          <cx:pt idx="143">2</cx:pt>
          <cx:pt idx="144">0.5</cx:pt>
          <cx:pt idx="145">3.5</cx:pt>
          <cx:pt idx="146">1</cx:pt>
          <cx:pt idx="147">0.5</cx:pt>
          <cx:pt idx="148">2.5</cx:pt>
          <cx:pt idx="149">2.5</cx:pt>
          <cx:pt idx="150">1</cx:pt>
          <cx:pt idx="151">0</cx:pt>
          <cx:pt idx="152">1.5</cx:pt>
          <cx:pt idx="153">1</cx:pt>
          <cx:pt idx="154">2.5</cx:pt>
          <cx:pt idx="155">2</cx:pt>
          <cx:pt idx="156">0</cx:pt>
          <cx:pt idx="157">0</cx:pt>
          <cx:pt idx="158">2.5</cx:pt>
          <cx:pt idx="159">1</cx:pt>
          <cx:pt idx="160">2.5</cx:pt>
          <cx:pt idx="161">2</cx:pt>
          <cx:pt idx="162">2</cx:pt>
          <cx:pt idx="163">0</cx:pt>
          <cx:pt idx="164">0.5</cx:pt>
          <cx:pt idx="165">2</cx:pt>
          <cx:pt idx="166">0</cx:pt>
          <cx:pt idx="167">3.5</cx:pt>
          <cx:pt idx="168">0.5</cx:pt>
          <cx:pt idx="169">0.5</cx:pt>
          <cx:pt idx="170">0.5</cx:pt>
          <cx:pt idx="171">0.5</cx:pt>
          <cx:pt idx="172">2.5</cx:pt>
          <cx:pt idx="173">1</cx:pt>
          <cx:pt idx="174">3</cx:pt>
          <cx:pt idx="175">1</cx:pt>
          <cx:pt idx="176">0.5</cx:pt>
          <cx:pt idx="177">0.5</cx:pt>
          <cx:pt idx="178">1</cx:pt>
          <cx:pt idx="179">0.5</cx:pt>
          <cx:pt idx="180">0</cx:pt>
          <cx:pt idx="181">1.5</cx:pt>
          <cx:pt idx="182">0</cx:pt>
          <cx:pt idx="183">1</cx:pt>
          <cx:pt idx="184">0</cx:pt>
          <cx:pt idx="185">1</cx:pt>
          <cx:pt idx="186">1.5</cx:pt>
          <cx:pt idx="187">1</cx:pt>
          <cx:pt idx="188">0.5</cx:pt>
          <cx:pt idx="189">0</cx:pt>
          <cx:pt idx="190">0</cx:pt>
          <cx:pt idx="191">0.5</cx:pt>
          <cx:pt idx="192">0</cx:pt>
          <cx:pt idx="193">0</cx:pt>
          <cx:pt idx="194">3</cx:pt>
          <cx:pt idx="195">1</cx:pt>
          <cx:pt idx="196">1</cx:pt>
          <cx:pt idx="197">0</cx:pt>
          <cx:pt idx="198">1</cx:pt>
          <cx:pt idx="199">1.5</cx:pt>
          <cx:pt idx="200">1</cx:pt>
          <cx:pt idx="201">0</cx:pt>
          <cx:pt idx="202">0</cx:pt>
          <cx:pt idx="203">0</cx:pt>
          <cx:pt idx="204">1</cx:pt>
          <cx:pt idx="205">1</cx:pt>
          <cx:pt idx="206">0.5</cx:pt>
          <cx:pt idx="207">1</cx:pt>
          <cx:pt idx="208">0</cx:pt>
          <cx:pt idx="209">1.5</cx:pt>
          <cx:pt idx="210">1</cx:pt>
          <cx:pt idx="211">0</cx:pt>
          <cx:pt idx="212">3.5</cx:pt>
          <cx:pt idx="213">0</cx:pt>
          <cx:pt idx="214">2.5</cx:pt>
          <cx:pt idx="215">0</cx:pt>
          <cx:pt idx="216">2</cx:pt>
          <cx:pt idx="217">0.5</cx:pt>
          <cx:pt idx="218">3</cx:pt>
          <cx:pt idx="219">2.5</cx:pt>
          <cx:pt idx="220">1</cx:pt>
          <cx:pt idx="221">0</cx:pt>
          <cx:pt idx="222">1.5</cx:pt>
          <cx:pt idx="223">0</cx:pt>
          <cx:pt idx="224">1</cx:pt>
          <cx:pt idx="225">0</cx:pt>
          <cx:pt idx="226">1.5</cx:pt>
          <cx:pt idx="227">2</cx:pt>
          <cx:pt idx="228">0</cx:pt>
          <cx:pt idx="229">0</cx:pt>
          <cx:pt idx="230">1</cx:pt>
          <cx:pt idx="231">0.5</cx:pt>
          <cx:pt idx="232">0</cx:pt>
          <cx:pt idx="233">0.5</cx:pt>
          <cx:pt idx="234">1.5</cx:pt>
          <cx:pt idx="235">0.5</cx:pt>
          <cx:pt idx="236">0.5</cx:pt>
          <cx:pt idx="237">2.5</cx:pt>
          <cx:pt idx="238">1.5</cx:pt>
          <cx:pt idx="239">1</cx:pt>
          <cx:pt idx="240">1</cx:pt>
          <cx:pt idx="241">0.5</cx:pt>
          <cx:pt idx="242">1</cx:pt>
          <cx:pt idx="243">0.5</cx:pt>
          <cx:pt idx="244">0</cx:pt>
          <cx:pt idx="245">0</cx:pt>
          <cx:pt idx="246">0.5</cx:pt>
          <cx:pt idx="247">0</cx:pt>
          <cx:pt idx="248">0.5</cx:pt>
          <cx:pt idx="249">0.5</cx:pt>
          <cx:pt idx="250">2</cx:pt>
          <cx:pt idx="251">1.5</cx:pt>
          <cx:pt idx="252">1</cx:pt>
          <cx:pt idx="253">1</cx:pt>
          <cx:pt idx="254">2</cx:pt>
          <cx:pt idx="255">1.5</cx:pt>
          <cx:pt idx="256">1</cx:pt>
          <cx:pt idx="257">0.5</cx:pt>
          <cx:pt idx="258">0</cx:pt>
          <cx:pt idx="259">0</cx:pt>
          <cx:pt idx="260">2.5</cx:pt>
          <cx:pt idx="261">0</cx:pt>
          <cx:pt idx="262">0.5</cx:pt>
          <cx:pt idx="263">0</cx:pt>
          <cx:pt idx="264">0</cx:pt>
          <cx:pt idx="265">0</cx:pt>
          <cx:pt idx="266">0.5</cx:pt>
          <cx:pt idx="267">0.5</cx:pt>
          <cx:pt idx="268">4.5</cx:pt>
          <cx:pt idx="269">2</cx:pt>
          <cx:pt idx="270">0</cx:pt>
          <cx:pt idx="271">1</cx:pt>
          <cx:pt idx="272">0</cx:pt>
          <cx:pt idx="273">1</cx:pt>
          <cx:pt idx="274">0.5</cx:pt>
          <cx:pt idx="275">0.5</cx:pt>
          <cx:pt idx="276">1</cx:pt>
          <cx:pt idx="277">1</cx:pt>
          <cx:pt idx="278">1.5</cx:pt>
          <cx:pt idx="279">1.5</cx:pt>
          <cx:pt idx="280">0</cx:pt>
          <cx:pt idx="281">0.5</cx:pt>
          <cx:pt idx="282">0.5</cx:pt>
          <cx:pt idx="283">1</cx:pt>
          <cx:pt idx="284">0</cx:pt>
          <cx:pt idx="285">0</cx:pt>
          <cx:pt idx="286">0.5</cx:pt>
          <cx:pt idx="287">0.5</cx:pt>
          <cx:pt idx="288">3</cx:pt>
          <cx:pt idx="289">0.5</cx:pt>
          <cx:pt idx="290">1</cx:pt>
          <cx:pt idx="291">2</cx:pt>
          <cx:pt idx="292">0.5</cx:pt>
          <cx:pt idx="293">0</cx:pt>
          <cx:pt idx="294">0.5</cx:pt>
          <cx:pt idx="295">2</cx:pt>
          <cx:pt idx="296">0.5</cx:pt>
          <cx:pt idx="297">0.5</cx:pt>
          <cx:pt idx="298">0.5</cx:pt>
          <cx:pt idx="299">2</cx:pt>
          <cx:pt idx="300">0.5</cx:pt>
          <cx:pt idx="301">0</cx:pt>
          <cx:pt idx="302">0.5</cx:pt>
          <cx:pt idx="303">0.5</cx:pt>
          <cx:pt idx="304">2</cx:pt>
          <cx:pt idx="305">1.5</cx:pt>
          <cx:pt idx="306">2.5</cx:pt>
          <cx:pt idx="307">0</cx:pt>
          <cx:pt idx="308">1</cx:pt>
          <cx:pt idx="309">0</cx:pt>
          <cx:pt idx="310">0</cx:pt>
          <cx:pt idx="311">0</cx:pt>
          <cx:pt idx="312">2</cx:pt>
          <cx:pt idx="313">1</cx:pt>
          <cx:pt idx="314">3.5</cx:pt>
          <cx:pt idx="315">0.5</cx:pt>
          <cx:pt idx="316">1</cx:pt>
          <cx:pt idx="317">0</cx:pt>
          <cx:pt idx="318">0</cx:pt>
          <cx:pt idx="319">1</cx:pt>
          <cx:pt idx="320">0</cx:pt>
          <cx:pt idx="321">0.5</cx:pt>
          <cx:pt idx="322">0</cx:pt>
          <cx:pt idx="323">0</cx:pt>
          <cx:pt idx="324">0</cx:pt>
          <cx:pt idx="325">1.5</cx:pt>
          <cx:pt idx="326">1</cx:pt>
          <cx:pt idx="327">0</cx:pt>
          <cx:pt idx="328">3.5</cx:pt>
          <cx:pt idx="329">2.5</cx:pt>
          <cx:pt idx="330">1</cx:pt>
          <cx:pt idx="331">0</cx:pt>
          <cx:pt idx="332">2.5</cx:pt>
          <cx:pt idx="333">0</cx:pt>
          <cx:pt idx="334">0</cx:pt>
          <cx:pt idx="335">2.5</cx:pt>
          <cx:pt idx="336">1</cx:pt>
          <cx:pt idx="337">0</cx:pt>
          <cx:pt idx="338">0</cx:pt>
          <cx:pt idx="339">4.5</cx:pt>
          <cx:pt idx="340">3</cx:pt>
          <cx:pt idx="341">4</cx:pt>
          <cx:pt idx="342">1</cx:pt>
          <cx:pt idx="343">1.5</cx:pt>
          <cx:pt idx="344">1.5</cx:pt>
          <cx:pt idx="345">1</cx:pt>
          <cx:pt idx="346">2</cx:pt>
          <cx:pt idx="347">0</cx:pt>
          <cx:pt idx="348">1.5</cx:pt>
          <cx:pt idx="349">0</cx:pt>
          <cx:pt idx="350">2</cx:pt>
          <cx:pt idx="351">2.5</cx:pt>
          <cx:pt idx="352">1</cx:pt>
          <cx:pt idx="353">1</cx:pt>
          <cx:pt idx="354">0</cx:pt>
          <cx:pt idx="355">0</cx:pt>
          <cx:pt idx="356">1</cx:pt>
          <cx:pt idx="357">1</cx:pt>
          <cx:pt idx="358">2</cx:pt>
          <cx:pt idx="359">0.5</cx:pt>
          <cx:pt idx="360">0.5</cx:pt>
          <cx:pt idx="361">0</cx:pt>
          <cx:pt idx="362">1.5</cx:pt>
          <cx:pt idx="363">4</cx:pt>
          <cx:pt idx="364">0</cx:pt>
          <cx:pt idx="365">1.5</cx:pt>
          <cx:pt idx="366">0.5</cx:pt>
          <cx:pt idx="367">0.5</cx:pt>
          <cx:pt idx="368">0.5</cx:pt>
          <cx:pt idx="369">1</cx:pt>
          <cx:pt idx="370">0.5</cx:pt>
          <cx:pt idx="371">1.5</cx:pt>
          <cx:pt idx="372">0.5</cx:pt>
          <cx:pt idx="373">0</cx:pt>
          <cx:pt idx="374">0</cx:pt>
          <cx:pt idx="375">1.5</cx:pt>
          <cx:pt idx="376">0</cx:pt>
          <cx:pt idx="377">0.5</cx:pt>
          <cx:pt idx="378">0.5</cx:pt>
          <cx:pt idx="379">0</cx:pt>
          <cx:pt idx="380">0</cx:pt>
          <cx:pt idx="381">1</cx:pt>
          <cx:pt idx="382">0</cx:pt>
          <cx:pt idx="383">0</cx:pt>
          <cx:pt idx="384">0</cx:pt>
          <cx:pt idx="385">1.5</cx:pt>
          <cx:pt idx="386">0.5</cx:pt>
          <cx:pt idx="387">1</cx:pt>
          <cx:pt idx="388">0.5</cx:pt>
          <cx:pt idx="389">0.5</cx:pt>
          <cx:pt idx="390">0</cx:pt>
          <cx:pt idx="391">0.5</cx:pt>
          <cx:pt idx="392">0</cx:pt>
          <cx:pt idx="393">0.5</cx:pt>
          <cx:pt idx="394">0.5</cx:pt>
          <cx:pt idx="395">0</cx:pt>
          <cx:pt idx="396">3</cx:pt>
          <cx:pt idx="397">0.5</cx:pt>
          <cx:pt idx="398">0</cx:pt>
          <cx:pt idx="399">0</cx:pt>
          <cx:pt idx="400">2</cx:pt>
          <cx:pt idx="401">0.5</cx:pt>
          <cx:pt idx="402">0</cx:pt>
          <cx:pt idx="403">1</cx:pt>
          <cx:pt idx="404">0</cx:pt>
          <cx:pt idx="405">0</cx:pt>
          <cx:pt idx="406">0.5</cx:pt>
          <cx:pt idx="407">0</cx:pt>
          <cx:pt idx="408">2</cx:pt>
          <cx:pt idx="409">1</cx:pt>
          <cx:pt idx="410">1.5</cx:pt>
          <cx:pt idx="411">1</cx:pt>
          <cx:pt idx="412">0</cx:pt>
          <cx:pt idx="413">1.5</cx:pt>
          <cx:pt idx="414">2.5</cx:pt>
          <cx:pt idx="415">0</cx:pt>
          <cx:pt idx="416">0.5</cx:pt>
          <cx:pt idx="417">0.5</cx:pt>
          <cx:pt idx="418">0.5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0.5</cx:pt>
          <cx:pt idx="428">0.5</cx:pt>
          <cx:pt idx="429">3</cx:pt>
          <cx:pt idx="430">0</cx:pt>
          <cx:pt idx="431">2</cx:pt>
          <cx:pt idx="432">0</cx:pt>
          <cx:pt idx="433">2</cx:pt>
          <cx:pt idx="434">0</cx:pt>
          <cx:pt idx="435">0</cx:pt>
          <cx:pt idx="436">0</cx:pt>
          <cx:pt idx="437">0</cx:pt>
          <cx:pt idx="438">0</cx:pt>
          <cx:pt idx="439">1.5</cx:pt>
          <cx:pt idx="440">0</cx:pt>
          <cx:pt idx="441">0</cx:pt>
          <cx:pt idx="442">0.5</cx:pt>
          <cx:pt idx="443">0.5</cx:pt>
          <cx:pt idx="444">0</cx:pt>
          <cx:pt idx="445">0</cx:pt>
          <cx:pt idx="446">0</cx:pt>
          <cx:pt idx="447">0</cx:pt>
          <cx:pt idx="448">1</cx:pt>
          <cx:pt idx="449">0</cx:pt>
          <cx:pt idx="450">1</cx:pt>
          <cx:pt idx="451">0</cx:pt>
          <cx:pt idx="452">0</cx:pt>
          <cx:pt idx="453">0.5</cx:pt>
          <cx:pt idx="454">0</cx:pt>
          <cx:pt idx="455">0</cx:pt>
          <cx:pt idx="456">2.5</cx:pt>
          <cx:pt idx="457">0.5</cx:pt>
          <cx:pt idx="458">0.5</cx:pt>
          <cx:pt idx="459">0.5</cx:pt>
          <cx:pt idx="460">0</cx:pt>
          <cx:pt idx="461">0</cx:pt>
          <cx:pt idx="462">0</cx:pt>
          <cx:pt idx="463">0</cx:pt>
          <cx:pt idx="464">0</cx:pt>
          <cx:pt idx="465">0.5</cx:pt>
          <cx:pt idx="466">0</cx:pt>
          <cx:pt idx="467">0</cx:pt>
          <cx:pt idx="468">0</cx:pt>
          <cx:pt idx="469">0</cx:pt>
          <cx:pt idx="470">0</cx:pt>
          <cx:pt idx="471">0</cx:pt>
          <cx:pt idx="472">0.5</cx:pt>
          <cx:pt idx="473">0</cx:pt>
          <cx:pt idx="474">0</cx:pt>
          <cx:pt idx="475">1</cx:pt>
          <cx:pt idx="476">0</cx:pt>
          <cx:pt idx="477">0</cx:pt>
          <cx:pt idx="478">0</cx:pt>
          <cx:pt idx="479">0</cx:pt>
          <cx:pt idx="480">0.5</cx:pt>
          <cx:pt idx="481">0</cx:pt>
          <cx:pt idx="482">0</cx:pt>
          <cx:pt idx="483">0</cx:pt>
          <cx:pt idx="484">0.5</cx:pt>
          <cx:pt idx="485">0</cx:pt>
          <cx:pt idx="486">1</cx:pt>
          <cx:pt idx="487">1</cx:pt>
          <cx:pt idx="488">0</cx:pt>
          <cx:pt idx="489">1</cx:pt>
          <cx:pt idx="490">2</cx:pt>
          <cx:pt idx="491">0</cx:pt>
          <cx:pt idx="492">0.5</cx:pt>
          <cx:pt idx="493">0.5</cx:pt>
          <cx:pt idx="494">0</cx:pt>
          <cx:pt idx="495">1</cx:pt>
          <cx:pt idx="496">0.5</cx:pt>
          <cx:pt idx="497">0.5</cx:pt>
          <cx:pt idx="498">0</cx:pt>
          <cx:pt idx="499">0</cx:pt>
          <cx:pt idx="500">0</cx:pt>
          <cx:pt idx="501">1</cx:pt>
          <cx:pt idx="502">0</cx:pt>
          <cx:pt idx="503">0.5</cx:pt>
          <cx:pt idx="504">1</cx:pt>
          <cx:pt idx="505">0.5</cx:pt>
          <cx:pt idx="506">0</cx:pt>
          <cx:pt idx="507">1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0.5</cx:pt>
          <cx:pt idx="516">0</cx:pt>
          <cx:pt idx="517">0</cx:pt>
          <cx:pt idx="518">0.5</cx:pt>
          <cx:pt idx="519">0</cx:pt>
          <cx:pt idx="520">0</cx:pt>
          <cx:pt idx="521">1</cx:pt>
          <cx:pt idx="522">0</cx:pt>
          <cx:pt idx="523">0</cx:pt>
          <cx:pt idx="524">0</cx:pt>
          <cx:pt idx="525">0.5</cx:pt>
          <cx:pt idx="526">0</cx:pt>
          <cx:pt idx="527">0</cx:pt>
          <cx:pt idx="528">0</cx:pt>
          <cx:pt idx="529">2</cx:pt>
          <cx:pt idx="530">0.5</cx:pt>
          <cx:pt idx="531">0</cx:pt>
          <cx:pt idx="532">0.5</cx:pt>
          <cx:pt idx="533">0</cx:pt>
          <cx:pt idx="534">0.5</cx:pt>
          <cx:pt idx="535">0</cx:pt>
          <cx:pt idx="536">0</cx:pt>
          <cx:pt idx="537">0</cx:pt>
          <cx:pt idx="538">1.5</cx:pt>
          <cx:pt idx="539">0.5</cx:pt>
          <cx:pt idx="540">0</cx:pt>
          <cx:pt idx="541">0.5</cx:pt>
          <cx:pt idx="542">0</cx:pt>
          <cx:pt idx="543">1.5</cx:pt>
          <cx:pt idx="544">0</cx:pt>
          <cx:pt idx="545">0</cx:pt>
          <cx:pt idx="546">0</cx:pt>
          <cx:pt idx="547">0</cx:pt>
          <cx:pt idx="548">0</cx:pt>
          <cx:pt idx="549">1</cx:pt>
          <cx:pt idx="550">0</cx:pt>
          <cx:pt idx="551">0.5</cx:pt>
          <cx:pt idx="552">1</cx:pt>
          <cx:pt idx="553">0.5</cx:pt>
          <cx:pt idx="554">0</cx:pt>
          <cx:pt idx="555">1</cx:pt>
          <cx:pt idx="556">3.5</cx:pt>
          <cx:pt idx="557">1</cx:pt>
          <cx:pt idx="558">0.5</cx:pt>
          <cx:pt idx="559">1.5</cx:pt>
          <cx:pt idx="560">1</cx:pt>
          <cx:pt idx="561">0</cx:pt>
          <cx:pt idx="562">0.5</cx:pt>
          <cx:pt idx="563">0</cx:pt>
          <cx:pt idx="564">0</cx:pt>
          <cx:pt idx="565">0</cx:pt>
          <cx:pt idx="566">1</cx:pt>
          <cx:pt idx="567">0</cx:pt>
          <cx:pt idx="568">0</cx:pt>
          <cx:pt idx="569">1.5</cx:pt>
          <cx:pt idx="570">1</cx:pt>
          <cx:pt idx="571">0.5</cx:pt>
          <cx:pt idx="572">0.5</cx:pt>
          <cx:pt idx="573">0</cx:pt>
          <cx:pt idx="574">0</cx:pt>
          <cx:pt idx="575">1.5</cx:pt>
          <cx:pt idx="576">2.5</cx:pt>
          <cx:pt idx="577">0</cx:pt>
          <cx:pt idx="578">0</cx:pt>
          <cx:pt idx="579">0</cx:pt>
          <cx:pt idx="580">2</cx:pt>
          <cx:pt idx="581">0.5</cx:pt>
          <cx:pt idx="582">0</cx:pt>
          <cx:pt idx="583">0.5</cx:pt>
          <cx:pt idx="584">0.5</cx:pt>
          <cx:pt idx="585">1</cx:pt>
          <cx:pt idx="586">0</cx:pt>
          <cx:pt idx="587">0</cx:pt>
          <cx:pt idx="588">1</cx:pt>
          <cx:pt idx="589">0</cx:pt>
          <cx:pt idx="590">1</cx:pt>
          <cx:pt idx="591">0</cx:pt>
          <cx:pt idx="592">1</cx:pt>
          <cx:pt idx="593">0.5</cx:pt>
          <cx:pt idx="594">0</cx:pt>
          <cx:pt idx="595">0</cx:pt>
          <cx:pt idx="596">0.5</cx:pt>
          <cx:pt idx="597">0</cx:pt>
          <cx:pt idx="598">0</cx:pt>
          <cx:pt idx="599">0</cx:pt>
          <cx:pt idx="600">0.5</cx:pt>
          <cx:pt idx="601">0</cx:pt>
          <cx:pt idx="602">0</cx:pt>
          <cx:pt idx="603">0.5</cx:pt>
          <cx:pt idx="604">1</cx:pt>
          <cx:pt idx="605">1.5</cx:pt>
          <cx:pt idx="606">0</cx:pt>
          <cx:pt idx="607">0</cx:pt>
          <cx:pt idx="608">1</cx:pt>
          <cx:pt idx="609">0</cx:pt>
          <cx:pt idx="610">1</cx:pt>
          <cx:pt idx="611">0</cx:pt>
          <cx:pt idx="612">1.5</cx:pt>
          <cx:pt idx="613">3</cx:pt>
          <cx:pt idx="614">3.5</cx:pt>
          <cx:pt idx="615">0.5</cx:pt>
          <cx:pt idx="616">1</cx:pt>
          <cx:pt idx="617">1.5</cx:pt>
          <cx:pt idx="618">0</cx:pt>
          <cx:pt idx="619">0</cx:pt>
          <cx:pt idx="620">1</cx:pt>
          <cx:pt idx="621">0.5</cx:pt>
          <cx:pt idx="622">0.5</cx:pt>
          <cx:pt idx="623">0.5</cx:pt>
          <cx:pt idx="624">0</cx:pt>
          <cx:pt idx="625">0</cx:pt>
          <cx:pt idx="626">0</cx:pt>
          <cx:pt idx="627">3.5</cx:pt>
          <cx:pt idx="628">0</cx:pt>
          <cx:pt idx="629">0.5</cx:pt>
          <cx:pt idx="630">0</cx:pt>
          <cx:pt idx="631">0</cx:pt>
          <cx:pt idx="632">0.5</cx:pt>
          <cx:pt idx="633">0</cx:pt>
          <cx:pt idx="634">3</cx:pt>
          <cx:pt idx="635">0.5</cx:pt>
          <cx:pt idx="636">1.5</cx:pt>
          <cx:pt idx="637">0</cx:pt>
          <cx:pt idx="638">0</cx:pt>
          <cx:pt idx="639">0.5</cx:pt>
          <cx:pt idx="640">0</cx:pt>
          <cx:pt idx="641">0</cx:pt>
          <cx:pt idx="642">0.5</cx:pt>
          <cx:pt idx="643">0.5</cx:pt>
          <cx:pt idx="644">2.5</cx:pt>
          <cx:pt idx="645">1</cx:pt>
          <cx:pt idx="646">0</cx:pt>
          <cx:pt idx="647">0</cx:pt>
          <cx:pt idx="648">1</cx:pt>
          <cx:pt idx="649">1</cx:pt>
          <cx:pt idx="650">0</cx:pt>
          <cx:pt idx="651">0</cx:pt>
          <cx:pt idx="652">0.5</cx:pt>
          <cx:pt idx="653">3</cx:pt>
          <cx:pt idx="654">1</cx:pt>
          <cx:pt idx="655">3</cx:pt>
          <cx:pt idx="656">0</cx:pt>
          <cx:pt idx="657">0</cx:pt>
          <cx:pt idx="658">1.5</cx:pt>
          <cx:pt idx="659">0</cx:pt>
          <cx:pt idx="660">0.5</cx:pt>
          <cx:pt idx="661">0</cx:pt>
          <cx:pt idx="662">0.5</cx:pt>
          <cx:pt idx="663">0</cx:pt>
          <cx:pt idx="664">0</cx:pt>
          <cx:pt idx="665">0</cx:pt>
          <cx:pt idx="666">0.5</cx:pt>
          <cx:pt idx="667">0.5</cx:pt>
          <cx:pt idx="668">0</cx:pt>
          <cx:pt idx="669">0</cx:pt>
          <cx:pt idx="670">0</cx:pt>
          <cx:pt idx="671">0</cx:pt>
          <cx:pt idx="672">0.5</cx:pt>
          <cx:pt idx="673">0</cx:pt>
          <cx:pt idx="674">0</cx:pt>
          <cx:pt idx="675">2</cx:pt>
          <cx:pt idx="676">0.5</cx:pt>
          <cx:pt idx="677">0.5</cx:pt>
          <cx:pt idx="678">1</cx:pt>
          <cx:pt idx="679">3</cx:pt>
          <cx:pt idx="680">1.5</cx:pt>
          <cx:pt idx="681">1</cx:pt>
          <cx:pt idx="682">0</cx:pt>
          <cx:pt idx="683">0</cx:pt>
          <cx:pt idx="684">0</cx:pt>
          <cx:pt idx="685">0</cx:pt>
          <cx:pt idx="686">0</cx:pt>
          <cx:pt idx="687">0.5</cx:pt>
          <cx:pt idx="688">1.5</cx:pt>
          <cx:pt idx="689">1</cx:pt>
          <cx:pt idx="690">1.5</cx:pt>
          <cx:pt idx="691">0.5</cx:pt>
          <cx:pt idx="692">1.5</cx:pt>
          <cx:pt idx="693">0.5</cx:pt>
          <cx:pt idx="694">0.5</cx:pt>
          <cx:pt idx="695">0</cx:pt>
          <cx:pt idx="696">0.5</cx:pt>
          <cx:pt idx="697">1.5</cx:pt>
          <cx:pt idx="698">2.5</cx:pt>
          <cx:pt idx="699">0</cx:pt>
          <cx:pt idx="700">0</cx:pt>
          <cx:pt idx="701">1.5</cx:pt>
          <cx:pt idx="702">1.5</cx:pt>
          <cx:pt idx="703">0.5</cx:pt>
          <cx:pt idx="704">2.5</cx:pt>
          <cx:pt idx="705">1</cx:pt>
          <cx:pt idx="706">0.5</cx:pt>
          <cx:pt idx="707">0</cx:pt>
          <cx:pt idx="708">1</cx:pt>
          <cx:pt idx="709">0.5</cx:pt>
          <cx:pt idx="710">0</cx:pt>
          <cx:pt idx="711">0</cx:pt>
          <cx:pt idx="712">0</cx:pt>
          <cx:pt idx="713">0.5</cx:pt>
          <cx:pt idx="714">1</cx:pt>
          <cx:pt idx="715">0</cx:pt>
          <cx:pt idx="716">1.5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0.5</cx:pt>
          <cx:pt idx="726">0.5</cx:pt>
          <cx:pt idx="727">0</cx:pt>
          <cx:pt idx="728">0</cx:pt>
          <cx:pt idx="729">0</cx:pt>
          <cx:pt idx="730">0.5</cx:pt>
          <cx:pt idx="731">0.5</cx:pt>
          <cx:pt idx="732">0.5</cx:pt>
          <cx:pt idx="733">0.5</cx:pt>
          <cx:pt idx="734">0</cx:pt>
          <cx:pt idx="735">0</cx:pt>
          <cx:pt idx="736">2</cx:pt>
          <cx:pt idx="737">0</cx:pt>
          <cx:pt idx="738">0</cx:pt>
          <cx:pt idx="739">0.5</cx:pt>
          <cx:pt idx="740">0</cx:pt>
          <cx:pt idx="741">0</cx:pt>
          <cx:pt idx="742">1</cx:pt>
          <cx:pt idx="743">0</cx:pt>
          <cx:pt idx="744">1</cx:pt>
          <cx:pt idx="745">0</cx:pt>
          <cx:pt idx="746">0</cx:pt>
          <cx:pt idx="747">0</cx:pt>
          <cx:pt idx="748">0</cx:pt>
          <cx:pt idx="749">0.5</cx:pt>
          <cx:pt idx="750">0</cx:pt>
          <cx:pt idx="751">5.5</cx:pt>
          <cx:pt idx="752">0</cx:pt>
          <cx:pt idx="753">0</cx:pt>
          <cx:pt idx="754">0.5</cx:pt>
          <cx:pt idx="755">0</cx:pt>
          <cx:pt idx="756">0.5</cx:pt>
          <cx:pt idx="757">0</cx:pt>
          <cx:pt idx="758">0.5</cx:pt>
          <cx:pt idx="759">0</cx:pt>
          <cx:pt idx="760">0</cx:pt>
          <cx:pt idx="761">0</cx:pt>
          <cx:pt idx="762">0</cx:pt>
          <cx:pt idx="763">0.5</cx:pt>
          <cx:pt idx="764">0</cx:pt>
          <cx:pt idx="765">0.5</cx:pt>
          <cx:pt idx="766">0.5</cx:pt>
          <cx:pt idx="767">0</cx:pt>
          <cx:pt idx="768">0</cx:pt>
          <cx:pt idx="769">0</cx:pt>
          <cx:pt idx="770">0</cx:pt>
          <cx:pt idx="771">0</cx:pt>
          <cx:pt idx="772">0</cx:pt>
          <cx:pt idx="773">0.5</cx:pt>
          <cx:pt idx="774">1</cx:pt>
          <cx:pt idx="775">0.5</cx:pt>
          <cx:pt idx="776">0</cx:pt>
          <cx:pt idx="777">0.5</cx:pt>
          <cx:pt idx="778">1.5</cx:pt>
          <cx:pt idx="779">0</cx:pt>
          <cx:pt idx="780">0.5</cx:pt>
          <cx:pt idx="781">0</cx:pt>
          <cx:pt idx="782">0.5</cx:pt>
          <cx:pt idx="783">0</cx:pt>
          <cx:pt idx="784">0</cx:pt>
          <cx:pt idx="785">0.5</cx:pt>
          <cx:pt idx="786">0.5</cx:pt>
          <cx:pt idx="787">1</cx:pt>
          <cx:pt idx="788">0</cx:pt>
          <cx:pt idx="789">0</cx:pt>
          <cx:pt idx="790">0</cx:pt>
          <cx:pt idx="791">0.5</cx:pt>
          <cx:pt idx="792">1</cx:pt>
          <cx:pt idx="793">1.5</cx:pt>
          <cx:pt idx="794">1.5</cx:pt>
          <cx:pt idx="795">1.5</cx:pt>
          <cx:pt idx="796">2.5</cx:pt>
          <cx:pt idx="797">0.5</cx:pt>
          <cx:pt idx="798">0</cx:pt>
          <cx:pt idx="799">0.5</cx:pt>
          <cx:pt idx="800">1</cx:pt>
          <cx:pt idx="801">0</cx:pt>
          <cx:pt idx="802">0</cx:pt>
          <cx:pt idx="803">0.5</cx:pt>
          <cx:pt idx="804">0</cx:pt>
          <cx:pt idx="805">0</cx:pt>
          <cx:pt idx="806">0</cx:pt>
          <cx:pt idx="807">0</cx:pt>
          <cx:pt idx="808">2</cx:pt>
          <cx:pt idx="809">0.5</cx:pt>
          <cx:pt idx="810">0</cx:pt>
          <cx:pt idx="811">0</cx:pt>
          <cx:pt idx="812">1</cx:pt>
          <cx:pt idx="813">0.5</cx:pt>
          <cx:pt idx="814">0</cx:pt>
          <cx:pt idx="815">0.5</cx:pt>
          <cx:pt idx="816">0</cx:pt>
          <cx:pt idx="817">1.5</cx:pt>
          <cx:pt idx="818">0</cx:pt>
          <cx:pt idx="819">0</cx:pt>
          <cx:pt idx="820">0</cx:pt>
          <cx:pt idx="821">1</cx:pt>
          <cx:pt idx="822">1</cx:pt>
          <cx:pt idx="823">1</cx:pt>
          <cx:pt idx="824">0.5</cx:pt>
          <cx:pt idx="825">0</cx:pt>
          <cx:pt idx="826">1</cx:pt>
          <cx:pt idx="827">0</cx:pt>
          <cx:pt idx="828">0.5</cx:pt>
          <cx:pt idx="829">0</cx:pt>
          <cx:pt idx="830">0.5</cx:pt>
          <cx:pt idx="831">0</cx:pt>
          <cx:pt idx="832">0</cx:pt>
          <cx:pt idx="833">0.5</cx:pt>
          <cx:pt idx="834">0</cx:pt>
          <cx:pt idx="835">0.5</cx:pt>
          <cx:pt idx="836">0</cx:pt>
          <cx:pt idx="837">0</cx:pt>
          <cx:pt idx="838">0</cx:pt>
          <cx:pt idx="839">0.5</cx:pt>
          <cx:pt idx="840">0</cx:pt>
          <cx:pt idx="841">0</cx:pt>
          <cx:pt idx="842">0</cx:pt>
          <cx:pt idx="843">0</cx:pt>
          <cx:pt idx="844">0</cx:pt>
          <cx:pt idx="845">1</cx:pt>
          <cx:pt idx="846">0.5</cx:pt>
          <cx:pt idx="847">0.5</cx:pt>
          <cx:pt idx="848">0.5</cx:pt>
          <cx:pt idx="849">0</cx:pt>
          <cx:pt idx="850">1</cx:pt>
          <cx:pt idx="851">0</cx:pt>
          <cx:pt idx="852">0</cx:pt>
          <cx:pt idx="853">0</cx:pt>
          <cx:pt idx="854">0</cx:pt>
          <cx:pt idx="855">0</cx:pt>
          <cx:pt idx="856">1</cx:pt>
          <cx:pt idx="857">0</cx:pt>
          <cx:pt idx="858">0.5</cx:pt>
          <cx:pt idx="859">0.5</cx:pt>
          <cx:pt idx="860">0</cx:pt>
          <cx:pt idx="861">0</cx:pt>
          <cx:pt idx="862">0</cx:pt>
          <cx:pt idx="863">0</cx:pt>
          <cx:pt idx="864">0</cx:pt>
          <cx:pt idx="865">0.5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0.5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1</cx:pt>
          <cx:pt idx="899">0.5</cx:pt>
          <cx:pt idx="900">1</cx:pt>
          <cx:pt idx="901">0.5</cx:pt>
          <cx:pt idx="902">0</cx:pt>
          <cx:pt idx="903">0.5</cx:pt>
          <cx:pt idx="904">0</cx:pt>
          <cx:pt idx="905">1</cx:pt>
          <cx:pt idx="906">0.5</cx:pt>
          <cx:pt idx="907">0.5</cx:pt>
          <cx:pt idx="908">1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0.5</cx:pt>
          <cx:pt idx="945">0</cx:pt>
          <cx:pt idx="946">0</cx:pt>
          <cx:pt idx="947">0</cx:pt>
          <cx:pt idx="948">0.5</cx:pt>
          <cx:pt idx="949">0.5</cx:pt>
          <cx:pt idx="950">0</cx:pt>
          <cx:pt idx="951">0</cx:pt>
          <cx:pt idx="952">0</cx:pt>
          <cx:pt idx="953">1.5</cx:pt>
          <cx:pt idx="954">0</cx:pt>
          <cx:pt idx="955">0</cx:pt>
          <cx:pt idx="956">0.5</cx:pt>
          <cx:pt idx="957">0.5</cx:pt>
          <cx:pt idx="958">1</cx:pt>
          <cx:pt idx="959">2</cx:pt>
          <cx:pt idx="960">0.5</cx:pt>
          <cx:pt idx="961">0</cx:pt>
          <cx:pt idx="962">1</cx:pt>
          <cx:pt idx="963">0</cx:pt>
          <cx:pt idx="964">0</cx:pt>
          <cx:pt idx="965">1</cx:pt>
          <cx:pt idx="966">0.5</cx:pt>
          <cx:pt idx="967">0</cx:pt>
          <cx:pt idx="968">2</cx:pt>
          <cx:pt idx="969">0</cx:pt>
          <cx:pt idx="970">1.5</cx:pt>
          <cx:pt idx="971">1</cx:pt>
          <cx:pt idx="972">0.5</cx:pt>
          <cx:pt idx="973">0</cx:pt>
          <cx:pt idx="974">0.5</cx:pt>
          <cx:pt idx="975">0.5</cx:pt>
          <cx:pt idx="976">0</cx:pt>
          <cx:pt idx="977">1</cx:pt>
          <cx:pt idx="978">0</cx:pt>
          <cx:pt idx="979">1.5</cx:pt>
          <cx:pt idx="980">0</cx:pt>
          <cx:pt idx="981">1.5</cx:pt>
          <cx:pt idx="982">0</cx:pt>
          <cx:pt idx="983">0</cx:pt>
          <cx:pt idx="984">1</cx:pt>
          <cx:pt idx="985">0</cx:pt>
          <cx:pt idx="986">0</cx:pt>
          <cx:pt idx="987">0.5</cx:pt>
          <cx:pt idx="988">0</cx:pt>
          <cx:pt idx="989">0.5</cx:pt>
          <cx:pt idx="990">0</cx:pt>
          <cx:pt idx="991">0</cx:pt>
          <cx:pt idx="992">0</cx:pt>
          <cx:pt idx="993">0</cx:pt>
          <cx:pt idx="994">0</cx:pt>
          <cx:pt idx="995">1.5</cx:pt>
          <cx:pt idx="996">0.5</cx:pt>
          <cx:pt idx="997">0</cx:pt>
          <cx:pt idx="998">0</cx:pt>
          <cx:pt idx="999">1</cx:pt>
          <cx:pt idx="1000">0</cx:pt>
          <cx:pt idx="1001">0</cx:pt>
          <cx:pt idx="1002">0.5</cx:pt>
          <cx:pt idx="1003">0.5</cx:pt>
          <cx:pt idx="1004">0.5</cx:pt>
          <cx:pt idx="1005">0</cx:pt>
          <cx:pt idx="1006">0.5</cx:pt>
          <cx:pt idx="1007">0</cx:pt>
          <cx:pt idx="1008">1.5</cx:pt>
          <cx:pt idx="1009">1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1</cx:pt>
          <cx:pt idx="1019">0.5</cx:pt>
          <cx:pt idx="1020">1</cx:pt>
          <cx:pt idx="1021">0</cx:pt>
          <cx:pt idx="1022">0</cx:pt>
          <cx:pt idx="1023">0.5</cx:pt>
          <cx:pt idx="1024">0</cx:pt>
          <cx:pt idx="1025">0.5</cx:pt>
          <cx:pt idx="1026">0</cx:pt>
          <cx:pt idx="1027">0</cx:pt>
          <cx:pt idx="1028">1</cx:pt>
          <cx:pt idx="1029">0.5</cx:pt>
          <cx:pt idx="1030">2</cx:pt>
          <cx:pt idx="1031">0</cx:pt>
          <cx:pt idx="1032">0.5</cx:pt>
          <cx:pt idx="1033">0</cx:pt>
          <cx:pt idx="1034">1</cx:pt>
          <cx:pt idx="1035">1</cx:pt>
          <cx:pt idx="1036">2</cx:pt>
          <cx:pt idx="1037">0.5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1.5</cx:pt>
          <cx:pt idx="1053">0.5</cx:pt>
          <cx:pt idx="1054">0</cx:pt>
          <cx:pt idx="1055">0</cx:pt>
          <cx:pt idx="1056">0</cx:pt>
          <cx:pt idx="1057">0</cx:pt>
          <cx:pt idx="1058">0.5</cx:pt>
          <cx:pt idx="1059">2.5</cx:pt>
          <cx:pt idx="1060">0.5</cx:pt>
          <cx:pt idx="1061">0.5</cx:pt>
          <cx:pt idx="1062">0</cx:pt>
          <cx:pt idx="1063">0.5</cx:pt>
          <cx:pt idx="1064">0</cx:pt>
          <cx:pt idx="1065">0</cx:pt>
          <cx:pt idx="1066">0</cx:pt>
          <cx:pt idx="1067">1</cx:pt>
          <cx:pt idx="1068">0</cx:pt>
          <cx:pt idx="1069">1</cx:pt>
          <cx:pt idx="1070">0</cx:pt>
          <cx:pt idx="1071">1.5</cx:pt>
          <cx:pt idx="1072">1</cx:pt>
          <cx:pt idx="1073">2</cx:pt>
          <cx:pt idx="1074">0</cx:pt>
          <cx:pt idx="1075">0</cx:pt>
          <cx:pt idx="1076">0</cx:pt>
          <cx:pt idx="1077">5</cx:pt>
          <cx:pt idx="1078">0</cx:pt>
          <cx:pt idx="1079">0</cx:pt>
          <cx:pt idx="1080">1</cx:pt>
          <cx:pt idx="1081">2.5</cx:pt>
          <cx:pt idx="1082">0.5</cx:pt>
          <cx:pt idx="1083">0</cx:pt>
          <cx:pt idx="1084">2</cx:pt>
          <cx:pt idx="1085">0</cx:pt>
          <cx:pt idx="1086">0.5</cx:pt>
          <cx:pt idx="1087">0</cx:pt>
          <cx:pt idx="1088">0</cx:pt>
          <cx:pt idx="1089">0.5</cx:pt>
          <cx:pt idx="1090">0.5</cx:pt>
          <cx:pt idx="1091">1</cx:pt>
          <cx:pt idx="1092">1</cx:pt>
          <cx:pt idx="1093">0</cx:pt>
          <cx:pt idx="1094">0.5</cx:pt>
          <cx:pt idx="1095">0</cx:pt>
          <cx:pt idx="1096">0</cx:pt>
          <cx:pt idx="1097">0</cx:pt>
          <cx:pt idx="1098">1.5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1</cx:pt>
          <cx:pt idx="1112">0.5</cx:pt>
          <cx:pt idx="1113">0</cx:pt>
          <cx:pt idx="1114">0</cx:pt>
          <cx:pt idx="1115">1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0.5</cx:pt>
          <cx:pt idx="1125">0</cx:pt>
          <cx:pt idx="1126">0</cx:pt>
          <cx:pt idx="1127">1</cx:pt>
          <cx:pt idx="1128">0</cx:pt>
          <cx:pt idx="1129">0.5</cx:pt>
          <cx:pt idx="1130">0</cx:pt>
          <cx:pt idx="1131">0.5</cx:pt>
          <cx:pt idx="1132">0.5</cx:pt>
          <cx:pt idx="1133">0.5</cx:pt>
          <cx:pt idx="1134">2.5</cx:pt>
          <cx:pt idx="1135">0</cx:pt>
          <cx:pt idx="1136">0.5</cx:pt>
          <cx:pt idx="1137">0.5</cx:pt>
          <cx:pt idx="1138">0</cx:pt>
          <cx:pt idx="1139">1.5</cx:pt>
          <cx:pt idx="1140">0</cx:pt>
          <cx:pt idx="1141">0</cx:pt>
          <cx:pt idx="1142">0.5</cx:pt>
          <cx:pt idx="1143">0</cx:pt>
          <cx:pt idx="1144">0.5</cx:pt>
          <cx:pt idx="1145">0</cx:pt>
          <cx:pt idx="1146">0.5</cx:pt>
          <cx:pt idx="1147">0</cx:pt>
          <cx:pt idx="1148">0</cx:pt>
          <cx:pt idx="1149">0</cx:pt>
          <cx:pt idx="1150">0</cx:pt>
          <cx:pt idx="1151">0</cx:pt>
          <cx:pt idx="1152">1</cx:pt>
          <cx:pt idx="1153">0.5</cx:pt>
          <cx:pt idx="1154">0</cx:pt>
          <cx:pt idx="1155">0</cx:pt>
          <cx:pt idx="1156">1.5</cx:pt>
          <cx:pt idx="1157">1.5</cx:pt>
          <cx:pt idx="1158">0.5</cx:pt>
          <cx:pt idx="1159">1.5</cx:pt>
          <cx:pt idx="1160">0</cx:pt>
          <cx:pt idx="1161">0.5</cx:pt>
          <cx:pt idx="1162">0.5</cx:pt>
          <cx:pt idx="1163">1</cx:pt>
          <cx:pt idx="1164">5.5</cx:pt>
          <cx:pt idx="1165">0</cx:pt>
          <cx:pt idx="1166">0</cx:pt>
          <cx:pt idx="1167">0</cx:pt>
          <cx:pt idx="1168">2</cx:pt>
          <cx:pt idx="1169">0</cx:pt>
          <cx:pt idx="1170">0</cx:pt>
          <cx:pt idx="1171">0</cx:pt>
          <cx:pt idx="1172">0</cx:pt>
          <cx:pt idx="1173">0.5</cx:pt>
          <cx:pt idx="1174">0</cx:pt>
          <cx:pt idx="1175">0.5</cx:pt>
          <cx:pt idx="1176">0</cx:pt>
          <cx:pt idx="1177">2.5</cx:pt>
          <cx:pt idx="1178">1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0.5</cx:pt>
          <cx:pt idx="1193">0</cx:pt>
          <cx:pt idx="1194">0</cx:pt>
          <cx:pt idx="1195">0</cx:pt>
          <cx:pt idx="1196">0.5</cx:pt>
          <cx:pt idx="1197">0</cx:pt>
          <cx:pt idx="1198">0</cx:pt>
          <cx:pt idx="1199">0.5</cx:pt>
          <cx:pt idx="1200">0.5</cx:pt>
          <cx:pt idx="1201">0.5</cx:pt>
          <cx:pt idx="1202">2.5</cx:pt>
          <cx:pt idx="1203">0</cx:pt>
          <cx:pt idx="1204">0.5</cx:pt>
          <cx:pt idx="1205">0</cx:pt>
          <cx:pt idx="1206">0.5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0.5</cx:pt>
          <cx:pt idx="1217">1</cx:pt>
          <cx:pt idx="1218">1.5</cx:pt>
          <cx:pt idx="1219">0.5</cx:pt>
          <cx:pt idx="1220">1</cx:pt>
          <cx:pt idx="1221">1</cx:pt>
          <cx:pt idx="1222">1.5</cx:pt>
          <cx:pt idx="1223">0</cx:pt>
          <cx:pt idx="1224">0.5</cx:pt>
          <cx:pt idx="1225">1</cx:pt>
          <cx:pt idx="1226">1</cx:pt>
          <cx:pt idx="1227">0.5</cx:pt>
          <cx:pt idx="1228">0.5</cx:pt>
          <cx:pt idx="1229">0</cx:pt>
          <cx:pt idx="1230">1.5</cx:pt>
          <cx:pt idx="1231">0.5</cx:pt>
          <cx:pt idx="1232">3</cx:pt>
          <cx:pt idx="1233">2</cx:pt>
          <cx:pt idx="1234">2</cx:pt>
          <cx:pt idx="1235">4.5</cx:pt>
          <cx:pt idx="1236">0</cx:pt>
          <cx:pt idx="1237">1.5</cx:pt>
          <cx:pt idx="1238">0.5</cx:pt>
          <cx:pt idx="1239">1</cx:pt>
          <cx:pt idx="1240">4</cx:pt>
          <cx:pt idx="1241">0</cx:pt>
          <cx:pt idx="1242">0</cx:pt>
          <cx:pt idx="1243">0</cx:pt>
          <cx:pt idx="1244">0</cx:pt>
          <cx:pt idx="1245">0</cx:pt>
          <cx:pt idx="1246">1</cx:pt>
          <cx:pt idx="1247">0</cx:pt>
          <cx:pt idx="1248">0.5</cx:pt>
          <cx:pt idx="1249">0</cx:pt>
          <cx:pt idx="1250">0.5</cx:pt>
          <cx:pt idx="1251">0</cx:pt>
          <cx:pt idx="1252">0</cx:pt>
          <cx:pt idx="1253">0</cx:pt>
          <cx:pt idx="1254">0</cx:pt>
          <cx:pt idx="1255">1</cx:pt>
          <cx:pt idx="1256">0.5</cx:pt>
          <cx:pt idx="1257">0</cx:pt>
          <cx:pt idx="1258">0</cx:pt>
          <cx:pt idx="1259">0.5</cx:pt>
          <cx:pt idx="1260">1</cx:pt>
          <cx:pt idx="1261">1.5</cx:pt>
          <cx:pt idx="1262">0</cx:pt>
          <cx:pt idx="1263">0</cx:pt>
          <cx:pt idx="1264">0.5</cx:pt>
          <cx:pt idx="1265">0</cx:pt>
          <cx:pt idx="1266">0</cx:pt>
          <cx:pt idx="1267">1</cx:pt>
          <cx:pt idx="1268">0.5</cx:pt>
          <cx:pt idx="1269">0</cx:pt>
          <cx:pt idx="1270">1</cx:pt>
          <cx:pt idx="1271">0</cx:pt>
          <cx:pt idx="1272">0</cx:pt>
          <cx:pt idx="1273">1</cx:pt>
          <cx:pt idx="1274">0</cx:pt>
          <cx:pt idx="1275">0.5</cx:pt>
          <cx:pt idx="1276">0</cx:pt>
          <cx:pt idx="1277">0.5</cx:pt>
          <cx:pt idx="1278">0.5</cx:pt>
          <cx:pt idx="1279">0</cx:pt>
          <cx:pt idx="1280">0.5</cx:pt>
          <cx:pt idx="1281">0</cx:pt>
          <cx:pt idx="1282">5</cx:pt>
          <cx:pt idx="1283">0</cx:pt>
          <cx:pt idx="1284">0</cx:pt>
          <cx:pt idx="1285">0</cx:pt>
          <cx:pt idx="1286">0.5</cx:pt>
          <cx:pt idx="1287">0</cx:pt>
          <cx:pt idx="1288">0</cx:pt>
          <cx:pt idx="1289">0.5</cx:pt>
          <cx:pt idx="1290">0.5</cx:pt>
          <cx:pt idx="1291">0.5</cx:pt>
          <cx:pt idx="1292">0</cx:pt>
          <cx:pt idx="1293">1.5</cx:pt>
          <cx:pt idx="1294">1.5</cx:pt>
          <cx:pt idx="1295">1</cx:pt>
          <cx:pt idx="1296">0</cx:pt>
          <cx:pt idx="1297">0</cx:pt>
          <cx:pt idx="1298">0</cx:pt>
          <cx:pt idx="1299">0</cx:pt>
          <cx:pt idx="1300">0</cx:pt>
          <cx:pt idx="1301">1</cx:pt>
          <cx:pt idx="1302">0</cx:pt>
          <cx:pt idx="1303">0</cx:pt>
          <cx:pt idx="1304">0</cx:pt>
          <cx:pt idx="1305">0</cx:pt>
          <cx:pt idx="1306">0</cx:pt>
          <cx:pt idx="1307">0</cx:pt>
          <cx:pt idx="1308">3</cx:pt>
          <cx:pt idx="1309">1</cx:pt>
          <cx:pt idx="1310">0.5</cx:pt>
          <cx:pt idx="1311">1.5</cx:pt>
          <cx:pt idx="1312">0</cx:pt>
          <cx:pt idx="1313">0.5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12.5</cx:pt>
          <cx:pt idx="1322">0</cx:pt>
          <cx:pt idx="1323">1</cx:pt>
          <cx:pt idx="1324">0</cx:pt>
          <cx:pt idx="1325">0.5</cx:pt>
          <cx:pt idx="1326">0</cx:pt>
          <cx:pt idx="1327">0</cx:pt>
          <cx:pt idx="1328">1.5</cx:pt>
          <cx:pt idx="1329">0</cx:pt>
          <cx:pt idx="1330">0</cx:pt>
          <cx:pt idx="1331">0</cx:pt>
          <cx:pt idx="1332">0</cx:pt>
          <cx:pt idx="1333">1</cx:pt>
          <cx:pt idx="1334">0.5</cx:pt>
          <cx:pt idx="1335">0</cx:pt>
          <cx:pt idx="1336">0</cx:pt>
          <cx:pt idx="1337">0</cx:pt>
          <cx:pt idx="1338">0</cx:pt>
          <cx:pt idx="1339">0</cx:pt>
          <cx:pt idx="1340">0.5</cx:pt>
          <cx:pt idx="1341">0</cx:pt>
          <cx:pt idx="1342">0</cx:pt>
          <cx:pt idx="1343">0</cx:pt>
          <cx:pt idx="1344">0.5</cx:pt>
          <cx:pt idx="1345">0</cx:pt>
          <cx:pt idx="1346">0</cx:pt>
          <cx:pt idx="1347">0</cx:pt>
          <cx:pt idx="1348">0.5</cx:pt>
          <cx:pt idx="1349">0</cx:pt>
          <cx:pt idx="1350">0</cx:pt>
          <cx:pt idx="1351">0</cx:pt>
          <cx:pt idx="1352">0</cx:pt>
          <cx:pt idx="1353">1.5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0.5</cx:pt>
          <cx:pt idx="1364">0</cx:pt>
          <cx:pt idx="1365">0.5</cx:pt>
          <cx:pt idx="1366">0</cx:pt>
          <cx:pt idx="1367">0</cx:pt>
          <cx:pt idx="1368">0</cx:pt>
          <cx:pt idx="1369">0.5</cx:pt>
          <cx:pt idx="1370">0</cx:pt>
          <cx:pt idx="1371">0</cx:pt>
          <cx:pt idx="1372">0.5</cx:pt>
          <cx:pt idx="1373">0.5</cx:pt>
          <cx:pt idx="1374">1</cx:pt>
          <cx:pt idx="1375">0</cx:pt>
          <cx:pt idx="1376">0</cx:pt>
          <cx:pt idx="1377">1</cx:pt>
          <cx:pt idx="1378">0.5</cx:pt>
          <cx:pt idx="1379">0</cx:pt>
          <cx:pt idx="1380">0.5</cx:pt>
          <cx:pt idx="1381">0</cx:pt>
          <cx:pt idx="1382">0.5</cx:pt>
          <cx:pt idx="1383">0</cx:pt>
          <cx:pt idx="1384">1</cx:pt>
          <cx:pt idx="1385">1.5</cx:pt>
          <cx:pt idx="1386">0</cx:pt>
          <cx:pt idx="1387">1.5</cx:pt>
          <cx:pt idx="1388">1.5</cx:pt>
          <cx:pt idx="1389">0</cx:pt>
          <cx:pt idx="1390">0.5</cx:pt>
          <cx:pt idx="1391">0.5</cx:pt>
          <cx:pt idx="1392">0</cx:pt>
          <cx:pt idx="1393">0</cx:pt>
          <cx:pt idx="1394">0</cx:pt>
          <cx:pt idx="1395">1.5</cx:pt>
          <cx:pt idx="1396">0</cx:pt>
          <cx:pt idx="1397">0.5</cx:pt>
          <cx:pt idx="1398">0</cx:pt>
          <cx:pt idx="1399">0</cx:pt>
          <cx:pt idx="1400">1</cx:pt>
          <cx:pt idx="1401">0</cx:pt>
          <cx:pt idx="1402">1</cx:pt>
          <cx:pt idx="1403">0</cx:pt>
          <cx:pt idx="1404">2.5</cx:pt>
          <cx:pt idx="1405">0</cx:pt>
          <cx:pt idx="1406">0.5</cx:pt>
          <cx:pt idx="1407">0.5</cx:pt>
          <cx:pt idx="1408">0.5</cx:pt>
          <cx:pt idx="1409">1</cx:pt>
          <cx:pt idx="1410">0</cx:pt>
          <cx:pt idx="1411">0</cx:pt>
          <cx:pt idx="1412">0.5</cx:pt>
          <cx:pt idx="1413">1</cx:pt>
          <cx:pt idx="1414">0</cx:pt>
          <cx:pt idx="1415">0.5</cx:pt>
          <cx:pt idx="1416">0</cx:pt>
          <cx:pt idx="1417">0.5</cx:pt>
          <cx:pt idx="1418">1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0.5</cx:pt>
        </cx:lvl>
      </cx:numDim>
    </cx:data>
    <cx:data id="9">
      <cx:numDim type="val">
        <cx:f>Moustache!$J$2:$J$1429</cx:f>
        <cx:lvl ptCount="1428" formatCode="Standard">
          <cx:pt idx="0">4.5</cx:pt>
          <cx:pt idx="1">2</cx:pt>
          <cx:pt idx="2">4.5</cx:pt>
          <cx:pt idx="3">0.5</cx:pt>
          <cx:pt idx="4">5</cx:pt>
          <cx:pt idx="5">2</cx:pt>
          <cx:pt idx="6">1.5</cx:pt>
          <cx:pt idx="7">0</cx:pt>
          <cx:pt idx="8">3</cx:pt>
          <cx:pt idx="9">1.5</cx:pt>
          <cx:pt idx="10">0</cx:pt>
          <cx:pt idx="11">4.5</cx:pt>
          <cx:pt idx="12">3.5</cx:pt>
          <cx:pt idx="13">2.5</cx:pt>
          <cx:pt idx="14">0</cx:pt>
          <cx:pt idx="15">2</cx:pt>
          <cx:pt idx="16">2</cx:pt>
          <cx:pt idx="17">2</cx:pt>
          <cx:pt idx="18">0</cx:pt>
          <cx:pt idx="19">2</cx:pt>
          <cx:pt idx="20">0</cx:pt>
          <cx:pt idx="21">1</cx:pt>
          <cx:pt idx="22">3.5</cx:pt>
          <cx:pt idx="23">1</cx:pt>
          <cx:pt idx="24">0.5</cx:pt>
          <cx:pt idx="25">0</cx:pt>
          <cx:pt idx="26">1</cx:pt>
          <cx:pt idx="27">0.5</cx:pt>
          <cx:pt idx="28">3.5</cx:pt>
          <cx:pt idx="29">0.5</cx:pt>
          <cx:pt idx="30">3.5</cx:pt>
          <cx:pt idx="31">0.5</cx:pt>
          <cx:pt idx="32">2</cx:pt>
          <cx:pt idx="33">2</cx:pt>
          <cx:pt idx="34">1</cx:pt>
          <cx:pt idx="35">0.5</cx:pt>
          <cx:pt idx="36">2.5</cx:pt>
          <cx:pt idx="37">2</cx:pt>
          <cx:pt idx="38">0</cx:pt>
          <cx:pt idx="39">2.5</cx:pt>
          <cx:pt idx="40">4.5</cx:pt>
          <cx:pt idx="41">1.5</cx:pt>
          <cx:pt idx="42">0</cx:pt>
          <cx:pt idx="43">0.5</cx:pt>
          <cx:pt idx="44">0.5</cx:pt>
          <cx:pt idx="45">0.5</cx:pt>
          <cx:pt idx="46">2</cx:pt>
          <cx:pt idx="47">1.5</cx:pt>
          <cx:pt idx="48">2</cx:pt>
          <cx:pt idx="49">1</cx:pt>
          <cx:pt idx="50">3.5</cx:pt>
          <cx:pt idx="51">1</cx:pt>
          <cx:pt idx="52">7</cx:pt>
          <cx:pt idx="53">4</cx:pt>
          <cx:pt idx="54">6</cx:pt>
          <cx:pt idx="55">1.5</cx:pt>
          <cx:pt idx="56">3.5</cx:pt>
          <cx:pt idx="57">0</cx:pt>
          <cx:pt idx="58">0.5</cx:pt>
          <cx:pt idx="59">1</cx:pt>
          <cx:pt idx="60">3.5</cx:pt>
          <cx:pt idx="61">3</cx:pt>
          <cx:pt idx="62">0.5</cx:pt>
          <cx:pt idx="63">0.5</cx:pt>
          <cx:pt idx="64">1.5</cx:pt>
          <cx:pt idx="65">0.5</cx:pt>
          <cx:pt idx="66">0</cx:pt>
          <cx:pt idx="67">2</cx:pt>
          <cx:pt idx="68">0</cx:pt>
          <cx:pt idx="69">2</cx:pt>
          <cx:pt idx="70">0.5</cx:pt>
          <cx:pt idx="71">1.5</cx:pt>
          <cx:pt idx="72">0</cx:pt>
          <cx:pt idx="73">4</cx:pt>
          <cx:pt idx="74">0.5</cx:pt>
          <cx:pt idx="75">3</cx:pt>
          <cx:pt idx="76">4.5</cx:pt>
          <cx:pt idx="77">4</cx:pt>
          <cx:pt idx="78">2</cx:pt>
          <cx:pt idx="79">1</cx:pt>
          <cx:pt idx="80">3.5</cx:pt>
          <cx:pt idx="81">1</cx:pt>
          <cx:pt idx="82">1.5</cx:pt>
          <cx:pt idx="83">6.5</cx:pt>
          <cx:pt idx="84">1</cx:pt>
          <cx:pt idx="85">3.5</cx:pt>
          <cx:pt idx="86">1</cx:pt>
          <cx:pt idx="87">5</cx:pt>
          <cx:pt idx="88">1.5</cx:pt>
          <cx:pt idx="89">1.5</cx:pt>
          <cx:pt idx="90">3</cx:pt>
          <cx:pt idx="91">1</cx:pt>
          <cx:pt idx="92">1</cx:pt>
          <cx:pt idx="93">4.5</cx:pt>
          <cx:pt idx="94">3</cx:pt>
          <cx:pt idx="95">5</cx:pt>
          <cx:pt idx="96">1</cx:pt>
          <cx:pt idx="97">5</cx:pt>
          <cx:pt idx="98">5</cx:pt>
          <cx:pt idx="99">3.5</cx:pt>
          <cx:pt idx="100">2.5</cx:pt>
          <cx:pt idx="101">3.5</cx:pt>
          <cx:pt idx="102">5.5</cx:pt>
          <cx:pt idx="103">1</cx:pt>
          <cx:pt idx="104">3.5</cx:pt>
          <cx:pt idx="105">6</cx:pt>
          <cx:pt idx="106">3.5</cx:pt>
          <cx:pt idx="107">0</cx:pt>
          <cx:pt idx="108">0.5</cx:pt>
          <cx:pt idx="109">2.5</cx:pt>
          <cx:pt idx="110">1</cx:pt>
          <cx:pt idx="111">2</cx:pt>
          <cx:pt idx="112">0.5</cx:pt>
          <cx:pt idx="113">1.5</cx:pt>
          <cx:pt idx="114">2.5</cx:pt>
          <cx:pt idx="115">1</cx:pt>
          <cx:pt idx="116">4</cx:pt>
          <cx:pt idx="117">0.5</cx:pt>
          <cx:pt idx="118">2.5</cx:pt>
          <cx:pt idx="119">3</cx:pt>
          <cx:pt idx="120">1</cx:pt>
          <cx:pt idx="121">0.5</cx:pt>
          <cx:pt idx="122">1.5</cx:pt>
          <cx:pt idx="123">4</cx:pt>
          <cx:pt idx="124">4</cx:pt>
          <cx:pt idx="125">1.5</cx:pt>
          <cx:pt idx="126">4</cx:pt>
          <cx:pt idx="127">0.5</cx:pt>
          <cx:pt idx="128">3</cx:pt>
          <cx:pt idx="129">2.5</cx:pt>
          <cx:pt idx="130">1.5</cx:pt>
          <cx:pt idx="131">0</cx:pt>
          <cx:pt idx="132">3</cx:pt>
          <cx:pt idx="133">2.5</cx:pt>
          <cx:pt idx="134">0</cx:pt>
          <cx:pt idx="135">0</cx:pt>
          <cx:pt idx="136">1</cx:pt>
          <cx:pt idx="137">3.5</cx:pt>
          <cx:pt idx="138">3</cx:pt>
          <cx:pt idx="139">3.5</cx:pt>
          <cx:pt idx="140">0.5</cx:pt>
          <cx:pt idx="141">3</cx:pt>
          <cx:pt idx="142">0</cx:pt>
          <cx:pt idx="143">1.5</cx:pt>
          <cx:pt idx="144">0.5</cx:pt>
          <cx:pt idx="145">5</cx:pt>
          <cx:pt idx="146">1</cx:pt>
          <cx:pt idx="147">2.5</cx:pt>
          <cx:pt idx="148">3</cx:pt>
          <cx:pt idx="149">4</cx:pt>
          <cx:pt idx="150">1.5</cx:pt>
          <cx:pt idx="151">0.5</cx:pt>
          <cx:pt idx="152">2.5</cx:pt>
          <cx:pt idx="153">2.5</cx:pt>
          <cx:pt idx="154">7.5</cx:pt>
          <cx:pt idx="155">1.5</cx:pt>
          <cx:pt idx="156">0.5</cx:pt>
          <cx:pt idx="157">2.5</cx:pt>
          <cx:pt idx="158">6</cx:pt>
          <cx:pt idx="159">5.5</cx:pt>
          <cx:pt idx="160">3</cx:pt>
          <cx:pt idx="161">4</cx:pt>
          <cx:pt idx="162">2.5</cx:pt>
          <cx:pt idx="163">0.5</cx:pt>
          <cx:pt idx="164">2.5</cx:pt>
          <cx:pt idx="165">3</cx:pt>
          <cx:pt idx="166">2</cx:pt>
          <cx:pt idx="167">4.5</cx:pt>
          <cx:pt idx="168">2.5</cx:pt>
          <cx:pt idx="169">2.5</cx:pt>
          <cx:pt idx="170">1.5</cx:pt>
          <cx:pt idx="171">2</cx:pt>
          <cx:pt idx="172">3.5</cx:pt>
          <cx:pt idx="173">2.5</cx:pt>
          <cx:pt idx="174">9.5</cx:pt>
          <cx:pt idx="175">0.5</cx:pt>
          <cx:pt idx="176">1</cx:pt>
          <cx:pt idx="177">1</cx:pt>
          <cx:pt idx="178">1</cx:pt>
          <cx:pt idx="179">1</cx:pt>
          <cx:pt idx="180">0.5</cx:pt>
          <cx:pt idx="181">1</cx:pt>
          <cx:pt idx="182">0.5</cx:pt>
          <cx:pt idx="183">0.5</cx:pt>
          <cx:pt idx="184">0</cx:pt>
          <cx:pt idx="185">1</cx:pt>
          <cx:pt idx="186">0.5</cx:pt>
          <cx:pt idx="187">3</cx:pt>
          <cx:pt idx="188">3.5</cx:pt>
          <cx:pt idx="189">1</cx:pt>
          <cx:pt idx="190">0.5</cx:pt>
          <cx:pt idx="191">0</cx:pt>
          <cx:pt idx="192">1.5</cx:pt>
          <cx:pt idx="193">0</cx:pt>
          <cx:pt idx="194">10.5</cx:pt>
          <cx:pt idx="195">0</cx:pt>
          <cx:pt idx="196">2.5</cx:pt>
          <cx:pt idx="197">2</cx:pt>
          <cx:pt idx="198">1.5</cx:pt>
          <cx:pt idx="199">0.5</cx:pt>
          <cx:pt idx="200">2</cx:pt>
          <cx:pt idx="201">0.5</cx:pt>
          <cx:pt idx="202">0</cx:pt>
          <cx:pt idx="203">0</cx:pt>
          <cx:pt idx="204">0</cx:pt>
          <cx:pt idx="205">0</cx:pt>
          <cx:pt idx="206">2</cx:pt>
          <cx:pt idx="207">1.5</cx:pt>
          <cx:pt idx="208">3</cx:pt>
          <cx:pt idx="209">1</cx:pt>
          <cx:pt idx="210">2</cx:pt>
          <cx:pt idx="211">1.5</cx:pt>
          <cx:pt idx="212">5</cx:pt>
          <cx:pt idx="213">1.5</cx:pt>
          <cx:pt idx="214">2</cx:pt>
          <cx:pt idx="215">0</cx:pt>
          <cx:pt idx="216">2</cx:pt>
          <cx:pt idx="217">2</cx:pt>
          <cx:pt idx="218">1</cx:pt>
          <cx:pt idx="219">3</cx:pt>
          <cx:pt idx="220">2</cx:pt>
          <cx:pt idx="221">0</cx:pt>
          <cx:pt idx="222">2.5</cx:pt>
          <cx:pt idx="223">0</cx:pt>
          <cx:pt idx="224">1.5</cx:pt>
          <cx:pt idx="225">1.5</cx:pt>
          <cx:pt idx="226">2.5</cx:pt>
          <cx:pt idx="227">1</cx:pt>
          <cx:pt idx="228">0</cx:pt>
          <cx:pt idx="229">0</cx:pt>
          <cx:pt idx="230">0.5</cx:pt>
          <cx:pt idx="231">3</cx:pt>
          <cx:pt idx="232">1</cx:pt>
          <cx:pt idx="233">3</cx:pt>
          <cx:pt idx="234">0.5</cx:pt>
          <cx:pt idx="235">1.5</cx:pt>
          <cx:pt idx="236">6.5</cx:pt>
          <cx:pt idx="237">4</cx:pt>
          <cx:pt idx="238">0.5</cx:pt>
          <cx:pt idx="239">2.5</cx:pt>
          <cx:pt idx="240">6</cx:pt>
          <cx:pt idx="241">1.5</cx:pt>
          <cx:pt idx="242">0.5</cx:pt>
          <cx:pt idx="243">0</cx:pt>
          <cx:pt idx="244">1.5</cx:pt>
          <cx:pt idx="245">0</cx:pt>
          <cx:pt idx="246">0</cx:pt>
          <cx:pt idx="247">0</cx:pt>
          <cx:pt idx="248">0</cx:pt>
          <cx:pt idx="249">0</cx:pt>
          <cx:pt idx="250">4</cx:pt>
          <cx:pt idx="251">4.5</cx:pt>
          <cx:pt idx="252">0</cx:pt>
          <cx:pt idx="253">3</cx:pt>
          <cx:pt idx="254">0.5</cx:pt>
          <cx:pt idx="255">1.5</cx:pt>
          <cx:pt idx="256">3</cx:pt>
          <cx:pt idx="257">1</cx:pt>
          <cx:pt idx="258">0</cx:pt>
          <cx:pt idx="259">3.5</cx:pt>
          <cx:pt idx="260">1</cx:pt>
          <cx:pt idx="261">0.5</cx:pt>
          <cx:pt idx="262">2.5</cx:pt>
          <cx:pt idx="263">0</cx:pt>
          <cx:pt idx="264">0</cx:pt>
          <cx:pt idx="265">0.5</cx:pt>
          <cx:pt idx="266">1</cx:pt>
          <cx:pt idx="267">1.5</cx:pt>
          <cx:pt idx="268">4</cx:pt>
          <cx:pt idx="269">0.5</cx:pt>
          <cx:pt idx="270">0</cx:pt>
          <cx:pt idx="271">1</cx:pt>
          <cx:pt idx="272">0</cx:pt>
          <cx:pt idx="273">3.5</cx:pt>
          <cx:pt idx="274">1</cx:pt>
          <cx:pt idx="275">0</cx:pt>
          <cx:pt idx="276">2</cx:pt>
          <cx:pt idx="277">2.5</cx:pt>
          <cx:pt idx="278">0</cx:pt>
          <cx:pt idx="279">1</cx:pt>
          <cx:pt idx="280">2</cx:pt>
          <cx:pt idx="281">1</cx:pt>
          <cx:pt idx="282">4</cx:pt>
          <cx:pt idx="283">2.5</cx:pt>
          <cx:pt idx="284">0</cx:pt>
          <cx:pt idx="285">1.5</cx:pt>
          <cx:pt idx="286">2.5</cx:pt>
          <cx:pt idx="287">3</cx:pt>
          <cx:pt idx="288">6</cx:pt>
          <cx:pt idx="289">2</cx:pt>
          <cx:pt idx="290">0</cx:pt>
          <cx:pt idx="291">1</cx:pt>
          <cx:pt idx="292">1.5</cx:pt>
          <cx:pt idx="293">0</cx:pt>
          <cx:pt idx="294">0.5</cx:pt>
          <cx:pt idx="295">2</cx:pt>
          <cx:pt idx="296">4.5</cx:pt>
          <cx:pt idx="297">2</cx:pt>
          <cx:pt idx="298">1</cx:pt>
          <cx:pt idx="299">3</cx:pt>
          <cx:pt idx="300">1.5</cx:pt>
          <cx:pt idx="301">1</cx:pt>
          <cx:pt idx="302">0</cx:pt>
          <cx:pt idx="303">0.5</cx:pt>
          <cx:pt idx="304">4</cx:pt>
          <cx:pt idx="305">0</cx:pt>
          <cx:pt idx="306">0</cx:pt>
          <cx:pt idx="307">2</cx:pt>
          <cx:pt idx="308">0.5</cx:pt>
          <cx:pt idx="309">1</cx:pt>
          <cx:pt idx="310">0</cx:pt>
          <cx:pt idx="311">0.5</cx:pt>
          <cx:pt idx="312">1.5</cx:pt>
          <cx:pt idx="313">0.5</cx:pt>
          <cx:pt idx="314">6</cx:pt>
          <cx:pt idx="315">0.5</cx:pt>
          <cx:pt idx="316">7.5</cx:pt>
          <cx:pt idx="317">0.5</cx:pt>
          <cx:pt idx="318">0.5</cx:pt>
          <cx:pt idx="319">1.5</cx:pt>
          <cx:pt idx="320">1</cx:pt>
          <cx:pt idx="321">0.5</cx:pt>
          <cx:pt idx="322">2</cx:pt>
          <cx:pt idx="323">1</cx:pt>
          <cx:pt idx="324">1.5</cx:pt>
          <cx:pt idx="325">2.5</cx:pt>
          <cx:pt idx="326">0</cx:pt>
          <cx:pt idx="327">0</cx:pt>
          <cx:pt idx="328">3.5</cx:pt>
          <cx:pt idx="329">4.5</cx:pt>
          <cx:pt idx="330">1.5</cx:pt>
          <cx:pt idx="331">1</cx:pt>
          <cx:pt idx="332">7.5</cx:pt>
          <cx:pt idx="333">0</cx:pt>
          <cx:pt idx="334">0</cx:pt>
          <cx:pt idx="335">3</cx:pt>
          <cx:pt idx="336">1</cx:pt>
          <cx:pt idx="337">2</cx:pt>
          <cx:pt idx="338">0</cx:pt>
          <cx:pt idx="339">3.5</cx:pt>
          <cx:pt idx="340">3.5</cx:pt>
          <cx:pt idx="341">4.5</cx:pt>
          <cx:pt idx="342">5.5</cx:pt>
          <cx:pt idx="343">1</cx:pt>
          <cx:pt idx="344">2</cx:pt>
          <cx:pt idx="345">3</cx:pt>
          <cx:pt idx="346">4</cx:pt>
          <cx:pt idx="347">0.5</cx:pt>
          <cx:pt idx="348">2.5</cx:pt>
          <cx:pt idx="349">0</cx:pt>
          <cx:pt idx="350">1.5</cx:pt>
          <cx:pt idx="351">2</cx:pt>
          <cx:pt idx="352">3</cx:pt>
          <cx:pt idx="353">0.5</cx:pt>
          <cx:pt idx="354">0</cx:pt>
          <cx:pt idx="355">1</cx:pt>
          <cx:pt idx="356">2.5</cx:pt>
          <cx:pt idx="357">1</cx:pt>
          <cx:pt idx="358">1.5</cx:pt>
          <cx:pt idx="359">0</cx:pt>
          <cx:pt idx="360">0.5</cx:pt>
          <cx:pt idx="361">1</cx:pt>
          <cx:pt idx="362">1.5</cx:pt>
          <cx:pt idx="363">3.5</cx:pt>
          <cx:pt idx="364">0</cx:pt>
          <cx:pt idx="365">1.5</cx:pt>
          <cx:pt idx="366">0.5</cx:pt>
          <cx:pt idx="367">0</cx:pt>
          <cx:pt idx="368">0.5</cx:pt>
          <cx:pt idx="369">0.5</cx:pt>
          <cx:pt idx="370">0</cx:pt>
          <cx:pt idx="371">0</cx:pt>
          <cx:pt idx="372">0</cx:pt>
          <cx:pt idx="373">1.5</cx:pt>
          <cx:pt idx="374">1</cx:pt>
          <cx:pt idx="375">5.5</cx:pt>
          <cx:pt idx="376">3</cx:pt>
          <cx:pt idx="377">0.5</cx:pt>
          <cx:pt idx="378">1</cx:pt>
          <cx:pt idx="379">1</cx:pt>
          <cx:pt idx="380">1</cx:pt>
          <cx:pt idx="381">0</cx:pt>
          <cx:pt idx="382">0</cx:pt>
          <cx:pt idx="383">1</cx:pt>
          <cx:pt idx="384">3</cx:pt>
          <cx:pt idx="385">0.5</cx:pt>
          <cx:pt idx="386">0.5</cx:pt>
          <cx:pt idx="387">1.5</cx:pt>
          <cx:pt idx="388">2</cx:pt>
          <cx:pt idx="389">0.5</cx:pt>
          <cx:pt idx="390">3.5</cx:pt>
          <cx:pt idx="391">0</cx:pt>
          <cx:pt idx="392">0</cx:pt>
          <cx:pt idx="393">2.5</cx:pt>
          <cx:pt idx="394">0.5</cx:pt>
          <cx:pt idx="395">0.5</cx:pt>
          <cx:pt idx="396">1.5</cx:pt>
          <cx:pt idx="397">0</cx:pt>
          <cx:pt idx="398">1</cx:pt>
          <cx:pt idx="399">0</cx:pt>
          <cx:pt idx="400">1</cx:pt>
          <cx:pt idx="401">1</cx:pt>
          <cx:pt idx="402">0</cx:pt>
          <cx:pt idx="403">2</cx:pt>
          <cx:pt idx="404">1.5</cx:pt>
          <cx:pt idx="405">0.5</cx:pt>
          <cx:pt idx="406">1</cx:pt>
          <cx:pt idx="407">0.5</cx:pt>
          <cx:pt idx="408">2.5</cx:pt>
          <cx:pt idx="409">4</cx:pt>
          <cx:pt idx="410">7.5</cx:pt>
          <cx:pt idx="411">1</cx:pt>
          <cx:pt idx="412">0</cx:pt>
          <cx:pt idx="413">1</cx:pt>
          <cx:pt idx="414">0.5</cx:pt>
          <cx:pt idx="415">0</cx:pt>
          <cx:pt idx="416">1</cx:pt>
          <cx:pt idx="417">2</cx:pt>
          <cx:pt idx="418">0.5</cx:pt>
          <cx:pt idx="419">0</cx:pt>
          <cx:pt idx="420">0</cx:pt>
          <cx:pt idx="421">0.5</cx:pt>
          <cx:pt idx="422">0</cx:pt>
          <cx:pt idx="423">0</cx:pt>
          <cx:pt idx="424">1</cx:pt>
          <cx:pt idx="425">0</cx:pt>
          <cx:pt idx="426">1.5</cx:pt>
          <cx:pt idx="427">0.5</cx:pt>
          <cx:pt idx="428">0</cx:pt>
          <cx:pt idx="429">0</cx:pt>
          <cx:pt idx="430">2</cx:pt>
          <cx:pt idx="431">2.5</cx:pt>
          <cx:pt idx="432">0</cx:pt>
          <cx:pt idx="433">0.5</cx:pt>
          <cx:pt idx="434">0.5</cx:pt>
          <cx:pt idx="435">0</cx:pt>
          <cx:pt idx="436">0</cx:pt>
          <cx:pt idx="437">0.5</cx:pt>
          <cx:pt idx="438">0</cx:pt>
          <cx:pt idx="439">1</cx:pt>
          <cx:pt idx="440">1</cx:pt>
          <cx:pt idx="441">2</cx:pt>
          <cx:pt idx="442">1</cx:pt>
          <cx:pt idx="443">1</cx:pt>
          <cx:pt idx="444">1</cx:pt>
          <cx:pt idx="445">2</cx:pt>
          <cx:pt idx="446">0</cx:pt>
          <cx:pt idx="447">1</cx:pt>
          <cx:pt idx="448">3</cx:pt>
          <cx:pt idx="449">0.5</cx:pt>
          <cx:pt idx="450">1</cx:pt>
          <cx:pt idx="451">0</cx:pt>
          <cx:pt idx="452">2</cx:pt>
          <cx:pt idx="453">2</cx:pt>
          <cx:pt idx="454">0.5</cx:pt>
          <cx:pt idx="455">1</cx:pt>
          <cx:pt idx="456">1</cx:pt>
          <cx:pt idx="457">1</cx:pt>
          <cx:pt idx="458">1</cx:pt>
          <cx:pt idx="459">1.5</cx:pt>
          <cx:pt idx="460">2.5</cx:pt>
          <cx:pt idx="461">0</cx:pt>
          <cx:pt idx="462">0</cx:pt>
          <cx:pt idx="463">0</cx:pt>
          <cx:pt idx="464">0</cx:pt>
          <cx:pt idx="465">0</cx:pt>
          <cx:pt idx="466">0</cx:pt>
          <cx:pt idx="467">0.5</cx:pt>
          <cx:pt idx="468">0</cx:pt>
          <cx:pt idx="469">0</cx:pt>
          <cx:pt idx="470">0</cx:pt>
          <cx:pt idx="471">0</cx:pt>
          <cx:pt idx="472">1</cx:pt>
          <cx:pt idx="473">1</cx:pt>
          <cx:pt idx="474">0</cx:pt>
          <cx:pt idx="475">1.5</cx:pt>
          <cx:pt idx="476">0.5</cx:pt>
          <cx:pt idx="477">0</cx:pt>
          <cx:pt idx="478">0.5</cx:pt>
          <cx:pt idx="479">1.5</cx:pt>
          <cx:pt idx="480">0.5</cx:pt>
          <cx:pt idx="481">0.5</cx:pt>
          <cx:pt idx="482">2</cx:pt>
          <cx:pt idx="483">0</cx:pt>
          <cx:pt idx="484">2</cx:pt>
          <cx:pt idx="485">0.5</cx:pt>
          <cx:pt idx="486">1.5</cx:pt>
          <cx:pt idx="487">3</cx:pt>
          <cx:pt idx="488">2</cx:pt>
          <cx:pt idx="489">1.5</cx:pt>
          <cx:pt idx="490">2</cx:pt>
          <cx:pt idx="491">0.5</cx:pt>
          <cx:pt idx="492">0</cx:pt>
          <cx:pt idx="493">1.5</cx:pt>
          <cx:pt idx="494">0.5</cx:pt>
          <cx:pt idx="495">0.5</cx:pt>
          <cx:pt idx="496">0.5</cx:pt>
          <cx:pt idx="497">2</cx:pt>
          <cx:pt idx="498">0</cx:pt>
          <cx:pt idx="499">0.5</cx:pt>
          <cx:pt idx="500">0.5</cx:pt>
          <cx:pt idx="501">1</cx:pt>
          <cx:pt idx="502">0</cx:pt>
          <cx:pt idx="503">1</cx:pt>
          <cx:pt idx="504">0.5</cx:pt>
          <cx:pt idx="505">0</cx:pt>
          <cx:pt idx="506">1.5</cx:pt>
          <cx:pt idx="507">1</cx:pt>
          <cx:pt idx="508">1</cx:pt>
          <cx:pt idx="509">1</cx:pt>
          <cx:pt idx="510">1.5</cx:pt>
          <cx:pt idx="511">0</cx:pt>
          <cx:pt idx="512">0.5</cx:pt>
          <cx:pt idx="513">0</cx:pt>
          <cx:pt idx="514">0</cx:pt>
          <cx:pt idx="515">1.5</cx:pt>
          <cx:pt idx="516">1</cx:pt>
          <cx:pt idx="517">0.5</cx:pt>
          <cx:pt idx="518">0.5</cx:pt>
          <cx:pt idx="519">0</cx:pt>
          <cx:pt idx="520">0</cx:pt>
          <cx:pt idx="521">2</cx:pt>
          <cx:pt idx="522">0</cx:pt>
          <cx:pt idx="523">1.5</cx:pt>
          <cx:pt idx="524">1</cx:pt>
          <cx:pt idx="525">2</cx:pt>
          <cx:pt idx="526">1.5</cx:pt>
          <cx:pt idx="527">1.5</cx:pt>
          <cx:pt idx="528">0.5</cx:pt>
          <cx:pt idx="529">0.5</cx:pt>
          <cx:pt idx="530">0.5</cx:pt>
          <cx:pt idx="531">0.5</cx:pt>
          <cx:pt idx="532">0.5</cx:pt>
          <cx:pt idx="533">0</cx:pt>
          <cx:pt idx="534">0</cx:pt>
          <cx:pt idx="535">0</cx:pt>
          <cx:pt idx="536">0</cx:pt>
          <cx:pt idx="537">0</cx:pt>
          <cx:pt idx="538">1.5</cx:pt>
          <cx:pt idx="539">3</cx:pt>
          <cx:pt idx="540">0</cx:pt>
          <cx:pt idx="541">0</cx:pt>
          <cx:pt idx="542">0.5</cx:pt>
          <cx:pt idx="543">1.5</cx:pt>
          <cx:pt idx="544">0</cx:pt>
          <cx:pt idx="545">0</cx:pt>
          <cx:pt idx="546">0</cx:pt>
          <cx:pt idx="547">0</cx:pt>
          <cx:pt idx="548">0</cx:pt>
          <cx:pt idx="549">1.5</cx:pt>
          <cx:pt idx="550">0.5</cx:pt>
          <cx:pt idx="551">1</cx:pt>
          <cx:pt idx="552">2.5</cx:pt>
          <cx:pt idx="553">0</cx:pt>
          <cx:pt idx="554">0.5</cx:pt>
          <cx:pt idx="555">4</cx:pt>
          <cx:pt idx="556">4.5</cx:pt>
          <cx:pt idx="557">1</cx:pt>
          <cx:pt idx="558">1</cx:pt>
          <cx:pt idx="559">3</cx:pt>
          <cx:pt idx="560">0</cx:pt>
          <cx:pt idx="561">3.5</cx:pt>
          <cx:pt idx="562">0</cx:pt>
          <cx:pt idx="563">1.5</cx:pt>
          <cx:pt idx="564">0</cx:pt>
          <cx:pt idx="565">1</cx:pt>
          <cx:pt idx="566">3</cx:pt>
          <cx:pt idx="567">3.5</cx:pt>
          <cx:pt idx="568">0.5</cx:pt>
          <cx:pt idx="569">2.5</cx:pt>
          <cx:pt idx="570">1</cx:pt>
          <cx:pt idx="571">0.5</cx:pt>
          <cx:pt idx="572">0.5</cx:pt>
          <cx:pt idx="573">1.5</cx:pt>
          <cx:pt idx="574">0.5</cx:pt>
          <cx:pt idx="575">2.5</cx:pt>
          <cx:pt idx="576">2.5</cx:pt>
          <cx:pt idx="577">1</cx:pt>
          <cx:pt idx="578">1</cx:pt>
          <cx:pt idx="579">1</cx:pt>
          <cx:pt idx="580">2.5</cx:pt>
          <cx:pt idx="581">1</cx:pt>
          <cx:pt idx="582">0</cx:pt>
          <cx:pt idx="583">0.5</cx:pt>
          <cx:pt idx="584">2</cx:pt>
          <cx:pt idx="585">1</cx:pt>
          <cx:pt idx="586">0.5</cx:pt>
          <cx:pt idx="587">2</cx:pt>
          <cx:pt idx="588">1.5</cx:pt>
          <cx:pt idx="589">0</cx:pt>
          <cx:pt idx="590">1</cx:pt>
          <cx:pt idx="591">0</cx:pt>
          <cx:pt idx="592">2</cx:pt>
          <cx:pt idx="593">2</cx:pt>
          <cx:pt idx="594">0.5</cx:pt>
          <cx:pt idx="595">0.5</cx:pt>
          <cx:pt idx="596">0</cx:pt>
          <cx:pt idx="597">0.5</cx:pt>
          <cx:pt idx="598">0.5</cx:pt>
          <cx:pt idx="599">0</cx:pt>
          <cx:pt idx="600">1.5</cx:pt>
          <cx:pt idx="601">1</cx:pt>
          <cx:pt idx="602">1</cx:pt>
          <cx:pt idx="603">0</cx:pt>
          <cx:pt idx="604">1</cx:pt>
          <cx:pt idx="605">3.5</cx:pt>
          <cx:pt idx="606">0.5</cx:pt>
          <cx:pt idx="607">2</cx:pt>
          <cx:pt idx="608">0.5</cx:pt>
          <cx:pt idx="609">0.5</cx:pt>
          <cx:pt idx="610">2.5</cx:pt>
          <cx:pt idx="611">1</cx:pt>
          <cx:pt idx="612">0.5</cx:pt>
          <cx:pt idx="613">2</cx:pt>
          <cx:pt idx="614">2.5</cx:pt>
          <cx:pt idx="615">2</cx:pt>
          <cx:pt idx="616">1</cx:pt>
          <cx:pt idx="617">4.5</cx:pt>
          <cx:pt idx="618">2.5</cx:pt>
          <cx:pt idx="619">0</cx:pt>
          <cx:pt idx="620">3</cx:pt>
          <cx:pt idx="621">1.5</cx:pt>
          <cx:pt idx="622">0</cx:pt>
          <cx:pt idx="623">0.5</cx:pt>
          <cx:pt idx="624">0</cx:pt>
          <cx:pt idx="625">1.5</cx:pt>
          <cx:pt idx="626">0.5</cx:pt>
          <cx:pt idx="627">3.5</cx:pt>
          <cx:pt idx="628">0</cx:pt>
          <cx:pt idx="629">0</cx:pt>
          <cx:pt idx="630">2</cx:pt>
          <cx:pt idx="631">0</cx:pt>
          <cx:pt idx="632">0.5</cx:pt>
          <cx:pt idx="633">1</cx:pt>
          <cx:pt idx="634">0.5</cx:pt>
          <cx:pt idx="635">4</cx:pt>
          <cx:pt idx="636">4.5</cx:pt>
          <cx:pt idx="637">0</cx:pt>
          <cx:pt idx="638">0</cx:pt>
          <cx:pt idx="639">0.5</cx:pt>
          <cx:pt idx="640">1.5</cx:pt>
          <cx:pt idx="641">0</cx:pt>
          <cx:pt idx="642">0</cx:pt>
          <cx:pt idx="643">0</cx:pt>
          <cx:pt idx="644">1</cx:pt>
          <cx:pt idx="645">0.5</cx:pt>
          <cx:pt idx="646">0</cx:pt>
          <cx:pt idx="647">0</cx:pt>
          <cx:pt idx="648">3.5</cx:pt>
          <cx:pt idx="649">0.5</cx:pt>
          <cx:pt idx="650">2</cx:pt>
          <cx:pt idx="651">0.5</cx:pt>
          <cx:pt idx="652">0</cx:pt>
          <cx:pt idx="653">2</cx:pt>
          <cx:pt idx="654">0.5</cx:pt>
          <cx:pt idx="655">2.5</cx:pt>
          <cx:pt idx="656">0</cx:pt>
          <cx:pt idx="657">0.5</cx:pt>
          <cx:pt idx="658">0</cx:pt>
          <cx:pt idx="659">0</cx:pt>
          <cx:pt idx="660">3</cx:pt>
          <cx:pt idx="661">0</cx:pt>
          <cx:pt idx="662">1</cx:pt>
          <cx:pt idx="663">0</cx:pt>
          <cx:pt idx="664">1</cx:pt>
          <cx:pt idx="665">0</cx:pt>
          <cx:pt idx="666">0</cx:pt>
          <cx:pt idx="667">2</cx:pt>
          <cx:pt idx="668">0.5</cx:pt>
          <cx:pt idx="669">2</cx:pt>
          <cx:pt idx="670">0</cx:pt>
          <cx:pt idx="671">2</cx:pt>
          <cx:pt idx="672">1</cx:pt>
          <cx:pt idx="673">2</cx:pt>
          <cx:pt idx="674">0</cx:pt>
          <cx:pt idx="675">2</cx:pt>
          <cx:pt idx="676">0</cx:pt>
          <cx:pt idx="677">1</cx:pt>
          <cx:pt idx="678">1.5</cx:pt>
          <cx:pt idx="679">2.5</cx:pt>
          <cx:pt idx="680">1</cx:pt>
          <cx:pt idx="681">1.5</cx:pt>
          <cx:pt idx="682">2</cx:pt>
          <cx:pt idx="683">0.5</cx:pt>
          <cx:pt idx="684">0.5</cx:pt>
          <cx:pt idx="685">1.5</cx:pt>
          <cx:pt idx="686">0</cx:pt>
          <cx:pt idx="687">6.5</cx:pt>
          <cx:pt idx="688">2</cx:pt>
          <cx:pt idx="689">2.5</cx:pt>
          <cx:pt idx="690">0</cx:pt>
          <cx:pt idx="691">1</cx:pt>
          <cx:pt idx="692">0</cx:pt>
          <cx:pt idx="693">0.5</cx:pt>
          <cx:pt idx="694">1.5</cx:pt>
          <cx:pt idx="695">0</cx:pt>
          <cx:pt idx="696">2.5</cx:pt>
          <cx:pt idx="697">2</cx:pt>
          <cx:pt idx="698">2.5</cx:pt>
          <cx:pt idx="699">0</cx:pt>
          <cx:pt idx="700">0</cx:pt>
          <cx:pt idx="701">2</cx:pt>
          <cx:pt idx="702">3</cx:pt>
          <cx:pt idx="703">0.5</cx:pt>
          <cx:pt idx="704">0.5</cx:pt>
          <cx:pt idx="705">1</cx:pt>
          <cx:pt idx="706">0.5</cx:pt>
          <cx:pt idx="707">0</cx:pt>
          <cx:pt idx="708">0.5</cx:pt>
          <cx:pt idx="709">1.5</cx:pt>
          <cx:pt idx="710">1.5</cx:pt>
          <cx:pt idx="711">1</cx:pt>
          <cx:pt idx="712">0</cx:pt>
          <cx:pt idx="713">4</cx:pt>
          <cx:pt idx="714">1</cx:pt>
          <cx:pt idx="715">0.5</cx:pt>
          <cx:pt idx="716">1</cx:pt>
          <cx:pt idx="717">1</cx:pt>
          <cx:pt idx="718">0.5</cx:pt>
          <cx:pt idx="719">1</cx:pt>
          <cx:pt idx="720">0.5</cx:pt>
          <cx:pt idx="721">0.5</cx:pt>
          <cx:pt idx="722">0</cx:pt>
          <cx:pt idx="723">0</cx:pt>
          <cx:pt idx="724">1.5</cx:pt>
          <cx:pt idx="725">3.5</cx:pt>
          <cx:pt idx="726">0</cx:pt>
          <cx:pt idx="727">0</cx:pt>
          <cx:pt idx="728">0.5</cx:pt>
          <cx:pt idx="729">0</cx:pt>
          <cx:pt idx="730">0.5</cx:pt>
          <cx:pt idx="731">0.5</cx:pt>
          <cx:pt idx="732">0</cx:pt>
          <cx:pt idx="733">0</cx:pt>
          <cx:pt idx="734">1.5</cx:pt>
          <cx:pt idx="735">0</cx:pt>
          <cx:pt idx="736">0</cx:pt>
          <cx:pt idx="737">0</cx:pt>
          <cx:pt idx="738">0</cx:pt>
          <cx:pt idx="739">0</cx:pt>
          <cx:pt idx="740">1</cx:pt>
          <cx:pt idx="741">1.5</cx:pt>
          <cx:pt idx="742">0</cx:pt>
          <cx:pt idx="743">0.5</cx:pt>
          <cx:pt idx="744">0.5</cx:pt>
          <cx:pt idx="745">0</cx:pt>
          <cx:pt idx="746">0.5</cx:pt>
          <cx:pt idx="747">0</cx:pt>
          <cx:pt idx="748">1</cx:pt>
          <cx:pt idx="749">1</cx:pt>
          <cx:pt idx="750">0</cx:pt>
          <cx:pt idx="751">3</cx:pt>
          <cx:pt idx="752">1.5</cx:pt>
          <cx:pt idx="753">1</cx:pt>
          <cx:pt idx="754">1</cx:pt>
          <cx:pt idx="755">1</cx:pt>
          <cx:pt idx="756">0</cx:pt>
          <cx:pt idx="757">0.5</cx:pt>
          <cx:pt idx="758">0.5</cx:pt>
          <cx:pt idx="759">1</cx:pt>
          <cx:pt idx="760">0</cx:pt>
          <cx:pt idx="761">1</cx:pt>
          <cx:pt idx="762">2</cx:pt>
          <cx:pt idx="763">0</cx:pt>
          <cx:pt idx="764">0</cx:pt>
          <cx:pt idx="765">1.5</cx:pt>
          <cx:pt idx="766">0</cx:pt>
          <cx:pt idx="767">2</cx:pt>
          <cx:pt idx="768">1</cx:pt>
          <cx:pt idx="769">0</cx:pt>
          <cx:pt idx="770">0</cx:pt>
          <cx:pt idx="771">1</cx:pt>
          <cx:pt idx="772">1.5</cx:pt>
          <cx:pt idx="773">0.5</cx:pt>
          <cx:pt idx="774">3</cx:pt>
          <cx:pt idx="775">2</cx:pt>
          <cx:pt idx="776">0</cx:pt>
          <cx:pt idx="777">0</cx:pt>
          <cx:pt idx="778">1.5</cx:pt>
          <cx:pt idx="779">1</cx:pt>
          <cx:pt idx="780">0.5</cx:pt>
          <cx:pt idx="781">0</cx:pt>
          <cx:pt idx="782">0.5</cx:pt>
          <cx:pt idx="783">0.5</cx:pt>
          <cx:pt idx="784">1</cx:pt>
          <cx:pt idx="785">1.5</cx:pt>
          <cx:pt idx="786">0</cx:pt>
          <cx:pt idx="787">0</cx:pt>
          <cx:pt idx="788">0</cx:pt>
          <cx:pt idx="789">0</cx:pt>
          <cx:pt idx="790">0</cx:pt>
          <cx:pt idx="791">0</cx:pt>
          <cx:pt idx="792">2</cx:pt>
          <cx:pt idx="793">4</cx:pt>
          <cx:pt idx="794">1.5</cx:pt>
          <cx:pt idx="795">3</cx:pt>
          <cx:pt idx="796">1.5</cx:pt>
          <cx:pt idx="797">1.5</cx:pt>
          <cx:pt idx="798">1.5</cx:pt>
          <cx:pt idx="799">2</cx:pt>
          <cx:pt idx="800">2</cx:pt>
          <cx:pt idx="801">0.5</cx:pt>
          <cx:pt idx="802">0</cx:pt>
          <cx:pt idx="803">0</cx:pt>
          <cx:pt idx="804">1</cx:pt>
          <cx:pt idx="805">0</cx:pt>
          <cx:pt idx="806">0.5</cx:pt>
          <cx:pt idx="807">0</cx:pt>
          <cx:pt idx="808">1</cx:pt>
          <cx:pt idx="809">3</cx:pt>
          <cx:pt idx="810">0</cx:pt>
          <cx:pt idx="811">0.5</cx:pt>
          <cx:pt idx="812">1</cx:pt>
          <cx:pt idx="813">2</cx:pt>
          <cx:pt idx="814">0.5</cx:pt>
          <cx:pt idx="815">1.5</cx:pt>
          <cx:pt idx="816">1.5</cx:pt>
          <cx:pt idx="817">3</cx:pt>
          <cx:pt idx="818">0.5</cx:pt>
          <cx:pt idx="819">0.5</cx:pt>
          <cx:pt idx="820">0.5</cx:pt>
          <cx:pt idx="821">0.5</cx:pt>
          <cx:pt idx="822">0.5</cx:pt>
          <cx:pt idx="823">0.5</cx:pt>
          <cx:pt idx="824">0</cx:pt>
          <cx:pt idx="825">0</cx:pt>
          <cx:pt idx="826">2.5</cx:pt>
          <cx:pt idx="827">0</cx:pt>
          <cx:pt idx="828">0</cx:pt>
          <cx:pt idx="829">0.5</cx:pt>
          <cx:pt idx="830">0.5</cx:pt>
          <cx:pt idx="831">0</cx:pt>
          <cx:pt idx="832">0.5</cx:pt>
          <cx:pt idx="833">0</cx:pt>
          <cx:pt idx="834">0.5</cx:pt>
          <cx:pt idx="835">1</cx:pt>
          <cx:pt idx="836">0</cx:pt>
          <cx:pt idx="837">0</cx:pt>
          <cx:pt idx="838">0</cx:pt>
          <cx:pt idx="839">0</cx:pt>
          <cx:pt idx="840">1</cx:pt>
          <cx:pt idx="841">0</cx:pt>
          <cx:pt idx="842">0</cx:pt>
          <cx:pt idx="843">0</cx:pt>
          <cx:pt idx="844">0</cx:pt>
          <cx:pt idx="845">0.5</cx:pt>
          <cx:pt idx="846">1</cx:pt>
          <cx:pt idx="847">2</cx:pt>
          <cx:pt idx="848">0</cx:pt>
          <cx:pt idx="849">0.5</cx:pt>
          <cx:pt idx="850">1.5</cx:pt>
          <cx:pt idx="851">0</cx:pt>
          <cx:pt idx="852">0</cx:pt>
          <cx:pt idx="853">0</cx:pt>
          <cx:pt idx="854">0</cx:pt>
          <cx:pt idx="855">0.5</cx:pt>
          <cx:pt idx="856">0</cx:pt>
          <cx:pt idx="857">1.5</cx:pt>
          <cx:pt idx="858">0.5</cx:pt>
          <cx:pt idx="859">1.5</cx:pt>
          <cx:pt idx="860">0.5</cx:pt>
          <cx:pt idx="861">0.5</cx:pt>
          <cx:pt idx="862">0</cx:pt>
          <cx:pt idx="863">0</cx:pt>
          <cx:pt idx="864">0.5</cx:pt>
          <cx:pt idx="865">0.5</cx:pt>
          <cx:pt idx="866">2.5</cx:pt>
          <cx:pt idx="867">0</cx:pt>
          <cx:pt idx="868">0</cx:pt>
          <cx:pt idx="869">0</cx:pt>
          <cx:pt idx="870">1</cx:pt>
          <cx:pt idx="871">0</cx:pt>
          <cx:pt idx="872">0</cx:pt>
          <cx:pt idx="873">0</cx:pt>
          <cx:pt idx="874">0</cx:pt>
          <cx:pt idx="875">0</cx:pt>
          <cx:pt idx="876">0.5</cx:pt>
          <cx:pt idx="877">0</cx:pt>
          <cx:pt idx="878">1</cx:pt>
          <cx:pt idx="879">1</cx:pt>
          <cx:pt idx="880">0</cx:pt>
          <cx:pt idx="881">0</cx:pt>
          <cx:pt idx="882">1</cx:pt>
          <cx:pt idx="883">0</cx:pt>
          <cx:pt idx="884">0.5</cx:pt>
          <cx:pt idx="885">1.5</cx:pt>
          <cx:pt idx="886">0.5</cx:pt>
          <cx:pt idx="887">0.5</cx:pt>
          <cx:pt idx="888">0.5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1.5</cx:pt>
          <cx:pt idx="899">0.5</cx:pt>
          <cx:pt idx="900">0</cx:pt>
          <cx:pt idx="901">0</cx:pt>
          <cx:pt idx="902">1.5</cx:pt>
          <cx:pt idx="903">2</cx:pt>
          <cx:pt idx="904">1</cx:pt>
          <cx:pt idx="905">1.5</cx:pt>
          <cx:pt idx="906">0</cx:pt>
          <cx:pt idx="907">0.5</cx:pt>
          <cx:pt idx="908">1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1</cx:pt>
          <cx:pt idx="927">0</cx:pt>
          <cx:pt idx="928">1</cx:pt>
          <cx:pt idx="929">0</cx:pt>
          <cx:pt idx="930">1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</cx:pt>
          <cx:pt idx="940">1</cx:pt>
          <cx:pt idx="941">3</cx:pt>
          <cx:pt idx="942">0.5</cx:pt>
          <cx:pt idx="943">1</cx:pt>
          <cx:pt idx="944">1.5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0.5</cx:pt>
          <cx:pt idx="954">0</cx:pt>
          <cx:pt idx="955">1</cx:pt>
          <cx:pt idx="956">1.5</cx:pt>
          <cx:pt idx="957">0.5</cx:pt>
          <cx:pt idx="958">4</cx:pt>
          <cx:pt idx="959">1.5</cx:pt>
          <cx:pt idx="960">2.5</cx:pt>
          <cx:pt idx="961">1.5</cx:pt>
          <cx:pt idx="962">3.5</cx:pt>
          <cx:pt idx="963">1.5</cx:pt>
          <cx:pt idx="964">2.5</cx:pt>
          <cx:pt idx="965">1</cx:pt>
          <cx:pt idx="966">1</cx:pt>
          <cx:pt idx="967">0</cx:pt>
          <cx:pt idx="968">1</cx:pt>
          <cx:pt idx="969">0</cx:pt>
          <cx:pt idx="970">1</cx:pt>
          <cx:pt idx="971">0.5</cx:pt>
          <cx:pt idx="972">0.5</cx:pt>
          <cx:pt idx="973">1</cx:pt>
          <cx:pt idx="974">0</cx:pt>
          <cx:pt idx="975">0.5</cx:pt>
          <cx:pt idx="976">0</cx:pt>
          <cx:pt idx="977">2</cx:pt>
          <cx:pt idx="978">0.5</cx:pt>
          <cx:pt idx="979">1.5</cx:pt>
          <cx:pt idx="980">0.5</cx:pt>
          <cx:pt idx="981">0</cx:pt>
          <cx:pt idx="982">0</cx:pt>
          <cx:pt idx="983">1</cx:pt>
          <cx:pt idx="984">2.5</cx:pt>
          <cx:pt idx="985">0</cx:pt>
          <cx:pt idx="986">0</cx:pt>
          <cx:pt idx="987">1</cx:pt>
          <cx:pt idx="988">1.5</cx:pt>
          <cx:pt idx="989">1</cx:pt>
          <cx:pt idx="990">0</cx:pt>
          <cx:pt idx="991">0.5</cx:pt>
          <cx:pt idx="992">0</cx:pt>
          <cx:pt idx="993">0</cx:pt>
          <cx:pt idx="994">0</cx:pt>
          <cx:pt idx="995">0.5</cx:pt>
          <cx:pt idx="996">0</cx:pt>
          <cx:pt idx="997">0</cx:pt>
          <cx:pt idx="998">0</cx:pt>
          <cx:pt idx="999">0</cx:pt>
          <cx:pt idx="1000">0.5</cx:pt>
          <cx:pt idx="1001">0</cx:pt>
          <cx:pt idx="1002">1</cx:pt>
          <cx:pt idx="1003">1</cx:pt>
          <cx:pt idx="1004">0.5</cx:pt>
          <cx:pt idx="1005">1</cx:pt>
          <cx:pt idx="1006">0.5</cx:pt>
          <cx:pt idx="1007">0</cx:pt>
          <cx:pt idx="1008">0.5</cx:pt>
          <cx:pt idx="1009">1</cx:pt>
          <cx:pt idx="1010">0</cx:pt>
          <cx:pt idx="1011">0.5</cx:pt>
          <cx:pt idx="1012">0.5</cx:pt>
          <cx:pt idx="1013">0.5</cx:pt>
          <cx:pt idx="1014">0</cx:pt>
          <cx:pt idx="1015">0</cx:pt>
          <cx:pt idx="1016">0</cx:pt>
          <cx:pt idx="1017">0</cx:pt>
          <cx:pt idx="1018">1</cx:pt>
          <cx:pt idx="1019">1.5</cx:pt>
          <cx:pt idx="1020">0</cx:pt>
          <cx:pt idx="1021">0</cx:pt>
          <cx:pt idx="1022">0.5</cx:pt>
          <cx:pt idx="1023">1</cx:pt>
          <cx:pt idx="1024">0</cx:pt>
          <cx:pt idx="1025">1</cx:pt>
          <cx:pt idx="1026">0</cx:pt>
          <cx:pt idx="1027">2</cx:pt>
          <cx:pt idx="1028">2.5</cx:pt>
          <cx:pt idx="1029">0.5</cx:pt>
          <cx:pt idx="1030">0</cx:pt>
          <cx:pt idx="1031">0.5</cx:pt>
          <cx:pt idx="1032">0</cx:pt>
          <cx:pt idx="1033">0</cx:pt>
          <cx:pt idx="1034">0</cx:pt>
          <cx:pt idx="1035">1.5</cx:pt>
          <cx:pt idx="1036">0.5</cx:pt>
          <cx:pt idx="1037">3</cx:pt>
          <cx:pt idx="1038">0</cx:pt>
          <cx:pt idx="1039">0</cx:pt>
          <cx:pt idx="1040">0.5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0.5</cx:pt>
          <cx:pt idx="1052">1.5</cx:pt>
          <cx:pt idx="1053">0</cx:pt>
          <cx:pt idx="1054">0.5</cx:pt>
          <cx:pt idx="1055">0</cx:pt>
          <cx:pt idx="1056">0.5</cx:pt>
          <cx:pt idx="1057">0</cx:pt>
          <cx:pt idx="1058">1</cx:pt>
          <cx:pt idx="1059">2.5</cx:pt>
          <cx:pt idx="1060">0</cx:pt>
          <cx:pt idx="1061">0</cx:pt>
          <cx:pt idx="1062">0</cx:pt>
          <cx:pt idx="1063">0</cx:pt>
          <cx:pt idx="1064">1.5</cx:pt>
          <cx:pt idx="1065">0.5</cx:pt>
          <cx:pt idx="1066">0</cx:pt>
          <cx:pt idx="1067">2</cx:pt>
          <cx:pt idx="1068">0</cx:pt>
          <cx:pt idx="1069">0</cx:pt>
          <cx:pt idx="1070">1</cx:pt>
          <cx:pt idx="1071">0.5</cx:pt>
          <cx:pt idx="1072">1</cx:pt>
          <cx:pt idx="1073">4.5</cx:pt>
          <cx:pt idx="1074">0.5</cx:pt>
          <cx:pt idx="1075">1</cx:pt>
          <cx:pt idx="1076">2</cx:pt>
          <cx:pt idx="1077">5.5</cx:pt>
          <cx:pt idx="1078">1</cx:pt>
          <cx:pt idx="1079">1.5</cx:pt>
          <cx:pt idx="1080">2</cx:pt>
          <cx:pt idx="1081">2.5</cx:pt>
          <cx:pt idx="1082">3.5</cx:pt>
          <cx:pt idx="1083">0.5</cx:pt>
          <cx:pt idx="1084">2.5</cx:pt>
          <cx:pt idx="1085">0</cx:pt>
          <cx:pt idx="1086">2.5</cx:pt>
          <cx:pt idx="1087">0</cx:pt>
          <cx:pt idx="1088">4</cx:pt>
          <cx:pt idx="1089">2</cx:pt>
          <cx:pt idx="1090">7</cx:pt>
          <cx:pt idx="1091">0.5</cx:pt>
          <cx:pt idx="1092">1</cx:pt>
          <cx:pt idx="1093">1</cx:pt>
          <cx:pt idx="1094">0</cx:pt>
          <cx:pt idx="1095">4</cx:pt>
          <cx:pt idx="1096">0.5</cx:pt>
          <cx:pt idx="1097">0</cx:pt>
          <cx:pt idx="1098">3.5</cx:pt>
          <cx:pt idx="1099">0</cx:pt>
          <cx:pt idx="1100">0.5</cx:pt>
          <cx:pt idx="1101">0.5</cx:pt>
          <cx:pt idx="1102">0.5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0.5</cx:pt>
          <cx:pt idx="1113">0.5</cx:pt>
          <cx:pt idx="1114">1.5</cx:pt>
          <cx:pt idx="1115">0.5</cx:pt>
          <cx:pt idx="1116">0</cx:pt>
          <cx:pt idx="1117">0</cx:pt>
          <cx:pt idx="1118">0</cx:pt>
          <cx:pt idx="1119">1</cx:pt>
          <cx:pt idx="1120">2.5</cx:pt>
          <cx:pt idx="1121">0</cx:pt>
          <cx:pt idx="1122">1.5</cx:pt>
          <cx:pt idx="1123">0</cx:pt>
          <cx:pt idx="1124">1.5</cx:pt>
          <cx:pt idx="1125">4.5</cx:pt>
          <cx:pt idx="1126">1</cx:pt>
          <cx:pt idx="1127">2.5</cx:pt>
          <cx:pt idx="1128">0.5</cx:pt>
          <cx:pt idx="1129">0</cx:pt>
          <cx:pt idx="1130">1.5</cx:pt>
          <cx:pt idx="1131">0.5</cx:pt>
          <cx:pt idx="1132">0</cx:pt>
          <cx:pt idx="1133">0.5</cx:pt>
          <cx:pt idx="1134">0.5</cx:pt>
          <cx:pt idx="1135">0.5</cx:pt>
          <cx:pt idx="1136">2</cx:pt>
          <cx:pt idx="1137">1.5</cx:pt>
          <cx:pt idx="1138">0.5</cx:pt>
          <cx:pt idx="1139">1</cx:pt>
          <cx:pt idx="1140">2</cx:pt>
          <cx:pt idx="1141">2</cx:pt>
          <cx:pt idx="1142">1</cx:pt>
          <cx:pt idx="1143">0.5</cx:pt>
          <cx:pt idx="1144">0</cx:pt>
          <cx:pt idx="1145">0</cx:pt>
          <cx:pt idx="1146">1</cx:pt>
          <cx:pt idx="1147">0.5</cx:pt>
          <cx:pt idx="1148">0.5</cx:pt>
          <cx:pt idx="1149">0.5</cx:pt>
          <cx:pt idx="1150">0.5</cx:pt>
          <cx:pt idx="1151">1.5</cx:pt>
          <cx:pt idx="1152">0.5</cx:pt>
          <cx:pt idx="1153">0</cx:pt>
          <cx:pt idx="1154">0</cx:pt>
          <cx:pt idx="1155">0.5</cx:pt>
          <cx:pt idx="1156">1.5</cx:pt>
          <cx:pt idx="1157">2</cx:pt>
          <cx:pt idx="1158">1.5</cx:pt>
          <cx:pt idx="1159">2</cx:pt>
          <cx:pt idx="1160">2.5</cx:pt>
          <cx:pt idx="1161">1</cx:pt>
          <cx:pt idx="1162">1</cx:pt>
          <cx:pt idx="1163">1</cx:pt>
          <cx:pt idx="1164">6</cx:pt>
          <cx:pt idx="1165">0</cx:pt>
          <cx:pt idx="1166">1.5</cx:pt>
          <cx:pt idx="1167">1</cx:pt>
          <cx:pt idx="1168">2</cx:pt>
          <cx:pt idx="1169">0.5</cx:pt>
          <cx:pt idx="1170">1.5</cx:pt>
          <cx:pt idx="1171">0</cx:pt>
          <cx:pt idx="1172">0</cx:pt>
          <cx:pt idx="1173">0.5</cx:pt>
          <cx:pt idx="1174">0.5</cx:pt>
          <cx:pt idx="1175">0.5</cx:pt>
          <cx:pt idx="1176">0.5</cx:pt>
          <cx:pt idx="1177">1.5</cx:pt>
          <cx:pt idx="1178">0.5</cx:pt>
          <cx:pt idx="1179">1.5</cx:pt>
          <cx:pt idx="1180">0</cx:pt>
          <cx:pt idx="1181">0</cx:pt>
          <cx:pt idx="1182">0</cx:pt>
          <cx:pt idx="1183">0</cx:pt>
          <cx:pt idx="1184">0</cx:pt>
          <cx:pt idx="1185">0.5</cx:pt>
          <cx:pt idx="1186">0</cx:pt>
          <cx:pt idx="1187">0</cx:pt>
          <cx:pt idx="1188">1</cx:pt>
          <cx:pt idx="1189">1</cx:pt>
          <cx:pt idx="1190">1.5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0.5</cx:pt>
          <cx:pt idx="1200">0</cx:pt>
          <cx:pt idx="1201">0.5</cx:pt>
          <cx:pt idx="1202">0.5</cx:pt>
          <cx:pt idx="1203">0</cx:pt>
          <cx:pt idx="1204">0</cx:pt>
          <cx:pt idx="1205">1</cx:pt>
          <cx:pt idx="1206">0</cx:pt>
          <cx:pt idx="1207">1</cx:pt>
          <cx:pt idx="1208">0</cx:pt>
          <cx:pt idx="1209">1</cx:pt>
          <cx:pt idx="1210">0</cx:pt>
          <cx:pt idx="1211">0</cx:pt>
          <cx:pt idx="1212">1</cx:pt>
          <cx:pt idx="1213">0</cx:pt>
          <cx:pt idx="1214">0</cx:pt>
          <cx:pt idx="1215">0.5</cx:pt>
          <cx:pt idx="1216">0.5</cx:pt>
          <cx:pt idx="1217">1.5</cx:pt>
          <cx:pt idx="1218">1</cx:pt>
          <cx:pt idx="1219">0.5</cx:pt>
          <cx:pt idx="1220">0</cx:pt>
          <cx:pt idx="1221">2.5</cx:pt>
          <cx:pt idx="1222">1</cx:pt>
          <cx:pt idx="1223">0.5</cx:pt>
          <cx:pt idx="1224">1</cx:pt>
          <cx:pt idx="1225">1</cx:pt>
          <cx:pt idx="1226">4.5</cx:pt>
          <cx:pt idx="1227">0</cx:pt>
          <cx:pt idx="1228">0.5</cx:pt>
          <cx:pt idx="1229">2</cx:pt>
          <cx:pt idx="1230">3.5</cx:pt>
          <cx:pt idx="1231">0.5</cx:pt>
          <cx:pt idx="1232">6</cx:pt>
          <cx:pt idx="1233">1.5</cx:pt>
          <cx:pt idx="1234">0.5</cx:pt>
          <cx:pt idx="1235">2</cx:pt>
          <cx:pt idx="1236">2.5</cx:pt>
          <cx:pt idx="1237">1</cx:pt>
          <cx:pt idx="1238">0</cx:pt>
          <cx:pt idx="1239">1</cx:pt>
          <cx:pt idx="1240">2</cx:pt>
          <cx:pt idx="1241">0</cx:pt>
          <cx:pt idx="1242">0</cx:pt>
          <cx:pt idx="1243">0</cx:pt>
          <cx:pt idx="1244">1</cx:pt>
          <cx:pt idx="1245">0</cx:pt>
          <cx:pt idx="1246">1.5</cx:pt>
          <cx:pt idx="1247">2</cx:pt>
          <cx:pt idx="1248">0.5</cx:pt>
          <cx:pt idx="1249">2</cx:pt>
          <cx:pt idx="1250">3</cx:pt>
          <cx:pt idx="1251">0</cx:pt>
          <cx:pt idx="1252">1.5</cx:pt>
          <cx:pt idx="1253">0</cx:pt>
          <cx:pt idx="1254">0</cx:pt>
          <cx:pt idx="1255">0</cx:pt>
          <cx:pt idx="1256">0</cx:pt>
          <cx:pt idx="1257">2</cx:pt>
          <cx:pt idx="1258">2</cx:pt>
          <cx:pt idx="1259">1.5</cx:pt>
          <cx:pt idx="1260">1.5</cx:pt>
          <cx:pt idx="1261">0</cx:pt>
          <cx:pt idx="1262">1</cx:pt>
          <cx:pt idx="1263">0.5</cx:pt>
          <cx:pt idx="1264">3.5</cx:pt>
          <cx:pt idx="1265">0.5</cx:pt>
          <cx:pt idx="1266">1</cx:pt>
          <cx:pt idx="1267">0.5</cx:pt>
          <cx:pt idx="1268">0</cx:pt>
          <cx:pt idx="1269">0.5</cx:pt>
          <cx:pt idx="1270">1</cx:pt>
          <cx:pt idx="1271">2.5</cx:pt>
          <cx:pt idx="1272">0.5</cx:pt>
          <cx:pt idx="1273">1.5</cx:pt>
          <cx:pt idx="1274">1</cx:pt>
          <cx:pt idx="1275">1.5</cx:pt>
          <cx:pt idx="1276">1</cx:pt>
          <cx:pt idx="1277">1</cx:pt>
          <cx:pt idx="1278">0.5</cx:pt>
          <cx:pt idx="1279">3.5</cx:pt>
          <cx:pt idx="1280">3</cx:pt>
          <cx:pt idx="1281">1</cx:pt>
          <cx:pt idx="1282">1.5</cx:pt>
          <cx:pt idx="1283">0</cx:pt>
          <cx:pt idx="1284">1.5</cx:pt>
          <cx:pt idx="1285">2.5</cx:pt>
          <cx:pt idx="1286">0</cx:pt>
          <cx:pt idx="1287">0.5</cx:pt>
          <cx:pt idx="1288">0</cx:pt>
          <cx:pt idx="1289">0</cx:pt>
          <cx:pt idx="1290">1</cx:pt>
          <cx:pt idx="1291">7</cx:pt>
          <cx:pt idx="1292">0.5</cx:pt>
          <cx:pt idx="1293">3.5</cx:pt>
          <cx:pt idx="1294">3</cx:pt>
          <cx:pt idx="1295">2</cx:pt>
          <cx:pt idx="1296">0</cx:pt>
          <cx:pt idx="1297">0</cx:pt>
          <cx:pt idx="1298">0</cx:pt>
          <cx:pt idx="1299">0</cx:pt>
          <cx:pt idx="1300">0</cx:pt>
          <cx:pt idx="1301">2</cx:pt>
          <cx:pt idx="1302">0</cx:pt>
          <cx:pt idx="1303">0</cx:pt>
          <cx:pt idx="1304">2.5</cx:pt>
          <cx:pt idx="1305">0.5</cx:pt>
          <cx:pt idx="1306">0.5</cx:pt>
          <cx:pt idx="1307">1</cx:pt>
          <cx:pt idx="1308">3</cx:pt>
          <cx:pt idx="1309">5</cx:pt>
          <cx:pt idx="1310">2</cx:pt>
          <cx:pt idx="1311">2</cx:pt>
          <cx:pt idx="1312">0</cx:pt>
          <cx:pt idx="1313">0</cx:pt>
          <cx:pt idx="1314">0</cx:pt>
          <cx:pt idx="1315">1</cx:pt>
          <cx:pt idx="1316">0</cx:pt>
          <cx:pt idx="1317">0.5</cx:pt>
          <cx:pt idx="1318">0</cx:pt>
          <cx:pt idx="1319">0</cx:pt>
          <cx:pt idx="1320">1</cx:pt>
          <cx:pt idx="1321">13</cx:pt>
          <cx:pt idx="1322">0</cx:pt>
          <cx:pt idx="1323">2</cx:pt>
          <cx:pt idx="1324">2.5</cx:pt>
          <cx:pt idx="1325">0</cx:pt>
          <cx:pt idx="1326">0</cx:pt>
          <cx:pt idx="1327">0</cx:pt>
          <cx:pt idx="1328">0.5</cx:pt>
          <cx:pt idx="1329">2</cx:pt>
          <cx:pt idx="1330">0</cx:pt>
          <cx:pt idx="1331">1</cx:pt>
          <cx:pt idx="1332">1</cx:pt>
          <cx:pt idx="1333">0</cx:pt>
          <cx:pt idx="1334">1.5</cx:pt>
          <cx:pt idx="1335">0</cx:pt>
          <cx:pt idx="1336">0</cx:pt>
          <cx:pt idx="1337">1</cx:pt>
          <cx:pt idx="1338">0</cx:pt>
          <cx:pt idx="1339">1</cx:pt>
          <cx:pt idx="1340">1</cx:pt>
          <cx:pt idx="1341">0</cx:pt>
          <cx:pt idx="1342">0.5</cx:pt>
          <cx:pt idx="1343">0.5</cx:pt>
          <cx:pt idx="1344">0.5</cx:pt>
          <cx:pt idx="1345">0.5</cx:pt>
          <cx:pt idx="1346">0</cx:pt>
          <cx:pt idx="1347">1.5</cx:pt>
          <cx:pt idx="1348">1</cx:pt>
          <cx:pt idx="1349">1</cx:pt>
          <cx:pt idx="1350">0</cx:pt>
          <cx:pt idx="1351">0</cx:pt>
          <cx:pt idx="1352">0</cx:pt>
          <cx:pt idx="1353">1.5</cx:pt>
          <cx:pt idx="1354">0.5</cx:pt>
          <cx:pt idx="1355">0</cx:pt>
          <cx:pt idx="1356">0</cx:pt>
          <cx:pt idx="1357">1</cx:pt>
          <cx:pt idx="1358">0.5</cx:pt>
          <cx:pt idx="1359">0</cx:pt>
          <cx:pt idx="1360">0</cx:pt>
          <cx:pt idx="1361">0.5</cx:pt>
          <cx:pt idx="1362">0</cx:pt>
          <cx:pt idx="1363">0</cx:pt>
          <cx:pt idx="1364">0</cx:pt>
          <cx:pt idx="1365">1</cx:pt>
          <cx:pt idx="1366">0</cx:pt>
          <cx:pt idx="1367">0.5</cx:pt>
          <cx:pt idx="1368">0</cx:pt>
          <cx:pt idx="1369">0</cx:pt>
          <cx:pt idx="1370">1</cx:pt>
          <cx:pt idx="1371">0</cx:pt>
          <cx:pt idx="1372">4</cx:pt>
          <cx:pt idx="1373">1.5</cx:pt>
          <cx:pt idx="1374">1.5</cx:pt>
          <cx:pt idx="1375">0.5</cx:pt>
          <cx:pt idx="1376">1</cx:pt>
          <cx:pt idx="1377">2</cx:pt>
          <cx:pt idx="1378">0</cx:pt>
          <cx:pt idx="1379">0</cx:pt>
          <cx:pt idx="1380">0.5</cx:pt>
          <cx:pt idx="1381">0</cx:pt>
          <cx:pt idx="1382">1</cx:pt>
          <cx:pt idx="1383">0.5</cx:pt>
          <cx:pt idx="1384">1.5</cx:pt>
          <cx:pt idx="1385">2</cx:pt>
          <cx:pt idx="1386">1.5</cx:pt>
          <cx:pt idx="1387">3.5</cx:pt>
          <cx:pt idx="1388">1.5</cx:pt>
          <cx:pt idx="1389">3</cx:pt>
          <cx:pt idx="1390">0.5</cx:pt>
          <cx:pt idx="1391">0</cx:pt>
          <cx:pt idx="1392">1</cx:pt>
          <cx:pt idx="1393">0.5</cx:pt>
          <cx:pt idx="1394">0</cx:pt>
          <cx:pt idx="1395">0</cx:pt>
          <cx:pt idx="1396">0</cx:pt>
          <cx:pt idx="1397">1</cx:pt>
          <cx:pt idx="1398">0</cx:pt>
          <cx:pt idx="1399">0</cx:pt>
          <cx:pt idx="1400">0.5</cx:pt>
          <cx:pt idx="1401">3.5</cx:pt>
          <cx:pt idx="1402">1</cx:pt>
          <cx:pt idx="1403">1.5</cx:pt>
          <cx:pt idx="1404">3</cx:pt>
          <cx:pt idx="1405">0</cx:pt>
          <cx:pt idx="1406">0.5</cx:pt>
          <cx:pt idx="1407">0.5</cx:pt>
          <cx:pt idx="1408">0</cx:pt>
          <cx:pt idx="1409">1</cx:pt>
          <cx:pt idx="1410">0</cx:pt>
          <cx:pt idx="1411">2</cx:pt>
          <cx:pt idx="1412">0</cx:pt>
          <cx:pt idx="1413">0.5</cx:pt>
          <cx:pt idx="1414">1.5</cx:pt>
          <cx:pt idx="1415">0</cx:pt>
          <cx:pt idx="1416">0.5</cx:pt>
          <cx:pt idx="1417">1</cx:pt>
          <cx:pt idx="1418">2</cx:pt>
          <cx:pt idx="1419">0.5</cx:pt>
          <cx:pt idx="1420">0</cx:pt>
          <cx:pt idx="1421">0</cx:pt>
          <cx:pt idx="1422">0</cx:pt>
          <cx:pt idx="1423">1.5</cx:pt>
          <cx:pt idx="1424">0</cx:pt>
          <cx:pt idx="1425">0</cx:pt>
          <cx:pt idx="1426">0</cx:pt>
          <cx:pt idx="1427">0</cx:pt>
        </cx:lvl>
      </cx:numDim>
    </cx:data>
    <cx:data id="10">
      <cx:numDim type="val">
        <cx:f>Moustache!$K$2:$K$1429</cx:f>
        <cx:lvl ptCount="1428" formatCode="Standard">
          <cx:pt idx="0">2.5</cx:pt>
          <cx:pt idx="1">3</cx:pt>
          <cx:pt idx="2">5</cx:pt>
          <cx:pt idx="3">4</cx:pt>
          <cx:pt idx="4">6</cx:pt>
          <cx:pt idx="5">3.5</cx:pt>
          <cx:pt idx="6">5</cx:pt>
          <cx:pt idx="7">1.5</cx:pt>
          <cx:pt idx="8">5</cx:pt>
          <cx:pt idx="9">3</cx:pt>
          <cx:pt idx="10">0</cx:pt>
          <cx:pt idx="11">5</cx:pt>
          <cx:pt idx="12">6.5</cx:pt>
          <cx:pt idx="13">4.5</cx:pt>
          <cx:pt idx="14">2</cx:pt>
          <cx:pt idx="15">1</cx:pt>
          <cx:pt idx="16">0</cx:pt>
          <cx:pt idx="17">1.5</cx:pt>
          <cx:pt idx="18">0.5</cx:pt>
          <cx:pt idx="19">3</cx:pt>
          <cx:pt idx="20">0</cx:pt>
          <cx:pt idx="21">2</cx:pt>
          <cx:pt idx="22">5</cx:pt>
          <cx:pt idx="23">1</cx:pt>
          <cx:pt idx="24">5</cx:pt>
          <cx:pt idx="25">0</cx:pt>
          <cx:pt idx="26">5</cx:pt>
          <cx:pt idx="27">1</cx:pt>
          <cx:pt idx="28">6.5</cx:pt>
          <cx:pt idx="29">3.5</cx:pt>
          <cx:pt idx="30">3</cx:pt>
          <cx:pt idx="31">0</cx:pt>
          <cx:pt idx="32">1</cx:pt>
          <cx:pt idx="33">2.5</cx:pt>
          <cx:pt idx="34">1</cx:pt>
          <cx:pt idx="35">1</cx:pt>
          <cx:pt idx="36">3</cx:pt>
          <cx:pt idx="37">2.5</cx:pt>
          <cx:pt idx="38">0</cx:pt>
          <cx:pt idx="39">5.5</cx:pt>
          <cx:pt idx="40">3.5</cx:pt>
          <cx:pt idx="41">1</cx:pt>
          <cx:pt idx="42">0.5</cx:pt>
          <cx:pt idx="43">0.5</cx:pt>
          <cx:pt idx="44">2.5</cx:pt>
          <cx:pt idx="45">2</cx:pt>
          <cx:pt idx="46">3</cx:pt>
          <cx:pt idx="47">1</cx:pt>
          <cx:pt idx="48">3.5</cx:pt>
          <cx:pt idx="49">3.5</cx:pt>
          <cx:pt idx="50">4</cx:pt>
          <cx:pt idx="51">3</cx:pt>
          <cx:pt idx="52">10</cx:pt>
          <cx:pt idx="53">6</cx:pt>
          <cx:pt idx="54">3</cx:pt>
          <cx:pt idx="55">4</cx:pt>
          <cx:pt idx="56">4</cx:pt>
          <cx:pt idx="57">1.5</cx:pt>
          <cx:pt idx="58">3</cx:pt>
          <cx:pt idx="59">1</cx:pt>
          <cx:pt idx="60">8</cx:pt>
          <cx:pt idx="61">6</cx:pt>
          <cx:pt idx="62">2</cx:pt>
          <cx:pt idx="63">2.5</cx:pt>
          <cx:pt idx="64">1</cx:pt>
          <cx:pt idx="65">4</cx:pt>
          <cx:pt idx="66">0</cx:pt>
          <cx:pt idx="67">4.5</cx:pt>
          <cx:pt idx="68">1.5</cx:pt>
          <cx:pt idx="69">0.5</cx:pt>
          <cx:pt idx="70">0</cx:pt>
          <cx:pt idx="71">1.5</cx:pt>
          <cx:pt idx="72">0.5</cx:pt>
          <cx:pt idx="73">7</cx:pt>
          <cx:pt idx="74">3</cx:pt>
          <cx:pt idx="75">6</cx:pt>
          <cx:pt idx="76">7</cx:pt>
          <cx:pt idx="77">5</cx:pt>
          <cx:pt idx="78">6.5</cx:pt>
          <cx:pt idx="79">5</cx:pt>
          <cx:pt idx="80">2</cx:pt>
          <cx:pt idx="81">6</cx:pt>
          <cx:pt idx="82">1.5</cx:pt>
          <cx:pt idx="83">6.5</cx:pt>
          <cx:pt idx="84">1.5</cx:pt>
          <cx:pt idx="85">3</cx:pt>
          <cx:pt idx="86">6</cx:pt>
          <cx:pt idx="87">2</cx:pt>
          <cx:pt idx="88">2.5</cx:pt>
          <cx:pt idx="89">2</cx:pt>
          <cx:pt idx="90">3</cx:pt>
          <cx:pt idx="91">5</cx:pt>
          <cx:pt idx="92">4</cx:pt>
          <cx:pt idx="93">3.5</cx:pt>
          <cx:pt idx="94">4</cx:pt>
          <cx:pt idx="95">9.5</cx:pt>
          <cx:pt idx="96">4.5</cx:pt>
          <cx:pt idx="97">3.5</cx:pt>
          <cx:pt idx="98">5</cx:pt>
          <cx:pt idx="99">3</cx:pt>
          <cx:pt idx="100">4</cx:pt>
          <cx:pt idx="101">4.5</cx:pt>
          <cx:pt idx="102">2</cx:pt>
          <cx:pt idx="103">2.5</cx:pt>
          <cx:pt idx="104">5</cx:pt>
          <cx:pt idx="105">6</cx:pt>
          <cx:pt idx="106">3.5</cx:pt>
          <cx:pt idx="107">0</cx:pt>
          <cx:pt idx="108">3.5</cx:pt>
          <cx:pt idx="109">3.5</cx:pt>
          <cx:pt idx="110">8.5</cx:pt>
          <cx:pt idx="111">6.5</cx:pt>
          <cx:pt idx="112">0.5</cx:pt>
          <cx:pt idx="113">3.5</cx:pt>
          <cx:pt idx="114">7</cx:pt>
          <cx:pt idx="115">3.5</cx:pt>
          <cx:pt idx="116">7</cx:pt>
          <cx:pt idx="117">1.5</cx:pt>
          <cx:pt idx="118">6.5</cx:pt>
          <cx:pt idx="119">1.5</cx:pt>
          <cx:pt idx="120">2</cx:pt>
          <cx:pt idx="121">5</cx:pt>
          <cx:pt idx="122">1.5</cx:pt>
          <cx:pt idx="123">2</cx:pt>
          <cx:pt idx="124">5</cx:pt>
          <cx:pt idx="125">2</cx:pt>
          <cx:pt idx="126">4.5</cx:pt>
          <cx:pt idx="127">2</cx:pt>
          <cx:pt idx="128">6</cx:pt>
          <cx:pt idx="129">3</cx:pt>
          <cx:pt idx="130">2.5</cx:pt>
          <cx:pt idx="131">2</cx:pt>
          <cx:pt idx="132">4.5</cx:pt>
          <cx:pt idx="133">9.5</cx:pt>
          <cx:pt idx="134">2</cx:pt>
          <cx:pt idx="135">0</cx:pt>
          <cx:pt idx="136">3</cx:pt>
          <cx:pt idx="137">3</cx:pt>
          <cx:pt idx="138">7</cx:pt>
          <cx:pt idx="139">12.5</cx:pt>
          <cx:pt idx="140">1.5</cx:pt>
          <cx:pt idx="141">5.5</cx:pt>
          <cx:pt idx="142">3</cx:pt>
          <cx:pt idx="143">3</cx:pt>
          <cx:pt idx="144">3.5</cx:pt>
          <cx:pt idx="145">6.5</cx:pt>
          <cx:pt idx="146">1</cx:pt>
          <cx:pt idx="147">2</cx:pt>
          <cx:pt idx="148">3.5</cx:pt>
          <cx:pt idx="149">5</cx:pt>
          <cx:pt idx="150">2</cx:pt>
          <cx:pt idx="151">1.5</cx:pt>
          <cx:pt idx="152">1.5</cx:pt>
          <cx:pt idx="153">3</cx:pt>
          <cx:pt idx="154">9</cx:pt>
          <cx:pt idx="155">2</cx:pt>
          <cx:pt idx="156">5.5</cx:pt>
          <cx:pt idx="157">2.5</cx:pt>
          <cx:pt idx="158">7.5</cx:pt>
          <cx:pt idx="159">5.5</cx:pt>
          <cx:pt idx="160">3.5</cx:pt>
          <cx:pt idx="161">6.5</cx:pt>
          <cx:pt idx="162">6.5</cx:pt>
          <cx:pt idx="163">0.5</cx:pt>
          <cx:pt idx="164">2</cx:pt>
          <cx:pt idx="165">8.5</cx:pt>
          <cx:pt idx="166">2.5</cx:pt>
          <cx:pt idx="167">5</cx:pt>
          <cx:pt idx="168">2.5</cx:pt>
          <cx:pt idx="169">4.5</cx:pt>
          <cx:pt idx="170">4</cx:pt>
          <cx:pt idx="171">5</cx:pt>
          <cx:pt idx="172">7.5</cx:pt>
          <cx:pt idx="173">1.5</cx:pt>
          <cx:pt idx="174">5.5</cx:pt>
          <cx:pt idx="175">0.5</cx:pt>
          <cx:pt idx="176">1.5</cx:pt>
          <cx:pt idx="177">1</cx:pt>
          <cx:pt idx="178">3.5</cx:pt>
          <cx:pt idx="179">2.5</cx:pt>
          <cx:pt idx="180">1</cx:pt>
          <cx:pt idx="181">2.5</cx:pt>
          <cx:pt idx="182">0</cx:pt>
          <cx:pt idx="183">1.5</cx:pt>
          <cx:pt idx="184">1.5</cx:pt>
          <cx:pt idx="185">2</cx:pt>
          <cx:pt idx="186">3</cx:pt>
          <cx:pt idx="187">3</cx:pt>
          <cx:pt idx="188">2</cx:pt>
          <cx:pt idx="189">1.5</cx:pt>
          <cx:pt idx="190">0.5</cx:pt>
          <cx:pt idx="191">0</cx:pt>
          <cx:pt idx="192">2</cx:pt>
          <cx:pt idx="193">1.5</cx:pt>
          <cx:pt idx="194">15</cx:pt>
          <cx:pt idx="195">0</cx:pt>
          <cx:pt idx="196">8.5</cx:pt>
          <cx:pt idx="197">1</cx:pt>
          <cx:pt idx="198">2</cx:pt>
          <cx:pt idx="199">4.5</cx:pt>
          <cx:pt idx="200">7</cx:pt>
          <cx:pt idx="201">1.5</cx:pt>
          <cx:pt idx="202">0.5</cx:pt>
          <cx:pt idx="203">0</cx:pt>
          <cx:pt idx="204">0.5</cx:pt>
          <cx:pt idx="205">1.5</cx:pt>
          <cx:pt idx="206">4</cx:pt>
          <cx:pt idx="207">4</cx:pt>
          <cx:pt idx="208">3.5</cx:pt>
          <cx:pt idx="209">3.5</cx:pt>
          <cx:pt idx="210">4.5</cx:pt>
          <cx:pt idx="211">0</cx:pt>
          <cx:pt idx="212">8</cx:pt>
          <cx:pt idx="213">2.5</cx:pt>
          <cx:pt idx="214">1.5</cx:pt>
          <cx:pt idx="215">1</cx:pt>
          <cx:pt idx="216">4</cx:pt>
          <cx:pt idx="217">2.5</cx:pt>
          <cx:pt idx="218">6</cx:pt>
          <cx:pt idx="219">3</cx:pt>
          <cx:pt idx="220">0.5</cx:pt>
          <cx:pt idx="221">0</cx:pt>
          <cx:pt idx="222">4</cx:pt>
          <cx:pt idx="223">1.5</cx:pt>
          <cx:pt idx="224">7.5</cx:pt>
          <cx:pt idx="225">2.5</cx:pt>
          <cx:pt idx="226">5</cx:pt>
          <cx:pt idx="227">2.5</cx:pt>
          <cx:pt idx="228">0</cx:pt>
          <cx:pt idx="229">0.5</cx:pt>
          <cx:pt idx="230">4.5</cx:pt>
          <cx:pt idx="231">3.5</cx:pt>
          <cx:pt idx="232">2</cx:pt>
          <cx:pt idx="233">2</cx:pt>
          <cx:pt idx="234">1</cx:pt>
          <cx:pt idx="235">5.5</cx:pt>
          <cx:pt idx="236">4</cx:pt>
          <cx:pt idx="237">3.5</cx:pt>
          <cx:pt idx="238">2.5</cx:pt>
          <cx:pt idx="239">4</cx:pt>
          <cx:pt idx="240">3</cx:pt>
          <cx:pt idx="241">2.5</cx:pt>
          <cx:pt idx="242">1.5</cx:pt>
          <cx:pt idx="243">0</cx:pt>
          <cx:pt idx="244">1</cx:pt>
          <cx:pt idx="245">1</cx:pt>
          <cx:pt idx="246">1</cx:pt>
          <cx:pt idx="247">0</cx:pt>
          <cx:pt idx="248">0.5</cx:pt>
          <cx:pt idx="249">1.5</cx:pt>
          <cx:pt idx="250">7.5</cx:pt>
          <cx:pt idx="251">2.5</cx:pt>
          <cx:pt idx="252">3.5</cx:pt>
          <cx:pt idx="253">0</cx:pt>
          <cx:pt idx="254">0</cx:pt>
          <cx:pt idx="255">0.5</cx:pt>
          <cx:pt idx="256">6</cx:pt>
          <cx:pt idx="257">1</cx:pt>
          <cx:pt idx="258">0</cx:pt>
          <cx:pt idx="259">1</cx:pt>
          <cx:pt idx="260">2</cx:pt>
          <cx:pt idx="261">0</cx:pt>
          <cx:pt idx="262">2</cx:pt>
          <cx:pt idx="263">2</cx:pt>
          <cx:pt idx="264">0</cx:pt>
          <cx:pt idx="265">2.5</cx:pt>
          <cx:pt idx="266">6.5</cx:pt>
          <cx:pt idx="267">2</cx:pt>
          <cx:pt idx="268">3.5</cx:pt>
          <cx:pt idx="269">1</cx:pt>
          <cx:pt idx="270">1</cx:pt>
          <cx:pt idx="271">1</cx:pt>
          <cx:pt idx="272">1</cx:pt>
          <cx:pt idx="273">4.5</cx:pt>
          <cx:pt idx="274">1</cx:pt>
          <cx:pt idx="275">1</cx:pt>
          <cx:pt idx="276">1.5</cx:pt>
          <cx:pt idx="277">6.5</cx:pt>
          <cx:pt idx="278">1</cx:pt>
          <cx:pt idx="279">2</cx:pt>
          <cx:pt idx="280">3.5</cx:pt>
          <cx:pt idx="281">0.5</cx:pt>
          <cx:pt idx="282">3</cx:pt>
          <cx:pt idx="283">3.5</cx:pt>
          <cx:pt idx="284">0</cx:pt>
          <cx:pt idx="285">2</cx:pt>
          <cx:pt idx="286">2.5</cx:pt>
          <cx:pt idx="287">3.5</cx:pt>
          <cx:pt idx="288">6</cx:pt>
          <cx:pt idx="289">2.5</cx:pt>
          <cx:pt idx="290">1.5</cx:pt>
          <cx:pt idx="291">0.5</cx:pt>
          <cx:pt idx="292">2</cx:pt>
          <cx:pt idx="293">0.5</cx:pt>
          <cx:pt idx="294">1</cx:pt>
          <cx:pt idx="295">2</cx:pt>
          <cx:pt idx="296">1</cx:pt>
          <cx:pt idx="297">1.5</cx:pt>
          <cx:pt idx="298">1</cx:pt>
          <cx:pt idx="299">0.5</cx:pt>
          <cx:pt idx="300">3.5</cx:pt>
          <cx:pt idx="301">1</cx:pt>
          <cx:pt idx="302">0.5</cx:pt>
          <cx:pt idx="303">3</cx:pt>
          <cx:pt idx="304">3</cx:pt>
          <cx:pt idx="305">0.5</cx:pt>
          <cx:pt idx="306">0.5</cx:pt>
          <cx:pt idx="307">2</cx:pt>
          <cx:pt idx="308">2.5</cx:pt>
          <cx:pt idx="309">0.5</cx:pt>
          <cx:pt idx="310">0</cx:pt>
          <cx:pt idx="311">1</cx:pt>
          <cx:pt idx="312">0.5</cx:pt>
          <cx:pt idx="313">0</cx:pt>
          <cx:pt idx="314">2</cx:pt>
          <cx:pt idx="315">0</cx:pt>
          <cx:pt idx="316">4.5</cx:pt>
          <cx:pt idx="317">0.5</cx:pt>
          <cx:pt idx="318">3</cx:pt>
          <cx:pt idx="319">3</cx:pt>
          <cx:pt idx="320">1</cx:pt>
          <cx:pt idx="321">4</cx:pt>
          <cx:pt idx="322">2.5</cx:pt>
          <cx:pt idx="323">2</cx:pt>
          <cx:pt idx="324">1</cx:pt>
          <cx:pt idx="325">5.5</cx:pt>
          <cx:pt idx="326">0.5</cx:pt>
          <cx:pt idx="327">1</cx:pt>
          <cx:pt idx="328">7</cx:pt>
          <cx:pt idx="329">2</cx:pt>
          <cx:pt idx="330">3</cx:pt>
          <cx:pt idx="331">0.5</cx:pt>
          <cx:pt idx="332">8.5</cx:pt>
          <cx:pt idx="333">1.5</cx:pt>
          <cx:pt idx="334">0</cx:pt>
          <cx:pt idx="335">6</cx:pt>
          <cx:pt idx="336">0.5</cx:pt>
          <cx:pt idx="337">2.5</cx:pt>
          <cx:pt idx="338">0</cx:pt>
          <cx:pt idx="339">5</cx:pt>
          <cx:pt idx="340">5.5</cx:pt>
          <cx:pt idx="341">5</cx:pt>
          <cx:pt idx="342">1</cx:pt>
          <cx:pt idx="343">4.5</cx:pt>
          <cx:pt idx="344">5.5</cx:pt>
          <cx:pt idx="345">4</cx:pt>
          <cx:pt idx="346">3.5</cx:pt>
          <cx:pt idx="347">3</cx:pt>
          <cx:pt idx="348">6</cx:pt>
          <cx:pt idx="349">0</cx:pt>
          <cx:pt idx="350">5</cx:pt>
          <cx:pt idx="351">0.5</cx:pt>
          <cx:pt idx="352">8.5</cx:pt>
          <cx:pt idx="353">0</cx:pt>
          <cx:pt idx="354">0</cx:pt>
          <cx:pt idx="355">1.5</cx:pt>
          <cx:pt idx="356">8.5</cx:pt>
          <cx:pt idx="357">5</cx:pt>
          <cx:pt idx="358">1.5</cx:pt>
          <cx:pt idx="359">3</cx:pt>
          <cx:pt idx="360">4</cx:pt>
          <cx:pt idx="361">2.5</cx:pt>
          <cx:pt idx="362">1</cx:pt>
          <cx:pt idx="363">7.5</cx:pt>
          <cx:pt idx="364">0</cx:pt>
          <cx:pt idx="365">2</cx:pt>
          <cx:pt idx="366">3.5</cx:pt>
          <cx:pt idx="367">0</cx:pt>
          <cx:pt idx="368">1.5</cx:pt>
          <cx:pt idx="369">0.5</cx:pt>
          <cx:pt idx="370">0</cx:pt>
          <cx:pt idx="371">1</cx:pt>
          <cx:pt idx="372">1.5</cx:pt>
          <cx:pt idx="373">3.5</cx:pt>
          <cx:pt idx="374">0.5</cx:pt>
          <cx:pt idx="375">9.5</cx:pt>
          <cx:pt idx="376">5</cx:pt>
          <cx:pt idx="377">4.5</cx:pt>
          <cx:pt idx="378">3</cx:pt>
          <cx:pt idx="379">2</cx:pt>
          <cx:pt idx="380">0.5</cx:pt>
          <cx:pt idx="381">1</cx:pt>
          <cx:pt idx="382">2.5</cx:pt>
          <cx:pt idx="383">2.5</cx:pt>
          <cx:pt idx="384">0.5</cx:pt>
          <cx:pt idx="385">2.5</cx:pt>
          <cx:pt idx="386">4</cx:pt>
          <cx:pt idx="387">2</cx:pt>
          <cx:pt idx="388">2</cx:pt>
          <cx:pt idx="389">0</cx:pt>
          <cx:pt idx="390">0.5</cx:pt>
          <cx:pt idx="391">1</cx:pt>
          <cx:pt idx="392">0.5</cx:pt>
          <cx:pt idx="393">5</cx:pt>
          <cx:pt idx="394">0</cx:pt>
          <cx:pt idx="395">1.5</cx:pt>
          <cx:pt idx="396">0</cx:pt>
          <cx:pt idx="397">0</cx:pt>
          <cx:pt idx="398">4.5</cx:pt>
          <cx:pt idx="399">0</cx:pt>
          <cx:pt idx="400">2.5</cx:pt>
          <cx:pt idx="401">2</cx:pt>
          <cx:pt idx="402">0</cx:pt>
          <cx:pt idx="403">2.5</cx:pt>
          <cx:pt idx="404">0.5</cx:pt>
          <cx:pt idx="405">1.5</cx:pt>
          <cx:pt idx="406">0</cx:pt>
          <cx:pt idx="407">0.5</cx:pt>
          <cx:pt idx="408">6.5</cx:pt>
          <cx:pt idx="409">8.5</cx:pt>
          <cx:pt idx="410">9.5</cx:pt>
          <cx:pt idx="411">0.5</cx:pt>
          <cx:pt idx="412">2</cx:pt>
          <cx:pt idx="413">2.5</cx:pt>
          <cx:pt idx="414">3</cx:pt>
          <cx:pt idx="415">1</cx:pt>
          <cx:pt idx="416">0.5</cx:pt>
          <cx:pt idx="417">2.5</cx:pt>
          <cx:pt idx="418">1.5</cx:pt>
          <cx:pt idx="419">0</cx:pt>
          <cx:pt idx="420">0</cx:pt>
          <cx:pt idx="421">1</cx:pt>
          <cx:pt idx="422">0.5</cx:pt>
          <cx:pt idx="423">0</cx:pt>
          <cx:pt idx="424">2</cx:pt>
          <cx:pt idx="425">0</cx:pt>
          <cx:pt idx="426">3</cx:pt>
          <cx:pt idx="427">0</cx:pt>
          <cx:pt idx="428">1.5</cx:pt>
          <cx:pt idx="429">0</cx:pt>
          <cx:pt idx="430">0</cx:pt>
          <cx:pt idx="431">2</cx:pt>
          <cx:pt idx="432">1</cx:pt>
          <cx:pt idx="433">1.5</cx:pt>
          <cx:pt idx="434">0</cx:pt>
          <cx:pt idx="435">1</cx:pt>
          <cx:pt idx="436">0</cx:pt>
          <cx:pt idx="437">0</cx:pt>
          <cx:pt idx="438">0.5</cx:pt>
          <cx:pt idx="439">1.5</cx:pt>
          <cx:pt idx="440">2</cx:pt>
          <cx:pt idx="441">2.5</cx:pt>
          <cx:pt idx="442">2</cx:pt>
          <cx:pt idx="443">0.5</cx:pt>
          <cx:pt idx="444">3</cx:pt>
          <cx:pt idx="445">0.5</cx:pt>
          <cx:pt idx="446">0.5</cx:pt>
          <cx:pt idx="447">1.5</cx:pt>
          <cx:pt idx="448">2</cx:pt>
          <cx:pt idx="449">0</cx:pt>
          <cx:pt idx="450">0.5</cx:pt>
          <cx:pt idx="451">0.5</cx:pt>
          <cx:pt idx="452">2</cx:pt>
          <cx:pt idx="453">4</cx:pt>
          <cx:pt idx="454">1</cx:pt>
          <cx:pt idx="455">0.5</cx:pt>
          <cx:pt idx="456">3</cx:pt>
          <cx:pt idx="457">3.5</cx:pt>
          <cx:pt idx="458">1</cx:pt>
          <cx:pt idx="459">4.5</cx:pt>
          <cx:pt idx="460">2</cx:pt>
          <cx:pt idx="461">0</cx:pt>
          <cx:pt idx="462">0</cx:pt>
          <cx:pt idx="463">0</cx:pt>
          <cx:pt idx="464">1</cx:pt>
          <cx:pt idx="465">1</cx:pt>
          <cx:pt idx="466">0</cx:pt>
          <cx:pt idx="467">0.5</cx:pt>
          <cx:pt idx="468">0</cx:pt>
          <cx:pt idx="469">0</cx:pt>
          <cx:pt idx="470">1</cx:pt>
          <cx:pt idx="471">0</cx:pt>
          <cx:pt idx="472">0</cx:pt>
          <cx:pt idx="473">1.5</cx:pt>
          <cx:pt idx="474">2</cx:pt>
          <cx:pt idx="475">2</cx:pt>
          <cx:pt idx="476">0.5</cx:pt>
          <cx:pt idx="477">0</cx:pt>
          <cx:pt idx="478">1</cx:pt>
          <cx:pt idx="479">1.5</cx:pt>
          <cx:pt idx="480">1</cx:pt>
          <cx:pt idx="481">2</cx:pt>
          <cx:pt idx="482">1</cx:pt>
          <cx:pt idx="483">0</cx:pt>
          <cx:pt idx="484">3.5</cx:pt>
          <cx:pt idx="485">0.5</cx:pt>
          <cx:pt idx="486">1</cx:pt>
          <cx:pt idx="487">5</cx:pt>
          <cx:pt idx="488">1</cx:pt>
          <cx:pt idx="489">3.5</cx:pt>
          <cx:pt idx="490">2</cx:pt>
          <cx:pt idx="491">2.5</cx:pt>
          <cx:pt idx="492">1.5</cx:pt>
          <cx:pt idx="493">0.5</cx:pt>
          <cx:pt idx="494">2</cx:pt>
          <cx:pt idx="495">1</cx:pt>
          <cx:pt idx="496">1.5</cx:pt>
          <cx:pt idx="497">2.5</cx:pt>
          <cx:pt idx="498">0</cx:pt>
          <cx:pt idx="499">0</cx:pt>
          <cx:pt idx="500">1</cx:pt>
          <cx:pt idx="501">1.5</cx:pt>
          <cx:pt idx="502">1</cx:pt>
          <cx:pt idx="503">1.5</cx:pt>
          <cx:pt idx="504">1.5</cx:pt>
          <cx:pt idx="505">0</cx:pt>
          <cx:pt idx="506">1</cx:pt>
          <cx:pt idx="507">1.5</cx:pt>
          <cx:pt idx="508">1</cx:pt>
          <cx:pt idx="509">3.5</cx:pt>
          <cx:pt idx="510">1.5</cx:pt>
          <cx:pt idx="511">1</cx:pt>
          <cx:pt idx="512">0</cx:pt>
          <cx:pt idx="513">0</cx:pt>
          <cx:pt idx="514">0</cx:pt>
          <cx:pt idx="515">1.5</cx:pt>
          <cx:pt idx="516">0.5</cx:pt>
          <cx:pt idx="517">1.5</cx:pt>
          <cx:pt idx="518">2</cx:pt>
          <cx:pt idx="519">0</cx:pt>
          <cx:pt idx="520">0</cx:pt>
          <cx:pt idx="521">3.5</cx:pt>
          <cx:pt idx="522">0</cx:pt>
          <cx:pt idx="523">1</cx:pt>
          <cx:pt idx="524">2.5</cx:pt>
          <cx:pt idx="525">3</cx:pt>
          <cx:pt idx="526">1</cx:pt>
          <cx:pt idx="527">3</cx:pt>
          <cx:pt idx="528">1</cx:pt>
          <cx:pt idx="529">2.5</cx:pt>
          <cx:pt idx="530">1</cx:pt>
          <cx:pt idx="531">1</cx:pt>
          <cx:pt idx="532">0.5</cx:pt>
          <cx:pt idx="533">1.5</cx:pt>
          <cx:pt idx="534">1</cx:pt>
          <cx:pt idx="535">1</cx:pt>
          <cx:pt idx="536">0.5</cx:pt>
          <cx:pt idx="537">1.5</cx:pt>
          <cx:pt idx="538">1.5</cx:pt>
          <cx:pt idx="539">2.5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3.5</cx:pt>
          <cx:pt idx="550">0</cx:pt>
          <cx:pt idx="551">3.5</cx:pt>
          <cx:pt idx="552">4</cx:pt>
          <cx:pt idx="553">1.5</cx:pt>
          <cx:pt idx="554">1.5</cx:pt>
          <cx:pt idx="555">3</cx:pt>
          <cx:pt idx="556">7.5</cx:pt>
          <cx:pt idx="557">2</cx:pt>
          <cx:pt idx="558">2</cx:pt>
          <cx:pt idx="559">4</cx:pt>
          <cx:pt idx="560">1.5</cx:pt>
          <cx:pt idx="561">3</cx:pt>
          <cx:pt idx="562">3</cx:pt>
          <cx:pt idx="563">0.5</cx:pt>
          <cx:pt idx="564">1</cx:pt>
          <cx:pt idx="565">2</cx:pt>
          <cx:pt idx="566">2.5</cx:pt>
          <cx:pt idx="567">1.5</cx:pt>
          <cx:pt idx="568">2</cx:pt>
          <cx:pt idx="569">5</cx:pt>
          <cx:pt idx="570">1</cx:pt>
          <cx:pt idx="571">2</cx:pt>
          <cx:pt idx="572">3.5</cx:pt>
          <cx:pt idx="573">1.5</cx:pt>
          <cx:pt idx="574">1</cx:pt>
          <cx:pt idx="575">0.5</cx:pt>
          <cx:pt idx="576">2</cx:pt>
          <cx:pt idx="577">1.5</cx:pt>
          <cx:pt idx="578">1</cx:pt>
          <cx:pt idx="579">2</cx:pt>
          <cx:pt idx="580">2</cx:pt>
          <cx:pt idx="581">1.5</cx:pt>
          <cx:pt idx="582">4</cx:pt>
          <cx:pt idx="583">1.5</cx:pt>
          <cx:pt idx="584">1</cx:pt>
          <cx:pt idx="585">1</cx:pt>
          <cx:pt idx="586">1.5</cx:pt>
          <cx:pt idx="587">0</cx:pt>
          <cx:pt idx="588">4.5</cx:pt>
          <cx:pt idx="589">0</cx:pt>
          <cx:pt idx="590">2</cx:pt>
          <cx:pt idx="591">0</cx:pt>
          <cx:pt idx="592">1.5</cx:pt>
          <cx:pt idx="593">4</cx:pt>
          <cx:pt idx="594">1</cx:pt>
          <cx:pt idx="595">0.5</cx:pt>
          <cx:pt idx="596">0</cx:pt>
          <cx:pt idx="597">2.5</cx:pt>
          <cx:pt idx="598">0</cx:pt>
          <cx:pt idx="599">1</cx:pt>
          <cx:pt idx="600">5.5</cx:pt>
          <cx:pt idx="601">2.5</cx:pt>
          <cx:pt idx="602">0</cx:pt>
          <cx:pt idx="603">2.5</cx:pt>
          <cx:pt idx="604">2.5</cx:pt>
          <cx:pt idx="605">2.5</cx:pt>
          <cx:pt idx="606">1</cx:pt>
          <cx:pt idx="607">0.5</cx:pt>
          <cx:pt idx="608">1</cx:pt>
          <cx:pt idx="609">1.5</cx:pt>
          <cx:pt idx="610">4</cx:pt>
          <cx:pt idx="611">5.5</cx:pt>
          <cx:pt idx="612">4.5</cx:pt>
          <cx:pt idx="613">4</cx:pt>
          <cx:pt idx="614">1.5</cx:pt>
          <cx:pt idx="615">2.5</cx:pt>
          <cx:pt idx="616">2</cx:pt>
          <cx:pt idx="617">3.5</cx:pt>
          <cx:pt idx="618">1</cx:pt>
          <cx:pt idx="619">0.5</cx:pt>
          <cx:pt idx="620">3.5</cx:pt>
          <cx:pt idx="621">3.5</cx:pt>
          <cx:pt idx="622">2.5</cx:pt>
          <cx:pt idx="623">1.5</cx:pt>
          <cx:pt idx="624">0</cx:pt>
          <cx:pt idx="625">0.5</cx:pt>
          <cx:pt idx="626">3.5</cx:pt>
          <cx:pt idx="627">3</cx:pt>
          <cx:pt idx="628">2</cx:pt>
          <cx:pt idx="629">0.5</cx:pt>
          <cx:pt idx="630">1.5</cx:pt>
          <cx:pt idx="631">1.5</cx:pt>
          <cx:pt idx="632">0</cx:pt>
          <cx:pt idx="633">1.5</cx:pt>
          <cx:pt idx="634">1.5</cx:pt>
          <cx:pt idx="635">2.5</cx:pt>
          <cx:pt idx="636">6</cx:pt>
          <cx:pt idx="637">0</cx:pt>
          <cx:pt idx="638">0</cx:pt>
          <cx:pt idx="639">1</cx:pt>
          <cx:pt idx="640">0</cx:pt>
          <cx:pt idx="641">0</cx:pt>
          <cx:pt idx="642">1.5</cx:pt>
          <cx:pt idx="643">1.5</cx:pt>
          <cx:pt idx="644">1.5</cx:pt>
          <cx:pt idx="645">7</cx:pt>
          <cx:pt idx="646">0</cx:pt>
          <cx:pt idx="647">0</cx:pt>
          <cx:pt idx="648">4.5</cx:pt>
          <cx:pt idx="649">1.5</cx:pt>
          <cx:pt idx="650">2</cx:pt>
          <cx:pt idx="651">1</cx:pt>
          <cx:pt idx="652">1</cx:pt>
          <cx:pt idx="653">3.5</cx:pt>
          <cx:pt idx="654">2</cx:pt>
          <cx:pt idx="655">5</cx:pt>
          <cx:pt idx="656">0</cx:pt>
          <cx:pt idx="657">3.5</cx:pt>
          <cx:pt idx="658">0.5</cx:pt>
          <cx:pt idx="659">0</cx:pt>
          <cx:pt idx="660">2</cx:pt>
          <cx:pt idx="661">1.5</cx:pt>
          <cx:pt idx="662">2</cx:pt>
          <cx:pt idx="663">0.5</cx:pt>
          <cx:pt idx="664">0.5</cx:pt>
          <cx:pt idx="665">1.5</cx:pt>
          <cx:pt idx="666">0</cx:pt>
          <cx:pt idx="667">1.5</cx:pt>
          <cx:pt idx="668">0</cx:pt>
          <cx:pt idx="669">4</cx:pt>
          <cx:pt idx="670">2.5</cx:pt>
          <cx:pt idx="671">0.5</cx:pt>
          <cx:pt idx="672">0.5</cx:pt>
          <cx:pt idx="673">6</cx:pt>
          <cx:pt idx="674">0</cx:pt>
          <cx:pt idx="675">3.5</cx:pt>
          <cx:pt idx="676">0</cx:pt>
          <cx:pt idx="677">2.5</cx:pt>
          <cx:pt idx="678">1.5</cx:pt>
          <cx:pt idx="679">6</cx:pt>
          <cx:pt idx="680">2</cx:pt>
          <cx:pt idx="681">4</cx:pt>
          <cx:pt idx="682">7.5</cx:pt>
          <cx:pt idx="683">0</cx:pt>
          <cx:pt idx="684">0.5</cx:pt>
          <cx:pt idx="685">1</cx:pt>
          <cx:pt idx="686">2</cx:pt>
          <cx:pt idx="687">4</cx:pt>
          <cx:pt idx="688">4</cx:pt>
          <cx:pt idx="689">4</cx:pt>
          <cx:pt idx="690">0.5</cx:pt>
          <cx:pt idx="691">1</cx:pt>
          <cx:pt idx="692">4</cx:pt>
          <cx:pt idx="693">2</cx:pt>
          <cx:pt idx="694">1</cx:pt>
          <cx:pt idx="695">1</cx:pt>
          <cx:pt idx="696">2</cx:pt>
          <cx:pt idx="697">4</cx:pt>
          <cx:pt idx="698">0</cx:pt>
          <cx:pt idx="699">0</cx:pt>
          <cx:pt idx="700">0</cx:pt>
          <cx:pt idx="701">4</cx:pt>
          <cx:pt idx="702">3.5</cx:pt>
          <cx:pt idx="703">0.5</cx:pt>
          <cx:pt idx="704">2</cx:pt>
          <cx:pt idx="705">1</cx:pt>
          <cx:pt idx="706">1</cx:pt>
          <cx:pt idx="707">0</cx:pt>
          <cx:pt idx="708">0.5</cx:pt>
          <cx:pt idx="709">1</cx:pt>
          <cx:pt idx="710">2</cx:pt>
          <cx:pt idx="711">2.5</cx:pt>
          <cx:pt idx="712">1</cx:pt>
          <cx:pt idx="713">4</cx:pt>
          <cx:pt idx="714">1.5</cx:pt>
          <cx:pt idx="715">1.5</cx:pt>
          <cx:pt idx="716">2</cx:pt>
          <cx:pt idx="717">0</cx:pt>
          <cx:pt idx="718">4</cx:pt>
          <cx:pt idx="719">2</cx:pt>
          <cx:pt idx="720">1</cx:pt>
          <cx:pt idx="721">1</cx:pt>
          <cx:pt idx="722">0.5</cx:pt>
          <cx:pt idx="723">0</cx:pt>
          <cx:pt idx="724">0</cx:pt>
          <cx:pt idx="725">6.5</cx:pt>
          <cx:pt idx="726">1</cx:pt>
          <cx:pt idx="727">0</cx:pt>
          <cx:pt idx="728">0</cx:pt>
          <cx:pt idx="729">0.5</cx:pt>
          <cx:pt idx="730">1.5</cx:pt>
          <cx:pt idx="731">1</cx:pt>
          <cx:pt idx="732">0.5</cx:pt>
          <cx:pt idx="733">0</cx:pt>
          <cx:pt idx="734">1</cx:pt>
          <cx:pt idx="735">0</cx:pt>
          <cx:pt idx="736">0.5</cx:pt>
          <cx:pt idx="737">0</cx:pt>
          <cx:pt idx="738">1.5</cx:pt>
          <cx:pt idx="739">0</cx:pt>
          <cx:pt idx="740">0</cx:pt>
          <cx:pt idx="741">0</cx:pt>
          <cx:pt idx="742">1</cx:pt>
          <cx:pt idx="743">1</cx:pt>
          <cx:pt idx="744">3</cx:pt>
          <cx:pt idx="745">0</cx:pt>
          <cx:pt idx="746">1</cx:pt>
          <cx:pt idx="747">1</cx:pt>
          <cx:pt idx="748">1.5</cx:pt>
          <cx:pt idx="749">1</cx:pt>
          <cx:pt idx="750">0.5</cx:pt>
          <cx:pt idx="751">2</cx:pt>
          <cx:pt idx="752">2</cx:pt>
          <cx:pt idx="753">1</cx:pt>
          <cx:pt idx="754">1</cx:pt>
          <cx:pt idx="755">1</cx:pt>
          <cx:pt idx="756">0.5</cx:pt>
          <cx:pt idx="757">1.5</cx:pt>
          <cx:pt idx="758">1.5</cx:pt>
          <cx:pt idx="759">0.5</cx:pt>
          <cx:pt idx="760">0.5</cx:pt>
          <cx:pt idx="761">1</cx:pt>
          <cx:pt idx="762">1</cx:pt>
          <cx:pt idx="763">2</cx:pt>
          <cx:pt idx="764">0</cx:pt>
          <cx:pt idx="765">0.5</cx:pt>
          <cx:pt idx="766">0</cx:pt>
          <cx:pt idx="767">2.5</cx:pt>
          <cx:pt idx="768">2</cx:pt>
          <cx:pt idx="769">1.5</cx:pt>
          <cx:pt idx="770">0</cx:pt>
          <cx:pt idx="771">1</cx:pt>
          <cx:pt idx="772">0.5</cx:pt>
          <cx:pt idx="773">0.5</cx:pt>
          <cx:pt idx="774">2.5</cx:pt>
          <cx:pt idx="775">1.5</cx:pt>
          <cx:pt idx="776">0.5</cx:pt>
          <cx:pt idx="777">0</cx:pt>
          <cx:pt idx="778">1</cx:pt>
          <cx:pt idx="779">0</cx:pt>
          <cx:pt idx="780">1</cx:pt>
          <cx:pt idx="781">3</cx:pt>
          <cx:pt idx="782">0</cx:pt>
          <cx:pt idx="783">0</cx:pt>
          <cx:pt idx="784">1.5</cx:pt>
          <cx:pt idx="785">1</cx:pt>
          <cx:pt idx="786">0</cx:pt>
          <cx:pt idx="787">1</cx:pt>
          <cx:pt idx="788">0</cx:pt>
          <cx:pt idx="789">0</cx:pt>
          <cx:pt idx="790">3</cx:pt>
          <cx:pt idx="791">0.5</cx:pt>
          <cx:pt idx="792">1.5</cx:pt>
          <cx:pt idx="793">4.5</cx:pt>
          <cx:pt idx="794">2.5</cx:pt>
          <cx:pt idx="795">1.5</cx:pt>
          <cx:pt idx="796">3.5</cx:pt>
          <cx:pt idx="797">0</cx:pt>
          <cx:pt idx="798">3</cx:pt>
          <cx:pt idx="799">2</cx:pt>
          <cx:pt idx="800">0</cx:pt>
          <cx:pt idx="801">0</cx:pt>
          <cx:pt idx="802">0.5</cx:pt>
          <cx:pt idx="803">0</cx:pt>
          <cx:pt idx="804">0</cx:pt>
          <cx:pt idx="805">2</cx:pt>
          <cx:pt idx="806">2.5</cx:pt>
          <cx:pt idx="807">0</cx:pt>
          <cx:pt idx="808">0.5</cx:pt>
          <cx:pt idx="809">0.5</cx:pt>
          <cx:pt idx="810">0</cx:pt>
          <cx:pt idx="811">1.5</cx:pt>
          <cx:pt idx="812">3.5</cx:pt>
          <cx:pt idx="813">2</cx:pt>
          <cx:pt idx="814">0.5</cx:pt>
          <cx:pt idx="815">3</cx:pt>
          <cx:pt idx="816">3</cx:pt>
          <cx:pt idx="817">3</cx:pt>
          <cx:pt idx="818">0</cx:pt>
          <cx:pt idx="819">2.5</cx:pt>
          <cx:pt idx="820">3.5</cx:pt>
          <cx:pt idx="821">0.5</cx:pt>
          <cx:pt idx="822">1</cx:pt>
          <cx:pt idx="823">3</cx:pt>
          <cx:pt idx="824">0</cx:pt>
          <cx:pt idx="825">0.5</cx:pt>
          <cx:pt idx="826">3.5</cx:pt>
          <cx:pt idx="827">0.5</cx:pt>
          <cx:pt idx="828">1.5</cx:pt>
          <cx:pt idx="829">0</cx:pt>
          <cx:pt idx="830">1</cx:pt>
          <cx:pt idx="831">1</cx:pt>
          <cx:pt idx="832">0.5</cx:pt>
          <cx:pt idx="833">0.5</cx:pt>
          <cx:pt idx="834">0</cx:pt>
          <cx:pt idx="835">0.5</cx:pt>
          <cx:pt idx="836">0</cx:pt>
          <cx:pt idx="837">1</cx:pt>
          <cx:pt idx="838">1</cx:pt>
          <cx:pt idx="839">1.5</cx:pt>
          <cx:pt idx="840">0</cx:pt>
          <cx:pt idx="841">0</cx:pt>
          <cx:pt idx="842">0</cx:pt>
          <cx:pt idx="843">0</cx:pt>
          <cx:pt idx="844">0</cx:pt>
          <cx:pt idx="845">0</cx:pt>
          <cx:pt idx="846">2</cx:pt>
          <cx:pt idx="847">1.5</cx:pt>
          <cx:pt idx="848">1</cx:pt>
          <cx:pt idx="849">0</cx:pt>
          <cx:pt idx="850">2</cx:pt>
          <cx:pt idx="851">0</cx:pt>
          <cx:pt idx="852">0</cx:pt>
          <cx:pt idx="853">0.5</cx:pt>
          <cx:pt idx="854">0.5</cx:pt>
          <cx:pt idx="855">0.5</cx:pt>
          <cx:pt idx="856">1</cx:pt>
          <cx:pt idx="857">0</cx:pt>
          <cx:pt idx="858">0.5</cx:pt>
          <cx:pt idx="859">1.5</cx:pt>
          <cx:pt idx="860">0.5</cx:pt>
          <cx:pt idx="861">0</cx:pt>
          <cx:pt idx="862">0</cx:pt>
          <cx:pt idx="863">0</cx:pt>
          <cx:pt idx="864">1.5</cx:pt>
          <cx:pt idx="865">1</cx:pt>
          <cx:pt idx="866">1</cx:pt>
          <cx:pt idx="867">0.5</cx:pt>
          <cx:pt idx="868">0.5</cx:pt>
          <cx:pt idx="869">0</cx:pt>
          <cx:pt idx="870">2.5</cx:pt>
          <cx:pt idx="871">0</cx:pt>
          <cx:pt idx="872">0.5</cx:pt>
          <cx:pt idx="873">1</cx:pt>
          <cx:pt idx="874">0</cx:pt>
          <cx:pt idx="875">0.5</cx:pt>
          <cx:pt idx="876">0</cx:pt>
          <cx:pt idx="877">0</cx:pt>
          <cx:pt idx="878">0</cx:pt>
          <cx:pt idx="879">0</cx:pt>
          <cx:pt idx="880">0</cx:pt>
          <cx:pt idx="881">0</cx:pt>
          <cx:pt idx="882">1</cx:pt>
          <cx:pt idx="883">0</cx:pt>
          <cx:pt idx="884">0.5</cx:pt>
          <cx:pt idx="885">1</cx:pt>
          <cx:pt idx="886">1.5</cx:pt>
          <cx:pt idx="887">0.5</cx:pt>
          <cx:pt idx="888">1.5</cx:pt>
          <cx:pt idx="889">0</cx:pt>
          <cx:pt idx="890">0</cx:pt>
          <cx:pt idx="891">0</cx:pt>
          <cx:pt idx="892">0</cx:pt>
          <cx:pt idx="893">0</cx:pt>
          <cx:pt idx="894">0</cx:pt>
          <cx:pt idx="895">0.5</cx:pt>
          <cx:pt idx="896">0</cx:pt>
          <cx:pt idx="897">1.5</cx:pt>
          <cx:pt idx="898">2.5</cx:pt>
          <cx:pt idx="899">0</cx:pt>
          <cx:pt idx="900">1</cx:pt>
          <cx:pt idx="901">0.5</cx:pt>
          <cx:pt idx="902">1.5</cx:pt>
          <cx:pt idx="903">2.5</cx:pt>
          <cx:pt idx="904">2.5</cx:pt>
          <cx:pt idx="905">2</cx:pt>
          <cx:pt idx="906">0</cx:pt>
          <cx:pt idx="907">1.5</cx:pt>
          <cx:pt idx="908">1</cx:pt>
          <cx:pt idx="909">0</cx:pt>
          <cx:pt idx="910">0.5</cx:pt>
          <cx:pt idx="911">0</cx:pt>
          <cx:pt idx="912">0.5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0.5</cx:pt>
          <cx:pt idx="921">0</cx:pt>
          <cx:pt idx="922">0</cx:pt>
          <cx:pt idx="923">0</cx:pt>
          <cx:pt idx="924">0.5</cx:pt>
          <cx:pt idx="925">0.5</cx:pt>
          <cx:pt idx="926">0</cx:pt>
          <cx:pt idx="927">1</cx:pt>
          <cx:pt idx="928">0</cx:pt>
          <cx:pt idx="929">0.5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0.5</cx:pt>
          <cx:pt idx="938">0</cx:pt>
          <cx:pt idx="939">0.5</cx:pt>
          <cx:pt idx="940">1.5</cx:pt>
          <cx:pt idx="941">2</cx:pt>
          <cx:pt idx="942">0</cx:pt>
          <cx:pt idx="943">4.5</cx:pt>
          <cx:pt idx="944">2.5</cx:pt>
          <cx:pt idx="945">0</cx:pt>
          <cx:pt idx="946">0</cx:pt>
          <cx:pt idx="947">0</cx:pt>
          <cx:pt idx="948">0</cx:pt>
          <cx:pt idx="949">0.5</cx:pt>
          <cx:pt idx="950">0</cx:pt>
          <cx:pt idx="951">0</cx:pt>
          <cx:pt idx="952">0</cx:pt>
          <cx:pt idx="953">3</cx:pt>
          <cx:pt idx="954">0</cx:pt>
          <cx:pt idx="955">3.5</cx:pt>
          <cx:pt idx="956">2.5</cx:pt>
          <cx:pt idx="957">2</cx:pt>
          <cx:pt idx="958">3</cx:pt>
          <cx:pt idx="959">4.5</cx:pt>
          <cx:pt idx="960">8</cx:pt>
          <cx:pt idx="961">5</cx:pt>
          <cx:pt idx="962">5</cx:pt>
          <cx:pt idx="963">2</cx:pt>
          <cx:pt idx="964">1.5</cx:pt>
          <cx:pt idx="965">4</cx:pt>
          <cx:pt idx="966">5.5</cx:pt>
          <cx:pt idx="967">0.5</cx:pt>
          <cx:pt idx="968">1</cx:pt>
          <cx:pt idx="969">1</cx:pt>
          <cx:pt idx="970">2</cx:pt>
          <cx:pt idx="971">0</cx:pt>
          <cx:pt idx="972">0</cx:pt>
          <cx:pt idx="973">2.5</cx:pt>
          <cx:pt idx="974">0</cx:pt>
          <cx:pt idx="975">0</cx:pt>
          <cx:pt idx="976">0.5</cx:pt>
          <cx:pt idx="977">1.5</cx:pt>
          <cx:pt idx="978">0</cx:pt>
          <cx:pt idx="979">0</cx:pt>
          <cx:pt idx="980">0</cx:pt>
          <cx:pt idx="981">4</cx:pt>
          <cx:pt idx="982">1</cx:pt>
          <cx:pt idx="983">1.5</cx:pt>
          <cx:pt idx="984">4</cx:pt>
          <cx:pt idx="985">0.5</cx:pt>
          <cx:pt idx="986">0.5</cx:pt>
          <cx:pt idx="987">0</cx:pt>
          <cx:pt idx="988">1.5</cx:pt>
          <cx:pt idx="989">2</cx:pt>
          <cx:pt idx="990">0</cx:pt>
          <cx:pt idx="991">1</cx:pt>
          <cx:pt idx="992">0</cx:pt>
          <cx:pt idx="993">1</cx:pt>
          <cx:pt idx="994">0</cx:pt>
          <cx:pt idx="995">0.5</cx:pt>
          <cx:pt idx="996">0</cx:pt>
          <cx:pt idx="997">0</cx:pt>
          <cx:pt idx="998">1</cx:pt>
          <cx:pt idx="999">2.5</cx:pt>
          <cx:pt idx="1000">0</cx:pt>
          <cx:pt idx="1001">0</cx:pt>
          <cx:pt idx="1002">0</cx:pt>
          <cx:pt idx="1003">2</cx:pt>
          <cx:pt idx="1004">3</cx:pt>
          <cx:pt idx="1005">0</cx:pt>
          <cx:pt idx="1006">0.5</cx:pt>
          <cx:pt idx="1007">0</cx:pt>
          <cx:pt idx="1008">0.5</cx:pt>
          <cx:pt idx="1009">0.5</cx:pt>
          <cx:pt idx="1010">0</cx:pt>
          <cx:pt idx="1011">0.5</cx:pt>
          <cx:pt idx="1012">2.5</cx:pt>
          <cx:pt idx="1013">2</cx:pt>
          <cx:pt idx="1014">1</cx:pt>
          <cx:pt idx="1015">0</cx:pt>
          <cx:pt idx="1016">0</cx:pt>
          <cx:pt idx="1017">0</cx:pt>
          <cx:pt idx="1018">3.5</cx:pt>
          <cx:pt idx="1019">1</cx:pt>
          <cx:pt idx="1020">0</cx:pt>
          <cx:pt idx="1021">1.5</cx:pt>
          <cx:pt idx="1022">1.5</cx:pt>
          <cx:pt idx="1023">1.5</cx:pt>
          <cx:pt idx="1024">0</cx:pt>
          <cx:pt idx="1025">1</cx:pt>
          <cx:pt idx="1026">0</cx:pt>
          <cx:pt idx="1027">2</cx:pt>
          <cx:pt idx="1028">1</cx:pt>
          <cx:pt idx="1029">1</cx:pt>
          <cx:pt idx="1030">1</cx:pt>
          <cx:pt idx="1031">0.5</cx:pt>
          <cx:pt idx="1032">0</cx:pt>
          <cx:pt idx="1033">2.5</cx:pt>
          <cx:pt idx="1034">2</cx:pt>
          <cx:pt idx="1035">2.5</cx:pt>
          <cx:pt idx="1036">1</cx:pt>
          <cx:pt idx="1037">2</cx:pt>
          <cx:pt idx="1038">0</cx:pt>
          <cx:pt idx="1039">0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0.5</cx:pt>
          <cx:pt idx="1052">1.5</cx:pt>
          <cx:pt idx="1053">2.5</cx:pt>
          <cx:pt idx="1054">0.5</cx:pt>
          <cx:pt idx="1055">0</cx:pt>
          <cx:pt idx="1056">0</cx:pt>
          <cx:pt idx="1057">0</cx:pt>
          <cx:pt idx="1058">0</cx:pt>
          <cx:pt idx="1059">3</cx:pt>
          <cx:pt idx="1060">0.5</cx:pt>
          <cx:pt idx="1061">0</cx:pt>
          <cx:pt idx="1062">0</cx:pt>
          <cx:pt idx="1063">1.5</cx:pt>
          <cx:pt idx="1064">0.5</cx:pt>
          <cx:pt idx="1065">0</cx:pt>
          <cx:pt idx="1066">0.5</cx:pt>
          <cx:pt idx="1067">1</cx:pt>
          <cx:pt idx="1068">0</cx:pt>
          <cx:pt idx="1069">0.5</cx:pt>
          <cx:pt idx="1070">5</cx:pt>
          <cx:pt idx="1071">0</cx:pt>
          <cx:pt idx="1072">3.5</cx:pt>
          <cx:pt idx="1073">6</cx:pt>
          <cx:pt idx="1074">4</cx:pt>
          <cx:pt idx="1075">5</cx:pt>
          <cx:pt idx="1076">1</cx:pt>
          <cx:pt idx="1077">7</cx:pt>
          <cx:pt idx="1078">2.5</cx:pt>
          <cx:pt idx="1079">6</cx:pt>
          <cx:pt idx="1080">5</cx:pt>
          <cx:pt idx="1081">4.5</cx:pt>
          <cx:pt idx="1082">12</cx:pt>
          <cx:pt idx="1083">6</cx:pt>
          <cx:pt idx="1084">5.5</cx:pt>
          <cx:pt idx="1085">1</cx:pt>
          <cx:pt idx="1086">3.5</cx:pt>
          <cx:pt idx="1087">2.5</cx:pt>
          <cx:pt idx="1088">11.5</cx:pt>
          <cx:pt idx="1089">1</cx:pt>
          <cx:pt idx="1090">9.5</cx:pt>
          <cx:pt idx="1091">2</cx:pt>
          <cx:pt idx="1092">2.5</cx:pt>
          <cx:pt idx="1093">1.5</cx:pt>
          <cx:pt idx="1094">1</cx:pt>
          <cx:pt idx="1095">5.5</cx:pt>
          <cx:pt idx="1096">0</cx:pt>
          <cx:pt idx="1097">0.5</cx:pt>
          <cx:pt idx="1098">2.5</cx:pt>
          <cx:pt idx="1099">0</cx:pt>
          <cx:pt idx="1100">1.5</cx:pt>
          <cx:pt idx="1101">2.5</cx:pt>
          <cx:pt idx="1102">0</cx:pt>
          <cx:pt idx="1103">0</cx:pt>
          <cx:pt idx="1104">0</cx:pt>
          <cx:pt idx="1105">0.5</cx:pt>
          <cx:pt idx="1106">0</cx:pt>
          <cx:pt idx="1107">0.5</cx:pt>
          <cx:pt idx="1108">0</cx:pt>
          <cx:pt idx="1109">0</cx:pt>
          <cx:pt idx="1110">0</cx:pt>
          <cx:pt idx="1111">2.5</cx:pt>
          <cx:pt idx="1112">1</cx:pt>
          <cx:pt idx="1113">0</cx:pt>
          <cx:pt idx="1114">3</cx:pt>
          <cx:pt idx="1115">0.5</cx:pt>
          <cx:pt idx="1116">0</cx:pt>
          <cx:pt idx="1117">1</cx:pt>
          <cx:pt idx="1118">0</cx:pt>
          <cx:pt idx="1119">1.5</cx:pt>
          <cx:pt idx="1120">3</cx:pt>
          <cx:pt idx="1121">0</cx:pt>
          <cx:pt idx="1122">1.5</cx:pt>
          <cx:pt idx="1123">0.5</cx:pt>
          <cx:pt idx="1124">0</cx:pt>
          <cx:pt idx="1125">3.5</cx:pt>
          <cx:pt idx="1126">1.5</cx:pt>
          <cx:pt idx="1127">4</cx:pt>
          <cx:pt idx="1128">1</cx:pt>
          <cx:pt idx="1129">1</cx:pt>
          <cx:pt idx="1130">1.5</cx:pt>
          <cx:pt idx="1131">0</cx:pt>
          <cx:pt idx="1132">1.5</cx:pt>
          <cx:pt idx="1133">4</cx:pt>
          <cx:pt idx="1134">1</cx:pt>
          <cx:pt idx="1135">0</cx:pt>
          <cx:pt idx="1136">4.5</cx:pt>
          <cx:pt idx="1137">0.5</cx:pt>
          <cx:pt idx="1138">0.5</cx:pt>
          <cx:pt idx="1139">3.5</cx:pt>
          <cx:pt idx="1140">0.5</cx:pt>
          <cx:pt idx="1141">1.5</cx:pt>
          <cx:pt idx="1142">2</cx:pt>
          <cx:pt idx="1143">0</cx:pt>
          <cx:pt idx="1144">0</cx:pt>
          <cx:pt idx="1145">0</cx:pt>
          <cx:pt idx="1146">0</cx:pt>
          <cx:pt idx="1147">1.5</cx:pt>
          <cx:pt idx="1148">0.5</cx:pt>
          <cx:pt idx="1149">0</cx:pt>
          <cx:pt idx="1150">0</cx:pt>
          <cx:pt idx="1151">1.5</cx:pt>
          <cx:pt idx="1152">0</cx:pt>
          <cx:pt idx="1153">1</cx:pt>
          <cx:pt idx="1154">2.5</cx:pt>
          <cx:pt idx="1155">0</cx:pt>
          <cx:pt idx="1156">2.5</cx:pt>
          <cx:pt idx="1157">3</cx:pt>
          <cx:pt idx="1158">2</cx:pt>
          <cx:pt idx="1159">4.5</cx:pt>
          <cx:pt idx="1160">2</cx:pt>
          <cx:pt idx="1161">2</cx:pt>
          <cx:pt idx="1162">1.5</cx:pt>
          <cx:pt idx="1163">1.5</cx:pt>
          <cx:pt idx="1164">7</cx:pt>
          <cx:pt idx="1165">2</cx:pt>
          <cx:pt idx="1166">2</cx:pt>
          <cx:pt idx="1167">0</cx:pt>
          <cx:pt idx="1168">1.5</cx:pt>
          <cx:pt idx="1169">1.5</cx:pt>
          <cx:pt idx="1170">1</cx:pt>
          <cx:pt idx="1171">1</cx:pt>
          <cx:pt idx="1172">0</cx:pt>
          <cx:pt idx="1173">1</cx:pt>
          <cx:pt idx="1174">0.5</cx:pt>
          <cx:pt idx="1175">2</cx:pt>
          <cx:pt idx="1176">1</cx:pt>
          <cx:pt idx="1177">2</cx:pt>
          <cx:pt idx="1178">0</cx:pt>
          <cx:pt idx="1179">3</cx:pt>
          <cx:pt idx="1180">0</cx:pt>
          <cx:pt idx="1181">0</cx:pt>
          <cx:pt idx="1182">0</cx:pt>
          <cx:pt idx="1183">0</cx:pt>
          <cx:pt idx="1184">0.5</cx:pt>
          <cx:pt idx="1185">1</cx:pt>
          <cx:pt idx="1186">0</cx:pt>
          <cx:pt idx="1187">0</cx:pt>
          <cx:pt idx="1188">0.5</cx:pt>
          <cx:pt idx="1189">0.5</cx:pt>
          <cx:pt idx="1190">1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0</cx:pt>
          <cx:pt idx="1199">0.5</cx:pt>
          <cx:pt idx="1200">1</cx:pt>
          <cx:pt idx="1201">0</cx:pt>
          <cx:pt idx="1202">0.5</cx:pt>
          <cx:pt idx="1203">0</cx:pt>
          <cx:pt idx="1204">0</cx:pt>
          <cx:pt idx="1205">2</cx:pt>
          <cx:pt idx="1206">0</cx:pt>
          <cx:pt idx="1207">0</cx:pt>
          <cx:pt idx="1208">0</cx:pt>
          <cx:pt idx="1209">1.5</cx:pt>
          <cx:pt idx="1210">0</cx:pt>
          <cx:pt idx="1211">0</cx:pt>
          <cx:pt idx="1212">0</cx:pt>
          <cx:pt idx="1213">0</cx:pt>
          <cx:pt idx="1214">0</cx:pt>
          <cx:pt idx="1215">1.5</cx:pt>
          <cx:pt idx="1216">1.5</cx:pt>
          <cx:pt idx="1217">3</cx:pt>
          <cx:pt idx="1218">3</cx:pt>
          <cx:pt idx="1219">0</cx:pt>
          <cx:pt idx="1220">1</cx:pt>
          <cx:pt idx="1221">4.5</cx:pt>
          <cx:pt idx="1222">2</cx:pt>
          <cx:pt idx="1223">0</cx:pt>
          <cx:pt idx="1224">1</cx:pt>
          <cx:pt idx="1225">1.5</cx:pt>
          <cx:pt idx="1226">5</cx:pt>
          <cx:pt idx="1227">0.5</cx:pt>
          <cx:pt idx="1228">4.5</cx:pt>
          <cx:pt idx="1229">2</cx:pt>
          <cx:pt idx="1230">1</cx:pt>
          <cx:pt idx="1231">3</cx:pt>
          <cx:pt idx="1232">5.5</cx:pt>
          <cx:pt idx="1233">4.5</cx:pt>
          <cx:pt idx="1234">0.5</cx:pt>
          <cx:pt idx="1235">6.5</cx:pt>
          <cx:pt idx="1236">1</cx:pt>
          <cx:pt idx="1237">3</cx:pt>
          <cx:pt idx="1238">1</cx:pt>
          <cx:pt idx="1239">5</cx:pt>
          <cx:pt idx="1240">1.5</cx:pt>
          <cx:pt idx="1241">0</cx:pt>
          <cx:pt idx="1242">0</cx:pt>
          <cx:pt idx="1243">0</cx:pt>
          <cx:pt idx="1244">1</cx:pt>
          <cx:pt idx="1245">0</cx:pt>
          <cx:pt idx="1246">1.5</cx:pt>
          <cx:pt idx="1247">2</cx:pt>
          <cx:pt idx="1248">1</cx:pt>
          <cx:pt idx="1249">2.5</cx:pt>
          <cx:pt idx="1250">4</cx:pt>
          <cx:pt idx="1251">2.5</cx:pt>
          <cx:pt idx="1252">7.5</cx:pt>
          <cx:pt idx="1253">0.5</cx:pt>
          <cx:pt idx="1254">5</cx:pt>
          <cx:pt idx="1255">0</cx:pt>
          <cx:pt idx="1256">0.5</cx:pt>
          <cx:pt idx="1257">1.5</cx:pt>
          <cx:pt idx="1258">2.5</cx:pt>
          <cx:pt idx="1259">4.5</cx:pt>
          <cx:pt idx="1260">0.5</cx:pt>
          <cx:pt idx="1261">1</cx:pt>
          <cx:pt idx="1262">1.5</cx:pt>
          <cx:pt idx="1263">0.5</cx:pt>
          <cx:pt idx="1264">3.5</cx:pt>
          <cx:pt idx="1265">2.5</cx:pt>
          <cx:pt idx="1266">5.5</cx:pt>
          <cx:pt idx="1267">3.5</cx:pt>
          <cx:pt idx="1268">0</cx:pt>
          <cx:pt idx="1269">1</cx:pt>
          <cx:pt idx="1270">5.5</cx:pt>
          <cx:pt idx="1271">3</cx:pt>
          <cx:pt idx="1272">0</cx:pt>
          <cx:pt idx="1273">7</cx:pt>
          <cx:pt idx="1274">0</cx:pt>
          <cx:pt idx="1275">2.5</cx:pt>
          <cx:pt idx="1276">1.5</cx:pt>
          <cx:pt idx="1277">0</cx:pt>
          <cx:pt idx="1278">4</cx:pt>
          <cx:pt idx="1279">8.5</cx:pt>
          <cx:pt idx="1280">4.5</cx:pt>
          <cx:pt idx="1281">0</cx:pt>
          <cx:pt idx="1282">0</cx:pt>
          <cx:pt idx="1283">0.5</cx:pt>
          <cx:pt idx="1284">1.5</cx:pt>
          <cx:pt idx="1285">2.5</cx:pt>
          <cx:pt idx="1286">0</cx:pt>
          <cx:pt idx="1287">0.5</cx:pt>
          <cx:pt idx="1288">1.5</cx:pt>
          <cx:pt idx="1289">0.5</cx:pt>
          <cx:pt idx="1290">3</cx:pt>
          <cx:pt idx="1291">6</cx:pt>
          <cx:pt idx="1292">1</cx:pt>
          <cx:pt idx="1293">3.5</cx:pt>
          <cx:pt idx="1294">5</cx:pt>
          <cx:pt idx="1295">4</cx:pt>
          <cx:pt idx="1296">0</cx:pt>
          <cx:pt idx="1297">1</cx:pt>
          <cx:pt idx="1298">0.5</cx:pt>
          <cx:pt idx="1299">0</cx:pt>
          <cx:pt idx="1300">1</cx:pt>
          <cx:pt idx="1301">2</cx:pt>
          <cx:pt idx="1302">1</cx:pt>
          <cx:pt idx="1303">0.5</cx:pt>
          <cx:pt idx="1304">4.5</cx:pt>
          <cx:pt idx="1305">1</cx:pt>
          <cx:pt idx="1306">2</cx:pt>
          <cx:pt idx="1307">4</cx:pt>
          <cx:pt idx="1308">3</cx:pt>
          <cx:pt idx="1309">10</cx:pt>
          <cx:pt idx="1310">3</cx:pt>
          <cx:pt idx="1311">4.5</cx:pt>
          <cx:pt idx="1312">0.5</cx:pt>
          <cx:pt idx="1313">0.5</cx:pt>
          <cx:pt idx="1314">1</cx:pt>
          <cx:pt idx="1315">4</cx:pt>
          <cx:pt idx="1316">0</cx:pt>
          <cx:pt idx="1317">2</cx:pt>
          <cx:pt idx="1318">0</cx:pt>
          <cx:pt idx="1319">0</cx:pt>
          <cx:pt idx="1320">2</cx:pt>
          <cx:pt idx="1321">19.5</cx:pt>
          <cx:pt idx="1322">0</cx:pt>
          <cx:pt idx="1323">5</cx:pt>
          <cx:pt idx="1324">2</cx:pt>
          <cx:pt idx="1325">2</cx:pt>
          <cx:pt idx="1326">0.5</cx:pt>
          <cx:pt idx="1327">0.5</cx:pt>
          <cx:pt idx="1328">2</cx:pt>
          <cx:pt idx="1329">3.5</cx:pt>
          <cx:pt idx="1330">1</cx:pt>
          <cx:pt idx="1331">0</cx:pt>
          <cx:pt idx="1332">1</cx:pt>
          <cx:pt idx="1333">0</cx:pt>
          <cx:pt idx="1334">1</cx:pt>
          <cx:pt idx="1335">0.5</cx:pt>
          <cx:pt idx="1336">0.5</cx:pt>
          <cx:pt idx="1337">2.5</cx:pt>
          <cx:pt idx="1338">0.5</cx:pt>
          <cx:pt idx="1339">0</cx:pt>
          <cx:pt idx="1340">0</cx:pt>
          <cx:pt idx="1341">0</cx:pt>
          <cx:pt idx="1342">2</cx:pt>
          <cx:pt idx="1343">0</cx:pt>
          <cx:pt idx="1344">1</cx:pt>
          <cx:pt idx="1345">0</cx:pt>
          <cx:pt idx="1346">0.5</cx:pt>
          <cx:pt idx="1347">1</cx:pt>
          <cx:pt idx="1348">2</cx:pt>
          <cx:pt idx="1349">0.5</cx:pt>
          <cx:pt idx="1350">0</cx:pt>
          <cx:pt idx="1351">0</cx:pt>
          <cx:pt idx="1352">1</cx:pt>
          <cx:pt idx="1353">1.5</cx:pt>
          <cx:pt idx="1354">5.5</cx:pt>
          <cx:pt idx="1355">0</cx:pt>
          <cx:pt idx="1356">0</cx:pt>
          <cx:pt idx="1357">2.5</cx:pt>
          <cx:pt idx="1358">0</cx:pt>
          <cx:pt idx="1359">1</cx:pt>
          <cx:pt idx="1360">0</cx:pt>
          <cx:pt idx="1361">0</cx:pt>
          <cx:pt idx="1362">1</cx:pt>
          <cx:pt idx="1363">2.5</cx:pt>
          <cx:pt idx="1364">0</cx:pt>
          <cx:pt idx="1365">0.5</cx:pt>
          <cx:pt idx="1366">0.5</cx:pt>
          <cx:pt idx="1367">0</cx:pt>
          <cx:pt idx="1368">0</cx:pt>
          <cx:pt idx="1369">1</cx:pt>
          <cx:pt idx="1370">1</cx:pt>
          <cx:pt idx="1371">0</cx:pt>
          <cx:pt idx="1372">12.5</cx:pt>
          <cx:pt idx="1373">1.5</cx:pt>
          <cx:pt idx="1374">2.5</cx:pt>
          <cx:pt idx="1375">0.5</cx:pt>
          <cx:pt idx="1376">1</cx:pt>
          <cx:pt idx="1377">4</cx:pt>
          <cx:pt idx="1378">0.5</cx:pt>
          <cx:pt idx="1379">1</cx:pt>
          <cx:pt idx="1380">0.5</cx:pt>
          <cx:pt idx="1381">1.5</cx:pt>
          <cx:pt idx="1382">5</cx:pt>
          <cx:pt idx="1383">2</cx:pt>
          <cx:pt idx="1384">1.5</cx:pt>
          <cx:pt idx="1385">0.5</cx:pt>
          <cx:pt idx="1386">3</cx:pt>
          <cx:pt idx="1387">4</cx:pt>
          <cx:pt idx="1388">1.5</cx:pt>
          <cx:pt idx="1389">1</cx:pt>
          <cx:pt idx="1390">0</cx:pt>
          <cx:pt idx="1391">0.5</cx:pt>
          <cx:pt idx="1392">0</cx:pt>
          <cx:pt idx="1393">0</cx:pt>
          <cx:pt idx="1394">0</cx:pt>
          <cx:pt idx="1395">3</cx:pt>
          <cx:pt idx="1396">0</cx:pt>
          <cx:pt idx="1397">0.5</cx:pt>
          <cx:pt idx="1398">0.5</cx:pt>
          <cx:pt idx="1399">0</cx:pt>
          <cx:pt idx="1400">1.5</cx:pt>
          <cx:pt idx="1401">1.5</cx:pt>
          <cx:pt idx="1402">2</cx:pt>
          <cx:pt idx="1403">2.5</cx:pt>
          <cx:pt idx="1404">3</cx:pt>
          <cx:pt idx="1405">0</cx:pt>
          <cx:pt idx="1406">1</cx:pt>
          <cx:pt idx="1407">0.5</cx:pt>
          <cx:pt idx="1408">2.5</cx:pt>
          <cx:pt idx="1409">1</cx:pt>
          <cx:pt idx="1410">0.5</cx:pt>
          <cx:pt idx="1411">6</cx:pt>
          <cx:pt idx="1412">1</cx:pt>
          <cx:pt idx="1413">0</cx:pt>
          <cx:pt idx="1414">2</cx:pt>
          <cx:pt idx="1415">0</cx:pt>
          <cx:pt idx="1416">1.5</cx:pt>
          <cx:pt idx="1417">0.5</cx:pt>
          <cx:pt idx="1418">1.5</cx:pt>
          <cx:pt idx="1419">1.5</cx:pt>
          <cx:pt idx="1420">0</cx:pt>
          <cx:pt idx="1421">0</cx:pt>
          <cx:pt idx="1422">0</cx:pt>
          <cx:pt idx="1423">0</cx:pt>
          <cx:pt idx="1424">0.5</cx:pt>
          <cx:pt idx="1425">0</cx:pt>
          <cx:pt idx="1426">0</cx:pt>
          <cx:pt idx="1427">0</cx:pt>
        </cx:lvl>
      </cx:numDim>
    </cx:data>
    <cx:data id="11">
      <cx:numDim type="val">
        <cx:f>Moustache!$L$2:$L$1429</cx:f>
        <cx:lvl ptCount="1428" formatCode="Standard">
          <cx:pt idx="0">4.5</cx:pt>
          <cx:pt idx="1">1.5</cx:pt>
          <cx:pt idx="2">9</cx:pt>
          <cx:pt idx="3">3</cx:pt>
          <cx:pt idx="4">7.5</cx:pt>
          <cx:pt idx="5">8.5</cx:pt>
          <cx:pt idx="6">3.5</cx:pt>
          <cx:pt idx="7">1</cx:pt>
          <cx:pt idx="8">5.5</cx:pt>
          <cx:pt idx="9">3.5</cx:pt>
          <cx:pt idx="10">0.5</cx:pt>
          <cx:pt idx="11">10</cx:pt>
          <cx:pt idx="12">9.5</cx:pt>
          <cx:pt idx="13">2.5</cx:pt>
          <cx:pt idx="14">0</cx:pt>
          <cx:pt idx="15">5</cx:pt>
          <cx:pt idx="16">2</cx:pt>
          <cx:pt idx="17">2</cx:pt>
          <cx:pt idx="18">3.5</cx:pt>
          <cx:pt idx="19">4</cx:pt>
          <cx:pt idx="20">0</cx:pt>
          <cx:pt idx="21">1</cx:pt>
          <cx:pt idx="22">1.5</cx:pt>
          <cx:pt idx="23">3</cx:pt>
          <cx:pt idx="24">3</cx:pt>
          <cx:pt idx="25">0</cx:pt>
          <cx:pt idx="26">6</cx:pt>
          <cx:pt idx="27">1.5</cx:pt>
          <cx:pt idx="28">15</cx:pt>
          <cx:pt idx="29">3.5</cx:pt>
          <cx:pt idx="30">2</cx:pt>
          <cx:pt idx="31">0</cx:pt>
          <cx:pt idx="32">3</cx:pt>
          <cx:pt idx="33">6.5</cx:pt>
          <cx:pt idx="34">0.5</cx:pt>
          <cx:pt idx="35">3.5</cx:pt>
          <cx:pt idx="36">3.5</cx:pt>
          <cx:pt idx="37">5</cx:pt>
          <cx:pt idx="38">0</cx:pt>
          <cx:pt idx="39">6.5</cx:pt>
          <cx:pt idx="40">9</cx:pt>
          <cx:pt idx="41">3.5</cx:pt>
          <cx:pt idx="42">2.5</cx:pt>
          <cx:pt idx="43">2</cx:pt>
          <cx:pt idx="44">2.5</cx:pt>
          <cx:pt idx="45">4</cx:pt>
          <cx:pt idx="46">1.5</cx:pt>
          <cx:pt idx="47">2.5</cx:pt>
          <cx:pt idx="48">4</cx:pt>
          <cx:pt idx="49">6.5</cx:pt>
          <cx:pt idx="50">7.5</cx:pt>
          <cx:pt idx="51">4.5</cx:pt>
          <cx:pt idx="52">9</cx:pt>
          <cx:pt idx="53">5</cx:pt>
          <cx:pt idx="54">6</cx:pt>
          <cx:pt idx="55">2.5</cx:pt>
          <cx:pt idx="56">4</cx:pt>
          <cx:pt idx="57">0</cx:pt>
          <cx:pt idx="58">0</cx:pt>
          <cx:pt idx="59">1</cx:pt>
          <cx:pt idx="60">7</cx:pt>
          <cx:pt idx="61">7.5</cx:pt>
          <cx:pt idx="62">1.5</cx:pt>
          <cx:pt idx="63">2.5</cx:pt>
          <cx:pt idx="64">2.5</cx:pt>
          <cx:pt idx="65">4.5</cx:pt>
          <cx:pt idx="66">0</cx:pt>
          <cx:pt idx="67">7.5</cx:pt>
          <cx:pt idx="68">2.5</cx:pt>
          <cx:pt idx="69">6</cx:pt>
          <cx:pt idx="70">0.5</cx:pt>
          <cx:pt idx="71">2</cx:pt>
          <cx:pt idx="72">3</cx:pt>
          <cx:pt idx="73">14.5</cx:pt>
          <cx:pt idx="74">3.5</cx:pt>
          <cx:pt idx="75">1.5</cx:pt>
          <cx:pt idx="76">6</cx:pt>
          <cx:pt idx="77">7</cx:pt>
          <cx:pt idx="78">4.5</cx:pt>
          <cx:pt idx="79">3.5</cx:pt>
          <cx:pt idx="80">4</cx:pt>
          <cx:pt idx="81">5</cx:pt>
          <cx:pt idx="82">3</cx:pt>
          <cx:pt idx="83">6</cx:pt>
          <cx:pt idx="84">2</cx:pt>
          <cx:pt idx="85">3</cx:pt>
          <cx:pt idx="86">5.5</cx:pt>
          <cx:pt idx="87">4.5</cx:pt>
          <cx:pt idx="88">4.5</cx:pt>
          <cx:pt idx="89">1.5</cx:pt>
          <cx:pt idx="90">3</cx:pt>
          <cx:pt idx="91">2</cx:pt>
          <cx:pt idx="92">5.5</cx:pt>
          <cx:pt idx="93">7.5</cx:pt>
          <cx:pt idx="94">11</cx:pt>
          <cx:pt idx="95">8.5</cx:pt>
          <cx:pt idx="96">3.5</cx:pt>
          <cx:pt idx="97">2</cx:pt>
          <cx:pt idx="98">7.5</cx:pt>
          <cx:pt idx="99">1</cx:pt>
          <cx:pt idx="100">7.5</cx:pt>
          <cx:pt idx="101">6</cx:pt>
          <cx:pt idx="102">6</cx:pt>
          <cx:pt idx="103">2.5</cx:pt>
          <cx:pt idx="104">2</cx:pt>
          <cx:pt idx="105">6.5</cx:pt>
          <cx:pt idx="106">3.5</cx:pt>
          <cx:pt idx="107">1.5</cx:pt>
          <cx:pt idx="108">4</cx:pt>
          <cx:pt idx="109">2</cx:pt>
          <cx:pt idx="110">7</cx:pt>
          <cx:pt idx="111">5</cx:pt>
          <cx:pt idx="112">0.5</cx:pt>
          <cx:pt idx="113">3.5</cx:pt>
          <cx:pt idx="114">5.5</cx:pt>
          <cx:pt idx="115">6</cx:pt>
          <cx:pt idx="116">12</cx:pt>
          <cx:pt idx="117">3</cx:pt>
          <cx:pt idx="118">6.5</cx:pt>
          <cx:pt idx="119">3.5</cx:pt>
          <cx:pt idx="120">1.5</cx:pt>
          <cx:pt idx="121">3</cx:pt>
          <cx:pt idx="122">4.5</cx:pt>
          <cx:pt idx="123">5</cx:pt>
          <cx:pt idx="124">7.5</cx:pt>
          <cx:pt idx="125">3.5</cx:pt>
          <cx:pt idx="126">3</cx:pt>
          <cx:pt idx="127">4.5</cx:pt>
          <cx:pt idx="128">3.5</cx:pt>
          <cx:pt idx="129">4.5</cx:pt>
          <cx:pt idx="130">3</cx:pt>
          <cx:pt idx="131">2</cx:pt>
          <cx:pt idx="132">6</cx:pt>
          <cx:pt idx="133">14</cx:pt>
          <cx:pt idx="134">2</cx:pt>
          <cx:pt idx="135">0</cx:pt>
          <cx:pt idx="136">0.5</cx:pt>
          <cx:pt idx="137">8</cx:pt>
          <cx:pt idx="138">10.5</cx:pt>
          <cx:pt idx="139">20</cx:pt>
          <cx:pt idx="140">2.5</cx:pt>
          <cx:pt idx="141">1.5</cx:pt>
          <cx:pt idx="142">6.5</cx:pt>
          <cx:pt idx="143">9.5</cx:pt>
          <cx:pt idx="144">6</cx:pt>
          <cx:pt idx="145">6.5</cx:pt>
          <cx:pt idx="146">5</cx:pt>
          <cx:pt idx="147">4</cx:pt>
          <cx:pt idx="148">5.5</cx:pt>
          <cx:pt idx="149">5.5</cx:pt>
          <cx:pt idx="150">3</cx:pt>
          <cx:pt idx="151">5.5</cx:pt>
          <cx:pt idx="152">4.5</cx:pt>
          <cx:pt idx="153">4.5</cx:pt>
          <cx:pt idx="154">3</cx:pt>
          <cx:pt idx="155">3.5</cx:pt>
          <cx:pt idx="156">5</cx:pt>
          <cx:pt idx="157">4.5</cx:pt>
          <cx:pt idx="158">13</cx:pt>
          <cx:pt idx="159">5.5</cx:pt>
          <cx:pt idx="160">4</cx:pt>
          <cx:pt idx="161">9.5</cx:pt>
          <cx:pt idx="162">6</cx:pt>
          <cx:pt idx="163">1</cx:pt>
          <cx:pt idx="164">2.5</cx:pt>
          <cx:pt idx="165">7.5</cx:pt>
          <cx:pt idx="166">2.5</cx:pt>
          <cx:pt idx="167">1.5</cx:pt>
          <cx:pt idx="168">4</cx:pt>
          <cx:pt idx="169">3</cx:pt>
          <cx:pt idx="170">1</cx:pt>
          <cx:pt idx="171">8.5</cx:pt>
          <cx:pt idx="172">5</cx:pt>
          <cx:pt idx="173">0.5</cx:pt>
          <cx:pt idx="174">5.5</cx:pt>
          <cx:pt idx="175">0</cx:pt>
          <cx:pt idx="176">1</cx:pt>
          <cx:pt idx="177">0.5</cx:pt>
          <cx:pt idx="178">5.5</cx:pt>
          <cx:pt idx="179">1</cx:pt>
          <cx:pt idx="180">1</cx:pt>
          <cx:pt idx="181">5</cx:pt>
          <cx:pt idx="182">2</cx:pt>
          <cx:pt idx="183">4</cx:pt>
          <cx:pt idx="184">1</cx:pt>
          <cx:pt idx="185">4.5</cx:pt>
          <cx:pt idx="186">3.5</cx:pt>
          <cx:pt idx="187">2.5</cx:pt>
          <cx:pt idx="188">0.5</cx:pt>
          <cx:pt idx="189">1</cx:pt>
          <cx:pt idx="190">1</cx:pt>
          <cx:pt idx="191">1</cx:pt>
          <cx:pt idx="192">0</cx:pt>
          <cx:pt idx="193">6</cx:pt>
          <cx:pt idx="194">16</cx:pt>
          <cx:pt idx="195">0</cx:pt>
          <cx:pt idx="196">5.5</cx:pt>
          <cx:pt idx="197">2</cx:pt>
          <cx:pt idx="198">0.5</cx:pt>
          <cx:pt idx="199">7</cx:pt>
          <cx:pt idx="200">8.5</cx:pt>
          <cx:pt idx="201">0.5</cx:pt>
          <cx:pt idx="202">0</cx:pt>
          <cx:pt idx="203">0</cx:pt>
          <cx:pt idx="204">1</cx:pt>
          <cx:pt idx="205">3</cx:pt>
          <cx:pt idx="206">3.5</cx:pt>
          <cx:pt idx="207">4.5</cx:pt>
          <cx:pt idx="208">4</cx:pt>
          <cx:pt idx="209">6.5</cx:pt>
          <cx:pt idx="210">6</cx:pt>
          <cx:pt idx="211">0</cx:pt>
          <cx:pt idx="212">5.5</cx:pt>
          <cx:pt idx="213">2.5</cx:pt>
          <cx:pt idx="214">3.5</cx:pt>
          <cx:pt idx="215">2.5</cx:pt>
          <cx:pt idx="216">3</cx:pt>
          <cx:pt idx="217">2</cx:pt>
          <cx:pt idx="218">9</cx:pt>
          <cx:pt idx="219">10.5</cx:pt>
          <cx:pt idx="220">2</cx:pt>
          <cx:pt idx="221">0</cx:pt>
          <cx:pt idx="222">5</cx:pt>
          <cx:pt idx="223">2</cx:pt>
          <cx:pt idx="224">5.5</cx:pt>
          <cx:pt idx="225">3</cx:pt>
          <cx:pt idx="226">5.5</cx:pt>
          <cx:pt idx="227">0</cx:pt>
          <cx:pt idx="228">0</cx:pt>
          <cx:pt idx="229">1</cx:pt>
          <cx:pt idx="230">3</cx:pt>
          <cx:pt idx="231">5.5</cx:pt>
          <cx:pt idx="232">0.5</cx:pt>
          <cx:pt idx="233">0.5</cx:pt>
          <cx:pt idx="234">3.5</cx:pt>
          <cx:pt idx="235">2</cx:pt>
          <cx:pt idx="236">5</cx:pt>
          <cx:pt idx="237">5</cx:pt>
          <cx:pt idx="238">3.5</cx:pt>
          <cx:pt idx="239">3.5</cx:pt>
          <cx:pt idx="240">3.5</cx:pt>
          <cx:pt idx="241">4.5</cx:pt>
          <cx:pt idx="242">3.5</cx:pt>
          <cx:pt idx="243">1</cx:pt>
          <cx:pt idx="244">0.5</cx:pt>
          <cx:pt idx="245">1</cx:pt>
          <cx:pt idx="246">1</cx:pt>
          <cx:pt idx="247">0</cx:pt>
          <cx:pt idx="248">1.5</cx:pt>
          <cx:pt idx="249">0.5</cx:pt>
          <cx:pt idx="250">7</cx:pt>
          <cx:pt idx="251">4.5</cx:pt>
          <cx:pt idx="252">1.5</cx:pt>
          <cx:pt idx="253">0</cx:pt>
          <cx:pt idx="254">2.5</cx:pt>
          <cx:pt idx="255">2</cx:pt>
          <cx:pt idx="256">7.5</cx:pt>
          <cx:pt idx="257">0</cx:pt>
          <cx:pt idx="258">1.5</cx:pt>
          <cx:pt idx="259">4</cx:pt>
          <cx:pt idx="260">3</cx:pt>
          <cx:pt idx="261">0.5</cx:pt>
          <cx:pt idx="262">1.5</cx:pt>
          <cx:pt idx="263">5</cx:pt>
          <cx:pt idx="264">3</cx:pt>
          <cx:pt idx="265">4.5</cx:pt>
          <cx:pt idx="266">4</cx:pt>
          <cx:pt idx="267">3</cx:pt>
          <cx:pt idx="268">6</cx:pt>
          <cx:pt idx="269">1.5</cx:pt>
          <cx:pt idx="270">0.5</cx:pt>
          <cx:pt idx="271">2.5</cx:pt>
          <cx:pt idx="272">0.5</cx:pt>
          <cx:pt idx="273">3</cx:pt>
          <cx:pt idx="274">0</cx:pt>
          <cx:pt idx="275">1</cx:pt>
          <cx:pt idx="276">3.5</cx:pt>
          <cx:pt idx="277">4.5</cx:pt>
          <cx:pt idx="278">2</cx:pt>
          <cx:pt idx="279">2</cx:pt>
          <cx:pt idx="280">3.5</cx:pt>
          <cx:pt idx="281">2</cx:pt>
          <cx:pt idx="282">3.5</cx:pt>
          <cx:pt idx="283">2</cx:pt>
          <cx:pt idx="284">0</cx:pt>
          <cx:pt idx="285">3</cx:pt>
          <cx:pt idx="286">4</cx:pt>
          <cx:pt idx="287">5</cx:pt>
          <cx:pt idx="288">6</cx:pt>
          <cx:pt idx="289">5</cx:pt>
          <cx:pt idx="290">1</cx:pt>
          <cx:pt idx="291">2.5</cx:pt>
          <cx:pt idx="292">1.5</cx:pt>
          <cx:pt idx="293">1.5</cx:pt>
          <cx:pt idx="294">0</cx:pt>
          <cx:pt idx="295">5</cx:pt>
          <cx:pt idx="296">1.5</cx:pt>
          <cx:pt idx="297">3</cx:pt>
          <cx:pt idx="298">2</cx:pt>
          <cx:pt idx="299">1</cx:pt>
          <cx:pt idx="300">5</cx:pt>
          <cx:pt idx="301">1</cx:pt>
          <cx:pt idx="302">1.5</cx:pt>
          <cx:pt idx="303">3.5</cx:pt>
          <cx:pt idx="304">6.5</cx:pt>
          <cx:pt idx="305">2.5</cx:pt>
          <cx:pt idx="306">0.5</cx:pt>
          <cx:pt idx="307">2</cx:pt>
          <cx:pt idx="308">3</cx:pt>
          <cx:pt idx="309">0</cx:pt>
          <cx:pt idx="310">1</cx:pt>
          <cx:pt idx="311">0.5</cx:pt>
          <cx:pt idx="312">0</cx:pt>
          <cx:pt idx="313">0</cx:pt>
          <cx:pt idx="314">5</cx:pt>
          <cx:pt idx="315">1</cx:pt>
          <cx:pt idx="316">3.5</cx:pt>
          <cx:pt idx="317">1</cx:pt>
          <cx:pt idx="318">4.5</cx:pt>
          <cx:pt idx="319">1.5</cx:pt>
          <cx:pt idx="320">2</cx:pt>
          <cx:pt idx="321">2.5</cx:pt>
          <cx:pt idx="322">3.5</cx:pt>
          <cx:pt idx="323">1.5</cx:pt>
          <cx:pt idx="324">0.5</cx:pt>
          <cx:pt idx="325">3</cx:pt>
          <cx:pt idx="326">1</cx:pt>
          <cx:pt idx="327">0</cx:pt>
          <cx:pt idx="328">6.5</cx:pt>
          <cx:pt idx="329">1.5</cx:pt>
          <cx:pt idx="330">4</cx:pt>
          <cx:pt idx="331">0.5</cx:pt>
          <cx:pt idx="332">8.5</cx:pt>
          <cx:pt idx="333">2</cx:pt>
          <cx:pt idx="334">0</cx:pt>
          <cx:pt idx="335">5.5</cx:pt>
          <cx:pt idx="336">2.5</cx:pt>
          <cx:pt idx="337">3.5</cx:pt>
          <cx:pt idx="338">0</cx:pt>
          <cx:pt idx="339">8</cx:pt>
          <cx:pt idx="340">6</cx:pt>
          <cx:pt idx="341">9</cx:pt>
          <cx:pt idx="342">4.5</cx:pt>
          <cx:pt idx="343">4</cx:pt>
          <cx:pt idx="344">4</cx:pt>
          <cx:pt idx="345">2.5</cx:pt>
          <cx:pt idx="346">4.5</cx:pt>
          <cx:pt idx="347">1.5</cx:pt>
          <cx:pt idx="348">7.5</cx:pt>
          <cx:pt idx="349">0</cx:pt>
          <cx:pt idx="350">4.5</cx:pt>
          <cx:pt idx="351">2</cx:pt>
          <cx:pt idx="352">5.5</cx:pt>
          <cx:pt idx="353">0</cx:pt>
          <cx:pt idx="354">0</cx:pt>
          <cx:pt idx="355">1</cx:pt>
          <cx:pt idx="356">7.5</cx:pt>
          <cx:pt idx="357">2.5</cx:pt>
          <cx:pt idx="358">2.5</cx:pt>
          <cx:pt idx="359">0.5</cx:pt>
          <cx:pt idx="360">2.5</cx:pt>
          <cx:pt idx="361">1.5</cx:pt>
          <cx:pt idx="362">2</cx:pt>
          <cx:pt idx="363">9.5</cx:pt>
          <cx:pt idx="364">0.5</cx:pt>
          <cx:pt idx="365">2.5</cx:pt>
          <cx:pt idx="366">2.5</cx:pt>
          <cx:pt idx="367">0</cx:pt>
          <cx:pt idx="368">2.5</cx:pt>
          <cx:pt idx="369">1.5</cx:pt>
          <cx:pt idx="370">0</cx:pt>
          <cx:pt idx="371">3</cx:pt>
          <cx:pt idx="372">1</cx:pt>
          <cx:pt idx="373">3.5</cx:pt>
          <cx:pt idx="374">2.5</cx:pt>
          <cx:pt idx="375">4.5</cx:pt>
          <cx:pt idx="376">3.5</cx:pt>
          <cx:pt idx="377">2.5</cx:pt>
          <cx:pt idx="378">2</cx:pt>
          <cx:pt idx="379">3</cx:pt>
          <cx:pt idx="380">0</cx:pt>
          <cx:pt idx="381">0</cx:pt>
          <cx:pt idx="382">2.5</cx:pt>
          <cx:pt idx="383">1.5</cx:pt>
          <cx:pt idx="384">0.5</cx:pt>
          <cx:pt idx="385">3.5</cx:pt>
          <cx:pt idx="386">3.5</cx:pt>
          <cx:pt idx="387">5.5</cx:pt>
          <cx:pt idx="388">1</cx:pt>
          <cx:pt idx="389">0</cx:pt>
          <cx:pt idx="390">4</cx:pt>
          <cx:pt idx="391">1</cx:pt>
          <cx:pt idx="392">0</cx:pt>
          <cx:pt idx="393">5.5</cx:pt>
          <cx:pt idx="394">1.5</cx:pt>
          <cx:pt idx="395">1</cx:pt>
          <cx:pt idx="396">1</cx:pt>
          <cx:pt idx="397">1.5</cx:pt>
          <cx:pt idx="398">4.5</cx:pt>
          <cx:pt idx="399">0</cx:pt>
          <cx:pt idx="400">3</cx:pt>
          <cx:pt idx="401">2</cx:pt>
          <cx:pt idx="402">0.5</cx:pt>
          <cx:pt idx="403">3</cx:pt>
          <cx:pt idx="404">0</cx:pt>
          <cx:pt idx="405">4.5</cx:pt>
          <cx:pt idx="406">0.5</cx:pt>
          <cx:pt idx="407">1</cx:pt>
          <cx:pt idx="408">6.5</cx:pt>
          <cx:pt idx="409">5.5</cx:pt>
          <cx:pt idx="410">14</cx:pt>
          <cx:pt idx="411">1</cx:pt>
          <cx:pt idx="412">6.5</cx:pt>
          <cx:pt idx="413">2.5</cx:pt>
          <cx:pt idx="414">2.5</cx:pt>
          <cx:pt idx="415">1</cx:pt>
          <cx:pt idx="416">0</cx:pt>
          <cx:pt idx="417">4.5</cx:pt>
          <cx:pt idx="418">2</cx:pt>
          <cx:pt idx="419">0</cx:pt>
          <cx:pt idx="420">0</cx:pt>
          <cx:pt idx="421">1</cx:pt>
          <cx:pt idx="422">1</cx:pt>
          <cx:pt idx="423">0</cx:pt>
          <cx:pt idx="424">2.5</cx:pt>
          <cx:pt idx="425">0</cx:pt>
          <cx:pt idx="426">3.5</cx:pt>
          <cx:pt idx="427">0.5</cx:pt>
          <cx:pt idx="428">0</cx:pt>
          <cx:pt idx="429">1</cx:pt>
          <cx:pt idx="430">2</cx:pt>
          <cx:pt idx="431">3.5</cx:pt>
          <cx:pt idx="432">1.5</cx:pt>
          <cx:pt idx="433">2</cx:pt>
          <cx:pt idx="434">0.5</cx:pt>
          <cx:pt idx="435">0.5</cx:pt>
          <cx:pt idx="436">0</cx:pt>
          <cx:pt idx="437">0</cx:pt>
          <cx:pt idx="438">1</cx:pt>
          <cx:pt idx="439">2</cx:pt>
          <cx:pt idx="440">1.5</cx:pt>
          <cx:pt idx="441">0</cx:pt>
          <cx:pt idx="442">1</cx:pt>
          <cx:pt idx="443">0</cx:pt>
          <cx:pt idx="444">3</cx:pt>
          <cx:pt idx="445">0.5</cx:pt>
          <cx:pt idx="446">0.5</cx:pt>
          <cx:pt idx="447">1.5</cx:pt>
          <cx:pt idx="448">2.5</cx:pt>
          <cx:pt idx="449">0.5</cx:pt>
          <cx:pt idx="450">0</cx:pt>
          <cx:pt idx="451">0.5</cx:pt>
          <cx:pt idx="452">0.5</cx:pt>
          <cx:pt idx="453">6</cx:pt>
          <cx:pt idx="454">0.5</cx:pt>
          <cx:pt idx="455">0</cx:pt>
          <cx:pt idx="456">2.5</cx:pt>
          <cx:pt idx="457">1.5</cx:pt>
          <cx:pt idx="458">4.5</cx:pt>
          <cx:pt idx="459">6.5</cx:pt>
          <cx:pt idx="460">1.5</cx:pt>
          <cx:pt idx="461">0</cx:pt>
          <cx:pt idx="462">0</cx:pt>
          <cx:pt idx="463">0.5</cx:pt>
          <cx:pt idx="464">0.5</cx:pt>
          <cx:pt idx="465">0</cx:pt>
          <cx:pt idx="466">0.5</cx:pt>
          <cx:pt idx="467">0</cx:pt>
          <cx:pt idx="468">0.5</cx:pt>
          <cx:pt idx="469">0.5</cx:pt>
          <cx:pt idx="470">1</cx:pt>
          <cx:pt idx="471">0</cx:pt>
          <cx:pt idx="472">0.5</cx:pt>
          <cx:pt idx="473">0</cx:pt>
          <cx:pt idx="474">0</cx:pt>
          <cx:pt idx="475">1.5</cx:pt>
          <cx:pt idx="476">0</cx:pt>
          <cx:pt idx="477">0</cx:pt>
          <cx:pt idx="478">0.5</cx:pt>
          <cx:pt idx="479">0</cx:pt>
          <cx:pt idx="480">1.5</cx:pt>
          <cx:pt idx="481">0.5</cx:pt>
          <cx:pt idx="482">0</cx:pt>
          <cx:pt idx="483">0</cx:pt>
          <cx:pt idx="484">0.5</cx:pt>
          <cx:pt idx="485">2.5</cx:pt>
          <cx:pt idx="486">3.5</cx:pt>
          <cx:pt idx="487">2</cx:pt>
          <cx:pt idx="488">3</cx:pt>
          <cx:pt idx="489">1</cx:pt>
          <cx:pt idx="490">2</cx:pt>
          <cx:pt idx="491">2</cx:pt>
          <cx:pt idx="492">1.5</cx:pt>
          <cx:pt idx="493">3.5</cx:pt>
          <cx:pt idx="494">4</cx:pt>
          <cx:pt idx="495">2.5</cx:pt>
          <cx:pt idx="496">2</cx:pt>
          <cx:pt idx="497">4</cx:pt>
          <cx:pt idx="498">0</cx:pt>
          <cx:pt idx="499">0.5</cx:pt>
          <cx:pt idx="500">2</cx:pt>
          <cx:pt idx="501">1</cx:pt>
          <cx:pt idx="502">0</cx:pt>
          <cx:pt idx="503">2</cx:pt>
          <cx:pt idx="504">1</cx:pt>
          <cx:pt idx="505">3</cx:pt>
          <cx:pt idx="506">2</cx:pt>
          <cx:pt idx="507">2</cx:pt>
          <cx:pt idx="508">1.5</cx:pt>
          <cx:pt idx="509">1.5</cx:pt>
          <cx:pt idx="510">2.5</cx:pt>
          <cx:pt idx="511">0.5</cx:pt>
          <cx:pt idx="512">1.5</cx:pt>
          <cx:pt idx="513">0</cx:pt>
          <cx:pt idx="514">0</cx:pt>
          <cx:pt idx="515">1.5</cx:pt>
          <cx:pt idx="516">1</cx:pt>
          <cx:pt idx="517">3.5</cx:pt>
          <cx:pt idx="518">1.5</cx:pt>
          <cx:pt idx="519">1.5</cx:pt>
          <cx:pt idx="520">0</cx:pt>
          <cx:pt idx="521">6.5</cx:pt>
          <cx:pt idx="522">0</cx:pt>
          <cx:pt idx="523">0.5</cx:pt>
          <cx:pt idx="524">5</cx:pt>
          <cx:pt idx="525">2</cx:pt>
          <cx:pt idx="526">2.5</cx:pt>
          <cx:pt idx="527">2</cx:pt>
          <cx:pt idx="528">1.5</cx:pt>
          <cx:pt idx="529">2</cx:pt>
          <cx:pt idx="530">0</cx:pt>
          <cx:pt idx="531">1.5</cx:pt>
          <cx:pt idx="532">2.5</cx:pt>
          <cx:pt idx="533">0</cx:pt>
          <cx:pt idx="534">2.5</cx:pt>
          <cx:pt idx="535">0</cx:pt>
          <cx:pt idx="536">2.5</cx:pt>
          <cx:pt idx="537">1</cx:pt>
          <cx:pt idx="538">2.5</cx:pt>
          <cx:pt idx="539">2</cx:pt>
          <cx:pt idx="540">1</cx:pt>
          <cx:pt idx="541">1</cx:pt>
          <cx:pt idx="542">0.5</cx:pt>
          <cx:pt idx="543">0.5</cx:pt>
          <cx:pt idx="544">0</cx:pt>
          <cx:pt idx="545">0</cx:pt>
          <cx:pt idx="546">0</cx:pt>
          <cx:pt idx="547">0.5</cx:pt>
          <cx:pt idx="548">3</cx:pt>
          <cx:pt idx="549">3.5</cx:pt>
          <cx:pt idx="550">0.5</cx:pt>
          <cx:pt idx="551">1.5</cx:pt>
          <cx:pt idx="552">5</cx:pt>
          <cx:pt idx="553">0.5</cx:pt>
          <cx:pt idx="554">0.5</cx:pt>
          <cx:pt idx="555">14</cx:pt>
          <cx:pt idx="556">2</cx:pt>
          <cx:pt idx="557">3</cx:pt>
          <cx:pt idx="558">0.5</cx:pt>
          <cx:pt idx="559">1.5</cx:pt>
          <cx:pt idx="560">2.5</cx:pt>
          <cx:pt idx="561">3.5</cx:pt>
          <cx:pt idx="562">1</cx:pt>
          <cx:pt idx="563">2.5</cx:pt>
          <cx:pt idx="564">0.5</cx:pt>
          <cx:pt idx="565">0.5</cx:pt>
          <cx:pt idx="566">1.5</cx:pt>
          <cx:pt idx="567">3</cx:pt>
          <cx:pt idx="568">2.5</cx:pt>
          <cx:pt idx="569">5.5</cx:pt>
          <cx:pt idx="570">4</cx:pt>
          <cx:pt idx="571">0.5</cx:pt>
          <cx:pt idx="572">1</cx:pt>
          <cx:pt idx="573">1</cx:pt>
          <cx:pt idx="574">1.5</cx:pt>
          <cx:pt idx="575">2.5</cx:pt>
          <cx:pt idx="576">4.5</cx:pt>
          <cx:pt idx="577">0</cx:pt>
          <cx:pt idx="578">0</cx:pt>
          <cx:pt idx="579">3.5</cx:pt>
          <cx:pt idx="580">3.5</cx:pt>
          <cx:pt idx="581">3.5</cx:pt>
          <cx:pt idx="582">5.5</cx:pt>
          <cx:pt idx="583">4</cx:pt>
          <cx:pt idx="584">1.5</cx:pt>
          <cx:pt idx="585">3.5</cx:pt>
          <cx:pt idx="586">2.5</cx:pt>
          <cx:pt idx="587">1</cx:pt>
          <cx:pt idx="588">4</cx:pt>
          <cx:pt idx="589">0</cx:pt>
          <cx:pt idx="590">1.5</cx:pt>
          <cx:pt idx="591">1.5</cx:pt>
          <cx:pt idx="592">4.5</cx:pt>
          <cx:pt idx="593">5</cx:pt>
          <cx:pt idx="594">0.5</cx:pt>
          <cx:pt idx="595">1.5</cx:pt>
          <cx:pt idx="596">2</cx:pt>
          <cx:pt idx="597">0.5</cx:pt>
          <cx:pt idx="598">0.5</cx:pt>
          <cx:pt idx="599">0.5</cx:pt>
          <cx:pt idx="600">2.5</cx:pt>
          <cx:pt idx="601">1</cx:pt>
          <cx:pt idx="602">0.5</cx:pt>
          <cx:pt idx="603">1.5</cx:pt>
          <cx:pt idx="604">5</cx:pt>
          <cx:pt idx="605">2</cx:pt>
          <cx:pt idx="606">2.5</cx:pt>
          <cx:pt idx="607">2</cx:pt>
          <cx:pt idx="608">2.5</cx:pt>
          <cx:pt idx="609">4.5</cx:pt>
          <cx:pt idx="610">5</cx:pt>
          <cx:pt idx="611">1.5</cx:pt>
          <cx:pt idx="612">6.5</cx:pt>
          <cx:pt idx="613">3.5</cx:pt>
          <cx:pt idx="614">5</cx:pt>
          <cx:pt idx="615">4.5</cx:pt>
          <cx:pt idx="616">2</cx:pt>
          <cx:pt idx="617">2</cx:pt>
          <cx:pt idx="618">5</cx:pt>
          <cx:pt idx="619">1</cx:pt>
          <cx:pt idx="620">2.5</cx:pt>
          <cx:pt idx="621">2</cx:pt>
          <cx:pt idx="622">1</cx:pt>
          <cx:pt idx="623">4.5</cx:pt>
          <cx:pt idx="624">0</cx:pt>
          <cx:pt idx="625">1</cx:pt>
          <cx:pt idx="626">0</cx:pt>
          <cx:pt idx="627">4.5</cx:pt>
          <cx:pt idx="628">0.5</cx:pt>
          <cx:pt idx="629">0</cx:pt>
          <cx:pt idx="630">3</cx:pt>
          <cx:pt idx="631">1.5</cx:pt>
          <cx:pt idx="632">0</cx:pt>
          <cx:pt idx="633">1.5</cx:pt>
          <cx:pt idx="634">2</cx:pt>
          <cx:pt idx="635">4</cx:pt>
          <cx:pt idx="636">7</cx:pt>
          <cx:pt idx="637">0</cx:pt>
          <cx:pt idx="638">0</cx:pt>
          <cx:pt idx="639">0.5</cx:pt>
          <cx:pt idx="640">2</cx:pt>
          <cx:pt idx="641">0.5</cx:pt>
          <cx:pt idx="642">1</cx:pt>
          <cx:pt idx="643">0.5</cx:pt>
          <cx:pt idx="644">2</cx:pt>
          <cx:pt idx="645">5</cx:pt>
          <cx:pt idx="646">0</cx:pt>
          <cx:pt idx="647">0</cx:pt>
          <cx:pt idx="648">5.5</cx:pt>
          <cx:pt idx="649">1</cx:pt>
          <cx:pt idx="650">0</cx:pt>
          <cx:pt idx="651">1</cx:pt>
          <cx:pt idx="652">1</cx:pt>
          <cx:pt idx="653">7.5</cx:pt>
          <cx:pt idx="654">1</cx:pt>
          <cx:pt idx="655">9</cx:pt>
          <cx:pt idx="656">0</cx:pt>
          <cx:pt idx="657">3</cx:pt>
          <cx:pt idx="658">1</cx:pt>
          <cx:pt idx="659">0</cx:pt>
          <cx:pt idx="660">4.5</cx:pt>
          <cx:pt idx="661">1</cx:pt>
          <cx:pt idx="662">1.5</cx:pt>
          <cx:pt idx="663">0</cx:pt>
          <cx:pt idx="664">0.5</cx:pt>
          <cx:pt idx="665">2</cx:pt>
          <cx:pt idx="666">0</cx:pt>
          <cx:pt idx="667">6</cx:pt>
          <cx:pt idx="668">0.5</cx:pt>
          <cx:pt idx="669">2</cx:pt>
          <cx:pt idx="670">0</cx:pt>
          <cx:pt idx="671">1.5</cx:pt>
          <cx:pt idx="672">1</cx:pt>
          <cx:pt idx="673">9</cx:pt>
          <cx:pt idx="674">0</cx:pt>
          <cx:pt idx="675">3</cx:pt>
          <cx:pt idx="676">0</cx:pt>
          <cx:pt idx="677">2</cx:pt>
          <cx:pt idx="678">1</cx:pt>
          <cx:pt idx="679">4.5</cx:pt>
          <cx:pt idx="680">2.5</cx:pt>
          <cx:pt idx="681">3</cx:pt>
          <cx:pt idx="682">7</cx:pt>
          <cx:pt idx="683">0</cx:pt>
          <cx:pt idx="684">1</cx:pt>
          <cx:pt idx="685">1</cx:pt>
          <cx:pt idx="686">1</cx:pt>
          <cx:pt idx="687">5</cx:pt>
          <cx:pt idx="688">5</cx:pt>
          <cx:pt idx="689">3</cx:pt>
          <cx:pt idx="690">1</cx:pt>
          <cx:pt idx="691">0.5</cx:pt>
          <cx:pt idx="692">7</cx:pt>
          <cx:pt idx="693">2</cx:pt>
          <cx:pt idx="694">0</cx:pt>
          <cx:pt idx="695">0.5</cx:pt>
          <cx:pt idx="696">0</cx:pt>
          <cx:pt idx="697">2.5</cx:pt>
          <cx:pt idx="698">2.5</cx:pt>
          <cx:pt idx="699">0</cx:pt>
          <cx:pt idx="700">0</cx:pt>
          <cx:pt idx="701">4.5</cx:pt>
          <cx:pt idx="702">5.5</cx:pt>
          <cx:pt idx="703">0</cx:pt>
          <cx:pt idx="704">2</cx:pt>
          <cx:pt idx="705">0.5</cx:pt>
          <cx:pt idx="706">1</cx:pt>
          <cx:pt idx="707">0</cx:pt>
          <cx:pt idx="708">3</cx:pt>
          <cx:pt idx="709">5</cx:pt>
          <cx:pt idx="710">1.5</cx:pt>
          <cx:pt idx="711">1</cx:pt>
          <cx:pt idx="712">1.5</cx:pt>
          <cx:pt idx="713">4</cx:pt>
          <cx:pt idx="714">2.5</cx:pt>
          <cx:pt idx="715">0</cx:pt>
          <cx:pt idx="716">5</cx:pt>
          <cx:pt idx="717">1.5</cx:pt>
          <cx:pt idx="718">2</cx:pt>
          <cx:pt idx="719">1</cx:pt>
          <cx:pt idx="720">1</cx:pt>
          <cx:pt idx="721">2</cx:pt>
          <cx:pt idx="722">3</cx:pt>
          <cx:pt idx="723">0</cx:pt>
          <cx:pt idx="724">0</cx:pt>
          <cx:pt idx="725">8.5</cx:pt>
          <cx:pt idx="726">0</cx:pt>
          <cx:pt idx="727">0.5</cx:pt>
          <cx:pt idx="728">0</cx:pt>
          <cx:pt idx="729">1.5</cx:pt>
          <cx:pt idx="730">2.5</cx:pt>
          <cx:pt idx="731">1</cx:pt>
          <cx:pt idx="732">0.5</cx:pt>
          <cx:pt idx="733">0</cx:pt>
          <cx:pt idx="734">2.5</cx:pt>
          <cx:pt idx="735">0</cx:pt>
          <cx:pt idx="736">2</cx:pt>
          <cx:pt idx="737">0.5</cx:pt>
          <cx:pt idx="738">1</cx:pt>
          <cx:pt idx="739">0</cx:pt>
          <cx:pt idx="740">0</cx:pt>
          <cx:pt idx="741">1.5</cx:pt>
          <cx:pt idx="742">0.5</cx:pt>
          <cx:pt idx="743">1</cx:pt>
          <cx:pt idx="744">1</cx:pt>
          <cx:pt idx="745">0</cx:pt>
          <cx:pt idx="746">0</cx:pt>
          <cx:pt idx="747">1.5</cx:pt>
          <cx:pt idx="748">3</cx:pt>
          <cx:pt idx="749">1</cx:pt>
          <cx:pt idx="750">0</cx:pt>
          <cx:pt idx="751">2</cx:pt>
          <cx:pt idx="752">3</cx:pt>
          <cx:pt idx="753">2</cx:pt>
          <cx:pt idx="754">0.5</cx:pt>
          <cx:pt idx="755">3.5</cx:pt>
          <cx:pt idx="756">0</cx:pt>
          <cx:pt idx="757">0.5</cx:pt>
          <cx:pt idx="758">4</cx:pt>
          <cx:pt idx="759">0.5</cx:pt>
          <cx:pt idx="760">1.5</cx:pt>
          <cx:pt idx="761">2.5</cx:pt>
          <cx:pt idx="762">0.5</cx:pt>
          <cx:pt idx="763">1</cx:pt>
          <cx:pt idx="764">2</cx:pt>
          <cx:pt idx="765">0.5</cx:pt>
          <cx:pt idx="766">0</cx:pt>
          <cx:pt idx="767">5</cx:pt>
          <cx:pt idx="768">1.5</cx:pt>
          <cx:pt idx="769">1</cx:pt>
          <cx:pt idx="770">0.5</cx:pt>
          <cx:pt idx="771">0</cx:pt>
          <cx:pt idx="772">0.5</cx:pt>
          <cx:pt idx="773">1.5</cx:pt>
          <cx:pt idx="774">4.5</cx:pt>
          <cx:pt idx="775">2.5</cx:pt>
          <cx:pt idx="776">0.5</cx:pt>
          <cx:pt idx="777">2</cx:pt>
          <cx:pt idx="778">2</cx:pt>
          <cx:pt idx="779">2.5</cx:pt>
          <cx:pt idx="780">0</cx:pt>
          <cx:pt idx="781">1.5</cx:pt>
          <cx:pt idx="782">0.5</cx:pt>
          <cx:pt idx="783">0.5</cx:pt>
          <cx:pt idx="784">1.5</cx:pt>
          <cx:pt idx="785">2</cx:pt>
          <cx:pt idx="786">0</cx:pt>
          <cx:pt idx="787">2</cx:pt>
          <cx:pt idx="788">0</cx:pt>
          <cx:pt idx="789">1</cx:pt>
          <cx:pt idx="790">1.5</cx:pt>
          <cx:pt idx="791">0.5</cx:pt>
          <cx:pt idx="792">2.5</cx:pt>
          <cx:pt idx="793">3</cx:pt>
          <cx:pt idx="794">3</cx:pt>
          <cx:pt idx="795">2.5</cx:pt>
          <cx:pt idx="796">7</cx:pt>
          <cx:pt idx="797">3</cx:pt>
          <cx:pt idx="798">2</cx:pt>
          <cx:pt idx="799">0</cx:pt>
          <cx:pt idx="800">1</cx:pt>
          <cx:pt idx="801">0</cx:pt>
          <cx:pt idx="802">0</cx:pt>
          <cx:pt idx="803">3</cx:pt>
          <cx:pt idx="804">1</cx:pt>
          <cx:pt idx="805">2.5</cx:pt>
          <cx:pt idx="806">2</cx:pt>
          <cx:pt idx="807">0</cx:pt>
          <cx:pt idx="808">1.5</cx:pt>
          <cx:pt idx="809">0</cx:pt>
          <cx:pt idx="810">0</cx:pt>
          <cx:pt idx="811">1</cx:pt>
          <cx:pt idx="812">3.5</cx:pt>
          <cx:pt idx="813">1.5</cx:pt>
          <cx:pt idx="814">0</cx:pt>
          <cx:pt idx="815">2.5</cx:pt>
          <cx:pt idx="816">1</cx:pt>
          <cx:pt idx="817">2</cx:pt>
          <cx:pt idx="818">0</cx:pt>
          <cx:pt idx="819">2</cx:pt>
          <cx:pt idx="820">5</cx:pt>
          <cx:pt idx="821">2.5</cx:pt>
          <cx:pt idx="822">2</cx:pt>
          <cx:pt idx="823">0.5</cx:pt>
          <cx:pt idx="824">3.5</cx:pt>
          <cx:pt idx="825">1</cx:pt>
          <cx:pt idx="826">3</cx:pt>
          <cx:pt idx="827">0.5</cx:pt>
          <cx:pt idx="828">2.5</cx:pt>
          <cx:pt idx="829">0.5</cx:pt>
          <cx:pt idx="830">1</cx:pt>
          <cx:pt idx="831">1</cx:pt>
          <cx:pt idx="832">0</cx:pt>
          <cx:pt idx="833">0.5</cx:pt>
          <cx:pt idx="834">0.5</cx:pt>
          <cx:pt idx="835">0</cx:pt>
          <cx:pt idx="836">0</cx:pt>
          <cx:pt idx="837">1.5</cx:pt>
          <cx:pt idx="838">1.5</cx:pt>
          <cx:pt idx="839">0.5</cx:pt>
          <cx:pt idx="840">0</cx:pt>
          <cx:pt idx="841">0</cx:pt>
          <cx:pt idx="842">0</cx:pt>
          <cx:pt idx="843">0</cx:pt>
          <cx:pt idx="844">0</cx:pt>
          <cx:pt idx="845">0.5</cx:pt>
          <cx:pt idx="846">1.5</cx:pt>
          <cx:pt idx="847">0.5</cx:pt>
          <cx:pt idx="848">2.5</cx:pt>
          <cx:pt idx="849">0</cx:pt>
          <cx:pt idx="850">2.5</cx:pt>
          <cx:pt idx="851">0</cx:pt>
          <cx:pt idx="852">0</cx:pt>
          <cx:pt idx="853">0</cx:pt>
          <cx:pt idx="854">0</cx:pt>
          <cx:pt idx="855">1</cx:pt>
          <cx:pt idx="856">1.5</cx:pt>
          <cx:pt idx="857">0</cx:pt>
          <cx:pt idx="858">0</cx:pt>
          <cx:pt idx="859">0.5</cx:pt>
          <cx:pt idx="860">0.5</cx:pt>
          <cx:pt idx="861">1</cx:pt>
          <cx:pt idx="862">0</cx:pt>
          <cx:pt idx="863">0</cx:pt>
          <cx:pt idx="864">2</cx:pt>
          <cx:pt idx="865">1.5</cx:pt>
          <cx:pt idx="866">3</cx:pt>
          <cx:pt idx="867">0</cx:pt>
          <cx:pt idx="868">0.5</cx:pt>
          <cx:pt idx="869">0</cx:pt>
          <cx:pt idx="870">2</cx:pt>
          <cx:pt idx="871">0</cx:pt>
          <cx:pt idx="872">0.5</cx:pt>
          <cx:pt idx="873">2.5</cx:pt>
          <cx:pt idx="874">0</cx:pt>
          <cx:pt idx="875">0</cx:pt>
          <cx:pt idx="876">0</cx:pt>
          <cx:pt idx="877">0</cx:pt>
          <cx:pt idx="878">1</cx:pt>
          <cx:pt idx="879">0</cx:pt>
          <cx:pt idx="880">0</cx:pt>
          <cx:pt idx="881">0</cx:pt>
          <cx:pt idx="882">0</cx:pt>
          <cx:pt idx="883">1</cx:pt>
          <cx:pt idx="884">0</cx:pt>
          <cx:pt idx="885">1.5</cx:pt>
          <cx:pt idx="886">1</cx:pt>
          <cx:pt idx="887">2</cx:pt>
          <cx:pt idx="888">0.5</cx:pt>
          <cx:pt idx="889">0.5</cx:pt>
          <cx:pt idx="890">1</cx:pt>
          <cx:pt idx="891">0.5</cx:pt>
          <cx:pt idx="892">0</cx:pt>
          <cx:pt idx="893">0</cx:pt>
          <cx:pt idx="894">0</cx:pt>
          <cx:pt idx="895">0</cx:pt>
          <cx:pt idx="896">0</cx:pt>
          <cx:pt idx="897">0.5</cx:pt>
          <cx:pt idx="898">5.5</cx:pt>
          <cx:pt idx="899">2</cx:pt>
          <cx:pt idx="900">0.5</cx:pt>
          <cx:pt idx="901">1.5</cx:pt>
          <cx:pt idx="902">1.5</cx:pt>
          <cx:pt idx="903">3.5</cx:pt>
          <cx:pt idx="904">2.5</cx:pt>
          <cx:pt idx="905">2</cx:pt>
          <cx:pt idx="906">0</cx:pt>
          <cx:pt idx="907">2.5</cx:pt>
          <cx:pt idx="908">1</cx:pt>
          <cx:pt idx="909">0</cx:pt>
          <cx:pt idx="910">1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0.5</cx:pt>
          <cx:pt idx="921">0</cx:pt>
          <cx:pt idx="922">0</cx:pt>
          <cx:pt idx="923">0</cx:pt>
          <cx:pt idx="924">1</cx:pt>
          <cx:pt idx="925">0</cx:pt>
          <cx:pt idx="926">0.5</cx:pt>
          <cx:pt idx="927">0</cx:pt>
          <cx:pt idx="928">1</cx:pt>
          <cx:pt idx="929">0.5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0.5</cx:pt>
          <cx:pt idx="940">2.5</cx:pt>
          <cx:pt idx="941">2</cx:pt>
          <cx:pt idx="942">1.5</cx:pt>
          <cx:pt idx="943">1.5</cx:pt>
          <cx:pt idx="944">1.5</cx:pt>
          <cx:pt idx="945">0</cx:pt>
          <cx:pt idx="946">0</cx:pt>
          <cx:pt idx="947">0</cx:pt>
          <cx:pt idx="948">0.5</cx:pt>
          <cx:pt idx="949">0</cx:pt>
          <cx:pt idx="950">2</cx:pt>
          <cx:pt idx="951">0</cx:pt>
          <cx:pt idx="952">1.5</cx:pt>
          <cx:pt idx="953">2</cx:pt>
          <cx:pt idx="954">1</cx:pt>
          <cx:pt idx="955">4.5</cx:pt>
          <cx:pt idx="956">5.5</cx:pt>
          <cx:pt idx="957">5</cx:pt>
          <cx:pt idx="958">4</cx:pt>
          <cx:pt idx="959">2.5</cx:pt>
          <cx:pt idx="960">6</cx:pt>
          <cx:pt idx="961">2.5</cx:pt>
          <cx:pt idx="962">7</cx:pt>
          <cx:pt idx="963">4</cx:pt>
          <cx:pt idx="964">5</cx:pt>
          <cx:pt idx="965">1.5</cx:pt>
          <cx:pt idx="966">2.5</cx:pt>
          <cx:pt idx="967">1</cx:pt>
          <cx:pt idx="968">2</cx:pt>
          <cx:pt idx="969">0.5</cx:pt>
          <cx:pt idx="970">1</cx:pt>
          <cx:pt idx="971">3</cx:pt>
          <cx:pt idx="972">1</cx:pt>
          <cx:pt idx="973">9</cx:pt>
          <cx:pt idx="974">0.5</cx:pt>
          <cx:pt idx="975">0</cx:pt>
          <cx:pt idx="976">0.5</cx:pt>
          <cx:pt idx="977">0</cx:pt>
          <cx:pt idx="978">0</cx:pt>
          <cx:pt idx="979">0.5</cx:pt>
          <cx:pt idx="980">2</cx:pt>
          <cx:pt idx="981">3</cx:pt>
          <cx:pt idx="982">2</cx:pt>
          <cx:pt idx="983">1</cx:pt>
          <cx:pt idx="984">4</cx:pt>
          <cx:pt idx="985">1</cx:pt>
          <cx:pt idx="986">0</cx:pt>
          <cx:pt idx="987">0</cx:pt>
          <cx:pt idx="988">0.5</cx:pt>
          <cx:pt idx="989">1.5</cx:pt>
          <cx:pt idx="990">0</cx:pt>
          <cx:pt idx="991">2</cx:pt>
          <cx:pt idx="992">0.5</cx:pt>
          <cx:pt idx="993">0</cx:pt>
          <cx:pt idx="994">0</cx:pt>
          <cx:pt idx="995">2</cx:pt>
          <cx:pt idx="996">0.5</cx:pt>
          <cx:pt idx="997">0</cx:pt>
          <cx:pt idx="998">0</cx:pt>
          <cx:pt idx="999">3.5</cx:pt>
          <cx:pt idx="1000">0.5</cx:pt>
          <cx:pt idx="1001">0</cx:pt>
          <cx:pt idx="1002">1.5</cx:pt>
          <cx:pt idx="1003">2.5</cx:pt>
          <cx:pt idx="1004">0.5</cx:pt>
          <cx:pt idx="1005">1</cx:pt>
          <cx:pt idx="1006">0</cx:pt>
          <cx:pt idx="1007">0</cx:pt>
          <cx:pt idx="1008">2.5</cx:pt>
          <cx:pt idx="1009">1.5</cx:pt>
          <cx:pt idx="1010">0</cx:pt>
          <cx:pt idx="1011">2</cx:pt>
          <cx:pt idx="1012">0</cx:pt>
          <cx:pt idx="1013">1.5</cx:pt>
          <cx:pt idx="1014">2.5</cx:pt>
          <cx:pt idx="1015">0</cx:pt>
          <cx:pt idx="1016">0</cx:pt>
          <cx:pt idx="1017">1</cx:pt>
          <cx:pt idx="1018">3</cx:pt>
          <cx:pt idx="1019">1</cx:pt>
          <cx:pt idx="1020">0</cx:pt>
          <cx:pt idx="1021">0</cx:pt>
          <cx:pt idx="1022">0.5</cx:pt>
          <cx:pt idx="1023">1</cx:pt>
          <cx:pt idx="1024">0</cx:pt>
          <cx:pt idx="1025">0</cx:pt>
          <cx:pt idx="1026">0</cx:pt>
          <cx:pt idx="1027">1</cx:pt>
          <cx:pt idx="1028">2</cx:pt>
          <cx:pt idx="1029">1</cx:pt>
          <cx:pt idx="1030">1</cx:pt>
          <cx:pt idx="1031">1.5</cx:pt>
          <cx:pt idx="1032">0.5</cx:pt>
          <cx:pt idx="1033">2.5</cx:pt>
          <cx:pt idx="1034">0</cx:pt>
          <cx:pt idx="1035">1.5</cx:pt>
          <cx:pt idx="1036">2</cx:pt>
          <cx:pt idx="1037">3</cx:pt>
          <cx:pt idx="1038">1</cx:pt>
          <cx:pt idx="1039">0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1.5</cx:pt>
          <cx:pt idx="1051">1</cx:pt>
          <cx:pt idx="1052">2.5</cx:pt>
          <cx:pt idx="1053">1</cx:pt>
          <cx:pt idx="1054">2.5</cx:pt>
          <cx:pt idx="1055">0</cx:pt>
          <cx:pt idx="1056">0.5</cx:pt>
          <cx:pt idx="1057">0.5</cx:pt>
          <cx:pt idx="1058">0.5</cx:pt>
          <cx:pt idx="1059">2</cx:pt>
          <cx:pt idx="1060">0.5</cx:pt>
          <cx:pt idx="1061">0</cx:pt>
          <cx:pt idx="1062">0.5</cx:pt>
          <cx:pt idx="1063">0.5</cx:pt>
          <cx:pt idx="1064">0</cx:pt>
          <cx:pt idx="1065">0.5</cx:pt>
          <cx:pt idx="1066">1</cx:pt>
          <cx:pt idx="1067">0</cx:pt>
          <cx:pt idx="1068">0</cx:pt>
          <cx:pt idx="1069">0.5</cx:pt>
          <cx:pt idx="1070">3</cx:pt>
          <cx:pt idx="1071">0.5</cx:pt>
          <cx:pt idx="1072">3.5</cx:pt>
          <cx:pt idx="1073">5.5</cx:pt>
          <cx:pt idx="1074">4.5</cx:pt>
          <cx:pt idx="1075">3</cx:pt>
          <cx:pt idx="1076">3.5</cx:pt>
          <cx:pt idx="1077">12.5</cx:pt>
          <cx:pt idx="1078">4</cx:pt>
          <cx:pt idx="1079">5</cx:pt>
          <cx:pt idx="1080">9</cx:pt>
          <cx:pt idx="1081">7.5</cx:pt>
          <cx:pt idx="1082">10.5</cx:pt>
          <cx:pt idx="1083">8.5</cx:pt>
          <cx:pt idx="1084">3.5</cx:pt>
          <cx:pt idx="1085">4.5</cx:pt>
          <cx:pt idx="1086">3.5</cx:pt>
          <cx:pt idx="1087">5.5</cx:pt>
          <cx:pt idx="1088">11.5</cx:pt>
          <cx:pt idx="1089">2.5</cx:pt>
          <cx:pt idx="1090">7</cx:pt>
          <cx:pt idx="1091">1.5</cx:pt>
          <cx:pt idx="1092">2</cx:pt>
          <cx:pt idx="1093">3.5</cx:pt>
          <cx:pt idx="1094">0</cx:pt>
          <cx:pt idx="1095">7</cx:pt>
          <cx:pt idx="1096">0</cx:pt>
          <cx:pt idx="1097">1</cx:pt>
          <cx:pt idx="1098">2.5</cx:pt>
          <cx:pt idx="1099">0</cx:pt>
          <cx:pt idx="1100">1</cx:pt>
          <cx:pt idx="1101">1.5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1</cx:pt>
          <cx:pt idx="1111">0.5</cx:pt>
          <cx:pt idx="1112">1.5</cx:pt>
          <cx:pt idx="1113">0</cx:pt>
          <cx:pt idx="1114">1.5</cx:pt>
          <cx:pt idx="1115">1</cx:pt>
          <cx:pt idx="1116">0.5</cx:pt>
          <cx:pt idx="1117">0</cx:pt>
          <cx:pt idx="1118">0</cx:pt>
          <cx:pt idx="1119">2.5</cx:pt>
          <cx:pt idx="1120">3.5</cx:pt>
          <cx:pt idx="1121">2</cx:pt>
          <cx:pt idx="1122">0.5</cx:pt>
          <cx:pt idx="1123">0</cx:pt>
          <cx:pt idx="1124">4</cx:pt>
          <cx:pt idx="1125">7</cx:pt>
          <cx:pt idx="1126">2</cx:pt>
          <cx:pt idx="1127">2</cx:pt>
          <cx:pt idx="1128">1.5</cx:pt>
          <cx:pt idx="1129">4</cx:pt>
          <cx:pt idx="1130">3.5</cx:pt>
          <cx:pt idx="1131">0.5</cx:pt>
          <cx:pt idx="1132">1</cx:pt>
          <cx:pt idx="1133">0.5</cx:pt>
          <cx:pt idx="1134">0.5</cx:pt>
          <cx:pt idx="1135">0.5</cx:pt>
          <cx:pt idx="1136">2</cx:pt>
          <cx:pt idx="1137">1</cx:pt>
          <cx:pt idx="1138">0</cx:pt>
          <cx:pt idx="1139">2.5</cx:pt>
          <cx:pt idx="1140">2</cx:pt>
          <cx:pt idx="1141">3.5</cx:pt>
          <cx:pt idx="1142">0.5</cx:pt>
          <cx:pt idx="1143">1</cx:pt>
          <cx:pt idx="1144">0</cx:pt>
          <cx:pt idx="1145">0</cx:pt>
          <cx:pt idx="1146">1</cx:pt>
          <cx:pt idx="1147">1</cx:pt>
          <cx:pt idx="1148">0</cx:pt>
          <cx:pt idx="1149">0</cx:pt>
          <cx:pt idx="1150">0</cx:pt>
          <cx:pt idx="1151">0</cx:pt>
          <cx:pt idx="1152">1.5</cx:pt>
          <cx:pt idx="1153">0.5</cx:pt>
          <cx:pt idx="1154">2</cx:pt>
          <cx:pt idx="1155">0.5</cx:pt>
          <cx:pt idx="1156">7</cx:pt>
          <cx:pt idx="1157">0</cx:pt>
          <cx:pt idx="1158">4</cx:pt>
          <cx:pt idx="1159">3.5</cx:pt>
          <cx:pt idx="1160">2</cx:pt>
          <cx:pt idx="1161">1</cx:pt>
          <cx:pt idx="1162">4</cx:pt>
          <cx:pt idx="1163">2</cx:pt>
          <cx:pt idx="1164">9.5</cx:pt>
          <cx:pt idx="1165">1</cx:pt>
          <cx:pt idx="1166">4</cx:pt>
          <cx:pt idx="1167">0.5</cx:pt>
          <cx:pt idx="1168">0</cx:pt>
          <cx:pt idx="1169">1</cx:pt>
          <cx:pt idx="1170">1.5</cx:pt>
          <cx:pt idx="1171">0</cx:pt>
          <cx:pt idx="1172">0</cx:pt>
          <cx:pt idx="1173">2.5</cx:pt>
          <cx:pt idx="1174">0</cx:pt>
          <cx:pt idx="1175">2</cx:pt>
          <cx:pt idx="1176">1</cx:pt>
          <cx:pt idx="1177">4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1</cx:pt>
          <cx:pt idx="1186">0</cx:pt>
          <cx:pt idx="1187">0</cx:pt>
          <cx:pt idx="1188">0.5</cx:pt>
          <cx:pt idx="1189">2</cx:pt>
          <cx:pt idx="1190">0.5</cx:pt>
          <cx:pt idx="1191">0</cx:pt>
          <cx:pt idx="1192">0</cx:pt>
          <cx:pt idx="1193">0</cx:pt>
          <cx:pt idx="1194">0</cx:pt>
          <cx:pt idx="1195">0</cx:pt>
          <cx:pt idx="1196">1.5</cx:pt>
          <cx:pt idx="1197">0</cx:pt>
          <cx:pt idx="1198">1</cx:pt>
          <cx:pt idx="1199">0</cx:pt>
          <cx:pt idx="1200">0.5</cx:pt>
          <cx:pt idx="1201">0</cx:pt>
          <cx:pt idx="1202">1.5</cx:pt>
          <cx:pt idx="1203">0</cx:pt>
          <cx:pt idx="1204">0.5</cx:pt>
          <cx:pt idx="1205">0.5</cx:pt>
          <cx:pt idx="1206">0</cx:pt>
          <cx:pt idx="1207">1.5</cx:pt>
          <cx:pt idx="1208">1</cx:pt>
          <cx:pt idx="1209">2.5</cx:pt>
          <cx:pt idx="1210">0.5</cx:pt>
          <cx:pt idx="1211">0.5</cx:pt>
          <cx:pt idx="1212">0</cx:pt>
          <cx:pt idx="1213">0</cx:pt>
          <cx:pt idx="1214">1</cx:pt>
          <cx:pt idx="1215">2.5</cx:pt>
          <cx:pt idx="1216">3.5</cx:pt>
          <cx:pt idx="1217">3</cx:pt>
          <cx:pt idx="1218">2.5</cx:pt>
          <cx:pt idx="1219">0</cx:pt>
          <cx:pt idx="1220">0.5</cx:pt>
          <cx:pt idx="1221">8.5</cx:pt>
          <cx:pt idx="1222">0.5</cx:pt>
          <cx:pt idx="1223">3</cx:pt>
          <cx:pt idx="1224">4</cx:pt>
          <cx:pt idx="1225">3</cx:pt>
          <cx:pt idx="1226">3.5</cx:pt>
          <cx:pt idx="1227">0</cx:pt>
          <cx:pt idx="1228">4</cx:pt>
          <cx:pt idx="1229">4.5</cx:pt>
          <cx:pt idx="1230">4.5</cx:pt>
          <cx:pt idx="1231">2.5</cx:pt>
          <cx:pt idx="1232">7</cx:pt>
          <cx:pt idx="1233">6.5</cx:pt>
          <cx:pt idx="1234">4.5</cx:pt>
          <cx:pt idx="1235">7</cx:pt>
          <cx:pt idx="1236">3</cx:pt>
          <cx:pt idx="1237">8</cx:pt>
          <cx:pt idx="1238">2.5</cx:pt>
          <cx:pt idx="1239">5</cx:pt>
          <cx:pt idx="1240">3.5</cx:pt>
          <cx:pt idx="1241">0</cx:pt>
          <cx:pt idx="1242">0</cx:pt>
          <cx:pt idx="1243">0</cx:pt>
          <cx:pt idx="1244">2.5</cx:pt>
          <cx:pt idx="1245">0</cx:pt>
          <cx:pt idx="1246">4.5</cx:pt>
          <cx:pt idx="1247">4.5</cx:pt>
          <cx:pt idx="1248">1</cx:pt>
          <cx:pt idx="1249">2</cx:pt>
          <cx:pt idx="1250">1.5</cx:pt>
          <cx:pt idx="1251">0</cx:pt>
          <cx:pt idx="1252">8</cx:pt>
          <cx:pt idx="1253">1</cx:pt>
          <cx:pt idx="1254">2.5</cx:pt>
          <cx:pt idx="1255">0.5</cx:pt>
          <cx:pt idx="1256">2.5</cx:pt>
          <cx:pt idx="1257">3.5</cx:pt>
          <cx:pt idx="1258">1</cx:pt>
          <cx:pt idx="1259">5.5</cx:pt>
          <cx:pt idx="1260">3.5</cx:pt>
          <cx:pt idx="1261">1</cx:pt>
          <cx:pt idx="1262">2</cx:pt>
          <cx:pt idx="1263">1</cx:pt>
          <cx:pt idx="1264">5</cx:pt>
          <cx:pt idx="1265">1.5</cx:pt>
          <cx:pt idx="1266">3.5</cx:pt>
          <cx:pt idx="1267">4</cx:pt>
          <cx:pt idx="1268">1</cx:pt>
          <cx:pt idx="1269">2</cx:pt>
          <cx:pt idx="1270">3</cx:pt>
          <cx:pt idx="1271">2.5</cx:pt>
          <cx:pt idx="1272">0</cx:pt>
          <cx:pt idx="1273">8.5</cx:pt>
          <cx:pt idx="1274">0</cx:pt>
          <cx:pt idx="1275">6.5</cx:pt>
          <cx:pt idx="1276">4.5</cx:pt>
          <cx:pt idx="1277">0.5</cx:pt>
          <cx:pt idx="1278">4</cx:pt>
          <cx:pt idx="1279">8</cx:pt>
          <cx:pt idx="1280">3.5</cx:pt>
          <cx:pt idx="1281">0.5</cx:pt>
          <cx:pt idx="1282">1.5</cx:pt>
          <cx:pt idx="1283">2.5</cx:pt>
          <cx:pt idx="1284">4.5</cx:pt>
          <cx:pt idx="1285">1.5</cx:pt>
          <cx:pt idx="1286">3</cx:pt>
          <cx:pt idx="1287">0</cx:pt>
          <cx:pt idx="1288">3.5</cx:pt>
          <cx:pt idx="1289">1.5</cx:pt>
          <cx:pt idx="1290">3</cx:pt>
          <cx:pt idx="1291">6</cx:pt>
          <cx:pt idx="1292">0.5</cx:pt>
          <cx:pt idx="1293">5</cx:pt>
          <cx:pt idx="1294">6.5</cx:pt>
          <cx:pt idx="1295">8</cx:pt>
          <cx:pt idx="1296">0</cx:pt>
          <cx:pt idx="1297">4</cx:pt>
          <cx:pt idx="1298">3.5</cx:pt>
          <cx:pt idx="1299">0</cx:pt>
          <cx:pt idx="1300">0</cx:pt>
          <cx:pt idx="1301">3.5</cx:pt>
          <cx:pt idx="1302">1</cx:pt>
          <cx:pt idx="1303">3</cx:pt>
          <cx:pt idx="1304">6.5</cx:pt>
          <cx:pt idx="1305">4.5</cx:pt>
          <cx:pt idx="1306">1</cx:pt>
          <cx:pt idx="1307">3</cx:pt>
          <cx:pt idx="1308">6</cx:pt>
          <cx:pt idx="1309">10</cx:pt>
          <cx:pt idx="1310">7</cx:pt>
          <cx:pt idx="1311">3</cx:pt>
          <cx:pt idx="1312">1</cx:pt>
          <cx:pt idx="1313">0</cx:pt>
          <cx:pt idx="1314">0</cx:pt>
          <cx:pt idx="1315">2.5</cx:pt>
          <cx:pt idx="1316">0</cx:pt>
          <cx:pt idx="1317">2.5</cx:pt>
          <cx:pt idx="1318">0</cx:pt>
          <cx:pt idx="1319">0</cx:pt>
          <cx:pt idx="1320">4.5</cx:pt>
          <cx:pt idx="1321">17</cx:pt>
          <cx:pt idx="1322">0.5</cx:pt>
          <cx:pt idx="1323">4.5</cx:pt>
          <cx:pt idx="1324">2</cx:pt>
          <cx:pt idx="1325">2</cx:pt>
          <cx:pt idx="1326">2</cx:pt>
          <cx:pt idx="1327">0</cx:pt>
          <cx:pt idx="1328">1</cx:pt>
          <cx:pt idx="1329">2.5</cx:pt>
          <cx:pt idx="1330">6.5</cx:pt>
          <cx:pt idx="1331">0.5</cx:pt>
          <cx:pt idx="1332">1</cx:pt>
          <cx:pt idx="1333">1</cx:pt>
          <cx:pt idx="1334">0.5</cx:pt>
          <cx:pt idx="1335">1</cx:pt>
          <cx:pt idx="1336">0.5</cx:pt>
          <cx:pt idx="1337">0.5</cx:pt>
          <cx:pt idx="1338">0.5</cx:pt>
          <cx:pt idx="1339">0.5</cx:pt>
          <cx:pt idx="1340">2</cx:pt>
          <cx:pt idx="1341">1</cx:pt>
          <cx:pt idx="1342">2</cx:pt>
          <cx:pt idx="1343">1</cx:pt>
          <cx:pt idx="1344">1.5</cx:pt>
          <cx:pt idx="1345">0</cx:pt>
          <cx:pt idx="1346">0</cx:pt>
          <cx:pt idx="1347">0</cx:pt>
          <cx:pt idx="1348">0.5</cx:pt>
          <cx:pt idx="1349">1</cx:pt>
          <cx:pt idx="1350">0</cx:pt>
          <cx:pt idx="1351">0.5</cx:pt>
          <cx:pt idx="1352">1.5</cx:pt>
          <cx:pt idx="1353">1</cx:pt>
          <cx:pt idx="1354">1</cx:pt>
          <cx:pt idx="1355">0</cx:pt>
          <cx:pt idx="1356">0</cx:pt>
          <cx:pt idx="1357">2.5</cx:pt>
          <cx:pt idx="1358">0</cx:pt>
          <cx:pt idx="1359">0.5</cx:pt>
          <cx:pt idx="1360">0.5</cx:pt>
          <cx:pt idx="1361">0.5</cx:pt>
          <cx:pt idx="1362">0</cx:pt>
          <cx:pt idx="1363">5</cx:pt>
          <cx:pt idx="1364">0</cx:pt>
          <cx:pt idx="1365">0.5</cx:pt>
          <cx:pt idx="1366">0.5</cx:pt>
          <cx:pt idx="1367">0</cx:pt>
          <cx:pt idx="1368">0</cx:pt>
          <cx:pt idx="1369">0.5</cx:pt>
          <cx:pt idx="1370">0</cx:pt>
          <cx:pt idx="1371">0</cx:pt>
          <cx:pt idx="1372">9.5</cx:pt>
          <cx:pt idx="1373">1.5</cx:pt>
          <cx:pt idx="1374">2.5</cx:pt>
          <cx:pt idx="1375">2</cx:pt>
          <cx:pt idx="1376">1.5</cx:pt>
          <cx:pt idx="1377">4.5</cx:pt>
          <cx:pt idx="1378">0.5</cx:pt>
          <cx:pt idx="1379">3</cx:pt>
          <cx:pt idx="1380">0</cx:pt>
          <cx:pt idx="1381">0</cx:pt>
          <cx:pt idx="1382">7.5</cx:pt>
          <cx:pt idx="1383">1.5</cx:pt>
          <cx:pt idx="1384">3</cx:pt>
          <cx:pt idx="1385">2.5</cx:pt>
          <cx:pt idx="1386">5.5</cx:pt>
          <cx:pt idx="1387">4.5</cx:pt>
          <cx:pt idx="1388">1</cx:pt>
          <cx:pt idx="1389">4.5</cx:pt>
          <cx:pt idx="1390">1</cx:pt>
          <cx:pt idx="1391">1</cx:pt>
          <cx:pt idx="1392">0</cx:pt>
          <cx:pt idx="1393">1</cx:pt>
          <cx:pt idx="1394">0</cx:pt>
          <cx:pt idx="1395">5.5</cx:pt>
          <cx:pt idx="1396">0.5</cx:pt>
          <cx:pt idx="1397">1</cx:pt>
          <cx:pt idx="1398">0</cx:pt>
          <cx:pt idx="1399">0</cx:pt>
          <cx:pt idx="1400">0</cx:pt>
          <cx:pt idx="1401">4</cx:pt>
          <cx:pt idx="1402">6.5</cx:pt>
          <cx:pt idx="1403">8</cx:pt>
          <cx:pt idx="1404">3</cx:pt>
          <cx:pt idx="1405">0</cx:pt>
          <cx:pt idx="1406">1</cx:pt>
          <cx:pt idx="1407">0.5</cx:pt>
          <cx:pt idx="1408">5</cx:pt>
          <cx:pt idx="1409">1</cx:pt>
          <cx:pt idx="1410">0.5</cx:pt>
          <cx:pt idx="1411">4</cx:pt>
          <cx:pt idx="1412">2</cx:pt>
          <cx:pt idx="1413">1.5</cx:pt>
          <cx:pt idx="1414">5.5</cx:pt>
          <cx:pt idx="1415">0.5</cx:pt>
          <cx:pt idx="1416">0.5</cx:pt>
          <cx:pt idx="1417">2</cx:pt>
          <cx:pt idx="1418">0.5</cx:pt>
          <cx:pt idx="1419">0.5</cx:pt>
          <cx:pt idx="1420">0</cx:pt>
          <cx:pt idx="1421">0</cx:pt>
          <cx:pt idx="1422">0</cx:pt>
          <cx:pt idx="1423">0</cx:pt>
          <cx:pt idx="1424">0.5</cx:pt>
          <cx:pt idx="1425">0</cx:pt>
          <cx:pt idx="1426">0.5</cx:pt>
          <cx:pt idx="1427">0</cx:pt>
        </cx:lvl>
      </cx:numDim>
    </cx:data>
    <cx:data id="12">
      <cx:numDim type="val">
        <cx:f>Moustache!$M$2:$M$1429</cx:f>
        <cx:lvl ptCount="1428" formatCode="Standard">
          <cx:pt idx="0">7</cx:pt>
          <cx:pt idx="1">3.5</cx:pt>
          <cx:pt idx="2">15</cx:pt>
          <cx:pt idx="3">2.5</cx:pt>
          <cx:pt idx="4">10.5</cx:pt>
          <cx:pt idx="5">7.5</cx:pt>
          <cx:pt idx="6">4.5</cx:pt>
          <cx:pt idx="7">1</cx:pt>
          <cx:pt idx="8">8.5</cx:pt>
          <cx:pt idx="9">1</cx:pt>
          <cx:pt idx="10">1</cx:pt>
          <cx:pt idx="11">12.5</cx:pt>
          <cx:pt idx="12">7.5</cx:pt>
          <cx:pt idx="13">4.5</cx:pt>
          <cx:pt idx="14">1</cx:pt>
          <cx:pt idx="15">7</cx:pt>
          <cx:pt idx="16">3.5</cx:pt>
          <cx:pt idx="17">2.5</cx:pt>
          <cx:pt idx="18">2.5</cx:pt>
          <cx:pt idx="19">6.5</cx:pt>
          <cx:pt idx="20">0</cx:pt>
          <cx:pt idx="21">5</cx:pt>
          <cx:pt idx="22">2.5</cx:pt>
          <cx:pt idx="23">3.5</cx:pt>
          <cx:pt idx="24">5.5</cx:pt>
          <cx:pt idx="25">0</cx:pt>
          <cx:pt idx="26">3.5</cx:pt>
          <cx:pt idx="27">0</cx:pt>
          <cx:pt idx="28">17.5</cx:pt>
          <cx:pt idx="29">4.5</cx:pt>
          <cx:pt idx="30">2.5</cx:pt>
          <cx:pt idx="31">0</cx:pt>
          <cx:pt idx="32">2.5</cx:pt>
          <cx:pt idx="33">4.5</cx:pt>
          <cx:pt idx="34">1</cx:pt>
          <cx:pt idx="35">4</cx:pt>
          <cx:pt idx="36">3</cx:pt>
          <cx:pt idx="37">4</cx:pt>
          <cx:pt idx="38">0</cx:pt>
          <cx:pt idx="39">8.5</cx:pt>
          <cx:pt idx="40">4</cx:pt>
          <cx:pt idx="41">1.5</cx:pt>
          <cx:pt idx="42">3</cx:pt>
          <cx:pt idx="43">0.5</cx:pt>
          <cx:pt idx="44">3</cx:pt>
          <cx:pt idx="45">6</cx:pt>
          <cx:pt idx="46">2</cx:pt>
          <cx:pt idx="47">2</cx:pt>
          <cx:pt idx="48">5.5</cx:pt>
          <cx:pt idx="49">10</cx:pt>
          <cx:pt idx="50">7.5</cx:pt>
          <cx:pt idx="51">7</cx:pt>
          <cx:pt idx="52">9</cx:pt>
          <cx:pt idx="53">4.5</cx:pt>
          <cx:pt idx="54">8.5</cx:pt>
          <cx:pt idx="55">4.5</cx:pt>
          <cx:pt idx="56">1.5</cx:pt>
          <cx:pt idx="57">0.5</cx:pt>
          <cx:pt idx="58">1.5</cx:pt>
          <cx:pt idx="59">1.5</cx:pt>
          <cx:pt idx="60">5.5</cx:pt>
          <cx:pt idx="61">6.5</cx:pt>
          <cx:pt idx="62">3</cx:pt>
          <cx:pt idx="63">2</cx:pt>
          <cx:pt idx="64">7</cx:pt>
          <cx:pt idx="65">9</cx:pt>
          <cx:pt idx="66">0</cx:pt>
          <cx:pt idx="67">4</cx:pt>
          <cx:pt idx="68">6</cx:pt>
          <cx:pt idx="69">3</cx:pt>
          <cx:pt idx="70">3.5</cx:pt>
          <cx:pt idx="71">1.5</cx:pt>
          <cx:pt idx="72">1.5</cx:pt>
          <cx:pt idx="73">14.5</cx:pt>
          <cx:pt idx="74">3.5</cx:pt>
          <cx:pt idx="75">5</cx:pt>
          <cx:pt idx="76">11</cx:pt>
          <cx:pt idx="77">7</cx:pt>
          <cx:pt idx="78">7</cx:pt>
          <cx:pt idx="79">4.5</cx:pt>
          <cx:pt idx="80">3.5</cx:pt>
          <cx:pt idx="81">9.5</cx:pt>
          <cx:pt idx="82">3.5</cx:pt>
          <cx:pt idx="83">10.5</cx:pt>
          <cx:pt idx="84">1.5</cx:pt>
          <cx:pt idx="85">4.5</cx:pt>
          <cx:pt idx="86">5.5</cx:pt>
          <cx:pt idx="87">2</cx:pt>
          <cx:pt idx="88">2.5</cx:pt>
          <cx:pt idx="89">7.5</cx:pt>
          <cx:pt idx="90">4.5</cx:pt>
          <cx:pt idx="91">4</cx:pt>
          <cx:pt idx="92">5.5</cx:pt>
          <cx:pt idx="93">12</cx:pt>
          <cx:pt idx="94">5.5</cx:pt>
          <cx:pt idx="95">7.5</cx:pt>
          <cx:pt idx="96">3</cx:pt>
          <cx:pt idx="97">5</cx:pt>
          <cx:pt idx="98">7.5</cx:pt>
          <cx:pt idx="99">2</cx:pt>
          <cx:pt idx="100">6</cx:pt>
          <cx:pt idx="101">4</cx:pt>
          <cx:pt idx="102">9</cx:pt>
          <cx:pt idx="103">3</cx:pt>
          <cx:pt idx="104">7</cx:pt>
          <cx:pt idx="105">7.5</cx:pt>
          <cx:pt idx="106">9.5</cx:pt>
          <cx:pt idx="107">1.5</cx:pt>
          <cx:pt idx="108">4.5</cx:pt>
          <cx:pt idx="109">3.5</cx:pt>
          <cx:pt idx="110">8.5</cx:pt>
          <cx:pt idx="111">8</cx:pt>
          <cx:pt idx="112">2.5</cx:pt>
          <cx:pt idx="113">4</cx:pt>
          <cx:pt idx="114">5.5</cx:pt>
          <cx:pt idx="115">7.5</cx:pt>
          <cx:pt idx="116">14.5</cx:pt>
          <cx:pt idx="117">5.5</cx:pt>
          <cx:pt idx="118">7.5</cx:pt>
          <cx:pt idx="119">5</cx:pt>
          <cx:pt idx="120">0.5</cx:pt>
          <cx:pt idx="121">5.5</cx:pt>
          <cx:pt idx="122">4</cx:pt>
          <cx:pt idx="123">1.5</cx:pt>
          <cx:pt idx="124">8</cx:pt>
          <cx:pt idx="125">2.5</cx:pt>
          <cx:pt idx="126">4.5</cx:pt>
          <cx:pt idx="127">3.5</cx:pt>
          <cx:pt idx="128">5.5</cx:pt>
          <cx:pt idx="129">3</cx:pt>
          <cx:pt idx="130">5.5</cx:pt>
          <cx:pt idx="131">2</cx:pt>
          <cx:pt idx="132">3</cx:pt>
          <cx:pt idx="133">8</cx:pt>
          <cx:pt idx="134">0.5</cx:pt>
          <cx:pt idx="135">0</cx:pt>
          <cx:pt idx="136">1.5</cx:pt>
          <cx:pt idx="137">0.5</cx:pt>
          <cx:pt idx="138">11</cx:pt>
          <cx:pt idx="139">12</cx:pt>
          <cx:pt idx="140">0</cx:pt>
          <cx:pt idx="141">6</cx:pt>
          <cx:pt idx="142">5</cx:pt>
          <cx:pt idx="143">7.5</cx:pt>
          <cx:pt idx="144">5.5</cx:pt>
          <cx:pt idx="145">11</cx:pt>
          <cx:pt idx="146">7</cx:pt>
          <cx:pt idx="147">5.5</cx:pt>
          <cx:pt idx="148">4.5</cx:pt>
          <cx:pt idx="149">4.5</cx:pt>
          <cx:pt idx="150">1.5</cx:pt>
          <cx:pt idx="151">4</cx:pt>
          <cx:pt idx="152">3</cx:pt>
          <cx:pt idx="153">2</cx:pt>
          <cx:pt idx="154">5</cx:pt>
          <cx:pt idx="155">3.5</cx:pt>
          <cx:pt idx="156">4.5</cx:pt>
          <cx:pt idx="157">4</cx:pt>
          <cx:pt idx="158">13.5</cx:pt>
          <cx:pt idx="159">5.5</cx:pt>
          <cx:pt idx="160">5.5</cx:pt>
          <cx:pt idx="161">8.5</cx:pt>
          <cx:pt idx="162">7</cx:pt>
          <cx:pt idx="163">2.5</cx:pt>
          <cx:pt idx="164">2</cx:pt>
          <cx:pt idx="165">5.5</cx:pt>
          <cx:pt idx="166">4.5</cx:pt>
          <cx:pt idx="167">1.5</cx:pt>
          <cx:pt idx="168">4</cx:pt>
          <cx:pt idx="169">5.5</cx:pt>
          <cx:pt idx="170">2</cx:pt>
          <cx:pt idx="171">12</cx:pt>
          <cx:pt idx="172">11</cx:pt>
          <cx:pt idx="173">2.5</cx:pt>
          <cx:pt idx="174">5</cx:pt>
          <cx:pt idx="175">1</cx:pt>
          <cx:pt idx="176">3.5</cx:pt>
          <cx:pt idx="177">1.5</cx:pt>
          <cx:pt idx="178">1.5</cx:pt>
          <cx:pt idx="179">1</cx:pt>
          <cx:pt idx="180">0</cx:pt>
          <cx:pt idx="181">5</cx:pt>
          <cx:pt idx="182">1.5</cx:pt>
          <cx:pt idx="183">2</cx:pt>
          <cx:pt idx="184">1</cx:pt>
          <cx:pt idx="185">2.5</cx:pt>
          <cx:pt idx="186">6</cx:pt>
          <cx:pt idx="187">6</cx:pt>
          <cx:pt idx="188">0.5</cx:pt>
          <cx:pt idx="189">2</cx:pt>
          <cx:pt idx="190">0</cx:pt>
          <cx:pt idx="191">0</cx:pt>
          <cx:pt idx="192">1.5</cx:pt>
          <cx:pt idx="193">3.5</cx:pt>
          <cx:pt idx="194">11.5</cx:pt>
          <cx:pt idx="195">0.5</cx:pt>
          <cx:pt idx="196">8.5</cx:pt>
          <cx:pt idx="197">2</cx:pt>
          <cx:pt idx="198">2.5</cx:pt>
          <cx:pt idx="199">10.5</cx:pt>
          <cx:pt idx="200">7.5</cx:pt>
          <cx:pt idx="201">0.5</cx:pt>
          <cx:pt idx="202">1.5</cx:pt>
          <cx:pt idx="203">0</cx:pt>
          <cx:pt idx="204">1</cx:pt>
          <cx:pt idx="205">3.5</cx:pt>
          <cx:pt idx="206">1.5</cx:pt>
          <cx:pt idx="207">7</cx:pt>
          <cx:pt idx="208">5.5</cx:pt>
          <cx:pt idx="209">3</cx:pt>
          <cx:pt idx="210">7.5</cx:pt>
          <cx:pt idx="211">2</cx:pt>
          <cx:pt idx="212">11</cx:pt>
          <cx:pt idx="213">2.5</cx:pt>
          <cx:pt idx="214">5.5</cx:pt>
          <cx:pt idx="215">0.5</cx:pt>
          <cx:pt idx="216">4</cx:pt>
          <cx:pt idx="217">4</cx:pt>
          <cx:pt idx="218">6</cx:pt>
          <cx:pt idx="219">8.5</cx:pt>
          <cx:pt idx="220">6</cx:pt>
          <cx:pt idx="221">0</cx:pt>
          <cx:pt idx="222">5.5</cx:pt>
          <cx:pt idx="223">3</cx:pt>
          <cx:pt idx="224">6</cx:pt>
          <cx:pt idx="225">3.5</cx:pt>
          <cx:pt idx="226">4</cx:pt>
          <cx:pt idx="227">2</cx:pt>
          <cx:pt idx="228">0.5</cx:pt>
          <cx:pt idx="229">0.5</cx:pt>
          <cx:pt idx="230">5</cx:pt>
          <cx:pt idx="231">1</cx:pt>
          <cx:pt idx="232">3</cx:pt>
          <cx:pt idx="233">4</cx:pt>
          <cx:pt idx="234">7</cx:pt>
          <cx:pt idx="235">3</cx:pt>
          <cx:pt idx="236">2.5</cx:pt>
          <cx:pt idx="237">6</cx:pt>
          <cx:pt idx="238">2.5</cx:pt>
          <cx:pt idx="239">5</cx:pt>
          <cx:pt idx="240">5.5</cx:pt>
          <cx:pt idx="241">2.5</cx:pt>
          <cx:pt idx="242">2</cx:pt>
          <cx:pt idx="243">0.5</cx:pt>
          <cx:pt idx="244">2</cx:pt>
          <cx:pt idx="245">0</cx:pt>
          <cx:pt idx="246">2</cx:pt>
          <cx:pt idx="247">1</cx:pt>
          <cx:pt idx="248">1.5</cx:pt>
          <cx:pt idx="249">1</cx:pt>
          <cx:pt idx="250">9.5</cx:pt>
          <cx:pt idx="251">4.5</cx:pt>
          <cx:pt idx="252">1.5</cx:pt>
          <cx:pt idx="253">0</cx:pt>
          <cx:pt idx="254">1</cx:pt>
          <cx:pt idx="255">5.5</cx:pt>
          <cx:pt idx="256">6</cx:pt>
          <cx:pt idx="257">1.5</cx:pt>
          <cx:pt idx="258">2.5</cx:pt>
          <cx:pt idx="259">5.5</cx:pt>
          <cx:pt idx="260">1.5</cx:pt>
          <cx:pt idx="261">0.5</cx:pt>
          <cx:pt idx="262">5</cx:pt>
          <cx:pt idx="263">2.5</cx:pt>
          <cx:pt idx="264">3</cx:pt>
          <cx:pt idx="265">5.5</cx:pt>
          <cx:pt idx="266">2</cx:pt>
          <cx:pt idx="267">2.5</cx:pt>
          <cx:pt idx="268">5</cx:pt>
          <cx:pt idx="269">1.5</cx:pt>
          <cx:pt idx="270">1.5</cx:pt>
          <cx:pt idx="271">3</cx:pt>
          <cx:pt idx="272">2.5</cx:pt>
          <cx:pt idx="273">11</cx:pt>
          <cx:pt idx="274">1.5</cx:pt>
          <cx:pt idx="275">1</cx:pt>
          <cx:pt idx="276">1.5</cx:pt>
          <cx:pt idx="277">5.5</cx:pt>
          <cx:pt idx="278">0</cx:pt>
          <cx:pt idx="279">4</cx:pt>
          <cx:pt idx="280">3.5</cx:pt>
          <cx:pt idx="281">1.5</cx:pt>
          <cx:pt idx="282">6</cx:pt>
          <cx:pt idx="283">6.5</cx:pt>
          <cx:pt idx="284">1</cx:pt>
          <cx:pt idx="285">3</cx:pt>
          <cx:pt idx="286">5</cx:pt>
          <cx:pt idx="287">2</cx:pt>
          <cx:pt idx="288">9</cx:pt>
          <cx:pt idx="289">5</cx:pt>
          <cx:pt idx="290">0.5</cx:pt>
          <cx:pt idx="291">3.5</cx:pt>
          <cx:pt idx="292">2.5</cx:pt>
          <cx:pt idx="293">0.5</cx:pt>
          <cx:pt idx="294">0.5</cx:pt>
          <cx:pt idx="295">4</cx:pt>
          <cx:pt idx="296">2</cx:pt>
          <cx:pt idx="297">3</cx:pt>
          <cx:pt idx="298">0.5</cx:pt>
          <cx:pt idx="299">1</cx:pt>
          <cx:pt idx="300">4</cx:pt>
          <cx:pt idx="301">2</cx:pt>
          <cx:pt idx="302">1</cx:pt>
          <cx:pt idx="303">2</cx:pt>
          <cx:pt idx="304">5.5</cx:pt>
          <cx:pt idx="305">0.5</cx:pt>
          <cx:pt idx="306">2.5</cx:pt>
          <cx:pt idx="307">1</cx:pt>
          <cx:pt idx="308">1.5</cx:pt>
          <cx:pt idx="309">0.5</cx:pt>
          <cx:pt idx="310">0</cx:pt>
          <cx:pt idx="311">0</cx:pt>
          <cx:pt idx="312">0.5</cx:pt>
          <cx:pt idx="313">0.5</cx:pt>
          <cx:pt idx="314">5.5</cx:pt>
          <cx:pt idx="315">0.5</cx:pt>
          <cx:pt idx="316">5</cx:pt>
          <cx:pt idx="317">2</cx:pt>
          <cx:pt idx="318">7</cx:pt>
          <cx:pt idx="319">3.5</cx:pt>
          <cx:pt idx="320">2.5</cx:pt>
          <cx:pt idx="321">2.5</cx:pt>
          <cx:pt idx="322">3</cx:pt>
          <cx:pt idx="323">0.5</cx:pt>
          <cx:pt idx="324">2</cx:pt>
          <cx:pt idx="325">3</cx:pt>
          <cx:pt idx="326">0.5</cx:pt>
          <cx:pt idx="327">1.5</cx:pt>
          <cx:pt idx="328">6</cx:pt>
          <cx:pt idx="329">2.5</cx:pt>
          <cx:pt idx="330">6</cx:pt>
          <cx:pt idx="331">3</cx:pt>
          <cx:pt idx="332">14.5</cx:pt>
          <cx:pt idx="333">1.5</cx:pt>
          <cx:pt idx="334">0</cx:pt>
          <cx:pt idx="335">7.5</cx:pt>
          <cx:pt idx="336">1.5</cx:pt>
          <cx:pt idx="337">0.5</cx:pt>
          <cx:pt idx="338">0</cx:pt>
          <cx:pt idx="339">9.5</cx:pt>
          <cx:pt idx="340">3</cx:pt>
          <cx:pt idx="341">14.5</cx:pt>
          <cx:pt idx="342">6.5</cx:pt>
          <cx:pt idx="343">3</cx:pt>
          <cx:pt idx="344">3.5</cx:pt>
          <cx:pt idx="345">2</cx:pt>
          <cx:pt idx="346">3.5</cx:pt>
          <cx:pt idx="347">5</cx:pt>
          <cx:pt idx="348">6.5</cx:pt>
          <cx:pt idx="349">0</cx:pt>
          <cx:pt idx="350">2.5</cx:pt>
          <cx:pt idx="351">3</cx:pt>
          <cx:pt idx="352">6</cx:pt>
          <cx:pt idx="353">0.5</cx:pt>
          <cx:pt idx="354">0</cx:pt>
          <cx:pt idx="355">1</cx:pt>
          <cx:pt idx="356">9</cx:pt>
          <cx:pt idx="357">3.5</cx:pt>
          <cx:pt idx="358">4.5</cx:pt>
          <cx:pt idx="359">0</cx:pt>
          <cx:pt idx="360">7.5</cx:pt>
          <cx:pt idx="361">3</cx:pt>
          <cx:pt idx="362">2</cx:pt>
          <cx:pt idx="363">7.5</cx:pt>
          <cx:pt idx="364">0</cx:pt>
          <cx:pt idx="365">5</cx:pt>
          <cx:pt idx="366">2</cx:pt>
          <cx:pt idx="367">0</cx:pt>
          <cx:pt idx="368">2</cx:pt>
          <cx:pt idx="369">1</cx:pt>
          <cx:pt idx="370">0</cx:pt>
          <cx:pt idx="371">4</cx:pt>
          <cx:pt idx="372">1.5</cx:pt>
          <cx:pt idx="373">1</cx:pt>
          <cx:pt idx="374">1</cx:pt>
          <cx:pt idx="375">4</cx:pt>
          <cx:pt idx="376">5</cx:pt>
          <cx:pt idx="377">2</cx:pt>
          <cx:pt idx="378">1</cx:pt>
          <cx:pt idx="379">3</cx:pt>
          <cx:pt idx="380">0</cx:pt>
          <cx:pt idx="381">0.5</cx:pt>
          <cx:pt idx="382">2</cx:pt>
          <cx:pt idx="383">2</cx:pt>
          <cx:pt idx="384">2</cx:pt>
          <cx:pt idx="385">3</cx:pt>
          <cx:pt idx="386">3</cx:pt>
          <cx:pt idx="387">3</cx:pt>
          <cx:pt idx="388">2.5</cx:pt>
          <cx:pt idx="389">0</cx:pt>
          <cx:pt idx="390">5</cx:pt>
          <cx:pt idx="391">1</cx:pt>
          <cx:pt idx="392">0.5</cx:pt>
          <cx:pt idx="393">6.5</cx:pt>
          <cx:pt idx="394">2</cx:pt>
          <cx:pt idx="395">1</cx:pt>
          <cx:pt idx="396">0.5</cx:pt>
          <cx:pt idx="397">1</cx:pt>
          <cx:pt idx="398">3.5</cx:pt>
          <cx:pt idx="399">0</cx:pt>
          <cx:pt idx="400">5.5</cx:pt>
          <cx:pt idx="401">2.5</cx:pt>
          <cx:pt idx="402">0.5</cx:pt>
          <cx:pt idx="403">3.5</cx:pt>
          <cx:pt idx="404">1.5</cx:pt>
          <cx:pt idx="405">2.5</cx:pt>
          <cx:pt idx="406">3</cx:pt>
          <cx:pt idx="407">1</cx:pt>
          <cx:pt idx="408">5.5</cx:pt>
          <cx:pt idx="409">8</cx:pt>
          <cx:pt idx="410">12</cx:pt>
          <cx:pt idx="411">0.5</cx:pt>
          <cx:pt idx="412">7.5</cx:pt>
          <cx:pt idx="413">5</cx:pt>
          <cx:pt idx="414">4</cx:pt>
          <cx:pt idx="415">3</cx:pt>
          <cx:pt idx="416">0</cx:pt>
          <cx:pt idx="417">7.5</cx:pt>
          <cx:pt idx="418">1</cx:pt>
          <cx:pt idx="419">0</cx:pt>
          <cx:pt idx="420">1.5</cx:pt>
          <cx:pt idx="421">0</cx:pt>
          <cx:pt idx="422">0.5</cx:pt>
          <cx:pt idx="423">0</cx:pt>
          <cx:pt idx="424">1</cx:pt>
          <cx:pt idx="425">0</cx:pt>
          <cx:pt idx="426">3</cx:pt>
          <cx:pt idx="427">2</cx:pt>
          <cx:pt idx="428">1</cx:pt>
          <cx:pt idx="429">0</cx:pt>
          <cx:pt idx="430">1</cx:pt>
          <cx:pt idx="431">3</cx:pt>
          <cx:pt idx="432">0.5</cx:pt>
          <cx:pt idx="433">8.5</cx:pt>
          <cx:pt idx="434">0.5</cx:pt>
          <cx:pt idx="435">1.5</cx:pt>
          <cx:pt idx="436">1</cx:pt>
          <cx:pt idx="437">0.5</cx:pt>
          <cx:pt idx="438">0.5</cx:pt>
          <cx:pt idx="439">3.5</cx:pt>
          <cx:pt idx="440">1.5</cx:pt>
          <cx:pt idx="441">1</cx:pt>
          <cx:pt idx="442">3</cx:pt>
          <cx:pt idx="443">2.5</cx:pt>
          <cx:pt idx="444">2.5</cx:pt>
          <cx:pt idx="445">3.5</cx:pt>
          <cx:pt idx="446">1</cx:pt>
          <cx:pt idx="447">3</cx:pt>
          <cx:pt idx="448">3</cx:pt>
          <cx:pt idx="449">0.5</cx:pt>
          <cx:pt idx="450">0.5</cx:pt>
          <cx:pt idx="451">1</cx:pt>
          <cx:pt idx="452">1.5</cx:pt>
          <cx:pt idx="453">5</cx:pt>
          <cx:pt idx="454">1</cx:pt>
          <cx:pt idx="455">1.5</cx:pt>
          <cx:pt idx="456">4</cx:pt>
          <cx:pt idx="457">0.5</cx:pt>
          <cx:pt idx="458">5.5</cx:pt>
          <cx:pt idx="459">5</cx:pt>
          <cx:pt idx="460">1.5</cx:pt>
          <cx:pt idx="461">0.5</cx:pt>
          <cx:pt idx="462">0</cx:pt>
          <cx:pt idx="463">0.5</cx:pt>
          <cx:pt idx="464">0.5</cx:pt>
          <cx:pt idx="465">0</cx:pt>
          <cx:pt idx="466">0</cx:pt>
          <cx:pt idx="467">0</cx:pt>
          <cx:pt idx="468">1</cx:pt>
          <cx:pt idx="469">0</cx:pt>
          <cx:pt idx="470">0</cx:pt>
          <cx:pt idx="471">0.5</cx:pt>
          <cx:pt idx="472">0.5</cx:pt>
          <cx:pt idx="473">1.5</cx:pt>
          <cx:pt idx="474">0.5</cx:pt>
          <cx:pt idx="475">1</cx:pt>
          <cx:pt idx="476">0.5</cx:pt>
          <cx:pt idx="477">0.5</cx:pt>
          <cx:pt idx="478">1</cx:pt>
          <cx:pt idx="479">1</cx:pt>
          <cx:pt idx="480">2.5</cx:pt>
          <cx:pt idx="481">1</cx:pt>
          <cx:pt idx="482">1</cx:pt>
          <cx:pt idx="483">0</cx:pt>
          <cx:pt idx="484">2.5</cx:pt>
          <cx:pt idx="485">2</cx:pt>
          <cx:pt idx="486">3</cx:pt>
          <cx:pt idx="487">3</cx:pt>
          <cx:pt idx="488">1.5</cx:pt>
          <cx:pt idx="489">0.5</cx:pt>
          <cx:pt idx="490">1.5</cx:pt>
          <cx:pt idx="491">1</cx:pt>
          <cx:pt idx="492">0</cx:pt>
          <cx:pt idx="493">2.5</cx:pt>
          <cx:pt idx="494">4.5</cx:pt>
          <cx:pt idx="495">4</cx:pt>
          <cx:pt idx="496">4</cx:pt>
          <cx:pt idx="497">3.5</cx:pt>
          <cx:pt idx="498">0</cx:pt>
          <cx:pt idx="499">1</cx:pt>
          <cx:pt idx="500">1</cx:pt>
          <cx:pt idx="501">1.5</cx:pt>
          <cx:pt idx="502">0.5</cx:pt>
          <cx:pt idx="503">0.5</cx:pt>
          <cx:pt idx="504">2</cx:pt>
          <cx:pt idx="505">0.5</cx:pt>
          <cx:pt idx="506">0</cx:pt>
          <cx:pt idx="507">1.5</cx:pt>
          <cx:pt idx="508">3</cx:pt>
          <cx:pt idx="509">1</cx:pt>
          <cx:pt idx="510">3.5</cx:pt>
          <cx:pt idx="511">2</cx:pt>
          <cx:pt idx="512">0</cx:pt>
          <cx:pt idx="513">0</cx:pt>
          <cx:pt idx="514">0</cx:pt>
          <cx:pt idx="515">0.5</cx:pt>
          <cx:pt idx="516">1.5</cx:pt>
          <cx:pt idx="517">2</cx:pt>
          <cx:pt idx="518">1</cx:pt>
          <cx:pt idx="519">1</cx:pt>
          <cx:pt idx="520">0</cx:pt>
          <cx:pt idx="521">3.5</cx:pt>
          <cx:pt idx="522">0</cx:pt>
          <cx:pt idx="523">1.5</cx:pt>
          <cx:pt idx="524">6.5</cx:pt>
          <cx:pt idx="525">3</cx:pt>
          <cx:pt idx="526">1.5</cx:pt>
          <cx:pt idx="527">3</cx:pt>
          <cx:pt idx="528">0.5</cx:pt>
          <cx:pt idx="529">0.5</cx:pt>
          <cx:pt idx="530">0</cx:pt>
          <cx:pt idx="531">1</cx:pt>
          <cx:pt idx="532">1.5</cx:pt>
          <cx:pt idx="533">0.5</cx:pt>
          <cx:pt idx="534">1</cx:pt>
          <cx:pt idx="535">3.5</cx:pt>
          <cx:pt idx="536">3</cx:pt>
          <cx:pt idx="537">0.5</cx:pt>
          <cx:pt idx="538">2</cx:pt>
          <cx:pt idx="539">3.5</cx:pt>
          <cx:pt idx="540">0.5</cx:pt>
          <cx:pt idx="541">1.5</cx:pt>
          <cx:pt idx="542">0</cx:pt>
          <cx:pt idx="543">1</cx:pt>
          <cx:pt idx="544">2</cx:pt>
          <cx:pt idx="545">0</cx:pt>
          <cx:pt idx="546">0</cx:pt>
          <cx:pt idx="547">0</cx:pt>
          <cx:pt idx="548">0</cx:pt>
          <cx:pt idx="549">3</cx:pt>
          <cx:pt idx="550">1</cx:pt>
          <cx:pt idx="551">3</cx:pt>
          <cx:pt idx="552">5.5</cx:pt>
          <cx:pt idx="553">0</cx:pt>
          <cx:pt idx="554">0</cx:pt>
          <cx:pt idx="555">9.5</cx:pt>
          <cx:pt idx="556">5</cx:pt>
          <cx:pt idx="557">3</cx:pt>
          <cx:pt idx="558">2.5</cx:pt>
          <cx:pt idx="559">2.5</cx:pt>
          <cx:pt idx="560">0.5</cx:pt>
          <cx:pt idx="561">2.5</cx:pt>
          <cx:pt idx="562">0.5</cx:pt>
          <cx:pt idx="563">3.5</cx:pt>
          <cx:pt idx="564">1.5</cx:pt>
          <cx:pt idx="565">3.5</cx:pt>
          <cx:pt idx="566">7</cx:pt>
          <cx:pt idx="567">2</cx:pt>
          <cx:pt idx="568">0.5</cx:pt>
          <cx:pt idx="569">5.5</cx:pt>
          <cx:pt idx="570">0.5</cx:pt>
          <cx:pt idx="571">1.5</cx:pt>
          <cx:pt idx="572">2.5</cx:pt>
          <cx:pt idx="573">2.5</cx:pt>
          <cx:pt idx="574">2.5</cx:pt>
          <cx:pt idx="575">3</cx:pt>
          <cx:pt idx="576">5</cx:pt>
          <cx:pt idx="577">2.5</cx:pt>
          <cx:pt idx="578">0</cx:pt>
          <cx:pt idx="579">3</cx:pt>
          <cx:pt idx="580">2.5</cx:pt>
          <cx:pt idx="581">3</cx:pt>
          <cx:pt idx="582">6</cx:pt>
          <cx:pt idx="583">5</cx:pt>
          <cx:pt idx="584">0.5</cx:pt>
          <cx:pt idx="585">2.5</cx:pt>
          <cx:pt idx="586">4</cx:pt>
          <cx:pt idx="587">0.5</cx:pt>
          <cx:pt idx="588">1</cx:pt>
          <cx:pt idx="589">1.5</cx:pt>
          <cx:pt idx="590">1</cx:pt>
          <cx:pt idx="591">0.5</cx:pt>
          <cx:pt idx="592">2</cx:pt>
          <cx:pt idx="593">4.5</cx:pt>
          <cx:pt idx="594">1.5</cx:pt>
          <cx:pt idx="595">1</cx:pt>
          <cx:pt idx="596">0.5</cx:pt>
          <cx:pt idx="597">1</cx:pt>
          <cx:pt idx="598">0</cx:pt>
          <cx:pt idx="599">0.5</cx:pt>
          <cx:pt idx="600">3</cx:pt>
          <cx:pt idx="601">0</cx:pt>
          <cx:pt idx="602">0.5</cx:pt>
          <cx:pt idx="603">1.5</cx:pt>
          <cx:pt idx="604">4.5</cx:pt>
          <cx:pt idx="605">6</cx:pt>
          <cx:pt idx="606">0.5</cx:pt>
          <cx:pt idx="607">0.5</cx:pt>
          <cx:pt idx="608">3.5</cx:pt>
          <cx:pt idx="609">3.5</cx:pt>
          <cx:pt idx="610">5.5</cx:pt>
          <cx:pt idx="611">1.5</cx:pt>
          <cx:pt idx="612">8</cx:pt>
          <cx:pt idx="613">2</cx:pt>
          <cx:pt idx="614">5</cx:pt>
          <cx:pt idx="615">1.5</cx:pt>
          <cx:pt idx="616">3</cx:pt>
          <cx:pt idx="617">4.5</cx:pt>
          <cx:pt idx="618">4.5</cx:pt>
          <cx:pt idx="619">1</cx:pt>
          <cx:pt idx="620">6.5</cx:pt>
          <cx:pt idx="621">4.5</cx:pt>
          <cx:pt idx="622">2.5</cx:pt>
          <cx:pt idx="623">3</cx:pt>
          <cx:pt idx="624">0</cx:pt>
          <cx:pt idx="625">1.5</cx:pt>
          <cx:pt idx="626">3</cx:pt>
          <cx:pt idx="627">5</cx:pt>
          <cx:pt idx="628">2.5</cx:pt>
          <cx:pt idx="629">1</cx:pt>
          <cx:pt idx="630">1</cx:pt>
          <cx:pt idx="631">2.5</cx:pt>
          <cx:pt idx="632">0</cx:pt>
          <cx:pt idx="633">1.5</cx:pt>
          <cx:pt idx="634">2.5</cx:pt>
          <cx:pt idx="635">5.5</cx:pt>
          <cx:pt idx="636">7</cx:pt>
          <cx:pt idx="637">0</cx:pt>
          <cx:pt idx="638">0</cx:pt>
          <cx:pt idx="639">0.5</cx:pt>
          <cx:pt idx="640">1</cx:pt>
          <cx:pt idx="641">2.5</cx:pt>
          <cx:pt idx="642">0.5</cx:pt>
          <cx:pt idx="643">1.5</cx:pt>
          <cx:pt idx="644">4</cx:pt>
          <cx:pt idx="645">1.5</cx:pt>
          <cx:pt idx="646">0</cx:pt>
          <cx:pt idx="647">0</cx:pt>
          <cx:pt idx="648">6.5</cx:pt>
          <cx:pt idx="649">1.5</cx:pt>
          <cx:pt idx="650">0.5</cx:pt>
          <cx:pt idx="651">0.5</cx:pt>
          <cx:pt idx="652">1</cx:pt>
          <cx:pt idx="653">3</cx:pt>
          <cx:pt idx="654">1</cx:pt>
          <cx:pt idx="655">7.5</cx:pt>
          <cx:pt idx="656">0</cx:pt>
          <cx:pt idx="657">1.5</cx:pt>
          <cx:pt idx="658">1.5</cx:pt>
          <cx:pt idx="659">0.5</cx:pt>
          <cx:pt idx="660">5.5</cx:pt>
          <cx:pt idx="661">1</cx:pt>
          <cx:pt idx="662">1.5</cx:pt>
          <cx:pt idx="663">0.5</cx:pt>
          <cx:pt idx="664">1.5</cx:pt>
          <cx:pt idx="665">4.5</cx:pt>
          <cx:pt idx="666">0</cx:pt>
          <cx:pt idx="667">6.5</cx:pt>
          <cx:pt idx="668">0</cx:pt>
          <cx:pt idx="669">3</cx:pt>
          <cx:pt idx="670">0.5</cx:pt>
          <cx:pt idx="671">1</cx:pt>
          <cx:pt idx="672">0</cx:pt>
          <cx:pt idx="673">6.5</cx:pt>
          <cx:pt idx="674">0</cx:pt>
          <cx:pt idx="675">7.5</cx:pt>
          <cx:pt idx="676">1</cx:pt>
          <cx:pt idx="677">1</cx:pt>
          <cx:pt idx="678">2.5</cx:pt>
          <cx:pt idx="679">4</cx:pt>
          <cx:pt idx="680">3.5</cx:pt>
          <cx:pt idx="681">1.5</cx:pt>
          <cx:pt idx="682">9</cx:pt>
          <cx:pt idx="683">0</cx:pt>
          <cx:pt idx="684">0.5</cx:pt>
          <cx:pt idx="685">3.5</cx:pt>
          <cx:pt idx="686">1.5</cx:pt>
          <cx:pt idx="687">10</cx:pt>
          <cx:pt idx="688">8</cx:pt>
          <cx:pt idx="689">2.5</cx:pt>
          <cx:pt idx="690">2</cx:pt>
          <cx:pt idx="691">1</cx:pt>
          <cx:pt idx="692">6.5</cx:pt>
          <cx:pt idx="693">0.5</cx:pt>
          <cx:pt idx="694">0</cx:pt>
          <cx:pt idx="695">0.5</cx:pt>
          <cx:pt idx="696">0.5</cx:pt>
          <cx:pt idx="697">4</cx:pt>
          <cx:pt idx="698">2</cx:pt>
          <cx:pt idx="699">0</cx:pt>
          <cx:pt idx="700">0</cx:pt>
          <cx:pt idx="701">2.5</cx:pt>
          <cx:pt idx="702">4.5</cx:pt>
          <cx:pt idx="703">1.5</cx:pt>
          <cx:pt idx="704">3.5</cx:pt>
          <cx:pt idx="705">2</cx:pt>
          <cx:pt idx="706">1</cx:pt>
          <cx:pt idx="707">0.5</cx:pt>
          <cx:pt idx="708">4</cx:pt>
          <cx:pt idx="709">3.5</cx:pt>
          <cx:pt idx="710">5</cx:pt>
          <cx:pt idx="711">1.5</cx:pt>
          <cx:pt idx="712">1</cx:pt>
          <cx:pt idx="713">5.5</cx:pt>
          <cx:pt idx="714">1.5</cx:pt>
          <cx:pt idx="715">0</cx:pt>
          <cx:pt idx="716">3.5</cx:pt>
          <cx:pt idx="717">0.5</cx:pt>
          <cx:pt idx="718">4.5</cx:pt>
          <cx:pt idx="719">0.5</cx:pt>
          <cx:pt idx="720">1.5</cx:pt>
          <cx:pt idx="721">0</cx:pt>
          <cx:pt idx="722">0</cx:pt>
          <cx:pt idx="723">0</cx:pt>
          <cx:pt idx="724">1.5</cx:pt>
          <cx:pt idx="725">9</cx:pt>
          <cx:pt idx="726">2.5</cx:pt>
          <cx:pt idx="727">0</cx:pt>
          <cx:pt idx="728">0</cx:pt>
          <cx:pt idx="729">3.5</cx:pt>
          <cx:pt idx="730">1.5</cx:pt>
          <cx:pt idx="731">0.5</cx:pt>
          <cx:pt idx="732">0.5</cx:pt>
          <cx:pt idx="733">0.5</cx:pt>
          <cx:pt idx="734">1.5</cx:pt>
          <cx:pt idx="735">0.5</cx:pt>
          <cx:pt idx="736">1.5</cx:pt>
          <cx:pt idx="737">1</cx:pt>
          <cx:pt idx="738">1</cx:pt>
          <cx:pt idx="739">0.5</cx:pt>
          <cx:pt idx="740">0</cx:pt>
          <cx:pt idx="741">0.5</cx:pt>
          <cx:pt idx="742">0.5</cx:pt>
          <cx:pt idx="743">1</cx:pt>
          <cx:pt idx="744">2.5</cx:pt>
          <cx:pt idx="745">0</cx:pt>
          <cx:pt idx="746">0</cx:pt>
          <cx:pt idx="747">0</cx:pt>
          <cx:pt idx="748">1</cx:pt>
          <cx:pt idx="749">2</cx:pt>
          <cx:pt idx="750">1.5</cx:pt>
          <cx:pt idx="751">1.5</cx:pt>
          <cx:pt idx="752">4.5</cx:pt>
          <cx:pt idx="753">3</cx:pt>
          <cx:pt idx="754">3</cx:pt>
          <cx:pt idx="755">3</cx:pt>
          <cx:pt idx="756">0.5</cx:pt>
          <cx:pt idx="757">1.5</cx:pt>
          <cx:pt idx="758">4</cx:pt>
          <cx:pt idx="759">1</cx:pt>
          <cx:pt idx="760">1</cx:pt>
          <cx:pt idx="761">1.5</cx:pt>
          <cx:pt idx="762">0.5</cx:pt>
          <cx:pt idx="763">1</cx:pt>
          <cx:pt idx="764">2.5</cx:pt>
          <cx:pt idx="765">2</cx:pt>
          <cx:pt idx="766">1.5</cx:pt>
          <cx:pt idx="767">3</cx:pt>
          <cx:pt idx="768">3</cx:pt>
          <cx:pt idx="769">1.5</cx:pt>
          <cx:pt idx="770">0</cx:pt>
          <cx:pt idx="771">2</cx:pt>
          <cx:pt idx="772">1</cx:pt>
          <cx:pt idx="773">0.5</cx:pt>
          <cx:pt idx="774">3.5</cx:pt>
          <cx:pt idx="775">2</cx:pt>
          <cx:pt idx="776">2</cx:pt>
          <cx:pt idx="777">1.5</cx:pt>
          <cx:pt idx="778">0</cx:pt>
          <cx:pt idx="779">2</cx:pt>
          <cx:pt idx="780">0</cx:pt>
          <cx:pt idx="781">2</cx:pt>
          <cx:pt idx="782">0.5</cx:pt>
          <cx:pt idx="783">1.5</cx:pt>
          <cx:pt idx="784">0</cx:pt>
          <cx:pt idx="785">1.5</cx:pt>
          <cx:pt idx="786">0</cx:pt>
          <cx:pt idx="787">0</cx:pt>
          <cx:pt idx="788">0</cx:pt>
          <cx:pt idx="789">2</cx:pt>
          <cx:pt idx="790">2</cx:pt>
          <cx:pt idx="791">0.5</cx:pt>
          <cx:pt idx="792">1</cx:pt>
          <cx:pt idx="793">2.5</cx:pt>
          <cx:pt idx="794">4.5</cx:pt>
          <cx:pt idx="795">4</cx:pt>
          <cx:pt idx="796">3.5</cx:pt>
          <cx:pt idx="797">2</cx:pt>
          <cx:pt idx="798">4.5</cx:pt>
          <cx:pt idx="799">0</cx:pt>
          <cx:pt idx="800">1.5</cx:pt>
          <cx:pt idx="801">0</cx:pt>
          <cx:pt idx="802">0</cx:pt>
          <cx:pt idx="803">1</cx:pt>
          <cx:pt idx="804">1</cx:pt>
          <cx:pt idx="805">4.5</cx:pt>
          <cx:pt idx="806">2</cx:pt>
          <cx:pt idx="807">0</cx:pt>
          <cx:pt idx="808">1.5</cx:pt>
          <cx:pt idx="809">0</cx:pt>
          <cx:pt idx="810">1</cx:pt>
          <cx:pt idx="811">0.5</cx:pt>
          <cx:pt idx="812">5</cx:pt>
          <cx:pt idx="813">3.5</cx:pt>
          <cx:pt idx="814">0.5</cx:pt>
          <cx:pt idx="815">1</cx:pt>
          <cx:pt idx="816">0.5</cx:pt>
          <cx:pt idx="817">2</cx:pt>
          <cx:pt idx="818">0</cx:pt>
          <cx:pt idx="819">0</cx:pt>
          <cx:pt idx="820">2.5</cx:pt>
          <cx:pt idx="821">0.5</cx:pt>
          <cx:pt idx="822">0.5</cx:pt>
          <cx:pt idx="823">2.5</cx:pt>
          <cx:pt idx="824">2</cx:pt>
          <cx:pt idx="825">0</cx:pt>
          <cx:pt idx="826">4</cx:pt>
          <cx:pt idx="827">0</cx:pt>
          <cx:pt idx="828">4</cx:pt>
          <cx:pt idx="829">0</cx:pt>
          <cx:pt idx="830">0</cx:pt>
          <cx:pt idx="831">0</cx:pt>
          <cx:pt idx="832">0</cx:pt>
          <cx:pt idx="833">0</cx:pt>
          <cx:pt idx="834">1</cx:pt>
          <cx:pt idx="835">1</cx:pt>
          <cx:pt idx="836">0.5</cx:pt>
          <cx:pt idx="837">1.5</cx:pt>
          <cx:pt idx="838">4</cx:pt>
          <cx:pt idx="839">1</cx:pt>
          <cx:pt idx="840">0</cx:pt>
          <cx:pt idx="841">0</cx:pt>
          <cx:pt idx="842">0</cx:pt>
          <cx:pt idx="843">0</cx:pt>
          <cx:pt idx="844">0</cx:pt>
          <cx:pt idx="845">1</cx:pt>
          <cx:pt idx="846">1</cx:pt>
          <cx:pt idx="847">0.5</cx:pt>
          <cx:pt idx="848">1.5</cx:pt>
          <cx:pt idx="849">1.5</cx:pt>
          <cx:pt idx="850">1.5</cx:pt>
          <cx:pt idx="851">0</cx:pt>
          <cx:pt idx="852">0</cx:pt>
          <cx:pt idx="853">2</cx:pt>
          <cx:pt idx="854">0</cx:pt>
          <cx:pt idx="855">0</cx:pt>
          <cx:pt idx="856">0</cx:pt>
          <cx:pt idx="857">0</cx:pt>
          <cx:pt idx="858">0</cx:pt>
          <cx:pt idx="859">1</cx:pt>
          <cx:pt idx="860">1</cx:pt>
          <cx:pt idx="861">0.5</cx:pt>
          <cx:pt idx="862">0</cx:pt>
          <cx:pt idx="863">1.5</cx:pt>
          <cx:pt idx="864">2</cx:pt>
          <cx:pt idx="865">1</cx:pt>
          <cx:pt idx="866">2</cx:pt>
          <cx:pt idx="867">1</cx:pt>
          <cx:pt idx="868">0.5</cx:pt>
          <cx:pt idx="869">1.5</cx:pt>
          <cx:pt idx="870">0.5</cx:pt>
          <cx:pt idx="871">0</cx:pt>
          <cx:pt idx="872">0</cx:pt>
          <cx:pt idx="873">0</cx:pt>
          <cx:pt idx="874">0</cx:pt>
          <cx:pt idx="875">0</cx:pt>
          <cx:pt idx="876">0.5</cx:pt>
          <cx:pt idx="877">0.5</cx:pt>
          <cx:pt idx="878">0</cx:pt>
          <cx:pt idx="879">0</cx:pt>
          <cx:pt idx="880">0</cx:pt>
          <cx:pt idx="881">0</cx:pt>
          <cx:pt idx="882">2.5</cx:pt>
          <cx:pt idx="883">1</cx:pt>
          <cx:pt idx="884">1.5</cx:pt>
          <cx:pt idx="885">2</cx:pt>
          <cx:pt idx="886">0.5</cx:pt>
          <cx:pt idx="887">2</cx:pt>
          <cx:pt idx="888">1.5</cx:pt>
          <cx:pt idx="889">0</cx:pt>
          <cx:pt idx="890">0.5</cx:pt>
          <cx:pt idx="891">0</cx:pt>
          <cx:pt idx="892">0</cx:pt>
          <cx:pt idx="893">0</cx:pt>
          <cx:pt idx="894">0.5</cx:pt>
          <cx:pt idx="895">0</cx:pt>
          <cx:pt idx="896">0</cx:pt>
          <cx:pt idx="897">0.5</cx:pt>
          <cx:pt idx="898">3</cx:pt>
          <cx:pt idx="899">2.5</cx:pt>
          <cx:pt idx="900">1.5</cx:pt>
          <cx:pt idx="901">0</cx:pt>
          <cx:pt idx="902">2</cx:pt>
          <cx:pt idx="903">2.5</cx:pt>
          <cx:pt idx="904">2.5</cx:pt>
          <cx:pt idx="905">1.5</cx:pt>
          <cx:pt idx="906">0.5</cx:pt>
          <cx:pt idx="907">1</cx:pt>
          <cx:pt idx="908">2</cx:pt>
          <cx:pt idx="909">0.5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1</cx:pt>
          <cx:pt idx="920">0.5</cx:pt>
          <cx:pt idx="921">0</cx:pt>
          <cx:pt idx="922">0</cx:pt>
          <cx:pt idx="923">0</cx:pt>
          <cx:pt idx="924">0.5</cx:pt>
          <cx:pt idx="925">0</cx:pt>
          <cx:pt idx="926">3.5</cx:pt>
          <cx:pt idx="927">0</cx:pt>
          <cx:pt idx="928">0</cx:pt>
          <cx:pt idx="929">0.5</cx:pt>
          <cx:pt idx="930">0</cx:pt>
          <cx:pt idx="931">0</cx:pt>
          <cx:pt idx="932">0</cx:pt>
          <cx:pt idx="933">0.5</cx:pt>
          <cx:pt idx="934">0</cx:pt>
          <cx:pt idx="935">0</cx:pt>
          <cx:pt idx="936">0</cx:pt>
          <cx:pt idx="937">0.5</cx:pt>
          <cx:pt idx="938">0</cx:pt>
          <cx:pt idx="939">1.5</cx:pt>
          <cx:pt idx="940">1</cx:pt>
          <cx:pt idx="941">1.5</cx:pt>
          <cx:pt idx="942">0</cx:pt>
          <cx:pt idx="943">1.5</cx:pt>
          <cx:pt idx="944">3</cx:pt>
          <cx:pt idx="945">1.5</cx:pt>
          <cx:pt idx="946">0</cx:pt>
          <cx:pt idx="947">0</cx:pt>
          <cx:pt idx="948">0.5</cx:pt>
          <cx:pt idx="949">0</cx:pt>
          <cx:pt idx="950">0</cx:pt>
          <cx:pt idx="951">0</cx:pt>
          <cx:pt idx="952">1</cx:pt>
          <cx:pt idx="953">1.5</cx:pt>
          <cx:pt idx="954">0.5</cx:pt>
          <cx:pt idx="955">5.5</cx:pt>
          <cx:pt idx="956">9.5</cx:pt>
          <cx:pt idx="957">5.5</cx:pt>
          <cx:pt idx="958">5.5</cx:pt>
          <cx:pt idx="959">6</cx:pt>
          <cx:pt idx="960">8.5</cx:pt>
          <cx:pt idx="961">6</cx:pt>
          <cx:pt idx="962">8.5</cx:pt>
          <cx:pt idx="963">5.5</cx:pt>
          <cx:pt idx="964">8</cx:pt>
          <cx:pt idx="965">4.5</cx:pt>
          <cx:pt idx="966">4.5</cx:pt>
          <cx:pt idx="967">0</cx:pt>
          <cx:pt idx="968">1</cx:pt>
          <cx:pt idx="969">1</cx:pt>
          <cx:pt idx="970">1.5</cx:pt>
          <cx:pt idx="971">2</cx:pt>
          <cx:pt idx="972">0</cx:pt>
          <cx:pt idx="973">7</cx:pt>
          <cx:pt idx="974">0</cx:pt>
          <cx:pt idx="975">0.5</cx:pt>
          <cx:pt idx="976">0.5</cx:pt>
          <cx:pt idx="977">1</cx:pt>
          <cx:pt idx="978">2.5</cx:pt>
          <cx:pt idx="979">1</cx:pt>
          <cx:pt idx="980">0</cx:pt>
          <cx:pt idx="981">4.5</cx:pt>
          <cx:pt idx="982">2.5</cx:pt>
          <cx:pt idx="983">0</cx:pt>
          <cx:pt idx="984">3.5</cx:pt>
          <cx:pt idx="985">0.5</cx:pt>
          <cx:pt idx="986">0.5</cx:pt>
          <cx:pt idx="987">0.5</cx:pt>
          <cx:pt idx="988">0</cx:pt>
          <cx:pt idx="989">2.5</cx:pt>
          <cx:pt idx="990">0</cx:pt>
          <cx:pt idx="991">0.5</cx:pt>
          <cx:pt idx="992">0</cx:pt>
          <cx:pt idx="993">0</cx:pt>
          <cx:pt idx="994">0</cx:pt>
          <cx:pt idx="995">2</cx:pt>
          <cx:pt idx="996">0.5</cx:pt>
          <cx:pt idx="997">0</cx:pt>
          <cx:pt idx="998">0</cx:pt>
          <cx:pt idx="999">2.5</cx:pt>
          <cx:pt idx="1000">0</cx:pt>
          <cx:pt idx="1001">0</cx:pt>
          <cx:pt idx="1002">0.5</cx:pt>
          <cx:pt idx="1003">1.5</cx:pt>
          <cx:pt idx="1004">2</cx:pt>
          <cx:pt idx="1005">1</cx:pt>
          <cx:pt idx="1006">0</cx:pt>
          <cx:pt idx="1007">0</cx:pt>
          <cx:pt idx="1008">2.5</cx:pt>
          <cx:pt idx="1009">2</cx:pt>
          <cx:pt idx="1010">0</cx:pt>
          <cx:pt idx="1011">3.5</cx:pt>
          <cx:pt idx="1012">1</cx:pt>
          <cx:pt idx="1013">0</cx:pt>
          <cx:pt idx="1014">0.5</cx:pt>
          <cx:pt idx="1015">0.5</cx:pt>
          <cx:pt idx="1016">0</cx:pt>
          <cx:pt idx="1017">0.5</cx:pt>
          <cx:pt idx="1018">2.5</cx:pt>
          <cx:pt idx="1019">2</cx:pt>
          <cx:pt idx="1020">0.5</cx:pt>
          <cx:pt idx="1021">1.5</cx:pt>
          <cx:pt idx="1022">1</cx:pt>
          <cx:pt idx="1023">2</cx:pt>
          <cx:pt idx="1024">0.5</cx:pt>
          <cx:pt idx="1025">1</cx:pt>
          <cx:pt idx="1026">0.5</cx:pt>
          <cx:pt idx="1027">1</cx:pt>
          <cx:pt idx="1028">2.5</cx:pt>
          <cx:pt idx="1029">1.5</cx:pt>
          <cx:pt idx="1030">0.5</cx:pt>
          <cx:pt idx="1031">0.5</cx:pt>
          <cx:pt idx="1032">0.5</cx:pt>
          <cx:pt idx="1033">0</cx:pt>
          <cx:pt idx="1034">1</cx:pt>
          <cx:pt idx="1035">2</cx:pt>
          <cx:pt idx="1036">0</cx:pt>
          <cx:pt idx="1037">2</cx:pt>
          <cx:pt idx="1038">0.5</cx:pt>
          <cx:pt idx="1039">0</cx:pt>
          <cx:pt idx="1040">0</cx:pt>
          <cx:pt idx="1041">2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0.5</cx:pt>
          <cx:pt idx="1052">1.5</cx:pt>
          <cx:pt idx="1053">0</cx:pt>
          <cx:pt idx="1054">3.5</cx:pt>
          <cx:pt idx="1055">0.5</cx:pt>
          <cx:pt idx="1056">0.5</cx:pt>
          <cx:pt idx="1057">0</cx:pt>
          <cx:pt idx="1058">0</cx:pt>
          <cx:pt idx="1059">5.5</cx:pt>
          <cx:pt idx="1060">1</cx:pt>
          <cx:pt idx="1061">1</cx:pt>
          <cx:pt idx="1062">0.5</cx:pt>
          <cx:pt idx="1063">0.5</cx:pt>
          <cx:pt idx="1064">0.5</cx:pt>
          <cx:pt idx="1065">1</cx:pt>
          <cx:pt idx="1066">0</cx:pt>
          <cx:pt idx="1067">2.5</cx:pt>
          <cx:pt idx="1068">0</cx:pt>
          <cx:pt idx="1069">1</cx:pt>
          <cx:pt idx="1070">1.5</cx:pt>
          <cx:pt idx="1071">3.5</cx:pt>
          <cx:pt idx="1072">3.5</cx:pt>
          <cx:pt idx="1073">2</cx:pt>
          <cx:pt idx="1074">1.5</cx:pt>
          <cx:pt idx="1075">1.5</cx:pt>
          <cx:pt idx="1076">3.5</cx:pt>
          <cx:pt idx="1077">16.5</cx:pt>
          <cx:pt idx="1078">5</cx:pt>
          <cx:pt idx="1079">6.5</cx:pt>
          <cx:pt idx="1080">9.5</cx:pt>
          <cx:pt idx="1081">11</cx:pt>
          <cx:pt idx="1082">9</cx:pt>
          <cx:pt idx="1083">4.5</cx:pt>
          <cx:pt idx="1084">9.5</cx:pt>
          <cx:pt idx="1085">8.5</cx:pt>
          <cx:pt idx="1086">2.5</cx:pt>
          <cx:pt idx="1087">8</cx:pt>
          <cx:pt idx="1088">10.5</cx:pt>
          <cx:pt idx="1089">4.5</cx:pt>
          <cx:pt idx="1090">13</cx:pt>
          <cx:pt idx="1091">2.5</cx:pt>
          <cx:pt idx="1092">3</cx:pt>
          <cx:pt idx="1093">3.5</cx:pt>
          <cx:pt idx="1094">1.5</cx:pt>
          <cx:pt idx="1095">7</cx:pt>
          <cx:pt idx="1096">0.5</cx:pt>
          <cx:pt idx="1097">0.5</cx:pt>
          <cx:pt idx="1098">5</cx:pt>
          <cx:pt idx="1099">0</cx:pt>
          <cx:pt idx="1100">2.5</cx:pt>
          <cx:pt idx="1101">2</cx:pt>
          <cx:pt idx="1102">0</cx:pt>
          <cx:pt idx="1103">0.5</cx:pt>
          <cx:pt idx="1104">0</cx:pt>
          <cx:pt idx="1105">0</cx:pt>
          <cx:pt idx="1106">0</cx:pt>
          <cx:pt idx="1107">0</cx:pt>
          <cx:pt idx="1108">0.5</cx:pt>
          <cx:pt idx="1109">1.5</cx:pt>
          <cx:pt idx="1110">1.5</cx:pt>
          <cx:pt idx="1111">3.5</cx:pt>
          <cx:pt idx="1112">0.5</cx:pt>
          <cx:pt idx="1113">0.5</cx:pt>
          <cx:pt idx="1114">5</cx:pt>
          <cx:pt idx="1115">0.5</cx:pt>
          <cx:pt idx="1116">1</cx:pt>
          <cx:pt idx="1117">0.5</cx:pt>
          <cx:pt idx="1118">0</cx:pt>
          <cx:pt idx="1119">3</cx:pt>
          <cx:pt idx="1120">2</cx:pt>
          <cx:pt idx="1121">1.5</cx:pt>
          <cx:pt idx="1122">0.5</cx:pt>
          <cx:pt idx="1123">2</cx:pt>
          <cx:pt idx="1124">2.5</cx:pt>
          <cx:pt idx="1125">8.5</cx:pt>
          <cx:pt idx="1126">2</cx:pt>
          <cx:pt idx="1127">5.5</cx:pt>
          <cx:pt idx="1128">0</cx:pt>
          <cx:pt idx="1129">3</cx:pt>
          <cx:pt idx="1130">1</cx:pt>
          <cx:pt idx="1131">1.5</cx:pt>
          <cx:pt idx="1132">1</cx:pt>
          <cx:pt idx="1133">0.5</cx:pt>
          <cx:pt idx="1134">1.5</cx:pt>
          <cx:pt idx="1135">1.5</cx:pt>
          <cx:pt idx="1136">3.5</cx:pt>
          <cx:pt idx="1137">0.5</cx:pt>
          <cx:pt idx="1138">1.5</cx:pt>
          <cx:pt idx="1139">2</cx:pt>
          <cx:pt idx="1140">2.5</cx:pt>
          <cx:pt idx="1141">3.5</cx:pt>
          <cx:pt idx="1142">2</cx:pt>
          <cx:pt idx="1143">0.5</cx:pt>
          <cx:pt idx="1144">0</cx:pt>
          <cx:pt idx="1145">0</cx:pt>
          <cx:pt idx="1146">0</cx:pt>
          <cx:pt idx="1147">0.5</cx:pt>
          <cx:pt idx="1148">0.5</cx:pt>
          <cx:pt idx="1149">0.5</cx:pt>
          <cx:pt idx="1150">0</cx:pt>
          <cx:pt idx="1151">0</cx:pt>
          <cx:pt idx="1152">0.5</cx:pt>
          <cx:pt idx="1153">2.5</cx:pt>
          <cx:pt idx="1154">3.5</cx:pt>
          <cx:pt idx="1155">1.5</cx:pt>
          <cx:pt idx="1156">6.5</cx:pt>
          <cx:pt idx="1157">1.5</cx:pt>
          <cx:pt idx="1158">4.5</cx:pt>
          <cx:pt idx="1159">4.5</cx:pt>
          <cx:pt idx="1160">1.5</cx:pt>
          <cx:pt idx="1161">2.5</cx:pt>
          <cx:pt idx="1162">2</cx:pt>
          <cx:pt idx="1163">2</cx:pt>
          <cx:pt idx="1164">9.5</cx:pt>
          <cx:pt idx="1165">1</cx:pt>
          <cx:pt idx="1166">4</cx:pt>
          <cx:pt idx="1167">0</cx:pt>
          <cx:pt idx="1168">2.5</cx:pt>
          <cx:pt idx="1169">3</cx:pt>
          <cx:pt idx="1170">1</cx:pt>
          <cx:pt idx="1171">0</cx:pt>
          <cx:pt idx="1172">1</cx:pt>
          <cx:pt idx="1173">1.5</cx:pt>
          <cx:pt idx="1174">0</cx:pt>
          <cx:pt idx="1175">3</cx:pt>
          <cx:pt idx="1176">1</cx:pt>
          <cx:pt idx="1177">5</cx:pt>
          <cx:pt idx="1178">0</cx:pt>
          <cx:pt idx="1179">0</cx:pt>
          <cx:pt idx="1180">0</cx:pt>
          <cx:pt idx="1181">0</cx:pt>
          <cx:pt idx="1182">0.5</cx:pt>
          <cx:pt idx="1183">0.5</cx:pt>
          <cx:pt idx="1184">0</cx:pt>
          <cx:pt idx="1185">0</cx:pt>
          <cx:pt idx="1186">0</cx:pt>
          <cx:pt idx="1187">0</cx:pt>
          <cx:pt idx="1188">1.5</cx:pt>
          <cx:pt idx="1189">2</cx:pt>
          <cx:pt idx="1190">0.5</cx:pt>
          <cx:pt idx="1191">0</cx:pt>
          <cx:pt idx="1192">0</cx:pt>
          <cx:pt idx="1193">0</cx:pt>
          <cx:pt idx="1194">0</cx:pt>
          <cx:pt idx="1195">0</cx:pt>
          <cx:pt idx="1196">1.5</cx:pt>
          <cx:pt idx="1197">0.5</cx:pt>
          <cx:pt idx="1198">0.5</cx:pt>
          <cx:pt idx="1199">0</cx:pt>
          <cx:pt idx="1200">0</cx:pt>
          <cx:pt idx="1201">0.5</cx:pt>
          <cx:pt idx="1202">1.5</cx:pt>
          <cx:pt idx="1203">0</cx:pt>
          <cx:pt idx="1204">0</cx:pt>
          <cx:pt idx="1205">0.5</cx:pt>
          <cx:pt idx="1206">0.5</cx:pt>
          <cx:pt idx="1207">3</cx:pt>
          <cx:pt idx="1208">0.5</cx:pt>
          <cx:pt idx="1209">2</cx:pt>
          <cx:pt idx="1210">0</cx:pt>
          <cx:pt idx="1211">0</cx:pt>
          <cx:pt idx="1212">0</cx:pt>
          <cx:pt idx="1213">0</cx:pt>
          <cx:pt idx="1214">1</cx:pt>
          <cx:pt idx="1215">8.5</cx:pt>
          <cx:pt idx="1216">3</cx:pt>
          <cx:pt idx="1217">5</cx:pt>
          <cx:pt idx="1218">1.5</cx:pt>
          <cx:pt idx="1219">0.5</cx:pt>
          <cx:pt idx="1220">6</cx:pt>
          <cx:pt idx="1221">4</cx:pt>
          <cx:pt idx="1222">1</cx:pt>
          <cx:pt idx="1223">1.5</cx:pt>
          <cx:pt idx="1224">3</cx:pt>
          <cx:pt idx="1225">5.5</cx:pt>
          <cx:pt idx="1226">3.5</cx:pt>
          <cx:pt idx="1227">0</cx:pt>
          <cx:pt idx="1228">5</cx:pt>
          <cx:pt idx="1229">6</cx:pt>
          <cx:pt idx="1230">2.5</cx:pt>
          <cx:pt idx="1231">4</cx:pt>
          <cx:pt idx="1232">11.5</cx:pt>
          <cx:pt idx="1233">5.5</cx:pt>
          <cx:pt idx="1234">2</cx:pt>
          <cx:pt idx="1235">2</cx:pt>
          <cx:pt idx="1236">7.5</cx:pt>
          <cx:pt idx="1237">5</cx:pt>
          <cx:pt idx="1238">3</cx:pt>
          <cx:pt idx="1239">9</cx:pt>
          <cx:pt idx="1240">3</cx:pt>
          <cx:pt idx="1241">0</cx:pt>
          <cx:pt idx="1242">0</cx:pt>
          <cx:pt idx="1243">0</cx:pt>
          <cx:pt idx="1244">3</cx:pt>
          <cx:pt idx="1245">0.5</cx:pt>
          <cx:pt idx="1246">2.5</cx:pt>
          <cx:pt idx="1247">5</cx:pt>
          <cx:pt idx="1248">2</cx:pt>
          <cx:pt idx="1249">0.5</cx:pt>
          <cx:pt idx="1250">6</cx:pt>
          <cx:pt idx="1251">2</cx:pt>
          <cx:pt idx="1252">8</cx:pt>
          <cx:pt idx="1253">1</cx:pt>
          <cx:pt idx="1254">4.5</cx:pt>
          <cx:pt idx="1255">1</cx:pt>
          <cx:pt idx="1256">5</cx:pt>
          <cx:pt idx="1257">0.5</cx:pt>
          <cx:pt idx="1258">3</cx:pt>
          <cx:pt idx="1259">6</cx:pt>
          <cx:pt idx="1260">6.5</cx:pt>
          <cx:pt idx="1261">2.5</cx:pt>
          <cx:pt idx="1262">1.5</cx:pt>
          <cx:pt idx="1263">0</cx:pt>
          <cx:pt idx="1264">4.5</cx:pt>
          <cx:pt idx="1265">2.5</cx:pt>
          <cx:pt idx="1266">5.5</cx:pt>
          <cx:pt idx="1267">4</cx:pt>
          <cx:pt idx="1268">1.5</cx:pt>
          <cx:pt idx="1269">2</cx:pt>
          <cx:pt idx="1270">3.5</cx:pt>
          <cx:pt idx="1271">6.5</cx:pt>
          <cx:pt idx="1272">1</cx:pt>
          <cx:pt idx="1273">8</cx:pt>
          <cx:pt idx="1274">1</cx:pt>
          <cx:pt idx="1275">9</cx:pt>
          <cx:pt idx="1276">2</cx:pt>
          <cx:pt idx="1277">0</cx:pt>
          <cx:pt idx="1278">5.5</cx:pt>
          <cx:pt idx="1279">9</cx:pt>
          <cx:pt idx="1280">5.5</cx:pt>
          <cx:pt idx="1281">1</cx:pt>
          <cx:pt idx="1282">1.5</cx:pt>
          <cx:pt idx="1283">2</cx:pt>
          <cx:pt idx="1284">2</cx:pt>
          <cx:pt idx="1285">2</cx:pt>
          <cx:pt idx="1286">3</cx:pt>
          <cx:pt idx="1287">0.5</cx:pt>
          <cx:pt idx="1288">0.5</cx:pt>
          <cx:pt idx="1289">2</cx:pt>
          <cx:pt idx="1290">6</cx:pt>
          <cx:pt idx="1291">6.5</cx:pt>
          <cx:pt idx="1292">1.5</cx:pt>
          <cx:pt idx="1293">4.5</cx:pt>
          <cx:pt idx="1294">15.5</cx:pt>
          <cx:pt idx="1295">7.5</cx:pt>
          <cx:pt idx="1296">0</cx:pt>
          <cx:pt idx="1297">2</cx:pt>
          <cx:pt idx="1298">2</cx:pt>
          <cx:pt idx="1299">0</cx:pt>
          <cx:pt idx="1300">0</cx:pt>
          <cx:pt idx="1301">2.5</cx:pt>
          <cx:pt idx="1302">2</cx:pt>
          <cx:pt idx="1303">2</cx:pt>
          <cx:pt idx="1304">2.5</cx:pt>
          <cx:pt idx="1305">4</cx:pt>
          <cx:pt idx="1306">3.5</cx:pt>
          <cx:pt idx="1307">6.5</cx:pt>
          <cx:pt idx="1308">6</cx:pt>
          <cx:pt idx="1309">13</cx:pt>
          <cx:pt idx="1310">6.5</cx:pt>
          <cx:pt idx="1311">2</cx:pt>
          <cx:pt idx="1312">0.5</cx:pt>
          <cx:pt idx="1313">2</cx:pt>
          <cx:pt idx="1314">0.5</cx:pt>
          <cx:pt idx="1315">2</cx:pt>
          <cx:pt idx="1316">0</cx:pt>
          <cx:pt idx="1317">1.5</cx:pt>
          <cx:pt idx="1318">0</cx:pt>
          <cx:pt idx="1319">0</cx:pt>
          <cx:pt idx="1320">6</cx:pt>
          <cx:pt idx="1321">13</cx:pt>
          <cx:pt idx="1322">0</cx:pt>
          <cx:pt idx="1323">8</cx:pt>
          <cx:pt idx="1324">1.5</cx:pt>
          <cx:pt idx="1325">2</cx:pt>
          <cx:pt idx="1326">2</cx:pt>
          <cx:pt idx="1327">0</cx:pt>
          <cx:pt idx="1328">1.5</cx:pt>
          <cx:pt idx="1329">2.5</cx:pt>
          <cx:pt idx="1330">4.5</cx:pt>
          <cx:pt idx="1331">2.5</cx:pt>
          <cx:pt idx="1332">0</cx:pt>
          <cx:pt idx="1333">0.5</cx:pt>
          <cx:pt idx="1334">1</cx:pt>
          <cx:pt idx="1335">0.5</cx:pt>
          <cx:pt idx="1336">1.5</cx:pt>
          <cx:pt idx="1337">0.5</cx:pt>
          <cx:pt idx="1338">0.5</cx:pt>
          <cx:pt idx="1339">0</cx:pt>
          <cx:pt idx="1340">3.5</cx:pt>
          <cx:pt idx="1341">0</cx:pt>
          <cx:pt idx="1342">2.5</cx:pt>
          <cx:pt idx="1343">0</cx:pt>
          <cx:pt idx="1344">2.5</cx:pt>
          <cx:pt idx="1345">0.5</cx:pt>
          <cx:pt idx="1346">0</cx:pt>
          <cx:pt idx="1347">0.5</cx:pt>
          <cx:pt idx="1348">2</cx:pt>
          <cx:pt idx="1349">2.5</cx:pt>
          <cx:pt idx="1350">0</cx:pt>
          <cx:pt idx="1351">0.5</cx:pt>
          <cx:pt idx="1352">0.5</cx:pt>
          <cx:pt idx="1353">5.5</cx:pt>
          <cx:pt idx="1354">9</cx:pt>
          <cx:pt idx="1355">0.5</cx:pt>
          <cx:pt idx="1356">0</cx:pt>
          <cx:pt idx="1357">2.5</cx:pt>
          <cx:pt idx="1358">0</cx:pt>
          <cx:pt idx="1359">4</cx:pt>
          <cx:pt idx="1360">0</cx:pt>
          <cx:pt idx="1361">0</cx:pt>
          <cx:pt idx="1362">0.5</cx:pt>
          <cx:pt idx="1363">3.5</cx:pt>
          <cx:pt idx="1364">0</cx:pt>
          <cx:pt idx="1365">0</cx:pt>
          <cx:pt idx="1366">0</cx:pt>
          <cx:pt idx="1367">0</cx:pt>
          <cx:pt idx="1368">0</cx:pt>
          <cx:pt idx="1369">2</cx:pt>
          <cx:pt idx="1370">0</cx:pt>
          <cx:pt idx="1371">0</cx:pt>
          <cx:pt idx="1372">11</cx:pt>
          <cx:pt idx="1373">3</cx:pt>
          <cx:pt idx="1374">2</cx:pt>
          <cx:pt idx="1375">0</cx:pt>
          <cx:pt idx="1376">3.5</cx:pt>
          <cx:pt idx="1377">3.5</cx:pt>
          <cx:pt idx="1378">2</cx:pt>
          <cx:pt idx="1379">1</cx:pt>
          <cx:pt idx="1380">0.5</cx:pt>
          <cx:pt idx="1381">2.5</cx:pt>
          <cx:pt idx="1382">6.5</cx:pt>
          <cx:pt idx="1383">5</cx:pt>
          <cx:pt idx="1384">1</cx:pt>
          <cx:pt idx="1385">1</cx:pt>
          <cx:pt idx="1386">2</cx:pt>
          <cx:pt idx="1387">6</cx:pt>
          <cx:pt idx="1388">1</cx:pt>
          <cx:pt idx="1389">3</cx:pt>
          <cx:pt idx="1390">0.5</cx:pt>
          <cx:pt idx="1391">3</cx:pt>
          <cx:pt idx="1392">0.5</cx:pt>
          <cx:pt idx="1393">0.5</cx:pt>
          <cx:pt idx="1394">1.5</cx:pt>
          <cx:pt idx="1395">3</cx:pt>
          <cx:pt idx="1396">1</cx:pt>
          <cx:pt idx="1397">1.5</cx:pt>
          <cx:pt idx="1398">3</cx:pt>
          <cx:pt idx="1399">1</cx:pt>
          <cx:pt idx="1400">2.5</cx:pt>
          <cx:pt idx="1401">6.5</cx:pt>
          <cx:pt idx="1402">11</cx:pt>
          <cx:pt idx="1403">6.5</cx:pt>
          <cx:pt idx="1404">1.5</cx:pt>
          <cx:pt idx="1405">0</cx:pt>
          <cx:pt idx="1406">0.5</cx:pt>
          <cx:pt idx="1407">2.5</cx:pt>
          <cx:pt idx="1408">7</cx:pt>
          <cx:pt idx="1409">3</cx:pt>
          <cx:pt idx="1410">1</cx:pt>
          <cx:pt idx="1411">4</cx:pt>
          <cx:pt idx="1412">3</cx:pt>
          <cx:pt idx="1413">1</cx:pt>
          <cx:pt idx="1414">4.5</cx:pt>
          <cx:pt idx="1415">1.5</cx:pt>
          <cx:pt idx="1416">0</cx:pt>
          <cx:pt idx="1417">1</cx:pt>
          <cx:pt idx="1418">1</cx:pt>
          <cx:pt idx="1419">2</cx:pt>
          <cx:pt idx="1420">0</cx:pt>
          <cx:pt idx="1421">0</cx:pt>
          <cx:pt idx="1422">1.5</cx:pt>
          <cx:pt idx="1423">1</cx:pt>
          <cx:pt idx="1424">1.5</cx:pt>
          <cx:pt idx="1425">0</cx:pt>
          <cx:pt idx="1426">0.5</cx:pt>
          <cx:pt idx="1427">0</cx:pt>
        </cx:lvl>
      </cx:numDim>
    </cx:data>
    <cx:data id="13">
      <cx:numDim type="val">
        <cx:f>Moustache!$N$2:$N$1429</cx:f>
        <cx:lvl ptCount="1428" formatCode="Standard">
          <cx:pt idx="0">2.5</cx:pt>
          <cx:pt idx="1">6.5</cx:pt>
          <cx:pt idx="2">9.5</cx:pt>
          <cx:pt idx="3">3</cx:pt>
          <cx:pt idx="4">9</cx:pt>
          <cx:pt idx="5">6</cx:pt>
          <cx:pt idx="6">1.5</cx:pt>
          <cx:pt idx="7">1</cx:pt>
          <cx:pt idx="8">3</cx:pt>
          <cx:pt idx="9">5</cx:pt>
          <cx:pt idx="10">2</cx:pt>
          <cx:pt idx="11">13</cx:pt>
          <cx:pt idx="12">10.5</cx:pt>
          <cx:pt idx="13">3.5</cx:pt>
          <cx:pt idx="14">2.5</cx:pt>
          <cx:pt idx="15">3.5</cx:pt>
          <cx:pt idx="16">2</cx:pt>
          <cx:pt idx="17">1.5</cx:pt>
          <cx:pt idx="18">1</cx:pt>
          <cx:pt idx="19">4.5</cx:pt>
          <cx:pt idx="20">0</cx:pt>
          <cx:pt idx="21">3</cx:pt>
          <cx:pt idx="22">3</cx:pt>
          <cx:pt idx="23">3</cx:pt>
          <cx:pt idx="24">3</cx:pt>
          <cx:pt idx="25">0</cx:pt>
          <cx:pt idx="26">7</cx:pt>
          <cx:pt idx="27">1.5</cx:pt>
          <cx:pt idx="28">7.5</cx:pt>
          <cx:pt idx="29">6</cx:pt>
          <cx:pt idx="30">1.5</cx:pt>
          <cx:pt idx="31">0</cx:pt>
          <cx:pt idx="32">3.5</cx:pt>
          <cx:pt idx="33">2.5</cx:pt>
          <cx:pt idx="34">0</cx:pt>
          <cx:pt idx="35">1.5</cx:pt>
          <cx:pt idx="36">3</cx:pt>
          <cx:pt idx="37">4.5</cx:pt>
          <cx:pt idx="38">0</cx:pt>
          <cx:pt idx="39">8</cx:pt>
          <cx:pt idx="40">12.5</cx:pt>
          <cx:pt idx="41">2</cx:pt>
          <cx:pt idx="42">3</cx:pt>
          <cx:pt idx="43">3.5</cx:pt>
          <cx:pt idx="44">2</cx:pt>
          <cx:pt idx="45">4</cx:pt>
          <cx:pt idx="46">3.5</cx:pt>
          <cx:pt idx="47">2.5</cx:pt>
          <cx:pt idx="48">3.5</cx:pt>
          <cx:pt idx="49">9</cx:pt>
          <cx:pt idx="50">3</cx:pt>
          <cx:pt idx="51">7</cx:pt>
          <cx:pt idx="52">12</cx:pt>
          <cx:pt idx="53">5.5</cx:pt>
          <cx:pt idx="54">5</cx:pt>
          <cx:pt idx="55">4.5</cx:pt>
          <cx:pt idx="56">6</cx:pt>
          <cx:pt idx="57">2.5</cx:pt>
          <cx:pt idx="58">3.5</cx:pt>
          <cx:pt idx="59">3</cx:pt>
          <cx:pt idx="60">8</cx:pt>
          <cx:pt idx="61">5.5</cx:pt>
          <cx:pt idx="62">5.5</cx:pt>
          <cx:pt idx="63">5</cx:pt>
          <cx:pt idx="64">8.5</cx:pt>
          <cx:pt idx="65">7</cx:pt>
          <cx:pt idx="66">0</cx:pt>
          <cx:pt idx="67">7.5</cx:pt>
          <cx:pt idx="68">3</cx:pt>
          <cx:pt idx="69">5.5</cx:pt>
          <cx:pt idx="70">0</cx:pt>
          <cx:pt idx="71">2.5</cx:pt>
          <cx:pt idx="72">2</cx:pt>
          <cx:pt idx="73">15</cx:pt>
          <cx:pt idx="74">7.5</cx:pt>
          <cx:pt idx="75">4.5</cx:pt>
          <cx:pt idx="76">8</cx:pt>
          <cx:pt idx="77">6.5</cx:pt>
          <cx:pt idx="78">7.5</cx:pt>
          <cx:pt idx="79">4.5</cx:pt>
          <cx:pt idx="80">4.5</cx:pt>
          <cx:pt idx="81">3.5</cx:pt>
          <cx:pt idx="82">3</cx:pt>
          <cx:pt idx="83">7.5</cx:pt>
          <cx:pt idx="84">1.5</cx:pt>
          <cx:pt idx="85">2.5</cx:pt>
          <cx:pt idx="86">5.5</cx:pt>
          <cx:pt idx="87">2.5</cx:pt>
          <cx:pt idx="88">2.5</cx:pt>
          <cx:pt idx="89">5.5</cx:pt>
          <cx:pt idx="90">1.5</cx:pt>
          <cx:pt idx="91">3.5</cx:pt>
          <cx:pt idx="92">6</cx:pt>
          <cx:pt idx="93">11.5</cx:pt>
          <cx:pt idx="94">8</cx:pt>
          <cx:pt idx="95">8</cx:pt>
          <cx:pt idx="96">3</cx:pt>
          <cx:pt idx="97">4</cx:pt>
          <cx:pt idx="98">6</cx:pt>
          <cx:pt idx="99">4</cx:pt>
          <cx:pt idx="100">6.5</cx:pt>
          <cx:pt idx="101">7.5</cx:pt>
          <cx:pt idx="102">8</cx:pt>
          <cx:pt idx="103">4.5</cx:pt>
          <cx:pt idx="104">5.5</cx:pt>
          <cx:pt idx="105">13.5</cx:pt>
          <cx:pt idx="106">8</cx:pt>
          <cx:pt idx="107">1</cx:pt>
          <cx:pt idx="108">3.5</cx:pt>
          <cx:pt idx="109">2.5</cx:pt>
          <cx:pt idx="110">9</cx:pt>
          <cx:pt idx="111">3.5</cx:pt>
          <cx:pt idx="112">3</cx:pt>
          <cx:pt idx="113">4</cx:pt>
          <cx:pt idx="114">5</cx:pt>
          <cx:pt idx="115">8</cx:pt>
          <cx:pt idx="116">9.5</cx:pt>
          <cx:pt idx="117">4</cx:pt>
          <cx:pt idx="118">5</cx:pt>
          <cx:pt idx="119">1.5</cx:pt>
          <cx:pt idx="120">1</cx:pt>
          <cx:pt idx="121">1.5</cx:pt>
          <cx:pt idx="122">4.5</cx:pt>
          <cx:pt idx="123">3.5</cx:pt>
          <cx:pt idx="124">6</cx:pt>
          <cx:pt idx="125">5</cx:pt>
          <cx:pt idx="126">4.5</cx:pt>
          <cx:pt idx="127">5.5</cx:pt>
          <cx:pt idx="128">11</cx:pt>
          <cx:pt idx="129">1.5</cx:pt>
          <cx:pt idx="130">2.5</cx:pt>
          <cx:pt idx="131">6</cx:pt>
          <cx:pt idx="132">7.5</cx:pt>
          <cx:pt idx="133">10.5</cx:pt>
          <cx:pt idx="134">6.5</cx:pt>
          <cx:pt idx="135">0</cx:pt>
          <cx:pt idx="136">2.5</cx:pt>
          <cx:pt idx="137">3</cx:pt>
          <cx:pt idx="138">10</cx:pt>
          <cx:pt idx="139">17.5</cx:pt>
          <cx:pt idx="140">3.5</cx:pt>
          <cx:pt idx="141">1</cx:pt>
          <cx:pt idx="142">5</cx:pt>
          <cx:pt idx="143">9.5</cx:pt>
          <cx:pt idx="144">7</cx:pt>
          <cx:pt idx="145">11.5</cx:pt>
          <cx:pt idx="146">5.5</cx:pt>
          <cx:pt idx="147">2.5</cx:pt>
          <cx:pt idx="148">4.5</cx:pt>
          <cx:pt idx="149">6.5</cx:pt>
          <cx:pt idx="150">1</cx:pt>
          <cx:pt idx="151">2.5</cx:pt>
          <cx:pt idx="152">3.5</cx:pt>
          <cx:pt idx="153">3.5</cx:pt>
          <cx:pt idx="154">2.5</cx:pt>
          <cx:pt idx="155">4.5</cx:pt>
          <cx:pt idx="156">3.5</cx:pt>
          <cx:pt idx="157">3</cx:pt>
          <cx:pt idx="158">7.5</cx:pt>
          <cx:pt idx="159">8.5</cx:pt>
          <cx:pt idx="160">5</cx:pt>
          <cx:pt idx="161">12.5</cx:pt>
          <cx:pt idx="162">9.5</cx:pt>
          <cx:pt idx="163">0.5</cx:pt>
          <cx:pt idx="164">2.5</cx:pt>
          <cx:pt idx="165">6.5</cx:pt>
          <cx:pt idx="166">3</cx:pt>
          <cx:pt idx="167">5</cx:pt>
          <cx:pt idx="168">4</cx:pt>
          <cx:pt idx="169">2.5</cx:pt>
          <cx:pt idx="170">2.5</cx:pt>
          <cx:pt idx="171">9</cx:pt>
          <cx:pt idx="172">8</cx:pt>
          <cx:pt idx="173">2</cx:pt>
          <cx:pt idx="174">12</cx:pt>
          <cx:pt idx="175">1.5</cx:pt>
          <cx:pt idx="176">2.5</cx:pt>
          <cx:pt idx="177">1</cx:pt>
          <cx:pt idx="178">3</cx:pt>
          <cx:pt idx="179">0.5</cx:pt>
          <cx:pt idx="180">2</cx:pt>
          <cx:pt idx="181">1.5</cx:pt>
          <cx:pt idx="182">1</cx:pt>
          <cx:pt idx="183">1.5</cx:pt>
          <cx:pt idx="184">1</cx:pt>
          <cx:pt idx="185">2.5</cx:pt>
          <cx:pt idx="186">3</cx:pt>
          <cx:pt idx="187">7.5</cx:pt>
          <cx:pt idx="188">1</cx:pt>
          <cx:pt idx="189">1</cx:pt>
          <cx:pt idx="190">0</cx:pt>
          <cx:pt idx="191">0</cx:pt>
          <cx:pt idx="192">1</cx:pt>
          <cx:pt idx="193">3.5</cx:pt>
          <cx:pt idx="194">14.5</cx:pt>
          <cx:pt idx="195">0</cx:pt>
          <cx:pt idx="196">5.5</cx:pt>
          <cx:pt idx="197">4</cx:pt>
          <cx:pt idx="198">3</cx:pt>
          <cx:pt idx="199">9</cx:pt>
          <cx:pt idx="200">12.5</cx:pt>
          <cx:pt idx="201">0</cx:pt>
          <cx:pt idx="202">0</cx:pt>
          <cx:pt idx="203">0</cx:pt>
          <cx:pt idx="204">1</cx:pt>
          <cx:pt idx="205">2.5</cx:pt>
          <cx:pt idx="206">6</cx:pt>
          <cx:pt idx="207">5.5</cx:pt>
          <cx:pt idx="208">2.5</cx:pt>
          <cx:pt idx="209">5.5</cx:pt>
          <cx:pt idx="210">8.5</cx:pt>
          <cx:pt idx="211">0</cx:pt>
          <cx:pt idx="212">9.5</cx:pt>
          <cx:pt idx="213">1</cx:pt>
          <cx:pt idx="214">2</cx:pt>
          <cx:pt idx="215">2</cx:pt>
          <cx:pt idx="216">4</cx:pt>
          <cx:pt idx="217">3</cx:pt>
          <cx:pt idx="218">3</cx:pt>
          <cx:pt idx="219">7</cx:pt>
          <cx:pt idx="220">4</cx:pt>
          <cx:pt idx="221">0</cx:pt>
          <cx:pt idx="222">4</cx:pt>
          <cx:pt idx="223">2</cx:pt>
          <cx:pt idx="224">6.5</cx:pt>
          <cx:pt idx="225">5.5</cx:pt>
          <cx:pt idx="226">2</cx:pt>
          <cx:pt idx="227">1.5</cx:pt>
          <cx:pt idx="228">0</cx:pt>
          <cx:pt idx="229">1.5</cx:pt>
          <cx:pt idx="230">2</cx:pt>
          <cx:pt idx="231">5</cx:pt>
          <cx:pt idx="232">2</cx:pt>
          <cx:pt idx="233">5</cx:pt>
          <cx:pt idx="234">7</cx:pt>
          <cx:pt idx="235">1</cx:pt>
          <cx:pt idx="236">2.5</cx:pt>
          <cx:pt idx="237">4</cx:pt>
          <cx:pt idx="238">1</cx:pt>
          <cx:pt idx="239">3.5</cx:pt>
          <cx:pt idx="240">2</cx:pt>
          <cx:pt idx="241">3.5</cx:pt>
          <cx:pt idx="242">1.5</cx:pt>
          <cx:pt idx="243">0.5</cx:pt>
          <cx:pt idx="244">1</cx:pt>
          <cx:pt idx="245">0</cx:pt>
          <cx:pt idx="246">1</cx:pt>
          <cx:pt idx="247">0</cx:pt>
          <cx:pt idx="248">2</cx:pt>
          <cx:pt idx="249">2</cx:pt>
          <cx:pt idx="250">9.5</cx:pt>
          <cx:pt idx="251">4.5</cx:pt>
          <cx:pt idx="252">1</cx:pt>
          <cx:pt idx="253">1</cx:pt>
          <cx:pt idx="254">3.5</cx:pt>
          <cx:pt idx="255">2.5</cx:pt>
          <cx:pt idx="256">5</cx:pt>
          <cx:pt idx="257">0</cx:pt>
          <cx:pt idx="258">1</cx:pt>
          <cx:pt idx="259">5.5</cx:pt>
          <cx:pt idx="260">2.5</cx:pt>
          <cx:pt idx="261">0</cx:pt>
          <cx:pt idx="262">1.5</cx:pt>
          <cx:pt idx="263">4</cx:pt>
          <cx:pt idx="264">0</cx:pt>
          <cx:pt idx="265">5.5</cx:pt>
          <cx:pt idx="266">5</cx:pt>
          <cx:pt idx="267">4</cx:pt>
          <cx:pt idx="268">6</cx:pt>
          <cx:pt idx="269">0.5</cx:pt>
          <cx:pt idx="270">1.5</cx:pt>
          <cx:pt idx="271">4</cx:pt>
          <cx:pt idx="272">0</cx:pt>
          <cx:pt idx="273">4.5</cx:pt>
          <cx:pt idx="274">1.5</cx:pt>
          <cx:pt idx="275">0.5</cx:pt>
          <cx:pt idx="276">2.5</cx:pt>
          <cx:pt idx="277">7</cx:pt>
          <cx:pt idx="278">2</cx:pt>
          <cx:pt idx="279">3.5</cx:pt>
          <cx:pt idx="280">7.5</cx:pt>
          <cx:pt idx="281">3</cx:pt>
          <cx:pt idx="282">5.5</cx:pt>
          <cx:pt idx="283">4</cx:pt>
          <cx:pt idx="284">3</cx:pt>
          <cx:pt idx="285">3.5</cx:pt>
          <cx:pt idx="286">3</cx:pt>
          <cx:pt idx="287">3.5</cx:pt>
          <cx:pt idx="288">6.5</cx:pt>
          <cx:pt idx="289">2.5</cx:pt>
          <cx:pt idx="290">2</cx:pt>
          <cx:pt idx="291">1.5</cx:pt>
          <cx:pt idx="292">2.5</cx:pt>
          <cx:pt idx="293">0.5</cx:pt>
          <cx:pt idx="294">3</cx:pt>
          <cx:pt idx="295">4</cx:pt>
          <cx:pt idx="296">0.5</cx:pt>
          <cx:pt idx="297">2</cx:pt>
          <cx:pt idx="298">1</cx:pt>
          <cx:pt idx="299">5.5</cx:pt>
          <cx:pt idx="300">3</cx:pt>
          <cx:pt idx="301">1</cx:pt>
          <cx:pt idx="302">1</cx:pt>
          <cx:pt idx="303">1.5</cx:pt>
          <cx:pt idx="304">8.5</cx:pt>
          <cx:pt idx="305">1</cx:pt>
          <cx:pt idx="306">3</cx:pt>
          <cx:pt idx="307">1</cx:pt>
          <cx:pt idx="308">0.5</cx:pt>
          <cx:pt idx="309">1.5</cx:pt>
          <cx:pt idx="310">0</cx:pt>
          <cx:pt idx="311">1</cx:pt>
          <cx:pt idx="312">1</cx:pt>
          <cx:pt idx="313">1</cx:pt>
          <cx:pt idx="314">5</cx:pt>
          <cx:pt idx="315">1.5</cx:pt>
          <cx:pt idx="316">4.5</cx:pt>
          <cx:pt idx="317">1</cx:pt>
          <cx:pt idx="318">7.5</cx:pt>
          <cx:pt idx="319">1.5</cx:pt>
          <cx:pt idx="320">0.5</cx:pt>
          <cx:pt idx="321">3.5</cx:pt>
          <cx:pt idx="322">2.5</cx:pt>
          <cx:pt idx="323">3</cx:pt>
          <cx:pt idx="324">1</cx:pt>
          <cx:pt idx="325">3.5</cx:pt>
          <cx:pt idx="326">0.5</cx:pt>
          <cx:pt idx="327">0</cx:pt>
          <cx:pt idx="328">4</cx:pt>
          <cx:pt idx="329">3</cx:pt>
          <cx:pt idx="330">4</cx:pt>
          <cx:pt idx="331">2.5</cx:pt>
          <cx:pt idx="332">10.5</cx:pt>
          <cx:pt idx="333">2</cx:pt>
          <cx:pt idx="334">0</cx:pt>
          <cx:pt idx="335">9</cx:pt>
          <cx:pt idx="336">3.5</cx:pt>
          <cx:pt idx="337">1.5</cx:pt>
          <cx:pt idx="338">0</cx:pt>
          <cx:pt idx="339">4.5</cx:pt>
          <cx:pt idx="340">6.5</cx:pt>
          <cx:pt idx="341">12.5</cx:pt>
          <cx:pt idx="342">5.5</cx:pt>
          <cx:pt idx="343">3</cx:pt>
          <cx:pt idx="344">5</cx:pt>
          <cx:pt idx="345">1.5</cx:pt>
          <cx:pt idx="346">4</cx:pt>
          <cx:pt idx="347">5</cx:pt>
          <cx:pt idx="348">7</cx:pt>
          <cx:pt idx="349">0</cx:pt>
          <cx:pt idx="350">3.5</cx:pt>
          <cx:pt idx="351">3.5</cx:pt>
          <cx:pt idx="352">10.5</cx:pt>
          <cx:pt idx="353">0</cx:pt>
          <cx:pt idx="354">0</cx:pt>
          <cx:pt idx="355">1</cx:pt>
          <cx:pt idx="356">9.5</cx:pt>
          <cx:pt idx="357">2.5</cx:pt>
          <cx:pt idx="358">3.5</cx:pt>
          <cx:pt idx="359">3</cx:pt>
          <cx:pt idx="360">6.5</cx:pt>
          <cx:pt idx="361">1</cx:pt>
          <cx:pt idx="362">3</cx:pt>
          <cx:pt idx="363">6.5</cx:pt>
          <cx:pt idx="364">0</cx:pt>
          <cx:pt idx="365">9</cx:pt>
          <cx:pt idx="366">3</cx:pt>
          <cx:pt idx="367">0</cx:pt>
          <cx:pt idx="368">3</cx:pt>
          <cx:pt idx="369">1</cx:pt>
          <cx:pt idx="370">0</cx:pt>
          <cx:pt idx="371">6</cx:pt>
          <cx:pt idx="372">2</cx:pt>
          <cx:pt idx="373">1.5</cx:pt>
          <cx:pt idx="374">1.5</cx:pt>
          <cx:pt idx="375">10.5</cx:pt>
          <cx:pt idx="376">3</cx:pt>
          <cx:pt idx="377">2</cx:pt>
          <cx:pt idx="378">5.5</cx:pt>
          <cx:pt idx="379">3</cx:pt>
          <cx:pt idx="380">1.5</cx:pt>
          <cx:pt idx="381">0.5</cx:pt>
          <cx:pt idx="382">3.5</cx:pt>
          <cx:pt idx="383">0.5</cx:pt>
          <cx:pt idx="384">2.5</cx:pt>
          <cx:pt idx="385">2.5</cx:pt>
          <cx:pt idx="386">3</cx:pt>
          <cx:pt idx="387">6</cx:pt>
          <cx:pt idx="388">3</cx:pt>
          <cx:pt idx="389">0</cx:pt>
          <cx:pt idx="390">5</cx:pt>
          <cx:pt idx="391">0.5</cx:pt>
          <cx:pt idx="392">0.5</cx:pt>
          <cx:pt idx="393">5</cx:pt>
          <cx:pt idx="394">0.5</cx:pt>
          <cx:pt idx="395">0.5</cx:pt>
          <cx:pt idx="396">0.5</cx:pt>
          <cx:pt idx="397">2.5</cx:pt>
          <cx:pt idx="398">7</cx:pt>
          <cx:pt idx="399">0.5</cx:pt>
          <cx:pt idx="400">5</cx:pt>
          <cx:pt idx="401">2</cx:pt>
          <cx:pt idx="402">2</cx:pt>
          <cx:pt idx="403">4.5</cx:pt>
          <cx:pt idx="404">1</cx:pt>
          <cx:pt idx="405">2.5</cx:pt>
          <cx:pt idx="406">4</cx:pt>
          <cx:pt idx="407">0</cx:pt>
          <cx:pt idx="408">5</cx:pt>
          <cx:pt idx="409">7</cx:pt>
          <cx:pt idx="410">8</cx:pt>
          <cx:pt idx="411">0.5</cx:pt>
          <cx:pt idx="412">7</cx:pt>
          <cx:pt idx="413">4</cx:pt>
          <cx:pt idx="414">4</cx:pt>
          <cx:pt idx="415">2.5</cx:pt>
          <cx:pt idx="416">1.5</cx:pt>
          <cx:pt idx="417">6.5</cx:pt>
          <cx:pt idx="418">2</cx:pt>
          <cx:pt idx="419">0</cx:pt>
          <cx:pt idx="420">1.5</cx:pt>
          <cx:pt idx="421">1</cx:pt>
          <cx:pt idx="422">0.5</cx:pt>
          <cx:pt idx="423">0</cx:pt>
          <cx:pt idx="424">0.5</cx:pt>
          <cx:pt idx="425">0</cx:pt>
          <cx:pt idx="426">3.5</cx:pt>
          <cx:pt idx="427">1</cx:pt>
          <cx:pt idx="428">0</cx:pt>
          <cx:pt idx="429">0</cx:pt>
          <cx:pt idx="430">2</cx:pt>
          <cx:pt idx="431">1</cx:pt>
          <cx:pt idx="432">0.5</cx:pt>
          <cx:pt idx="433">6</cx:pt>
          <cx:pt idx="434">0</cx:pt>
          <cx:pt idx="435">1</cx:pt>
          <cx:pt idx="436">0</cx:pt>
          <cx:pt idx="437">0</cx:pt>
          <cx:pt idx="438">2</cx:pt>
          <cx:pt idx="439">0.5</cx:pt>
          <cx:pt idx="440">2.5</cx:pt>
          <cx:pt idx="441">3</cx:pt>
          <cx:pt idx="442">4.5</cx:pt>
          <cx:pt idx="443">0.5</cx:pt>
          <cx:pt idx="444">2.5</cx:pt>
          <cx:pt idx="445">0.5</cx:pt>
          <cx:pt idx="446">0</cx:pt>
          <cx:pt idx="447">1.5</cx:pt>
          <cx:pt idx="448">3.5</cx:pt>
          <cx:pt idx="449">0.5</cx:pt>
          <cx:pt idx="450">0</cx:pt>
          <cx:pt idx="451">2.5</cx:pt>
          <cx:pt idx="452">1.5</cx:pt>
          <cx:pt idx="453">6</cx:pt>
          <cx:pt idx="454">0.5</cx:pt>
          <cx:pt idx="455">0.5</cx:pt>
          <cx:pt idx="456">3</cx:pt>
          <cx:pt idx="457">2</cx:pt>
          <cx:pt idx="458">3.5</cx:pt>
          <cx:pt idx="459">4</cx:pt>
          <cx:pt idx="460">6</cx:pt>
          <cx:pt idx="461">0.5</cx:pt>
          <cx:pt idx="462">0</cx:pt>
          <cx:pt idx="463">0</cx:pt>
          <cx:pt idx="464">3.5</cx:pt>
          <cx:pt idx="465">0</cx:pt>
          <cx:pt idx="466">0.5</cx:pt>
          <cx:pt idx="467">2.5</cx:pt>
          <cx:pt idx="468">0.5</cx:pt>
          <cx:pt idx="469">0</cx:pt>
          <cx:pt idx="470">1</cx:pt>
          <cx:pt idx="471">0</cx:pt>
          <cx:pt idx="472">1</cx:pt>
          <cx:pt idx="473">0.5</cx:pt>
          <cx:pt idx="474">0</cx:pt>
          <cx:pt idx="475">0</cx:pt>
          <cx:pt idx="476">0</cx:pt>
          <cx:pt idx="477">1.5</cx:pt>
          <cx:pt idx="478">1</cx:pt>
          <cx:pt idx="479">1</cx:pt>
          <cx:pt idx="480">1.5</cx:pt>
          <cx:pt idx="481">1</cx:pt>
          <cx:pt idx="482">3.5</cx:pt>
          <cx:pt idx="483">0</cx:pt>
          <cx:pt idx="484">2.5</cx:pt>
          <cx:pt idx="485">3.5</cx:pt>
          <cx:pt idx="486">3.5</cx:pt>
          <cx:pt idx="487">5.5</cx:pt>
          <cx:pt idx="488">1</cx:pt>
          <cx:pt idx="489">1</cx:pt>
          <cx:pt idx="490">4</cx:pt>
          <cx:pt idx="491">2</cx:pt>
          <cx:pt idx="492">1.5</cx:pt>
          <cx:pt idx="493">3</cx:pt>
          <cx:pt idx="494">5</cx:pt>
          <cx:pt idx="495">4</cx:pt>
          <cx:pt idx="496">3</cx:pt>
          <cx:pt idx="497">1</cx:pt>
          <cx:pt idx="498">0</cx:pt>
          <cx:pt idx="499">1</cx:pt>
          <cx:pt idx="500">1</cx:pt>
          <cx:pt idx="501">1</cx:pt>
          <cx:pt idx="502">1</cx:pt>
          <cx:pt idx="503">0.5</cx:pt>
          <cx:pt idx="504">2</cx:pt>
          <cx:pt idx="505">1.5</cx:pt>
          <cx:pt idx="506">1</cx:pt>
          <cx:pt idx="507">1.5</cx:pt>
          <cx:pt idx="508">2</cx:pt>
          <cx:pt idx="509">0.5</cx:pt>
          <cx:pt idx="510">3.5</cx:pt>
          <cx:pt idx="511">2.5</cx:pt>
          <cx:pt idx="512">1.5</cx:pt>
          <cx:pt idx="513">0</cx:pt>
          <cx:pt idx="514">0</cx:pt>
          <cx:pt idx="515">2</cx:pt>
          <cx:pt idx="516">1.5</cx:pt>
          <cx:pt idx="517">2</cx:pt>
          <cx:pt idx="518">0.5</cx:pt>
          <cx:pt idx="519">0.5</cx:pt>
          <cx:pt idx="520">0</cx:pt>
          <cx:pt idx="521">7</cx:pt>
          <cx:pt idx="522">0</cx:pt>
          <cx:pt idx="523">1.5</cx:pt>
          <cx:pt idx="524">2.5</cx:pt>
          <cx:pt idx="525">3.5</cx:pt>
          <cx:pt idx="526">1.5</cx:pt>
          <cx:pt idx="527">2</cx:pt>
          <cx:pt idx="528">0</cx:pt>
          <cx:pt idx="529">3</cx:pt>
          <cx:pt idx="530">2</cx:pt>
          <cx:pt idx="531">1</cx:pt>
          <cx:pt idx="532">2.5</cx:pt>
          <cx:pt idx="533">2</cx:pt>
          <cx:pt idx="534">4</cx:pt>
          <cx:pt idx="535">1.5</cx:pt>
          <cx:pt idx="536">1.5</cx:pt>
          <cx:pt idx="537">1.5</cx:pt>
          <cx:pt idx="538">4</cx:pt>
          <cx:pt idx="539">3.5</cx:pt>
          <cx:pt idx="540">1.5</cx:pt>
          <cx:pt idx="541">0</cx:pt>
          <cx:pt idx="542">0.5</cx:pt>
          <cx:pt idx="543">2</cx:pt>
          <cx:pt idx="544">1</cx:pt>
          <cx:pt idx="545">0</cx:pt>
          <cx:pt idx="546">0</cx:pt>
          <cx:pt idx="547">0.5</cx:pt>
          <cx:pt idx="548">2</cx:pt>
          <cx:pt idx="549">3</cx:pt>
          <cx:pt idx="550">1</cx:pt>
          <cx:pt idx="551">3.5</cx:pt>
          <cx:pt idx="552">4</cx:pt>
          <cx:pt idx="553">0.5</cx:pt>
          <cx:pt idx="554">0</cx:pt>
          <cx:pt idx="555">14</cx:pt>
          <cx:pt idx="556">4.5</cx:pt>
          <cx:pt idx="557">4</cx:pt>
          <cx:pt idx="558">1.5</cx:pt>
          <cx:pt idx="559">3</cx:pt>
          <cx:pt idx="560">0.5</cx:pt>
          <cx:pt idx="561">3</cx:pt>
          <cx:pt idx="562">1</cx:pt>
          <cx:pt idx="563">1.5</cx:pt>
          <cx:pt idx="564">2</cx:pt>
          <cx:pt idx="565">2</cx:pt>
          <cx:pt idx="566">3.5</cx:pt>
          <cx:pt idx="567">2.5</cx:pt>
          <cx:pt idx="568">3</cx:pt>
          <cx:pt idx="569">5</cx:pt>
          <cx:pt idx="570">1.5</cx:pt>
          <cx:pt idx="571">3</cx:pt>
          <cx:pt idx="572">0.5</cx:pt>
          <cx:pt idx="573">3.5</cx:pt>
          <cx:pt idx="574">3</cx:pt>
          <cx:pt idx="575">5.5</cx:pt>
          <cx:pt idx="576">2</cx:pt>
          <cx:pt idx="577">3.5</cx:pt>
          <cx:pt idx="578">1</cx:pt>
          <cx:pt idx="579">1.5</cx:pt>
          <cx:pt idx="580">4</cx:pt>
          <cx:pt idx="581">1.5</cx:pt>
          <cx:pt idx="582">12.5</cx:pt>
          <cx:pt idx="583">6.5</cx:pt>
          <cx:pt idx="584">1.5</cx:pt>
          <cx:pt idx="585">5.5</cx:pt>
          <cx:pt idx="586">2.5</cx:pt>
          <cx:pt idx="587">1</cx:pt>
          <cx:pt idx="588">5</cx:pt>
          <cx:pt idx="589">1.5</cx:pt>
          <cx:pt idx="590">0.5</cx:pt>
          <cx:pt idx="591">1</cx:pt>
          <cx:pt idx="592">4</cx:pt>
          <cx:pt idx="593">3.5</cx:pt>
          <cx:pt idx="594">2</cx:pt>
          <cx:pt idx="595">0</cx:pt>
          <cx:pt idx="596">1.5</cx:pt>
          <cx:pt idx="597">0</cx:pt>
          <cx:pt idx="598">0.5</cx:pt>
          <cx:pt idx="599">1.5</cx:pt>
          <cx:pt idx="600">3</cx:pt>
          <cx:pt idx="601">1</cx:pt>
          <cx:pt idx="602">0</cx:pt>
          <cx:pt idx="603">3</cx:pt>
          <cx:pt idx="604">7.5</cx:pt>
          <cx:pt idx="605">8</cx:pt>
          <cx:pt idx="606">3.5</cx:pt>
          <cx:pt idx="607">0.5</cx:pt>
          <cx:pt idx="608">1</cx:pt>
          <cx:pt idx="609">4.5</cx:pt>
          <cx:pt idx="610">5.5</cx:pt>
          <cx:pt idx="611">3</cx:pt>
          <cx:pt idx="612">13</cx:pt>
          <cx:pt idx="613">3</cx:pt>
          <cx:pt idx="614">8</cx:pt>
          <cx:pt idx="615">1</cx:pt>
          <cx:pt idx="616">1.5</cx:pt>
          <cx:pt idx="617">5</cx:pt>
          <cx:pt idx="618">4</cx:pt>
          <cx:pt idx="619">0.5</cx:pt>
          <cx:pt idx="620">5.5</cx:pt>
          <cx:pt idx="621">5</cx:pt>
          <cx:pt idx="622">5.5</cx:pt>
          <cx:pt idx="623">0.5</cx:pt>
          <cx:pt idx="624">0</cx:pt>
          <cx:pt idx="625">2</cx:pt>
          <cx:pt idx="626">2.5</cx:pt>
          <cx:pt idx="627">5.5</cx:pt>
          <cx:pt idx="628">2</cx:pt>
          <cx:pt idx="629">0</cx:pt>
          <cx:pt idx="630">1</cx:pt>
          <cx:pt idx="631">1</cx:pt>
          <cx:pt idx="632">0</cx:pt>
          <cx:pt idx="633">2</cx:pt>
          <cx:pt idx="634">2</cx:pt>
          <cx:pt idx="635">2</cx:pt>
          <cx:pt idx="636">8.5</cx:pt>
          <cx:pt idx="637">0</cx:pt>
          <cx:pt idx="638">0</cx:pt>
          <cx:pt idx="639">0</cx:pt>
          <cx:pt idx="640">1</cx:pt>
          <cx:pt idx="641">1.5</cx:pt>
          <cx:pt idx="642">0.5</cx:pt>
          <cx:pt idx="643">2</cx:pt>
          <cx:pt idx="644">1.5</cx:pt>
          <cx:pt idx="645">3</cx:pt>
          <cx:pt idx="646">0</cx:pt>
          <cx:pt idx="647">0</cx:pt>
          <cx:pt idx="648">6.5</cx:pt>
          <cx:pt idx="649">2</cx:pt>
          <cx:pt idx="650">2.5</cx:pt>
          <cx:pt idx="651">0</cx:pt>
          <cx:pt idx="652">1</cx:pt>
          <cx:pt idx="653">6.5</cx:pt>
          <cx:pt idx="654">2.5</cx:pt>
          <cx:pt idx="655">9.5</cx:pt>
          <cx:pt idx="656">0</cx:pt>
          <cx:pt idx="657">0.5</cx:pt>
          <cx:pt idx="658">1.5</cx:pt>
          <cx:pt idx="659">0.5</cx:pt>
          <cx:pt idx="660">1.5</cx:pt>
          <cx:pt idx="661">1</cx:pt>
          <cx:pt idx="662">1.5</cx:pt>
          <cx:pt idx="663">0</cx:pt>
          <cx:pt idx="664">0.5</cx:pt>
          <cx:pt idx="665">4</cx:pt>
          <cx:pt idx="666">0</cx:pt>
          <cx:pt idx="667">6</cx:pt>
          <cx:pt idx="668">0.5</cx:pt>
          <cx:pt idx="669">3.5</cx:pt>
          <cx:pt idx="670">0.5</cx:pt>
          <cx:pt idx="671">1</cx:pt>
          <cx:pt idx="672">1.5</cx:pt>
          <cx:pt idx="673">8.5</cx:pt>
          <cx:pt idx="674">0.5</cx:pt>
          <cx:pt idx="675">7</cx:pt>
          <cx:pt idx="676">1</cx:pt>
          <cx:pt idx="677">3.5</cx:pt>
          <cx:pt idx="678">0</cx:pt>
          <cx:pt idx="679">10</cx:pt>
          <cx:pt idx="680">6.5</cx:pt>
          <cx:pt idx="681">2.5</cx:pt>
          <cx:pt idx="682">8</cx:pt>
          <cx:pt idx="683">0.5</cx:pt>
          <cx:pt idx="684">3</cx:pt>
          <cx:pt idx="685">1.5</cx:pt>
          <cx:pt idx="686">1.5</cx:pt>
          <cx:pt idx="687">8</cx:pt>
          <cx:pt idx="688">7.5</cx:pt>
          <cx:pt idx="689">1</cx:pt>
          <cx:pt idx="690">2.5</cx:pt>
          <cx:pt idx="691">1</cx:pt>
          <cx:pt idx="692">9.5</cx:pt>
          <cx:pt idx="693">1</cx:pt>
          <cx:pt idx="694">0</cx:pt>
          <cx:pt idx="695">1.5</cx:pt>
          <cx:pt idx="696">3</cx:pt>
          <cx:pt idx="697">2</cx:pt>
          <cx:pt idx="698">2</cx:pt>
          <cx:pt idx="699">0</cx:pt>
          <cx:pt idx="700">0</cx:pt>
          <cx:pt idx="701">4.5</cx:pt>
          <cx:pt idx="702">6.5</cx:pt>
          <cx:pt idx="703">2.5</cx:pt>
          <cx:pt idx="704">2</cx:pt>
          <cx:pt idx="705">1</cx:pt>
          <cx:pt idx="706">0.5</cx:pt>
          <cx:pt idx="707">2.5</cx:pt>
          <cx:pt idx="708">3.5</cx:pt>
          <cx:pt idx="709">5.5</cx:pt>
          <cx:pt idx="710">3.5</cx:pt>
          <cx:pt idx="711">1</cx:pt>
          <cx:pt idx="712">1</cx:pt>
          <cx:pt idx="713">4</cx:pt>
          <cx:pt idx="714">4</cx:pt>
          <cx:pt idx="715">0</cx:pt>
          <cx:pt idx="716">4</cx:pt>
          <cx:pt idx="717">2.5</cx:pt>
          <cx:pt idx="718">6</cx:pt>
          <cx:pt idx="719">1.5</cx:pt>
          <cx:pt idx="720">0.5</cx:pt>
          <cx:pt idx="721">3</cx:pt>
          <cx:pt idx="722">2.5</cx:pt>
          <cx:pt idx="723">0</cx:pt>
          <cx:pt idx="724">0</cx:pt>
          <cx:pt idx="725">5</cx:pt>
          <cx:pt idx="726">1.5</cx:pt>
          <cx:pt idx="727">1.5</cx:pt>
          <cx:pt idx="728">0</cx:pt>
          <cx:pt idx="729">0.5</cx:pt>
          <cx:pt idx="730">0</cx:pt>
          <cx:pt idx="731">0</cx:pt>
          <cx:pt idx="732">0.5</cx:pt>
          <cx:pt idx="733">0.5</cx:pt>
          <cx:pt idx="734">2</cx:pt>
          <cx:pt idx="735">0.5</cx:pt>
          <cx:pt idx="736">2.5</cx:pt>
          <cx:pt idx="737">0.5</cx:pt>
          <cx:pt idx="738">2</cx:pt>
          <cx:pt idx="739">0</cx:pt>
          <cx:pt idx="740">0</cx:pt>
          <cx:pt idx="741">1.5</cx:pt>
          <cx:pt idx="742">0.5</cx:pt>
          <cx:pt idx="743">1.5</cx:pt>
          <cx:pt idx="744">0.5</cx:pt>
          <cx:pt idx="745">0</cx:pt>
          <cx:pt idx="746">3</cx:pt>
          <cx:pt idx="747">0.5</cx:pt>
          <cx:pt idx="748">3</cx:pt>
          <cx:pt idx="749">0.5</cx:pt>
          <cx:pt idx="750">2.5</cx:pt>
          <cx:pt idx="751">2.5</cx:pt>
          <cx:pt idx="752">4.5</cx:pt>
          <cx:pt idx="753">3</cx:pt>
          <cx:pt idx="754">1</cx:pt>
          <cx:pt idx="755">6.5</cx:pt>
          <cx:pt idx="756">1.5</cx:pt>
          <cx:pt idx="757">2.5</cx:pt>
          <cx:pt idx="758">3.5</cx:pt>
          <cx:pt idx="759">1</cx:pt>
          <cx:pt idx="760">1</cx:pt>
          <cx:pt idx="761">5</cx:pt>
          <cx:pt idx="762">1</cx:pt>
          <cx:pt idx="763">2.5</cx:pt>
          <cx:pt idx="764">0</cx:pt>
          <cx:pt idx="765">1</cx:pt>
          <cx:pt idx="766">1.5</cx:pt>
          <cx:pt idx="767">3</cx:pt>
          <cx:pt idx="768">4.5</cx:pt>
          <cx:pt idx="769">2</cx:pt>
          <cx:pt idx="770">0.5</cx:pt>
          <cx:pt idx="771">0.5</cx:pt>
          <cx:pt idx="772">0</cx:pt>
          <cx:pt idx="773">1</cx:pt>
          <cx:pt idx="774">5</cx:pt>
          <cx:pt idx="775">4</cx:pt>
          <cx:pt idx="776">0.5</cx:pt>
          <cx:pt idx="777">2.5</cx:pt>
          <cx:pt idx="778">0.5</cx:pt>
          <cx:pt idx="779">1</cx:pt>
          <cx:pt idx="780">0.5</cx:pt>
          <cx:pt idx="781">4</cx:pt>
          <cx:pt idx="782">2</cx:pt>
          <cx:pt idx="783">2</cx:pt>
          <cx:pt idx="784">0.5</cx:pt>
          <cx:pt idx="785">2</cx:pt>
          <cx:pt idx="786">1.5</cx:pt>
          <cx:pt idx="787">1</cx:pt>
          <cx:pt idx="788">1</cx:pt>
          <cx:pt idx="789">0.5</cx:pt>
          <cx:pt idx="790">9</cx:pt>
          <cx:pt idx="791">0.5</cx:pt>
          <cx:pt idx="792">1.5</cx:pt>
          <cx:pt idx="793">3</cx:pt>
          <cx:pt idx="794">1</cx:pt>
          <cx:pt idx="795">2</cx:pt>
          <cx:pt idx="796">4</cx:pt>
          <cx:pt idx="797">2.5</cx:pt>
          <cx:pt idx="798">5.5</cx:pt>
          <cx:pt idx="799">3.5</cx:pt>
          <cx:pt idx="800">1</cx:pt>
          <cx:pt idx="801">1</cx:pt>
          <cx:pt idx="802">1</cx:pt>
          <cx:pt idx="803">0.5</cx:pt>
          <cx:pt idx="804">0.5</cx:pt>
          <cx:pt idx="805">2.5</cx:pt>
          <cx:pt idx="806">3.5</cx:pt>
          <cx:pt idx="807">0</cx:pt>
          <cx:pt idx="808">1</cx:pt>
          <cx:pt idx="809">0.5</cx:pt>
          <cx:pt idx="810">0</cx:pt>
          <cx:pt idx="811">1</cx:pt>
          <cx:pt idx="812">2.5</cx:pt>
          <cx:pt idx="813">3</cx:pt>
          <cx:pt idx="814">1</cx:pt>
          <cx:pt idx="815">4.5</cx:pt>
          <cx:pt idx="816">0</cx:pt>
          <cx:pt idx="817">4</cx:pt>
          <cx:pt idx="818">0.5</cx:pt>
          <cx:pt idx="819">3.5</cx:pt>
          <cx:pt idx="820">4</cx:pt>
          <cx:pt idx="821">2</cx:pt>
          <cx:pt idx="822">1.5</cx:pt>
          <cx:pt idx="823">2.5</cx:pt>
          <cx:pt idx="824">1</cx:pt>
          <cx:pt idx="825">0</cx:pt>
          <cx:pt idx="826">2</cx:pt>
          <cx:pt idx="827">0.5</cx:pt>
          <cx:pt idx="828">5</cx:pt>
          <cx:pt idx="829">0.5</cx:pt>
          <cx:pt idx="830">1.5</cx:pt>
          <cx:pt idx="831">0</cx:pt>
          <cx:pt idx="832">0.5</cx:pt>
          <cx:pt idx="833">0</cx:pt>
          <cx:pt idx="834">1</cx:pt>
          <cx:pt idx="835">1</cx:pt>
          <cx:pt idx="836">0</cx:pt>
          <cx:pt idx="837">1</cx:pt>
          <cx:pt idx="838">3</cx:pt>
          <cx:pt idx="839">0</cx:pt>
          <cx:pt idx="840">0</cx:pt>
          <cx:pt idx="841">0</cx:pt>
          <cx:pt idx="842">0</cx:pt>
          <cx:pt idx="843">0</cx:pt>
          <cx:pt idx="844">0</cx:pt>
          <cx:pt idx="845">2</cx:pt>
          <cx:pt idx="846">1</cx:pt>
          <cx:pt idx="847">1</cx:pt>
          <cx:pt idx="848">3.5</cx:pt>
          <cx:pt idx="849">0.5</cx:pt>
          <cx:pt idx="850">2</cx:pt>
          <cx:pt idx="851">0</cx:pt>
          <cx:pt idx="852">0</cx:pt>
          <cx:pt idx="853">1.5</cx:pt>
          <cx:pt idx="854">0</cx:pt>
          <cx:pt idx="855">0.5</cx:pt>
          <cx:pt idx="856">2.5</cx:pt>
          <cx:pt idx="857">0</cx:pt>
          <cx:pt idx="858">0.5</cx:pt>
          <cx:pt idx="859">2.5</cx:pt>
          <cx:pt idx="860">0</cx:pt>
          <cx:pt idx="861">2.5</cx:pt>
          <cx:pt idx="862">0</cx:pt>
          <cx:pt idx="863">1.5</cx:pt>
          <cx:pt idx="864">2</cx:pt>
          <cx:pt idx="865">2</cx:pt>
          <cx:pt idx="866">1.5</cx:pt>
          <cx:pt idx="867">1.5</cx:pt>
          <cx:pt idx="868">2.5</cx:pt>
          <cx:pt idx="869">0</cx:pt>
          <cx:pt idx="870">1.5</cx:pt>
          <cx:pt idx="871">0</cx:pt>
          <cx:pt idx="872">0</cx:pt>
          <cx:pt idx="873">0.5</cx:pt>
          <cx:pt idx="874">1.5</cx:pt>
          <cx:pt idx="875">0</cx:pt>
          <cx:pt idx="876">1</cx:pt>
          <cx:pt idx="877">0</cx:pt>
          <cx:pt idx="878">1</cx:pt>
          <cx:pt idx="879">0</cx:pt>
          <cx:pt idx="880">0</cx:pt>
          <cx:pt idx="881">0</cx:pt>
          <cx:pt idx="882">0.5</cx:pt>
          <cx:pt idx="883">1</cx:pt>
          <cx:pt idx="884">3.5</cx:pt>
          <cx:pt idx="885">1.5</cx:pt>
          <cx:pt idx="886">1.5</cx:pt>
          <cx:pt idx="887">2</cx:pt>
          <cx:pt idx="888">0.5</cx:pt>
          <cx:pt idx="889">0</cx:pt>
          <cx:pt idx="890">0.5</cx:pt>
          <cx:pt idx="891">0</cx:pt>
          <cx:pt idx="892">0</cx:pt>
          <cx:pt idx="893">0</cx:pt>
          <cx:pt idx="894">0.5</cx:pt>
          <cx:pt idx="895">0.5</cx:pt>
          <cx:pt idx="896">0</cx:pt>
          <cx:pt idx="897">0.5</cx:pt>
          <cx:pt idx="898">2.5</cx:pt>
          <cx:pt idx="899">3</cx:pt>
          <cx:pt idx="900">2.5</cx:pt>
          <cx:pt idx="901">1.5</cx:pt>
          <cx:pt idx="902">5</cx:pt>
          <cx:pt idx="903">4</cx:pt>
          <cx:pt idx="904">1.5</cx:pt>
          <cx:pt idx="905">2</cx:pt>
          <cx:pt idx="906">0.5</cx:pt>
          <cx:pt idx="907">0</cx:pt>
          <cx:pt idx="908">1.5</cx:pt>
          <cx:pt idx="909">0</cx:pt>
          <cx:pt idx="910">1</cx:pt>
          <cx:pt idx="911">0</cx:pt>
          <cx:pt idx="912">1</cx:pt>
          <cx:pt idx="913">0</cx:pt>
          <cx:pt idx="914">0</cx:pt>
          <cx:pt idx="915">0</cx:pt>
          <cx:pt idx="916">0</cx:pt>
          <cx:pt idx="917">0</cx:pt>
          <cx:pt idx="918">0</cx:pt>
          <cx:pt idx="919">1</cx:pt>
          <cx:pt idx="920">0</cx:pt>
          <cx:pt idx="921">0</cx:pt>
          <cx:pt idx="922">0</cx:pt>
          <cx:pt idx="923">0</cx:pt>
          <cx:pt idx="924">2</cx:pt>
          <cx:pt idx="925">0</cx:pt>
          <cx:pt idx="926">1</cx:pt>
          <cx:pt idx="927">1</cx:pt>
          <cx:pt idx="928">0</cx:pt>
          <cx:pt idx="929">0</cx:pt>
          <cx:pt idx="930">0</cx:pt>
          <cx:pt idx="931">0</cx:pt>
          <cx:pt idx="932">0</cx:pt>
          <cx:pt idx="933">0.5</cx:pt>
          <cx:pt idx="934">0</cx:pt>
          <cx:pt idx="935">0</cx:pt>
          <cx:pt idx="936">0</cx:pt>
          <cx:pt idx="937">0</cx:pt>
          <cx:pt idx="938">0</cx:pt>
          <cx:pt idx="939">3</cx:pt>
          <cx:pt idx="940">2</cx:pt>
          <cx:pt idx="941">1.5</cx:pt>
          <cx:pt idx="942">2.5</cx:pt>
          <cx:pt idx="943">2</cx:pt>
          <cx:pt idx="944">3.5</cx:pt>
          <cx:pt idx="945">1.5</cx:pt>
          <cx:pt idx="946">0</cx:pt>
          <cx:pt idx="947">0</cx:pt>
          <cx:pt idx="948">0</cx:pt>
          <cx:pt idx="949">2</cx:pt>
          <cx:pt idx="950">0.5</cx:pt>
          <cx:pt idx="951">0</cx:pt>
          <cx:pt idx="952">0</cx:pt>
          <cx:pt idx="953">3.5</cx:pt>
          <cx:pt idx="954">0</cx:pt>
          <cx:pt idx="955">2</cx:pt>
          <cx:pt idx="956">7</cx:pt>
          <cx:pt idx="957">8.5</cx:pt>
          <cx:pt idx="958">10</cx:pt>
          <cx:pt idx="959">4.5</cx:pt>
          <cx:pt idx="960">6.5</cx:pt>
          <cx:pt idx="961">5</cx:pt>
          <cx:pt idx="962">6.5</cx:pt>
          <cx:pt idx="963">7</cx:pt>
          <cx:pt idx="964">2</cx:pt>
          <cx:pt idx="965">6</cx:pt>
          <cx:pt idx="966">4.5</cx:pt>
          <cx:pt idx="967">0.5</cx:pt>
          <cx:pt idx="968">3.5</cx:pt>
          <cx:pt idx="969">0</cx:pt>
          <cx:pt idx="970">2.5</cx:pt>
          <cx:pt idx="971">3.5</cx:pt>
          <cx:pt idx="972">2</cx:pt>
          <cx:pt idx="973">6.5</cx:pt>
          <cx:pt idx="974">1.5</cx:pt>
          <cx:pt idx="975">0</cx:pt>
          <cx:pt idx="976">0</cx:pt>
          <cx:pt idx="977">3.5</cx:pt>
          <cx:pt idx="978">2</cx:pt>
          <cx:pt idx="979">2</cx:pt>
          <cx:pt idx="980">0</cx:pt>
          <cx:pt idx="981">6.5</cx:pt>
          <cx:pt idx="982">1</cx:pt>
          <cx:pt idx="983">0.5</cx:pt>
          <cx:pt idx="984">6.5</cx:pt>
          <cx:pt idx="985">1.5</cx:pt>
          <cx:pt idx="986">1</cx:pt>
          <cx:pt idx="987">0</cx:pt>
          <cx:pt idx="988">1</cx:pt>
          <cx:pt idx="989">2</cx:pt>
          <cx:pt idx="990">0</cx:pt>
          <cx:pt idx="991">0</cx:pt>
          <cx:pt idx="992">1</cx:pt>
          <cx:pt idx="993">0</cx:pt>
          <cx:pt idx="994">0</cx:pt>
          <cx:pt idx="995">1</cx:pt>
          <cx:pt idx="996">0.5</cx:pt>
          <cx:pt idx="997">0.5</cx:pt>
          <cx:pt idx="998">0.5</cx:pt>
          <cx:pt idx="999">1.5</cx:pt>
          <cx:pt idx="1000">1.5</cx:pt>
          <cx:pt idx="1001">0</cx:pt>
          <cx:pt idx="1002">0</cx:pt>
          <cx:pt idx="1003">1</cx:pt>
          <cx:pt idx="1004">0</cx:pt>
          <cx:pt idx="1005">0</cx:pt>
          <cx:pt idx="1006">0</cx:pt>
          <cx:pt idx="1007">0.5</cx:pt>
          <cx:pt idx="1008">1.5</cx:pt>
          <cx:pt idx="1009">0.5</cx:pt>
          <cx:pt idx="1010">0</cx:pt>
          <cx:pt idx="1011">0</cx:pt>
          <cx:pt idx="1012">1.5</cx:pt>
          <cx:pt idx="1013">2</cx:pt>
          <cx:pt idx="1014">0.5</cx:pt>
          <cx:pt idx="1015">1</cx:pt>
          <cx:pt idx="1016">1</cx:pt>
          <cx:pt idx="1017">0</cx:pt>
          <cx:pt idx="1018">4</cx:pt>
          <cx:pt idx="1019">0</cx:pt>
          <cx:pt idx="1020">1</cx:pt>
          <cx:pt idx="1021">0.5</cx:pt>
          <cx:pt idx="1022">0.5</cx:pt>
          <cx:pt idx="1023">1.5</cx:pt>
          <cx:pt idx="1024">0</cx:pt>
          <cx:pt idx="1025">0</cx:pt>
          <cx:pt idx="1026">0.5</cx:pt>
          <cx:pt idx="1027">0.5</cx:pt>
          <cx:pt idx="1028">4</cx:pt>
          <cx:pt idx="1029">1</cx:pt>
          <cx:pt idx="1030">1.5</cx:pt>
          <cx:pt idx="1031">0</cx:pt>
          <cx:pt idx="1032">1</cx:pt>
          <cx:pt idx="1033">1.5</cx:pt>
          <cx:pt idx="1034">1.5</cx:pt>
          <cx:pt idx="1035">4</cx:pt>
          <cx:pt idx="1036">0.5</cx:pt>
          <cx:pt idx="1037">3.5</cx:pt>
          <cx:pt idx="1038">2.5</cx:pt>
          <cx:pt idx="1039">1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</cx:pt>
          <cx:pt idx="1052">1.5</cx:pt>
          <cx:pt idx="1053">0.5</cx:pt>
          <cx:pt idx="1054">3</cx:pt>
          <cx:pt idx="1055">0.5</cx:pt>
          <cx:pt idx="1056">0.5</cx:pt>
          <cx:pt idx="1057">0</cx:pt>
          <cx:pt idx="1058">0.5</cx:pt>
          <cx:pt idx="1059">5.5</cx:pt>
          <cx:pt idx="1060">1</cx:pt>
          <cx:pt idx="1061">0</cx:pt>
          <cx:pt idx="1062">0</cx:pt>
          <cx:pt idx="1063">0.5</cx:pt>
          <cx:pt idx="1064">0</cx:pt>
          <cx:pt idx="1065">1.5</cx:pt>
          <cx:pt idx="1066">0.5</cx:pt>
          <cx:pt idx="1067">1</cx:pt>
          <cx:pt idx="1068">0</cx:pt>
          <cx:pt idx="1069">0</cx:pt>
          <cx:pt idx="1070">3</cx:pt>
          <cx:pt idx="1071">1.5</cx:pt>
          <cx:pt idx="1072">2.5</cx:pt>
          <cx:pt idx="1073">5.5</cx:pt>
          <cx:pt idx="1074">0.5</cx:pt>
          <cx:pt idx="1075">4.5</cx:pt>
          <cx:pt idx="1076">5.5</cx:pt>
          <cx:pt idx="1077">16.5</cx:pt>
          <cx:pt idx="1078">6.5</cx:pt>
          <cx:pt idx="1079">0.5</cx:pt>
          <cx:pt idx="1080">11</cx:pt>
          <cx:pt idx="1081">11.5</cx:pt>
          <cx:pt idx="1082">8.5</cx:pt>
          <cx:pt idx="1083">9</cx:pt>
          <cx:pt idx="1084">5.5</cx:pt>
          <cx:pt idx="1085">4</cx:pt>
          <cx:pt idx="1086">3.5</cx:pt>
          <cx:pt idx="1087">9</cx:pt>
          <cx:pt idx="1088">9.5</cx:pt>
          <cx:pt idx="1089">6</cx:pt>
          <cx:pt idx="1090">8.5</cx:pt>
          <cx:pt idx="1091">4</cx:pt>
          <cx:pt idx="1092">4.5</cx:pt>
          <cx:pt idx="1093">1.5</cx:pt>
          <cx:pt idx="1094">0.5</cx:pt>
          <cx:pt idx="1095">10</cx:pt>
          <cx:pt idx="1096">0.5</cx:pt>
          <cx:pt idx="1097">1</cx:pt>
          <cx:pt idx="1098">5.5</cx:pt>
          <cx:pt idx="1099">0</cx:pt>
          <cx:pt idx="1100">1.5</cx:pt>
          <cx:pt idx="1101">3.5</cx:pt>
          <cx:pt idx="1102">0</cx:pt>
          <cx:pt idx="1103">0</cx:pt>
          <cx:pt idx="1104">0.5</cx:pt>
          <cx:pt idx="1105">0</cx:pt>
          <cx:pt idx="1106">0</cx:pt>
          <cx:pt idx="1107">0</cx:pt>
          <cx:pt idx="1108">0</cx:pt>
          <cx:pt idx="1109">0</cx:pt>
          <cx:pt idx="1110">0</cx:pt>
          <cx:pt idx="1111">1.5</cx:pt>
          <cx:pt idx="1112">0.5</cx:pt>
          <cx:pt idx="1113">1</cx:pt>
          <cx:pt idx="1114">2</cx:pt>
          <cx:pt idx="1115">1.5</cx:pt>
          <cx:pt idx="1116">0</cx:pt>
          <cx:pt idx="1117">1</cx:pt>
          <cx:pt idx="1118">0</cx:pt>
          <cx:pt idx="1119">2.5</cx:pt>
          <cx:pt idx="1120">3.5</cx:pt>
          <cx:pt idx="1121">1.5</cx:pt>
          <cx:pt idx="1122">2</cx:pt>
          <cx:pt idx="1123">1.5</cx:pt>
          <cx:pt idx="1124">1.5</cx:pt>
          <cx:pt idx="1125">7.5</cx:pt>
          <cx:pt idx="1126">4</cx:pt>
          <cx:pt idx="1127">5.5</cx:pt>
          <cx:pt idx="1128">0.5</cx:pt>
          <cx:pt idx="1129">3.5</cx:pt>
          <cx:pt idx="1130">0</cx:pt>
          <cx:pt idx="1131">1.5</cx:pt>
          <cx:pt idx="1132">0</cx:pt>
          <cx:pt idx="1133">1.5</cx:pt>
          <cx:pt idx="1134">1.5</cx:pt>
          <cx:pt idx="1135">0</cx:pt>
          <cx:pt idx="1136">4</cx:pt>
          <cx:pt idx="1137">0.5</cx:pt>
          <cx:pt idx="1138">2</cx:pt>
          <cx:pt idx="1139">2.5</cx:pt>
          <cx:pt idx="1140">1</cx:pt>
          <cx:pt idx="1141">5.5</cx:pt>
          <cx:pt idx="1142">0.5</cx:pt>
          <cx:pt idx="1143">1</cx:pt>
          <cx:pt idx="1144">0</cx:pt>
          <cx:pt idx="1145">0</cx:pt>
          <cx:pt idx="1146">0.5</cx:pt>
          <cx:pt idx="1147">0.5</cx:pt>
          <cx:pt idx="1148">0.5</cx:pt>
          <cx:pt idx="1149">0.5</cx:pt>
          <cx:pt idx="1150">0</cx:pt>
          <cx:pt idx="1151">0</cx:pt>
          <cx:pt idx="1152">1</cx:pt>
          <cx:pt idx="1153">1</cx:pt>
          <cx:pt idx="1154">3.5</cx:pt>
          <cx:pt idx="1155">1.5</cx:pt>
          <cx:pt idx="1156">7</cx:pt>
          <cx:pt idx="1157">1</cx:pt>
          <cx:pt idx="1158">1</cx:pt>
          <cx:pt idx="1159">5.5</cx:pt>
          <cx:pt idx="1160">2.5</cx:pt>
          <cx:pt idx="1161">3</cx:pt>
          <cx:pt idx="1162">1.5</cx:pt>
          <cx:pt idx="1163">1</cx:pt>
          <cx:pt idx="1164">10.5</cx:pt>
          <cx:pt idx="1165">0.5</cx:pt>
          <cx:pt idx="1166">2.5</cx:pt>
          <cx:pt idx="1167">1</cx:pt>
          <cx:pt idx="1168">1.5</cx:pt>
          <cx:pt idx="1169">0.5</cx:pt>
          <cx:pt idx="1170">0.5</cx:pt>
          <cx:pt idx="1171">0.5</cx:pt>
          <cx:pt idx="1172">2</cx:pt>
          <cx:pt idx="1173">2.5</cx:pt>
          <cx:pt idx="1174">1.5</cx:pt>
          <cx:pt idx="1175">1.5</cx:pt>
          <cx:pt idx="1176">0</cx:pt>
          <cx:pt idx="1177">5</cx:pt>
          <cx:pt idx="1178">0</cx:pt>
          <cx:pt idx="1179">0.5</cx:pt>
          <cx:pt idx="1180">0</cx:pt>
          <cx:pt idx="1181">0</cx:pt>
          <cx:pt idx="1182">0.5</cx:pt>
          <cx:pt idx="1183">0.5</cx:pt>
          <cx:pt idx="1184">0</cx:pt>
          <cx:pt idx="1185">0.5</cx:pt>
          <cx:pt idx="1186">0.5</cx:pt>
          <cx:pt idx="1187">1</cx:pt>
          <cx:pt idx="1188">1.5</cx:pt>
          <cx:pt idx="1189">3.5</cx:pt>
          <cx:pt idx="1190">1.5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0</cx:pt>
          <cx:pt idx="1199">1.5</cx:pt>
          <cx:pt idx="1200">1</cx:pt>
          <cx:pt idx="1201">1</cx:pt>
          <cx:pt idx="1202">2.5</cx:pt>
          <cx:pt idx="1203">0</cx:pt>
          <cx:pt idx="1204">0</cx:pt>
          <cx:pt idx="1205">1.5</cx:pt>
          <cx:pt idx="1206">0</cx:pt>
          <cx:pt idx="1207">0.5</cx:pt>
          <cx:pt idx="1208">0</cx:pt>
          <cx:pt idx="1209">2</cx:pt>
          <cx:pt idx="1210">0</cx:pt>
          <cx:pt idx="1211">0</cx:pt>
          <cx:pt idx="1212">0.5</cx:pt>
          <cx:pt idx="1213">0.5</cx:pt>
          <cx:pt idx="1214">0</cx:pt>
          <cx:pt idx="1215">7.5</cx:pt>
          <cx:pt idx="1216">1</cx:pt>
          <cx:pt idx="1217">6.5</cx:pt>
          <cx:pt idx="1218">0</cx:pt>
          <cx:pt idx="1219">2</cx:pt>
          <cx:pt idx="1220">4</cx:pt>
          <cx:pt idx="1221">4</cx:pt>
          <cx:pt idx="1222">0.5</cx:pt>
          <cx:pt idx="1223">2</cx:pt>
          <cx:pt idx="1224">1.5</cx:pt>
          <cx:pt idx="1225">5</cx:pt>
          <cx:pt idx="1226">5</cx:pt>
          <cx:pt idx="1227">2</cx:pt>
          <cx:pt idx="1228">5.5</cx:pt>
          <cx:pt idx="1229">6.5</cx:pt>
          <cx:pt idx="1230">3</cx:pt>
          <cx:pt idx="1231">7.5</cx:pt>
          <cx:pt idx="1232">6.5</cx:pt>
          <cx:pt idx="1233">7</cx:pt>
          <cx:pt idx="1234">4</cx:pt>
          <cx:pt idx="1235">6.5</cx:pt>
          <cx:pt idx="1236">5.5</cx:pt>
          <cx:pt idx="1237">5</cx:pt>
          <cx:pt idx="1238">2.5</cx:pt>
          <cx:pt idx="1239">7</cx:pt>
          <cx:pt idx="1240">4</cx:pt>
          <cx:pt idx="1241">0</cx:pt>
          <cx:pt idx="1242">0</cx:pt>
          <cx:pt idx="1243">0</cx:pt>
          <cx:pt idx="1244">2.5</cx:pt>
          <cx:pt idx="1245">0.5</cx:pt>
          <cx:pt idx="1246">0.5</cx:pt>
          <cx:pt idx="1247">2</cx:pt>
          <cx:pt idx="1248">3.5</cx:pt>
          <cx:pt idx="1249">3</cx:pt>
          <cx:pt idx="1250">1</cx:pt>
          <cx:pt idx="1251">0.5</cx:pt>
          <cx:pt idx="1252">8.5</cx:pt>
          <cx:pt idx="1253">1</cx:pt>
          <cx:pt idx="1254">4.5</cx:pt>
          <cx:pt idx="1255">1</cx:pt>
          <cx:pt idx="1256">4</cx:pt>
          <cx:pt idx="1257">2.5</cx:pt>
          <cx:pt idx="1258">2.5</cx:pt>
          <cx:pt idx="1259">3.5</cx:pt>
          <cx:pt idx="1260">3.5</cx:pt>
          <cx:pt idx="1261">2.5</cx:pt>
          <cx:pt idx="1262">1.5</cx:pt>
          <cx:pt idx="1263">1.5</cx:pt>
          <cx:pt idx="1264">5.5</cx:pt>
          <cx:pt idx="1265">1</cx:pt>
          <cx:pt idx="1266">6.5</cx:pt>
          <cx:pt idx="1267">5</cx:pt>
          <cx:pt idx="1268">0.5</cx:pt>
          <cx:pt idx="1269">1.5</cx:pt>
          <cx:pt idx="1270">2.5</cx:pt>
          <cx:pt idx="1271">5</cx:pt>
          <cx:pt idx="1272">1.5</cx:pt>
          <cx:pt idx="1273">8.5</cx:pt>
          <cx:pt idx="1274">0</cx:pt>
          <cx:pt idx="1275">5</cx:pt>
          <cx:pt idx="1276">3.5</cx:pt>
          <cx:pt idx="1277">0.5</cx:pt>
          <cx:pt idx="1278">4</cx:pt>
          <cx:pt idx="1279">5</cx:pt>
          <cx:pt idx="1280">5</cx:pt>
          <cx:pt idx="1281">2.5</cx:pt>
          <cx:pt idx="1282">2</cx:pt>
          <cx:pt idx="1283">1</cx:pt>
          <cx:pt idx="1284">2</cx:pt>
          <cx:pt idx="1285">4</cx:pt>
          <cx:pt idx="1286">2</cx:pt>
          <cx:pt idx="1287">3.5</cx:pt>
          <cx:pt idx="1288">0.5</cx:pt>
          <cx:pt idx="1289">1.5</cx:pt>
          <cx:pt idx="1290">1</cx:pt>
          <cx:pt idx="1291">5</cx:pt>
          <cx:pt idx="1292">1.5</cx:pt>
          <cx:pt idx="1293">4</cx:pt>
          <cx:pt idx="1294">8</cx:pt>
          <cx:pt idx="1295">16.5</cx:pt>
          <cx:pt idx="1296">0.5</cx:pt>
          <cx:pt idx="1297">5</cx:pt>
          <cx:pt idx="1298">2.5</cx:pt>
          <cx:pt idx="1299">0.5</cx:pt>
          <cx:pt idx="1300">0</cx:pt>
          <cx:pt idx="1301">2.5</cx:pt>
          <cx:pt idx="1302">3</cx:pt>
          <cx:pt idx="1303">2</cx:pt>
          <cx:pt idx="1304">1.5</cx:pt>
          <cx:pt idx="1305">4.5</cx:pt>
          <cx:pt idx="1306">2.5</cx:pt>
          <cx:pt idx="1307">5.5</cx:pt>
          <cx:pt idx="1308">5.5</cx:pt>
          <cx:pt idx="1309">19.5</cx:pt>
          <cx:pt idx="1310">6.5</cx:pt>
          <cx:pt idx="1311">1.5</cx:pt>
          <cx:pt idx="1312">4.5</cx:pt>
          <cx:pt idx="1313">2.5</cx:pt>
          <cx:pt idx="1314">1.5</cx:pt>
          <cx:pt idx="1315">5</cx:pt>
          <cx:pt idx="1316">0</cx:pt>
          <cx:pt idx="1317">1.5</cx:pt>
          <cx:pt idx="1318">0</cx:pt>
          <cx:pt idx="1319">0</cx:pt>
          <cx:pt idx="1320">5</cx:pt>
          <cx:pt idx="1321">19</cx:pt>
          <cx:pt idx="1322">2.5</cx:pt>
          <cx:pt idx="1323">4</cx:pt>
          <cx:pt idx="1324">0.5</cx:pt>
          <cx:pt idx="1325">1</cx:pt>
          <cx:pt idx="1326">2.5</cx:pt>
          <cx:pt idx="1327">0.5</cx:pt>
          <cx:pt idx="1328">1</cx:pt>
          <cx:pt idx="1329">6</cx:pt>
          <cx:pt idx="1330">3</cx:pt>
          <cx:pt idx="1331">1</cx:pt>
          <cx:pt idx="1332">1</cx:pt>
          <cx:pt idx="1333">1.5</cx:pt>
          <cx:pt idx="1334">1</cx:pt>
          <cx:pt idx="1335">0</cx:pt>
          <cx:pt idx="1336">1</cx:pt>
          <cx:pt idx="1337">1.5</cx:pt>
          <cx:pt idx="1338">0.5</cx:pt>
          <cx:pt idx="1339">0</cx:pt>
          <cx:pt idx="1340">5.5</cx:pt>
          <cx:pt idx="1341">1.5</cx:pt>
          <cx:pt idx="1342">4</cx:pt>
          <cx:pt idx="1343">2.5</cx:pt>
          <cx:pt idx="1344">2</cx:pt>
          <cx:pt idx="1345">0</cx:pt>
          <cx:pt idx="1346">0</cx:pt>
          <cx:pt idx="1347">1</cx:pt>
          <cx:pt idx="1348">1</cx:pt>
          <cx:pt idx="1349">2.5</cx:pt>
          <cx:pt idx="1350">0</cx:pt>
          <cx:pt idx="1351">3</cx:pt>
          <cx:pt idx="1352">2</cx:pt>
          <cx:pt idx="1353">4.5</cx:pt>
          <cx:pt idx="1354">5</cx:pt>
          <cx:pt idx="1355">0</cx:pt>
          <cx:pt idx="1356">0</cx:pt>
          <cx:pt idx="1357">1.5</cx:pt>
          <cx:pt idx="1358">0</cx:pt>
          <cx:pt idx="1359">1</cx:pt>
          <cx:pt idx="1360">1</cx:pt>
          <cx:pt idx="1361">0</cx:pt>
          <cx:pt idx="1362">1</cx:pt>
          <cx:pt idx="1363">3.5</cx:pt>
          <cx:pt idx="1364">0</cx:pt>
          <cx:pt idx="1365">0</cx:pt>
          <cx:pt idx="1366">0</cx:pt>
          <cx:pt idx="1367">0</cx:pt>
          <cx:pt idx="1368">0</cx:pt>
          <cx:pt idx="1369">0.5</cx:pt>
          <cx:pt idx="1370">0.5</cx:pt>
          <cx:pt idx="1371">0</cx:pt>
          <cx:pt idx="1372">10</cx:pt>
          <cx:pt idx="1373">2</cx:pt>
          <cx:pt idx="1374">1.5</cx:pt>
          <cx:pt idx="1375">1</cx:pt>
          <cx:pt idx="1376">0.5</cx:pt>
          <cx:pt idx="1377">5</cx:pt>
          <cx:pt idx="1378">1</cx:pt>
          <cx:pt idx="1379">2</cx:pt>
          <cx:pt idx="1380">0.5</cx:pt>
          <cx:pt idx="1381">2</cx:pt>
          <cx:pt idx="1382">9.5</cx:pt>
          <cx:pt idx="1383">3.5</cx:pt>
          <cx:pt idx="1384">1</cx:pt>
          <cx:pt idx="1385">2</cx:pt>
          <cx:pt idx="1386">8.5</cx:pt>
          <cx:pt idx="1387">6</cx:pt>
          <cx:pt idx="1388">1.5</cx:pt>
          <cx:pt idx="1389">4</cx:pt>
          <cx:pt idx="1390">2</cx:pt>
          <cx:pt idx="1391">2.5</cx:pt>
          <cx:pt idx="1392">1</cx:pt>
          <cx:pt idx="1393">0</cx:pt>
          <cx:pt idx="1394">0</cx:pt>
          <cx:pt idx="1395">4</cx:pt>
          <cx:pt idx="1396">1</cx:pt>
          <cx:pt idx="1397">1</cx:pt>
          <cx:pt idx="1398">3</cx:pt>
          <cx:pt idx="1399">0</cx:pt>
          <cx:pt idx="1400">5</cx:pt>
          <cx:pt idx="1401">5</cx:pt>
          <cx:pt idx="1402">4.5</cx:pt>
          <cx:pt idx="1403">7</cx:pt>
          <cx:pt idx="1404">1.5</cx:pt>
          <cx:pt idx="1405">0.5</cx:pt>
          <cx:pt idx="1406">0.5</cx:pt>
          <cx:pt idx="1407">0.5</cx:pt>
          <cx:pt idx="1408">5.5</cx:pt>
          <cx:pt idx="1409">1.5</cx:pt>
          <cx:pt idx="1410">0.5</cx:pt>
          <cx:pt idx="1411">7</cx:pt>
          <cx:pt idx="1412">5.5</cx:pt>
          <cx:pt idx="1413">1</cx:pt>
          <cx:pt idx="1414">5</cx:pt>
          <cx:pt idx="1415">0.5</cx:pt>
          <cx:pt idx="1416">0</cx:pt>
          <cx:pt idx="1417">1</cx:pt>
          <cx:pt idx="1418">3</cx:pt>
          <cx:pt idx="1419">3.5</cx:pt>
          <cx:pt idx="1420">0</cx:pt>
          <cx:pt idx="1421">0</cx:pt>
          <cx:pt idx="1422">0.5</cx:pt>
          <cx:pt idx="1423">0.5</cx:pt>
          <cx:pt idx="1424">1</cx:pt>
          <cx:pt idx="1425">0</cx:pt>
          <cx:pt idx="1426">0</cx:pt>
          <cx:pt idx="1427">0.5</cx:pt>
        </cx:lvl>
      </cx:numDim>
    </cx:data>
    <cx:data id="14">
      <cx:numDim type="val">
        <cx:f>Moustache!$O$2:$O$1429</cx:f>
        <cx:lvl ptCount="1428" formatCode="Standard">
          <cx:pt idx="0">7.5</cx:pt>
          <cx:pt idx="1">5</cx:pt>
          <cx:pt idx="2">12.5</cx:pt>
          <cx:pt idx="3">4.5</cx:pt>
          <cx:pt idx="4">15.5</cx:pt>
          <cx:pt idx="5">5</cx:pt>
          <cx:pt idx="6">3</cx:pt>
          <cx:pt idx="7">6</cx:pt>
          <cx:pt idx="8">6.5</cx:pt>
          <cx:pt idx="9">4.5</cx:pt>
          <cx:pt idx="10">2.5</cx:pt>
          <cx:pt idx="11">11</cx:pt>
          <cx:pt idx="12">9</cx:pt>
          <cx:pt idx="13">5.5</cx:pt>
          <cx:pt idx="14">1.5</cx:pt>
          <cx:pt idx="15">5.5</cx:pt>
          <cx:pt idx="16">3.5</cx:pt>
          <cx:pt idx="17">2</cx:pt>
          <cx:pt idx="18">7.5</cx:pt>
          <cx:pt idx="19">4</cx:pt>
          <cx:pt idx="20">0.5</cx:pt>
          <cx:pt idx="21">2</cx:pt>
          <cx:pt idx="22">3</cx:pt>
          <cx:pt idx="23">5</cx:pt>
          <cx:pt idx="24">5.5</cx:pt>
          <cx:pt idx="25">0</cx:pt>
          <cx:pt idx="26">6</cx:pt>
          <cx:pt idx="27">2.5</cx:pt>
          <cx:pt idx="28">14</cx:pt>
          <cx:pt idx="29">6.5</cx:pt>
          <cx:pt idx="30">1.5</cx:pt>
          <cx:pt idx="31">0</cx:pt>
          <cx:pt idx="32">3.5</cx:pt>
          <cx:pt idx="33">7.5</cx:pt>
          <cx:pt idx="34">1</cx:pt>
          <cx:pt idx="35">1.5</cx:pt>
          <cx:pt idx="36">2.5</cx:pt>
          <cx:pt idx="37">4.5</cx:pt>
          <cx:pt idx="38">0</cx:pt>
          <cx:pt idx="39">8.5</cx:pt>
          <cx:pt idx="40">10</cx:pt>
          <cx:pt idx="41">5.5</cx:pt>
          <cx:pt idx="42">3.5</cx:pt>
          <cx:pt idx="43">0.5</cx:pt>
          <cx:pt idx="44">3</cx:pt>
          <cx:pt idx="45">4</cx:pt>
          <cx:pt idx="46">3.5</cx:pt>
          <cx:pt idx="47">3.5</cx:pt>
          <cx:pt idx="48">6</cx:pt>
          <cx:pt idx="49">7.5</cx:pt>
          <cx:pt idx="50">9.5</cx:pt>
          <cx:pt idx="51">6</cx:pt>
          <cx:pt idx="52">8</cx:pt>
          <cx:pt idx="53">5</cx:pt>
          <cx:pt idx="54">9</cx:pt>
          <cx:pt idx="55">6.5</cx:pt>
          <cx:pt idx="56">6.5</cx:pt>
          <cx:pt idx="57">2.5</cx:pt>
          <cx:pt idx="58">2.5</cx:pt>
          <cx:pt idx="59">0.5</cx:pt>
          <cx:pt idx="60">6</cx:pt>
          <cx:pt idx="61">7.5</cx:pt>
          <cx:pt idx="62">8</cx:pt>
          <cx:pt idx="63">4</cx:pt>
          <cx:pt idx="64">8</cx:pt>
          <cx:pt idx="65">6</cx:pt>
          <cx:pt idx="66">0</cx:pt>
          <cx:pt idx="67">12</cx:pt>
          <cx:pt idx="68">4.5</cx:pt>
          <cx:pt idx="69">7</cx:pt>
          <cx:pt idx="70">2</cx:pt>
          <cx:pt idx="71">4</cx:pt>
          <cx:pt idx="72">2</cx:pt>
          <cx:pt idx="73">15.5</cx:pt>
          <cx:pt idx="74">4</cx:pt>
          <cx:pt idx="75">5.5</cx:pt>
          <cx:pt idx="76">10.5</cx:pt>
          <cx:pt idx="77">6.5</cx:pt>
          <cx:pt idx="78">5.5</cx:pt>
          <cx:pt idx="79">4.5</cx:pt>
          <cx:pt idx="80">3</cx:pt>
          <cx:pt idx="81">8</cx:pt>
          <cx:pt idx="82">7.5</cx:pt>
          <cx:pt idx="83">11.5</cx:pt>
          <cx:pt idx="84">2</cx:pt>
          <cx:pt idx="85">4</cx:pt>
          <cx:pt idx="86">5</cx:pt>
          <cx:pt idx="87">5</cx:pt>
          <cx:pt idx="88">9</cx:pt>
          <cx:pt idx="89">7</cx:pt>
          <cx:pt idx="90">6</cx:pt>
          <cx:pt idx="91">10</cx:pt>
          <cx:pt idx="92">4.5</cx:pt>
          <cx:pt idx="93">16.5</cx:pt>
          <cx:pt idx="94">5.5</cx:pt>
          <cx:pt idx="95">9</cx:pt>
          <cx:pt idx="96">7</cx:pt>
          <cx:pt idx="97">3</cx:pt>
          <cx:pt idx="98">11</cx:pt>
          <cx:pt idx="99">3.5</cx:pt>
          <cx:pt idx="100">6.5</cx:pt>
          <cx:pt idx="101">11</cx:pt>
          <cx:pt idx="102">8.5</cx:pt>
          <cx:pt idx="103">7</cx:pt>
          <cx:pt idx="104">5.5</cx:pt>
          <cx:pt idx="105">11.5</cx:pt>
          <cx:pt idx="106">9</cx:pt>
          <cx:pt idx="107">1</cx:pt>
          <cx:pt idx="108">5</cx:pt>
          <cx:pt idx="109">2</cx:pt>
          <cx:pt idx="110">11.5</cx:pt>
          <cx:pt idx="111">9.5</cx:pt>
          <cx:pt idx="112">6</cx:pt>
          <cx:pt idx="113">6</cx:pt>
          <cx:pt idx="114">8.5</cx:pt>
          <cx:pt idx="115">7</cx:pt>
          <cx:pt idx="116">13.5</cx:pt>
          <cx:pt idx="117">5.5</cx:pt>
          <cx:pt idx="118">8.5</cx:pt>
          <cx:pt idx="119">3.5</cx:pt>
          <cx:pt idx="120">4.5</cx:pt>
          <cx:pt idx="121">4.5</cx:pt>
          <cx:pt idx="122">3.5</cx:pt>
          <cx:pt idx="123">5.5</cx:pt>
          <cx:pt idx="124">8.5</cx:pt>
          <cx:pt idx="125">6</cx:pt>
          <cx:pt idx="126">5</cx:pt>
          <cx:pt idx="127">5.5</cx:pt>
          <cx:pt idx="128">5</cx:pt>
          <cx:pt idx="129">1</cx:pt>
          <cx:pt idx="130">3.5</cx:pt>
          <cx:pt idx="131">3.5</cx:pt>
          <cx:pt idx="132">8.5</cx:pt>
          <cx:pt idx="133">12.5</cx:pt>
          <cx:pt idx="134">6.5</cx:pt>
          <cx:pt idx="135">0</cx:pt>
          <cx:pt idx="136">3</cx:pt>
          <cx:pt idx="137">7</cx:pt>
          <cx:pt idx="138">8.5</cx:pt>
          <cx:pt idx="139">10.5</cx:pt>
          <cx:pt idx="140">4</cx:pt>
          <cx:pt idx="141">2.5</cx:pt>
          <cx:pt idx="142">4</cx:pt>
          <cx:pt idx="143">3</cx:pt>
          <cx:pt idx="144">5</cx:pt>
          <cx:pt idx="145">8.5</cx:pt>
          <cx:pt idx="146">9</cx:pt>
          <cx:pt idx="147">2</cx:pt>
          <cx:pt idx="148">7</cx:pt>
          <cx:pt idx="149">6.5</cx:pt>
          <cx:pt idx="150">2</cx:pt>
          <cx:pt idx="151">6</cx:pt>
          <cx:pt idx="152">4.5</cx:pt>
          <cx:pt idx="153">6</cx:pt>
          <cx:pt idx="154">3.5</cx:pt>
          <cx:pt idx="155">3.5</cx:pt>
          <cx:pt idx="156">6</cx:pt>
          <cx:pt idx="157">2.5</cx:pt>
          <cx:pt idx="158">9</cx:pt>
          <cx:pt idx="159">6.5</cx:pt>
          <cx:pt idx="160">4.5</cx:pt>
          <cx:pt idx="161">12.5</cx:pt>
          <cx:pt idx="162">13.5</cx:pt>
          <cx:pt idx="163">1</cx:pt>
          <cx:pt idx="164">4</cx:pt>
          <cx:pt idx="165">8</cx:pt>
          <cx:pt idx="166">3</cx:pt>
          <cx:pt idx="167">2.5</cx:pt>
          <cx:pt idx="168">2</cx:pt>
          <cx:pt idx="169">8</cx:pt>
          <cx:pt idx="170">7</cx:pt>
          <cx:pt idx="171">11</cx:pt>
          <cx:pt idx="172">3.5</cx:pt>
          <cx:pt idx="173">1</cx:pt>
          <cx:pt idx="174">7</cx:pt>
          <cx:pt idx="175">0.5</cx:pt>
          <cx:pt idx="176">5</cx:pt>
          <cx:pt idx="177">2.5</cx:pt>
          <cx:pt idx="178">6</cx:pt>
          <cx:pt idx="179">1</cx:pt>
          <cx:pt idx="180">0.5</cx:pt>
          <cx:pt idx="181">4.5</cx:pt>
          <cx:pt idx="182">0</cx:pt>
          <cx:pt idx="183">0.5</cx:pt>
          <cx:pt idx="184">2</cx:pt>
          <cx:pt idx="185">2.5</cx:pt>
          <cx:pt idx="186">3.5</cx:pt>
          <cx:pt idx="187">11.5</cx:pt>
          <cx:pt idx="188">0.5</cx:pt>
          <cx:pt idx="189">1</cx:pt>
          <cx:pt idx="190">0</cx:pt>
          <cx:pt idx="191">0</cx:pt>
          <cx:pt idx="192">1</cx:pt>
          <cx:pt idx="193">4.5</cx:pt>
          <cx:pt idx="194">19</cx:pt>
          <cx:pt idx="195">1.5</cx:pt>
          <cx:pt idx="196">2.5</cx:pt>
          <cx:pt idx="197">3.5</cx:pt>
          <cx:pt idx="198">3</cx:pt>
          <cx:pt idx="199">10.5</cx:pt>
          <cx:pt idx="200">10</cx:pt>
          <cx:pt idx="201">2</cx:pt>
          <cx:pt idx="202">0.5</cx:pt>
          <cx:pt idx="203">0</cx:pt>
          <cx:pt idx="204">3</cx:pt>
          <cx:pt idx="205">1.5</cx:pt>
          <cx:pt idx="206">6.5</cx:pt>
          <cx:pt idx="207">5</cx:pt>
          <cx:pt idx="208">5</cx:pt>
          <cx:pt idx="209">5</cx:pt>
          <cx:pt idx="210">12</cx:pt>
          <cx:pt idx="211">1</cx:pt>
          <cx:pt idx="212">14.5</cx:pt>
          <cx:pt idx="213">0</cx:pt>
          <cx:pt idx="214">5</cx:pt>
          <cx:pt idx="215">1</cx:pt>
          <cx:pt idx="216">4</cx:pt>
          <cx:pt idx="217">8</cx:pt>
          <cx:pt idx="218">6</cx:pt>
          <cx:pt idx="219">5</cx:pt>
          <cx:pt idx="220">5.5</cx:pt>
          <cx:pt idx="221">0.5</cx:pt>
          <cx:pt idx="222">6.5</cx:pt>
          <cx:pt idx="223">3.5</cx:pt>
          <cx:pt idx="224">7</cx:pt>
          <cx:pt idx="225">5</cx:pt>
          <cx:pt idx="226">6</cx:pt>
          <cx:pt idx="227">3.5</cx:pt>
          <cx:pt idx="228">0</cx:pt>
          <cx:pt idx="229">2</cx:pt>
          <cx:pt idx="230">3</cx:pt>
          <cx:pt idx="231">5</cx:pt>
          <cx:pt idx="232">2</cx:pt>
          <cx:pt idx="233">1.5</cx:pt>
          <cx:pt idx="234">2.5</cx:pt>
          <cx:pt idx="235">3.5</cx:pt>
          <cx:pt idx="236">5.5</cx:pt>
          <cx:pt idx="237">4.5</cx:pt>
          <cx:pt idx="238">3.5</cx:pt>
          <cx:pt idx="239">5.5</cx:pt>
          <cx:pt idx="240">4</cx:pt>
          <cx:pt idx="241">4</cx:pt>
          <cx:pt idx="242">2</cx:pt>
          <cx:pt idx="243">1.5</cx:pt>
          <cx:pt idx="244">2</cx:pt>
          <cx:pt idx="245">1.5</cx:pt>
          <cx:pt idx="246">1.5</cx:pt>
          <cx:pt idx="247">2.5</cx:pt>
          <cx:pt idx="248">2.5</cx:pt>
          <cx:pt idx="249">0.5</cx:pt>
          <cx:pt idx="250">9.5</cx:pt>
          <cx:pt idx="251">5</cx:pt>
          <cx:pt idx="252">1</cx:pt>
          <cx:pt idx="253">1.5</cx:pt>
          <cx:pt idx="254">2.5</cx:pt>
          <cx:pt idx="255">5</cx:pt>
          <cx:pt idx="256">7</cx:pt>
          <cx:pt idx="257">1.5</cx:pt>
          <cx:pt idx="258">0</cx:pt>
          <cx:pt idx="259">4.5</cx:pt>
          <cx:pt idx="260">0.5</cx:pt>
          <cx:pt idx="261">1.5</cx:pt>
          <cx:pt idx="262">4</cx:pt>
          <cx:pt idx="263">3</cx:pt>
          <cx:pt idx="264">1</cx:pt>
          <cx:pt idx="265">4</cx:pt>
          <cx:pt idx="266">4</cx:pt>
          <cx:pt idx="267">4</cx:pt>
          <cx:pt idx="268">8</cx:pt>
          <cx:pt idx="269">4</cx:pt>
          <cx:pt idx="270">4.5</cx:pt>
          <cx:pt idx="271">5.5</cx:pt>
          <cx:pt idx="272">2</cx:pt>
          <cx:pt idx="273">11</cx:pt>
          <cx:pt idx="274">3</cx:pt>
          <cx:pt idx="275">3.5</cx:pt>
          <cx:pt idx="276">2.5</cx:pt>
          <cx:pt idx="277">8</cx:pt>
          <cx:pt idx="278">7</cx:pt>
          <cx:pt idx="279">4</cx:pt>
          <cx:pt idx="280">4.5</cx:pt>
          <cx:pt idx="281">4.5</cx:pt>
          <cx:pt idx="282">8.5</cx:pt>
          <cx:pt idx="283">5.5</cx:pt>
          <cx:pt idx="284">0.5</cx:pt>
          <cx:pt idx="285">5</cx:pt>
          <cx:pt idx="286">4.5</cx:pt>
          <cx:pt idx="287">4.5</cx:pt>
          <cx:pt idx="288">6</cx:pt>
          <cx:pt idx="289">6.5</cx:pt>
          <cx:pt idx="290">2</cx:pt>
          <cx:pt idx="291">1</cx:pt>
          <cx:pt idx="292">3</cx:pt>
          <cx:pt idx="293">0.5</cx:pt>
          <cx:pt idx="294">0</cx:pt>
          <cx:pt idx="295">3</cx:pt>
          <cx:pt idx="296">0</cx:pt>
          <cx:pt idx="297">5</cx:pt>
          <cx:pt idx="298">3.5</cx:pt>
          <cx:pt idx="299">3</cx:pt>
          <cx:pt idx="300">3</cx:pt>
          <cx:pt idx="301">2.5</cx:pt>
          <cx:pt idx="302">5.5</cx:pt>
          <cx:pt idx="303">3</cx:pt>
          <cx:pt idx="304">11</cx:pt>
          <cx:pt idx="305">1</cx:pt>
          <cx:pt idx="306">3</cx:pt>
          <cx:pt idx="307">0</cx:pt>
          <cx:pt idx="308">0.5</cx:pt>
          <cx:pt idx="309">2.5</cx:pt>
          <cx:pt idx="310">1</cx:pt>
          <cx:pt idx="311">0.5</cx:pt>
          <cx:pt idx="312">2</cx:pt>
          <cx:pt idx="313">0.5</cx:pt>
          <cx:pt idx="314">6</cx:pt>
          <cx:pt idx="315">0.5</cx:pt>
          <cx:pt idx="316">3</cx:pt>
          <cx:pt idx="317">2</cx:pt>
          <cx:pt idx="318">8</cx:pt>
          <cx:pt idx="319">4.5</cx:pt>
          <cx:pt idx="320">1</cx:pt>
          <cx:pt idx="321">3</cx:pt>
          <cx:pt idx="322">6.5</cx:pt>
          <cx:pt idx="323">5</cx:pt>
          <cx:pt idx="324">0</cx:pt>
          <cx:pt idx="325">4</cx:pt>
          <cx:pt idx="326">3</cx:pt>
          <cx:pt idx="327">0</cx:pt>
          <cx:pt idx="328">6.5</cx:pt>
          <cx:pt idx="329">2.5</cx:pt>
          <cx:pt idx="330">5.5</cx:pt>
          <cx:pt idx="331">1</cx:pt>
          <cx:pt idx="332">11</cx:pt>
          <cx:pt idx="333">3.5</cx:pt>
          <cx:pt idx="334">0</cx:pt>
          <cx:pt idx="335">11.5</cx:pt>
          <cx:pt idx="336">6</cx:pt>
          <cx:pt idx="337">1.5</cx:pt>
          <cx:pt idx="338">0</cx:pt>
          <cx:pt idx="339">6</cx:pt>
          <cx:pt idx="340">8</cx:pt>
          <cx:pt idx="341">12</cx:pt>
          <cx:pt idx="342">4.5</cx:pt>
          <cx:pt idx="343">6</cx:pt>
          <cx:pt idx="344">2.5</cx:pt>
          <cx:pt idx="345">3.5</cx:pt>
          <cx:pt idx="346">5</cx:pt>
          <cx:pt idx="347">4.5</cx:pt>
          <cx:pt idx="348">7</cx:pt>
          <cx:pt idx="349">0</cx:pt>
          <cx:pt idx="350">6</cx:pt>
          <cx:pt idx="351">2</cx:pt>
          <cx:pt idx="352">12.5</cx:pt>
          <cx:pt idx="353">0.5</cx:pt>
          <cx:pt idx="354">0</cx:pt>
          <cx:pt idx="355">2.5</cx:pt>
          <cx:pt idx="356">8</cx:pt>
          <cx:pt idx="357">3.5</cx:pt>
          <cx:pt idx="358">4</cx:pt>
          <cx:pt idx="359">2</cx:pt>
          <cx:pt idx="360">4.5</cx:pt>
          <cx:pt idx="361">3.5</cx:pt>
          <cx:pt idx="362">2</cx:pt>
          <cx:pt idx="363">10.5</cx:pt>
          <cx:pt idx="364">0.5</cx:pt>
          <cx:pt idx="365">4</cx:pt>
          <cx:pt idx="366">3</cx:pt>
          <cx:pt idx="367">0</cx:pt>
          <cx:pt idx="368">3</cx:pt>
          <cx:pt idx="369">0.5</cx:pt>
          <cx:pt idx="370">0</cx:pt>
          <cx:pt idx="371">2</cx:pt>
          <cx:pt idx="372">2</cx:pt>
          <cx:pt idx="373">4.5</cx:pt>
          <cx:pt idx="374">1.5</cx:pt>
          <cx:pt idx="375">10</cx:pt>
          <cx:pt idx="376">6</cx:pt>
          <cx:pt idx="377">2.5</cx:pt>
          <cx:pt idx="378">3.5</cx:pt>
          <cx:pt idx="379">2.5</cx:pt>
          <cx:pt idx="380">0.5</cx:pt>
          <cx:pt idx="381">1</cx:pt>
          <cx:pt idx="382">0</cx:pt>
          <cx:pt idx="383">1.5</cx:pt>
          <cx:pt idx="384">1</cx:pt>
          <cx:pt idx="385">3.5</cx:pt>
          <cx:pt idx="386">2.5</cx:pt>
          <cx:pt idx="387">5.5</cx:pt>
          <cx:pt idx="388">2</cx:pt>
          <cx:pt idx="389">0</cx:pt>
          <cx:pt idx="390">7.5</cx:pt>
          <cx:pt idx="391">0</cx:pt>
          <cx:pt idx="392">0</cx:pt>
          <cx:pt idx="393">6.5</cx:pt>
          <cx:pt idx="394">0.5</cx:pt>
          <cx:pt idx="395">2</cx:pt>
          <cx:pt idx="396">2</cx:pt>
          <cx:pt idx="397">0</cx:pt>
          <cx:pt idx="398">6</cx:pt>
          <cx:pt idx="399">0.5</cx:pt>
          <cx:pt idx="400">8.5</cx:pt>
          <cx:pt idx="401">4</cx:pt>
          <cx:pt idx="402">0</cx:pt>
          <cx:pt idx="403">5</cx:pt>
          <cx:pt idx="404">3.5</cx:pt>
          <cx:pt idx="405">8</cx:pt>
          <cx:pt idx="406">3.5</cx:pt>
          <cx:pt idx="407">1</cx:pt>
          <cx:pt idx="408">5</cx:pt>
          <cx:pt idx="409">7.5</cx:pt>
          <cx:pt idx="410">12.5</cx:pt>
          <cx:pt idx="411">3</cx:pt>
          <cx:pt idx="412">4.5</cx:pt>
          <cx:pt idx="413">5.5</cx:pt>
          <cx:pt idx="414">1.5</cx:pt>
          <cx:pt idx="415">1</cx:pt>
          <cx:pt idx="416">1</cx:pt>
          <cx:pt idx="417">4</cx:pt>
          <cx:pt idx="418">1</cx:pt>
          <cx:pt idx="419">0</cx:pt>
          <cx:pt idx="420">0.5</cx:pt>
          <cx:pt idx="421">1</cx:pt>
          <cx:pt idx="422">0.5</cx:pt>
          <cx:pt idx="423">0</cx:pt>
          <cx:pt idx="424">0.5</cx:pt>
          <cx:pt idx="425">0</cx:pt>
          <cx:pt idx="426">4.5</cx:pt>
          <cx:pt idx="427">2</cx:pt>
          <cx:pt idx="428">0.5</cx:pt>
          <cx:pt idx="429">0.5</cx:pt>
          <cx:pt idx="430">1.5</cx:pt>
          <cx:pt idx="431">1.5</cx:pt>
          <cx:pt idx="432">1</cx:pt>
          <cx:pt idx="433">9.5</cx:pt>
          <cx:pt idx="434">0</cx:pt>
          <cx:pt idx="435">1</cx:pt>
          <cx:pt idx="436">0</cx:pt>
          <cx:pt idx="437">0</cx:pt>
          <cx:pt idx="438">2.5</cx:pt>
          <cx:pt idx="439">1.5</cx:pt>
          <cx:pt idx="440">2</cx:pt>
          <cx:pt idx="441">0.5</cx:pt>
          <cx:pt idx="442">5</cx:pt>
          <cx:pt idx="443">0.5</cx:pt>
          <cx:pt idx="444">3</cx:pt>
          <cx:pt idx="445">2</cx:pt>
          <cx:pt idx="446">0</cx:pt>
          <cx:pt idx="447">3.5</cx:pt>
          <cx:pt idx="448">5</cx:pt>
          <cx:pt idx="449">0</cx:pt>
          <cx:pt idx="450">1</cx:pt>
          <cx:pt idx="451">1</cx:pt>
          <cx:pt idx="452">1.5</cx:pt>
          <cx:pt idx="453">8.5</cx:pt>
          <cx:pt idx="454">0.5</cx:pt>
          <cx:pt idx="455">0.5</cx:pt>
          <cx:pt idx="456">3.5</cx:pt>
          <cx:pt idx="457">3.5</cx:pt>
          <cx:pt idx="458">4.5</cx:pt>
          <cx:pt idx="459">4.5</cx:pt>
          <cx:pt idx="460">4</cx:pt>
          <cx:pt idx="461">2</cx:pt>
          <cx:pt idx="462">0</cx:pt>
          <cx:pt idx="463">1.5</cx:pt>
          <cx:pt idx="464">1.5</cx:pt>
          <cx:pt idx="465">0.5</cx:pt>
          <cx:pt idx="466">0</cx:pt>
          <cx:pt idx="467">1</cx:pt>
          <cx:pt idx="468">0</cx:pt>
          <cx:pt idx="469">1.5</cx:pt>
          <cx:pt idx="470">0</cx:pt>
          <cx:pt idx="471">1</cx:pt>
          <cx:pt idx="472">0.5</cx:pt>
          <cx:pt idx="473">2</cx:pt>
          <cx:pt idx="474">1</cx:pt>
          <cx:pt idx="475">0</cx:pt>
          <cx:pt idx="476">0.5</cx:pt>
          <cx:pt idx="477">1.5</cx:pt>
          <cx:pt idx="478">1.5</cx:pt>
          <cx:pt idx="479">2.5</cx:pt>
          <cx:pt idx="480">2</cx:pt>
          <cx:pt idx="481">1</cx:pt>
          <cx:pt idx="482">4</cx:pt>
          <cx:pt idx="483">0</cx:pt>
          <cx:pt idx="484">6.5</cx:pt>
          <cx:pt idx="485">3.5</cx:pt>
          <cx:pt idx="486">3.5</cx:pt>
          <cx:pt idx="487">4</cx:pt>
          <cx:pt idx="488">1.5</cx:pt>
          <cx:pt idx="489">0.5</cx:pt>
          <cx:pt idx="490">5</cx:pt>
          <cx:pt idx="491">1</cx:pt>
          <cx:pt idx="492">0</cx:pt>
          <cx:pt idx="493">2</cx:pt>
          <cx:pt idx="494">3.5</cx:pt>
          <cx:pt idx="495">1.5</cx:pt>
          <cx:pt idx="496">5</cx:pt>
          <cx:pt idx="497">2.5</cx:pt>
          <cx:pt idx="498">0</cx:pt>
          <cx:pt idx="499">2</cx:pt>
          <cx:pt idx="500">1</cx:pt>
          <cx:pt idx="501">0.5</cx:pt>
          <cx:pt idx="502">0.5</cx:pt>
          <cx:pt idx="503">5</cx:pt>
          <cx:pt idx="504">2</cx:pt>
          <cx:pt idx="505">0.5</cx:pt>
          <cx:pt idx="506">1</cx:pt>
          <cx:pt idx="507">3.5</cx:pt>
          <cx:pt idx="508">3</cx:pt>
          <cx:pt idx="509">1</cx:pt>
          <cx:pt idx="510">3.5</cx:pt>
          <cx:pt idx="511">0.5</cx:pt>
          <cx:pt idx="512">0</cx:pt>
          <cx:pt idx="513">0</cx:pt>
          <cx:pt idx="514">0</cx:pt>
          <cx:pt idx="515">2.5</cx:pt>
          <cx:pt idx="516">1.5</cx:pt>
          <cx:pt idx="517">3</cx:pt>
          <cx:pt idx="518">0</cx:pt>
          <cx:pt idx="519">0.5</cx:pt>
          <cx:pt idx="520">0</cx:pt>
          <cx:pt idx="521">4</cx:pt>
          <cx:pt idx="522">1</cx:pt>
          <cx:pt idx="523">2.5</cx:pt>
          <cx:pt idx="524">7.5</cx:pt>
          <cx:pt idx="525">8</cx:pt>
          <cx:pt idx="526">1.5</cx:pt>
          <cx:pt idx="527">1.5</cx:pt>
          <cx:pt idx="528">0.5</cx:pt>
          <cx:pt idx="529">2</cx:pt>
          <cx:pt idx="530">0.5</cx:pt>
          <cx:pt idx="531">0</cx:pt>
          <cx:pt idx="532">3</cx:pt>
          <cx:pt idx="533">1</cx:pt>
          <cx:pt idx="534">2</cx:pt>
          <cx:pt idx="535">4</cx:pt>
          <cx:pt idx="536">4</cx:pt>
          <cx:pt idx="537">0.5</cx:pt>
          <cx:pt idx="538">1</cx:pt>
          <cx:pt idx="539">0.5</cx:pt>
          <cx:pt idx="540">2</cx:pt>
          <cx:pt idx="541">1</cx:pt>
          <cx:pt idx="542">0.5</cx:pt>
          <cx:pt idx="543">2</cx:pt>
          <cx:pt idx="544">1</cx:pt>
          <cx:pt idx="545">0</cx:pt>
          <cx:pt idx="546">0</cx:pt>
          <cx:pt idx="547">1</cx:pt>
          <cx:pt idx="548">2</cx:pt>
          <cx:pt idx="549">4</cx:pt>
          <cx:pt idx="550">1.5</cx:pt>
          <cx:pt idx="551">5</cx:pt>
          <cx:pt idx="552">8</cx:pt>
          <cx:pt idx="553">0.5</cx:pt>
          <cx:pt idx="554">0.5</cx:pt>
          <cx:pt idx="555">15.5</cx:pt>
          <cx:pt idx="556">4</cx:pt>
          <cx:pt idx="557">4.5</cx:pt>
          <cx:pt idx="558">4.5</cx:pt>
          <cx:pt idx="559">3.5</cx:pt>
          <cx:pt idx="560">0.5</cx:pt>
          <cx:pt idx="561">3</cx:pt>
          <cx:pt idx="562">1</cx:pt>
          <cx:pt idx="563">1</cx:pt>
          <cx:pt idx="564">1.5</cx:pt>
          <cx:pt idx="565">3</cx:pt>
          <cx:pt idx="566">4.5</cx:pt>
          <cx:pt idx="567">5</cx:pt>
          <cx:pt idx="568">2</cx:pt>
          <cx:pt idx="569">3</cx:pt>
          <cx:pt idx="570">3</cx:pt>
          <cx:pt idx="571">1</cx:pt>
          <cx:pt idx="572">2</cx:pt>
          <cx:pt idx="573">2.5</cx:pt>
          <cx:pt idx="574">5.5</cx:pt>
          <cx:pt idx="575">6</cx:pt>
          <cx:pt idx="576">5.5</cx:pt>
          <cx:pt idx="577">4</cx:pt>
          <cx:pt idx="578">0.5</cx:pt>
          <cx:pt idx="579">5.5</cx:pt>
          <cx:pt idx="580">7</cx:pt>
          <cx:pt idx="581">4.5</cx:pt>
          <cx:pt idx="582">6.5</cx:pt>
          <cx:pt idx="583">8</cx:pt>
          <cx:pt idx="584">2</cx:pt>
          <cx:pt idx="585">6.5</cx:pt>
          <cx:pt idx="586">5</cx:pt>
          <cx:pt idx="587">0.5</cx:pt>
          <cx:pt idx="588">2</cx:pt>
          <cx:pt idx="589">1.5</cx:pt>
          <cx:pt idx="590">3</cx:pt>
          <cx:pt idx="591">0</cx:pt>
          <cx:pt idx="592">9</cx:pt>
          <cx:pt idx="593">5</cx:pt>
          <cx:pt idx="594">0</cx:pt>
          <cx:pt idx="595">0.5</cx:pt>
          <cx:pt idx="596">0</cx:pt>
          <cx:pt idx="597">0</cx:pt>
          <cx:pt idx="598">0.5</cx:pt>
          <cx:pt idx="599">0.5</cx:pt>
          <cx:pt idx="600">5.5</cx:pt>
          <cx:pt idx="601">0.5</cx:pt>
          <cx:pt idx="602">1</cx:pt>
          <cx:pt idx="603">2.5</cx:pt>
          <cx:pt idx="604">4.5</cx:pt>
          <cx:pt idx="605">5.5</cx:pt>
          <cx:pt idx="606">2</cx:pt>
          <cx:pt idx="607">0</cx:pt>
          <cx:pt idx="608">2.5</cx:pt>
          <cx:pt idx="609">4</cx:pt>
          <cx:pt idx="610">3</cx:pt>
          <cx:pt idx="611">7</cx:pt>
          <cx:pt idx="612">12.5</cx:pt>
          <cx:pt idx="613">4</cx:pt>
          <cx:pt idx="614">7</cx:pt>
          <cx:pt idx="615">2</cx:pt>
          <cx:pt idx="616">1.5</cx:pt>
          <cx:pt idx="617">9.5</cx:pt>
          <cx:pt idx="618">4</cx:pt>
          <cx:pt idx="619">1.5</cx:pt>
          <cx:pt idx="620">8</cx:pt>
          <cx:pt idx="621">5</cx:pt>
          <cx:pt idx="622">2</cx:pt>
          <cx:pt idx="623">4.5</cx:pt>
          <cx:pt idx="624">0</cx:pt>
          <cx:pt idx="625">3</cx:pt>
          <cx:pt idx="626">4</cx:pt>
          <cx:pt idx="627">6.5</cx:pt>
          <cx:pt idx="628">4</cx:pt>
          <cx:pt idx="629">0.5</cx:pt>
          <cx:pt idx="630">4</cx:pt>
          <cx:pt idx="631">1.5</cx:pt>
          <cx:pt idx="632">0</cx:pt>
          <cx:pt idx="633">2.5</cx:pt>
          <cx:pt idx="634">3.5</cx:pt>
          <cx:pt idx="635">6.5</cx:pt>
          <cx:pt idx="636">13.5</cx:pt>
          <cx:pt idx="637">0</cx:pt>
          <cx:pt idx="638">0</cx:pt>
          <cx:pt idx="639">1.5</cx:pt>
          <cx:pt idx="640">0</cx:pt>
          <cx:pt idx="641">1</cx:pt>
          <cx:pt idx="642">1.5</cx:pt>
          <cx:pt idx="643">1</cx:pt>
          <cx:pt idx="644">0.5</cx:pt>
          <cx:pt idx="645">3</cx:pt>
          <cx:pt idx="646">0</cx:pt>
          <cx:pt idx="647">0</cx:pt>
          <cx:pt idx="648">7.5</cx:pt>
          <cx:pt idx="649">2</cx:pt>
          <cx:pt idx="650">3</cx:pt>
          <cx:pt idx="651">0</cx:pt>
          <cx:pt idx="652">1</cx:pt>
          <cx:pt idx="653">3</cx:pt>
          <cx:pt idx="654">4</cx:pt>
          <cx:pt idx="655">10</cx:pt>
          <cx:pt idx="656">0</cx:pt>
          <cx:pt idx="657">0.5</cx:pt>
          <cx:pt idx="658">0.5</cx:pt>
          <cx:pt idx="659">3.5</cx:pt>
          <cx:pt idx="660">5</cx:pt>
          <cx:pt idx="661">3</cx:pt>
          <cx:pt idx="662">2.5</cx:pt>
          <cx:pt idx="663">0</cx:pt>
          <cx:pt idx="664">1</cx:pt>
          <cx:pt idx="665">7</cx:pt>
          <cx:pt idx="666">0.5</cx:pt>
          <cx:pt idx="667">7.5</cx:pt>
          <cx:pt idx="668">0.5</cx:pt>
          <cx:pt idx="669">2</cx:pt>
          <cx:pt idx="670">0</cx:pt>
          <cx:pt idx="671">1</cx:pt>
          <cx:pt idx="672">2</cx:pt>
          <cx:pt idx="673">10.5</cx:pt>
          <cx:pt idx="674">1</cx:pt>
          <cx:pt idx="675">7</cx:pt>
          <cx:pt idx="676">0</cx:pt>
          <cx:pt idx="677">2</cx:pt>
          <cx:pt idx="678">2.5</cx:pt>
          <cx:pt idx="679">8</cx:pt>
          <cx:pt idx="680">4</cx:pt>
          <cx:pt idx="681">1.5</cx:pt>
          <cx:pt idx="682">16.5</cx:pt>
          <cx:pt idx="683">0.5</cx:pt>
          <cx:pt idx="684">4.5</cx:pt>
          <cx:pt idx="685">1</cx:pt>
          <cx:pt idx="686">2</cx:pt>
          <cx:pt idx="687">4.5</cx:pt>
          <cx:pt idx="688">9</cx:pt>
          <cx:pt idx="689">1</cx:pt>
          <cx:pt idx="690">1</cx:pt>
          <cx:pt idx="691">2</cx:pt>
          <cx:pt idx="692">8</cx:pt>
          <cx:pt idx="693">0.5</cx:pt>
          <cx:pt idx="694">0.5</cx:pt>
          <cx:pt idx="695">1.5</cx:pt>
          <cx:pt idx="696">1</cx:pt>
          <cx:pt idx="697">3</cx:pt>
          <cx:pt idx="698">1.5</cx:pt>
          <cx:pt idx="699">1.5</cx:pt>
          <cx:pt idx="700">0.5</cx:pt>
          <cx:pt idx="701">10</cx:pt>
          <cx:pt idx="702">7.5</cx:pt>
          <cx:pt idx="703">2</cx:pt>
          <cx:pt idx="704">2</cx:pt>
          <cx:pt idx="705">3.5</cx:pt>
          <cx:pt idx="706">0.5</cx:pt>
          <cx:pt idx="707">0</cx:pt>
          <cx:pt idx="708">2.5</cx:pt>
          <cx:pt idx="709">5.5</cx:pt>
          <cx:pt idx="710">4</cx:pt>
          <cx:pt idx="711">2.5</cx:pt>
          <cx:pt idx="712">0.5</cx:pt>
          <cx:pt idx="713">5.5</cx:pt>
          <cx:pt idx="714">2.5</cx:pt>
          <cx:pt idx="715">1</cx:pt>
          <cx:pt idx="716">7</cx:pt>
          <cx:pt idx="717">3.5</cx:pt>
          <cx:pt idx="718">8</cx:pt>
          <cx:pt idx="719">9</cx:pt>
          <cx:pt idx="720">2</cx:pt>
          <cx:pt idx="721">2</cx:pt>
          <cx:pt idx="722">3.5</cx:pt>
          <cx:pt idx="723">0.5</cx:pt>
          <cx:pt idx="724">0.5</cx:pt>
          <cx:pt idx="725">9.5</cx:pt>
          <cx:pt idx="726">5.5</cx:pt>
          <cx:pt idx="727">0.5</cx:pt>
          <cx:pt idx="728">0</cx:pt>
          <cx:pt idx="729">0</cx:pt>
          <cx:pt idx="730">1</cx:pt>
          <cx:pt idx="731">2.5</cx:pt>
          <cx:pt idx="732">0.5</cx:pt>
          <cx:pt idx="733">0</cx:pt>
          <cx:pt idx="734">0</cx:pt>
          <cx:pt idx="735">0.5</cx:pt>
          <cx:pt idx="736">1.5</cx:pt>
          <cx:pt idx="737">0</cx:pt>
          <cx:pt idx="738">3</cx:pt>
          <cx:pt idx="739">1.5</cx:pt>
          <cx:pt idx="740">1</cx:pt>
          <cx:pt idx="741">2</cx:pt>
          <cx:pt idx="742">0.5</cx:pt>
          <cx:pt idx="743">2</cx:pt>
          <cx:pt idx="744">0.5</cx:pt>
          <cx:pt idx="745">0</cx:pt>
          <cx:pt idx="746">0.5</cx:pt>
          <cx:pt idx="747">2.5</cx:pt>
          <cx:pt idx="748">3</cx:pt>
          <cx:pt idx="749">0.5</cx:pt>
          <cx:pt idx="750">0</cx:pt>
          <cx:pt idx="751">5</cx:pt>
          <cx:pt idx="752">3.5</cx:pt>
          <cx:pt idx="753">2.5</cx:pt>
          <cx:pt idx="754">5</cx:pt>
          <cx:pt idx="755">5</cx:pt>
          <cx:pt idx="756">1</cx:pt>
          <cx:pt idx="757">3.5</cx:pt>
          <cx:pt idx="758">1.5</cx:pt>
          <cx:pt idx="759">0</cx:pt>
          <cx:pt idx="760">2</cx:pt>
          <cx:pt idx="761">4</cx:pt>
          <cx:pt idx="762">3</cx:pt>
          <cx:pt idx="763">2</cx:pt>
          <cx:pt idx="764">0.5</cx:pt>
          <cx:pt idx="765">1</cx:pt>
          <cx:pt idx="766">1.5</cx:pt>
          <cx:pt idx="767">4.5</cx:pt>
          <cx:pt idx="768">4.5</cx:pt>
          <cx:pt idx="769">1</cx:pt>
          <cx:pt idx="770">0.5</cx:pt>
          <cx:pt idx="771">2</cx:pt>
          <cx:pt idx="772">0.5</cx:pt>
          <cx:pt idx="773">4.5</cx:pt>
          <cx:pt idx="774">2.5</cx:pt>
          <cx:pt idx="775">1.5</cx:pt>
          <cx:pt idx="776">2</cx:pt>
          <cx:pt idx="777">0.5</cx:pt>
          <cx:pt idx="778">0</cx:pt>
          <cx:pt idx="779">1</cx:pt>
          <cx:pt idx="780">0.5</cx:pt>
          <cx:pt idx="781">1.5</cx:pt>
          <cx:pt idx="782">1</cx:pt>
          <cx:pt idx="783">1.5</cx:pt>
          <cx:pt idx="784">2</cx:pt>
          <cx:pt idx="785">1.5</cx:pt>
          <cx:pt idx="786">0.5</cx:pt>
          <cx:pt idx="787">2</cx:pt>
          <cx:pt idx="788">1.5</cx:pt>
          <cx:pt idx="789">0</cx:pt>
          <cx:pt idx="790">4.5</cx:pt>
          <cx:pt idx="791">2.5</cx:pt>
          <cx:pt idx="792">3</cx:pt>
          <cx:pt idx="793">2</cx:pt>
          <cx:pt idx="794">3.5</cx:pt>
          <cx:pt idx="795">3</cx:pt>
          <cx:pt idx="796">6</cx:pt>
          <cx:pt idx="797">2</cx:pt>
          <cx:pt idx="798">2</cx:pt>
          <cx:pt idx="799">1.5</cx:pt>
          <cx:pt idx="800">2.5</cx:pt>
          <cx:pt idx="801">0.5</cx:pt>
          <cx:pt idx="802">0</cx:pt>
          <cx:pt idx="803">0.5</cx:pt>
          <cx:pt idx="804">1.5</cx:pt>
          <cx:pt idx="805">1</cx:pt>
          <cx:pt idx="806">2</cx:pt>
          <cx:pt idx="807">0</cx:pt>
          <cx:pt idx="808">1</cx:pt>
          <cx:pt idx="809">0.5</cx:pt>
          <cx:pt idx="810">1</cx:pt>
          <cx:pt idx="811">1.5</cx:pt>
          <cx:pt idx="812">3</cx:pt>
          <cx:pt idx="813">4</cx:pt>
          <cx:pt idx="814">0.5</cx:pt>
          <cx:pt idx="815">1</cx:pt>
          <cx:pt idx="816">1</cx:pt>
          <cx:pt idx="817">6.5</cx:pt>
          <cx:pt idx="818">0.5</cx:pt>
          <cx:pt idx="819">2</cx:pt>
          <cx:pt idx="820">5</cx:pt>
          <cx:pt idx="821">3.5</cx:pt>
          <cx:pt idx="822">1.5</cx:pt>
          <cx:pt idx="823">2</cx:pt>
          <cx:pt idx="824">2</cx:pt>
          <cx:pt idx="825">0.5</cx:pt>
          <cx:pt idx="826">4.5</cx:pt>
          <cx:pt idx="827">0.5</cx:pt>
          <cx:pt idx="828">5</cx:pt>
          <cx:pt idx="829">0.5</cx:pt>
          <cx:pt idx="830">0</cx:pt>
          <cx:pt idx="831">1</cx:pt>
          <cx:pt idx="832">0</cx:pt>
          <cx:pt idx="833">0</cx:pt>
          <cx:pt idx="834">0</cx:pt>
          <cx:pt idx="835">0.5</cx:pt>
          <cx:pt idx="836">0</cx:pt>
          <cx:pt idx="837">0.5</cx:pt>
          <cx:pt idx="838">2.5</cx:pt>
          <cx:pt idx="839">0.5</cx:pt>
          <cx:pt idx="840">0</cx:pt>
          <cx:pt idx="841">0</cx:pt>
          <cx:pt idx="842">0.5</cx:pt>
          <cx:pt idx="843">0</cx:pt>
          <cx:pt idx="844">0</cx:pt>
          <cx:pt idx="845">1.5</cx:pt>
          <cx:pt idx="846">3.5</cx:pt>
          <cx:pt idx="847">1.5</cx:pt>
          <cx:pt idx="848">5.5</cx:pt>
          <cx:pt idx="849">0.5</cx:pt>
          <cx:pt idx="850">7</cx:pt>
          <cx:pt idx="851">0</cx:pt>
          <cx:pt idx="852">0</cx:pt>
          <cx:pt idx="853">0</cx:pt>
          <cx:pt idx="854">0</cx:pt>
          <cx:pt idx="855">0</cx:pt>
          <cx:pt idx="856">0</cx:pt>
          <cx:pt idx="857">1</cx:pt>
          <cx:pt idx="858">1.5</cx:pt>
          <cx:pt idx="859">2.5</cx:pt>
          <cx:pt idx="860">1</cx:pt>
          <cx:pt idx="861">0</cx:pt>
          <cx:pt idx="862">0</cx:pt>
          <cx:pt idx="863">1</cx:pt>
          <cx:pt idx="864">2.5</cx:pt>
          <cx:pt idx="865">1</cx:pt>
          <cx:pt idx="866">0.5</cx:pt>
          <cx:pt idx="867">0</cx:pt>
          <cx:pt idx="868">0.5</cx:pt>
          <cx:pt idx="869">0.5</cx:pt>
          <cx:pt idx="870">1</cx:pt>
          <cx:pt idx="871">0</cx:pt>
          <cx:pt idx="872">0</cx:pt>
          <cx:pt idx="873">2.5</cx:pt>
          <cx:pt idx="874">1.5</cx:pt>
          <cx:pt idx="875">0</cx:pt>
          <cx:pt idx="876">2</cx:pt>
          <cx:pt idx="877">1</cx:pt>
          <cx:pt idx="878">2</cx:pt>
          <cx:pt idx="879">1</cx:pt>
          <cx:pt idx="880">0</cx:pt>
          <cx:pt idx="881">0</cx:pt>
          <cx:pt idx="882">1.5</cx:pt>
          <cx:pt idx="883">1</cx:pt>
          <cx:pt idx="884">3.5</cx:pt>
          <cx:pt idx="885">0.5</cx:pt>
          <cx:pt idx="886">0.5</cx:pt>
          <cx:pt idx="887">2.5</cx:pt>
          <cx:pt idx="888">0.5</cx:pt>
          <cx:pt idx="889">0</cx:pt>
          <cx:pt idx="890">1</cx:pt>
          <cx:pt idx="891">0</cx:pt>
          <cx:pt idx="892">0</cx:pt>
          <cx:pt idx="893">0.5</cx:pt>
          <cx:pt idx="894">0</cx:pt>
          <cx:pt idx="895">0</cx:pt>
          <cx:pt idx="896">0</cx:pt>
          <cx:pt idx="897">0.5</cx:pt>
          <cx:pt idx="898">1</cx:pt>
          <cx:pt idx="899">1.5</cx:pt>
          <cx:pt idx="900">1</cx:pt>
          <cx:pt idx="901">2</cx:pt>
          <cx:pt idx="902">3</cx:pt>
          <cx:pt idx="903">5.5</cx:pt>
          <cx:pt idx="904">2</cx:pt>
          <cx:pt idx="905">2.5</cx:pt>
          <cx:pt idx="906">2</cx:pt>
          <cx:pt idx="907">0.5</cx:pt>
          <cx:pt idx="908">2</cx:pt>
          <cx:pt idx="909">0</cx:pt>
          <cx:pt idx="910">1</cx:pt>
          <cx:pt idx="911">0</cx:pt>
          <cx:pt idx="912">0.5</cx:pt>
          <cx:pt idx="913">0</cx:pt>
          <cx:pt idx="914">0</cx:pt>
          <cx:pt idx="915">0</cx:pt>
          <cx:pt idx="916">0</cx:pt>
          <cx:pt idx="917">0</cx:pt>
          <cx:pt idx="918">1</cx:pt>
          <cx:pt idx="919">0</cx:pt>
          <cx:pt idx="920">1</cx:pt>
          <cx:pt idx="921">0</cx:pt>
          <cx:pt idx="922">0</cx:pt>
          <cx:pt idx="923">0</cx:pt>
          <cx:pt idx="924">2.5</cx:pt>
          <cx:pt idx="925">1.5</cx:pt>
          <cx:pt idx="926">2.5</cx:pt>
          <cx:pt idx="927">1</cx:pt>
          <cx:pt idx="928">0.5</cx:pt>
          <cx:pt idx="929">1.5</cx:pt>
          <cx:pt idx="930">0</cx:pt>
          <cx:pt idx="931">0</cx:pt>
          <cx:pt idx="932">0</cx:pt>
          <cx:pt idx="933">1</cx:pt>
          <cx:pt idx="934">0</cx:pt>
          <cx:pt idx="935">0</cx:pt>
          <cx:pt idx="936">0</cx:pt>
          <cx:pt idx="937">0</cx:pt>
          <cx:pt idx="938">0</cx:pt>
          <cx:pt idx="939">2</cx:pt>
          <cx:pt idx="940">2.5</cx:pt>
          <cx:pt idx="941">1</cx:pt>
          <cx:pt idx="942">1</cx:pt>
          <cx:pt idx="943">1</cx:pt>
          <cx:pt idx="944">2</cx:pt>
          <cx:pt idx="945">0</cx:pt>
          <cx:pt idx="946">0</cx:pt>
          <cx:pt idx="947">0</cx:pt>
          <cx:pt idx="948">0.5</cx:pt>
          <cx:pt idx="949">0</cx:pt>
          <cx:pt idx="950">0.5</cx:pt>
          <cx:pt idx="951">0.5</cx:pt>
          <cx:pt idx="952">1</cx:pt>
          <cx:pt idx="953">7</cx:pt>
          <cx:pt idx="954">0.5</cx:pt>
          <cx:pt idx="955">5.5</cx:pt>
          <cx:pt idx="956">6</cx:pt>
          <cx:pt idx="957">7.5</cx:pt>
          <cx:pt idx="958">4.5</cx:pt>
          <cx:pt idx="959">7</cx:pt>
          <cx:pt idx="960">9</cx:pt>
          <cx:pt idx="961">4</cx:pt>
          <cx:pt idx="962">8</cx:pt>
          <cx:pt idx="963">2.5</cx:pt>
          <cx:pt idx="964">3.5</cx:pt>
          <cx:pt idx="965">8</cx:pt>
          <cx:pt idx="966">4.5</cx:pt>
          <cx:pt idx="967">1</cx:pt>
          <cx:pt idx="968">3</cx:pt>
          <cx:pt idx="969">0.5</cx:pt>
          <cx:pt idx="970">4.5</cx:pt>
          <cx:pt idx="971">5</cx:pt>
          <cx:pt idx="972">0</cx:pt>
          <cx:pt idx="973">9</cx:pt>
          <cx:pt idx="974">1.5</cx:pt>
          <cx:pt idx="975">0.5</cx:pt>
          <cx:pt idx="976">1</cx:pt>
          <cx:pt idx="977">2.5</cx:pt>
          <cx:pt idx="978">2</cx:pt>
          <cx:pt idx="979">2</cx:pt>
          <cx:pt idx="980">0</cx:pt>
          <cx:pt idx="981">3</cx:pt>
          <cx:pt idx="982">2</cx:pt>
          <cx:pt idx="983">0.5</cx:pt>
          <cx:pt idx="984">3.5</cx:pt>
          <cx:pt idx="985">1</cx:pt>
          <cx:pt idx="986">1</cx:pt>
          <cx:pt idx="987">0.5</cx:pt>
          <cx:pt idx="988">1</cx:pt>
          <cx:pt idx="989">2</cx:pt>
          <cx:pt idx="990">0</cx:pt>
          <cx:pt idx="991">0</cx:pt>
          <cx:pt idx="992">0</cx:pt>
          <cx:pt idx="993">0</cx:pt>
          <cx:pt idx="994">0</cx:pt>
          <cx:pt idx="995">5</cx:pt>
          <cx:pt idx="996">0.5</cx:pt>
          <cx:pt idx="997">0</cx:pt>
          <cx:pt idx="998">0.5</cx:pt>
          <cx:pt idx="999">2.5</cx:pt>
          <cx:pt idx="1000">1</cx:pt>
          <cx:pt idx="1001">0</cx:pt>
          <cx:pt idx="1002">0.5</cx:pt>
          <cx:pt idx="1003">1.5</cx:pt>
          <cx:pt idx="1004">1</cx:pt>
          <cx:pt idx="1005">0.5</cx:pt>
          <cx:pt idx="1006">0.5</cx:pt>
          <cx:pt idx="1007">0.5</cx:pt>
          <cx:pt idx="1008">3</cx:pt>
          <cx:pt idx="1009">3.5</cx:pt>
          <cx:pt idx="1010">0</cx:pt>
          <cx:pt idx="1011">2</cx:pt>
          <cx:pt idx="1012">3</cx:pt>
          <cx:pt idx="1013">3</cx:pt>
          <cx:pt idx="1014">0.5</cx:pt>
          <cx:pt idx="1015">1</cx:pt>
          <cx:pt idx="1016">0.5</cx:pt>
          <cx:pt idx="1017">0.5</cx:pt>
          <cx:pt idx="1018">1.5</cx:pt>
          <cx:pt idx="1019">1</cx:pt>
          <cx:pt idx="1020">0.5</cx:pt>
          <cx:pt idx="1021">0.5</cx:pt>
          <cx:pt idx="1022">0.5</cx:pt>
          <cx:pt idx="1023">1.5</cx:pt>
          <cx:pt idx="1024">0</cx:pt>
          <cx:pt idx="1025">1</cx:pt>
          <cx:pt idx="1026">0</cx:pt>
          <cx:pt idx="1027">4</cx:pt>
          <cx:pt idx="1028">2</cx:pt>
          <cx:pt idx="1029">1.5</cx:pt>
          <cx:pt idx="1030">1</cx:pt>
          <cx:pt idx="1031">1.5</cx:pt>
          <cx:pt idx="1032">0</cx:pt>
          <cx:pt idx="1033">1.5</cx:pt>
          <cx:pt idx="1034">2</cx:pt>
          <cx:pt idx="1035">3</cx:pt>
          <cx:pt idx="1036">0.5</cx:pt>
          <cx:pt idx="1037">5</cx:pt>
          <cx:pt idx="1038">1.5</cx:pt>
          <cx:pt idx="1039">0</cx:pt>
          <cx:pt idx="1040">0</cx:pt>
          <cx:pt idx="1041">2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0.5</cx:pt>
          <cx:pt idx="1051">1</cx:pt>
          <cx:pt idx="1052">4</cx:pt>
          <cx:pt idx="1053">1.5</cx:pt>
          <cx:pt idx="1054">3</cx:pt>
          <cx:pt idx="1055">2</cx:pt>
          <cx:pt idx="1056">1</cx:pt>
          <cx:pt idx="1057">0.5</cx:pt>
          <cx:pt idx="1058">1</cx:pt>
          <cx:pt idx="1059">7</cx:pt>
          <cx:pt idx="1060">2</cx:pt>
          <cx:pt idx="1061">1.5</cx:pt>
          <cx:pt idx="1062">1.5</cx:pt>
          <cx:pt idx="1063">0</cx:pt>
          <cx:pt idx="1064">0.5</cx:pt>
          <cx:pt idx="1065">0.5</cx:pt>
          <cx:pt idx="1066">0.5</cx:pt>
          <cx:pt idx="1067">1.5</cx:pt>
          <cx:pt idx="1068">0</cx:pt>
          <cx:pt idx="1069">0.5</cx:pt>
          <cx:pt idx="1070">1.5</cx:pt>
          <cx:pt idx="1071">4</cx:pt>
          <cx:pt idx="1072">4</cx:pt>
          <cx:pt idx="1073">4</cx:pt>
          <cx:pt idx="1074">1.5</cx:pt>
          <cx:pt idx="1075">2.5</cx:pt>
          <cx:pt idx="1076">6.5</cx:pt>
          <cx:pt idx="1077">15.5</cx:pt>
          <cx:pt idx="1078">10.5</cx:pt>
          <cx:pt idx="1079">3</cx:pt>
          <cx:pt idx="1080">15.5</cx:pt>
          <cx:pt idx="1081">14</cx:pt>
          <cx:pt idx="1082">17.5</cx:pt>
          <cx:pt idx="1083">11</cx:pt>
          <cx:pt idx="1084">6.5</cx:pt>
          <cx:pt idx="1085">4.5</cx:pt>
          <cx:pt idx="1086">2.5</cx:pt>
          <cx:pt idx="1087">7</cx:pt>
          <cx:pt idx="1088">13.5</cx:pt>
          <cx:pt idx="1089">6</cx:pt>
          <cx:pt idx="1090">13</cx:pt>
          <cx:pt idx="1091">1.5</cx:pt>
          <cx:pt idx="1092">5.5</cx:pt>
          <cx:pt idx="1093">3.5</cx:pt>
          <cx:pt idx="1094">2.5</cx:pt>
          <cx:pt idx="1095">4</cx:pt>
          <cx:pt idx="1096">1</cx:pt>
          <cx:pt idx="1097">2.5</cx:pt>
          <cx:pt idx="1098">2.5</cx:pt>
          <cx:pt idx="1099">0</cx:pt>
          <cx:pt idx="1100">2</cx:pt>
          <cx:pt idx="1101">1</cx:pt>
          <cx:pt idx="1102">0</cx:pt>
          <cx:pt idx="1103">0</cx:pt>
          <cx:pt idx="1104">0.5</cx:pt>
          <cx:pt idx="1105">0.5</cx:pt>
          <cx:pt idx="1106">0</cx:pt>
          <cx:pt idx="1107">0</cx:pt>
          <cx:pt idx="1108">0</cx:pt>
          <cx:pt idx="1109">0.5</cx:pt>
          <cx:pt idx="1110">1</cx:pt>
          <cx:pt idx="1111">0.5</cx:pt>
          <cx:pt idx="1112">1.5</cx:pt>
          <cx:pt idx="1113">0</cx:pt>
          <cx:pt idx="1114">1</cx:pt>
          <cx:pt idx="1115">1.5</cx:pt>
          <cx:pt idx="1116">0.5</cx:pt>
          <cx:pt idx="1117">0</cx:pt>
          <cx:pt idx="1118">0.5</cx:pt>
          <cx:pt idx="1119">5.5</cx:pt>
          <cx:pt idx="1120">3.5</cx:pt>
          <cx:pt idx="1121">2</cx:pt>
          <cx:pt idx="1122">2.5</cx:pt>
          <cx:pt idx="1123">1</cx:pt>
          <cx:pt idx="1124">3.5</cx:pt>
          <cx:pt idx="1125">8</cx:pt>
          <cx:pt idx="1126">3.5</cx:pt>
          <cx:pt idx="1127">3.5</cx:pt>
          <cx:pt idx="1128">1</cx:pt>
          <cx:pt idx="1129">6.5</cx:pt>
          <cx:pt idx="1130">2</cx:pt>
          <cx:pt idx="1131">1.5</cx:pt>
          <cx:pt idx="1132">2</cx:pt>
          <cx:pt idx="1133">3</cx:pt>
          <cx:pt idx="1134">0.5</cx:pt>
          <cx:pt idx="1135">2.5</cx:pt>
          <cx:pt idx="1136">3.5</cx:pt>
          <cx:pt idx="1137">1</cx:pt>
          <cx:pt idx="1138">2</cx:pt>
          <cx:pt idx="1139">4.5</cx:pt>
          <cx:pt idx="1140">4</cx:pt>
          <cx:pt idx="1141">5.5</cx:pt>
          <cx:pt idx="1142">1</cx:pt>
          <cx:pt idx="1143">0.5</cx:pt>
          <cx:pt idx="1144">0.5</cx:pt>
          <cx:pt idx="1145">0</cx:pt>
          <cx:pt idx="1146">0.5</cx:pt>
          <cx:pt idx="1147">0</cx:pt>
          <cx:pt idx="1148">1.5</cx:pt>
          <cx:pt idx="1149">0.5</cx:pt>
          <cx:pt idx="1150">0</cx:pt>
          <cx:pt idx="1151">0.5</cx:pt>
          <cx:pt idx="1152">2</cx:pt>
          <cx:pt idx="1153">0.5</cx:pt>
          <cx:pt idx="1154">4.5</cx:pt>
          <cx:pt idx="1155">1.5</cx:pt>
          <cx:pt idx="1156">6</cx:pt>
          <cx:pt idx="1157">0.5</cx:pt>
          <cx:pt idx="1158">4.5</cx:pt>
          <cx:pt idx="1159">6</cx:pt>
          <cx:pt idx="1160">3</cx:pt>
          <cx:pt idx="1161">0.5</cx:pt>
          <cx:pt idx="1162">2.5</cx:pt>
          <cx:pt idx="1163">1.5</cx:pt>
          <cx:pt idx="1164">9.5</cx:pt>
          <cx:pt idx="1165">2</cx:pt>
          <cx:pt idx="1166">1.5</cx:pt>
          <cx:pt idx="1167">0.5</cx:pt>
          <cx:pt idx="1168">2</cx:pt>
          <cx:pt idx="1169">0.5</cx:pt>
          <cx:pt idx="1170">1</cx:pt>
          <cx:pt idx="1171">0</cx:pt>
          <cx:pt idx="1172">1.5</cx:pt>
          <cx:pt idx="1173">0.5</cx:pt>
          <cx:pt idx="1174">0.5</cx:pt>
          <cx:pt idx="1175">4</cx:pt>
          <cx:pt idx="1176">0.5</cx:pt>
          <cx:pt idx="1177">6</cx:pt>
          <cx:pt idx="1178">0</cx:pt>
          <cx:pt idx="1179">1.5</cx:pt>
          <cx:pt idx="1180">0</cx:pt>
          <cx:pt idx="1181">0</cx:pt>
          <cx:pt idx="1182">0.5</cx:pt>
          <cx:pt idx="1183">0</cx:pt>
          <cx:pt idx="1184">0.5</cx:pt>
          <cx:pt idx="1185">0</cx:pt>
          <cx:pt idx="1186">0.5</cx:pt>
          <cx:pt idx="1187">0</cx:pt>
          <cx:pt idx="1188">1</cx:pt>
          <cx:pt idx="1189">1</cx:pt>
          <cx:pt idx="1190">1</cx:pt>
          <cx:pt idx="1191">0</cx:pt>
          <cx:pt idx="1192">0.5</cx:pt>
          <cx:pt idx="1193">0</cx:pt>
          <cx:pt idx="1194">0</cx:pt>
          <cx:pt idx="1195">0</cx:pt>
          <cx:pt idx="1196">0</cx:pt>
          <cx:pt idx="1197">0.5</cx:pt>
          <cx:pt idx="1198">0</cx:pt>
          <cx:pt idx="1199">2</cx:pt>
          <cx:pt idx="1200">2</cx:pt>
          <cx:pt idx="1201">0.5</cx:pt>
          <cx:pt idx="1202">1</cx:pt>
          <cx:pt idx="1203">0</cx:pt>
          <cx:pt idx="1204">0</cx:pt>
          <cx:pt idx="1205">2.5</cx:pt>
          <cx:pt idx="1206">1</cx:pt>
          <cx:pt idx="1207">0.5</cx:pt>
          <cx:pt idx="1208">1</cx:pt>
          <cx:pt idx="1209">0.5</cx:pt>
          <cx:pt idx="1210">0</cx:pt>
          <cx:pt idx="1211">0</cx:pt>
          <cx:pt idx="1212">1.5</cx:pt>
          <cx:pt idx="1213">0</cx:pt>
          <cx:pt idx="1214">0.5</cx:pt>
          <cx:pt idx="1215">10</cx:pt>
          <cx:pt idx="1216">3</cx:pt>
          <cx:pt idx="1217">8</cx:pt>
          <cx:pt idx="1218">0</cx:pt>
          <cx:pt idx="1219">3.5</cx:pt>
          <cx:pt idx="1220">4</cx:pt>
          <cx:pt idx="1221">5.5</cx:pt>
          <cx:pt idx="1222">1</cx:pt>
          <cx:pt idx="1223">0.5</cx:pt>
          <cx:pt idx="1224">3.5</cx:pt>
          <cx:pt idx="1225">4</cx:pt>
          <cx:pt idx="1226">6.5</cx:pt>
          <cx:pt idx="1227">1</cx:pt>
          <cx:pt idx="1228">9.5</cx:pt>
          <cx:pt idx="1229">8</cx:pt>
          <cx:pt idx="1230">1.5</cx:pt>
          <cx:pt idx="1231">6.5</cx:pt>
          <cx:pt idx="1232">15.5</cx:pt>
          <cx:pt idx="1233">9</cx:pt>
          <cx:pt idx="1234">4</cx:pt>
          <cx:pt idx="1235">8</cx:pt>
          <cx:pt idx="1236">5</cx:pt>
          <cx:pt idx="1237">6</cx:pt>
          <cx:pt idx="1238">6</cx:pt>
          <cx:pt idx="1239">10.5</cx:pt>
          <cx:pt idx="1240">6.5</cx:pt>
          <cx:pt idx="1241">2</cx:pt>
          <cx:pt idx="1242">0</cx:pt>
          <cx:pt idx="1243">0</cx:pt>
          <cx:pt idx="1244">3.5</cx:pt>
          <cx:pt idx="1245">1.5</cx:pt>
          <cx:pt idx="1246">5.5</cx:pt>
          <cx:pt idx="1247">1.5</cx:pt>
          <cx:pt idx="1248">0</cx:pt>
          <cx:pt idx="1249">2</cx:pt>
          <cx:pt idx="1250">11</cx:pt>
          <cx:pt idx="1251">2.5</cx:pt>
          <cx:pt idx="1252">16</cx:pt>
          <cx:pt idx="1253">1</cx:pt>
          <cx:pt idx="1254">7</cx:pt>
          <cx:pt idx="1255">0</cx:pt>
          <cx:pt idx="1256">5.5</cx:pt>
          <cx:pt idx="1257">5</cx:pt>
          <cx:pt idx="1258">4.5</cx:pt>
          <cx:pt idx="1259">6</cx:pt>
          <cx:pt idx="1260">7</cx:pt>
          <cx:pt idx="1261">1</cx:pt>
          <cx:pt idx="1262">1.5</cx:pt>
          <cx:pt idx="1263">1.5</cx:pt>
          <cx:pt idx="1264">3</cx:pt>
          <cx:pt idx="1265">1</cx:pt>
          <cx:pt idx="1266">4</cx:pt>
          <cx:pt idx="1267">5</cx:pt>
          <cx:pt idx="1268">0.5</cx:pt>
          <cx:pt idx="1269">3</cx:pt>
          <cx:pt idx="1270">4.5</cx:pt>
          <cx:pt idx="1271">13.5</cx:pt>
          <cx:pt idx="1272">0.5</cx:pt>
          <cx:pt idx="1273">13.5</cx:pt>
          <cx:pt idx="1274">2.5</cx:pt>
          <cx:pt idx="1275">5.5</cx:pt>
          <cx:pt idx="1276">3</cx:pt>
          <cx:pt idx="1277">0.5</cx:pt>
          <cx:pt idx="1278">7</cx:pt>
          <cx:pt idx="1279">12.5</cx:pt>
          <cx:pt idx="1280">12.5</cx:pt>
          <cx:pt idx="1281">3</cx:pt>
          <cx:pt idx="1282">7.5</cx:pt>
          <cx:pt idx="1283">1.5</cx:pt>
          <cx:pt idx="1284">3.5</cx:pt>
          <cx:pt idx="1285">5.5</cx:pt>
          <cx:pt idx="1286">1.5</cx:pt>
          <cx:pt idx="1287">1.5</cx:pt>
          <cx:pt idx="1288">1.5</cx:pt>
          <cx:pt idx="1289">2</cx:pt>
          <cx:pt idx="1290">5.5</cx:pt>
          <cx:pt idx="1291">10</cx:pt>
          <cx:pt idx="1292">0.5</cx:pt>
          <cx:pt idx="1293">5</cx:pt>
          <cx:pt idx="1294">7</cx:pt>
          <cx:pt idx="1295">11</cx:pt>
          <cx:pt idx="1296">0.5</cx:pt>
          <cx:pt idx="1297">12</cx:pt>
          <cx:pt idx="1298">2.5</cx:pt>
          <cx:pt idx="1299">0</cx:pt>
          <cx:pt idx="1300">1.5</cx:pt>
          <cx:pt idx="1301">3</cx:pt>
          <cx:pt idx="1302">1</cx:pt>
          <cx:pt idx="1303">5.5</cx:pt>
          <cx:pt idx="1304">4.5</cx:pt>
          <cx:pt idx="1305">6.5</cx:pt>
          <cx:pt idx="1306">3.5</cx:pt>
          <cx:pt idx="1307">5.5</cx:pt>
          <cx:pt idx="1308">4</cx:pt>
          <cx:pt idx="1309">14.5</cx:pt>
          <cx:pt idx="1310">11.5</cx:pt>
          <cx:pt idx="1311">9.5</cx:pt>
          <cx:pt idx="1312">2</cx:pt>
          <cx:pt idx="1313">3.5</cx:pt>
          <cx:pt idx="1314">0.5</cx:pt>
          <cx:pt idx="1315">6.5</cx:pt>
          <cx:pt idx="1316">0</cx:pt>
          <cx:pt idx="1317">2</cx:pt>
          <cx:pt idx="1318">0</cx:pt>
          <cx:pt idx="1319">0</cx:pt>
          <cx:pt idx="1320">6.5</cx:pt>
          <cx:pt idx="1321">20</cx:pt>
          <cx:pt idx="1322">0</cx:pt>
          <cx:pt idx="1323">9.5</cx:pt>
          <cx:pt idx="1324">7</cx:pt>
          <cx:pt idx="1325">0.5</cx:pt>
          <cx:pt idx="1326">3</cx:pt>
          <cx:pt idx="1327">1.5</cx:pt>
          <cx:pt idx="1328">2</cx:pt>
          <cx:pt idx="1329">4</cx:pt>
          <cx:pt idx="1330">3</cx:pt>
          <cx:pt idx="1331">0</cx:pt>
          <cx:pt idx="1332">1</cx:pt>
          <cx:pt idx="1333">0</cx:pt>
          <cx:pt idx="1334">1.5</cx:pt>
          <cx:pt idx="1335">1</cx:pt>
          <cx:pt idx="1336">1</cx:pt>
          <cx:pt idx="1337">0.5</cx:pt>
          <cx:pt idx="1338">1</cx:pt>
          <cx:pt idx="1339">0</cx:pt>
          <cx:pt idx="1340">0.5</cx:pt>
          <cx:pt idx="1341">3</cx:pt>
          <cx:pt idx="1342">5.5</cx:pt>
          <cx:pt idx="1343">1</cx:pt>
          <cx:pt idx="1344">2.5</cx:pt>
          <cx:pt idx="1345">1</cx:pt>
          <cx:pt idx="1346">0.5</cx:pt>
          <cx:pt idx="1347">1.5</cx:pt>
          <cx:pt idx="1348">1.5</cx:pt>
          <cx:pt idx="1349">1</cx:pt>
          <cx:pt idx="1350">0</cx:pt>
          <cx:pt idx="1351">0.5</cx:pt>
          <cx:pt idx="1352">1.5</cx:pt>
          <cx:pt idx="1353">4.5</cx:pt>
          <cx:pt idx="1354">9</cx:pt>
          <cx:pt idx="1355">0.5</cx:pt>
          <cx:pt idx="1356">0.5</cx:pt>
          <cx:pt idx="1357">3</cx:pt>
          <cx:pt idx="1358">0</cx:pt>
          <cx:pt idx="1359">2.5</cx:pt>
          <cx:pt idx="1360">0.5</cx:pt>
          <cx:pt idx="1361">1.5</cx:pt>
          <cx:pt idx="1362">1</cx:pt>
          <cx:pt idx="1363">1.5</cx:pt>
          <cx:pt idx="1364">2</cx:pt>
          <cx:pt idx="1365">0.5</cx:pt>
          <cx:pt idx="1366">0.5</cx:pt>
          <cx:pt idx="1367">0.5</cx:pt>
          <cx:pt idx="1368">0</cx:pt>
          <cx:pt idx="1369">0</cx:pt>
          <cx:pt idx="1370">0</cx:pt>
          <cx:pt idx="1371">0</cx:pt>
          <cx:pt idx="1372">23</cx:pt>
          <cx:pt idx="1373">1</cx:pt>
          <cx:pt idx="1374">0.5</cx:pt>
          <cx:pt idx="1375">0</cx:pt>
          <cx:pt idx="1376">3.5</cx:pt>
          <cx:pt idx="1377">4</cx:pt>
          <cx:pt idx="1378">1</cx:pt>
          <cx:pt idx="1379">1</cx:pt>
          <cx:pt idx="1380">1</cx:pt>
          <cx:pt idx="1381">1</cx:pt>
          <cx:pt idx="1382">5.5</cx:pt>
          <cx:pt idx="1383">2.5</cx:pt>
          <cx:pt idx="1384">1.5</cx:pt>
          <cx:pt idx="1385">3.5</cx:pt>
          <cx:pt idx="1386">8</cx:pt>
          <cx:pt idx="1387">6.5</cx:pt>
          <cx:pt idx="1388">3.5</cx:pt>
          <cx:pt idx="1389">3.5</cx:pt>
          <cx:pt idx="1390">3</cx:pt>
          <cx:pt idx="1391">0</cx:pt>
          <cx:pt idx="1392">2.5</cx:pt>
          <cx:pt idx="1393">1</cx:pt>
          <cx:pt idx="1394">1</cx:pt>
          <cx:pt idx="1395">6</cx:pt>
          <cx:pt idx="1396">1.5</cx:pt>
          <cx:pt idx="1397">3.5</cx:pt>
          <cx:pt idx="1398">2.5</cx:pt>
          <cx:pt idx="1399">1</cx:pt>
          <cx:pt idx="1400">2</cx:pt>
          <cx:pt idx="1401">4.5</cx:pt>
          <cx:pt idx="1402">4</cx:pt>
          <cx:pt idx="1403">9.5</cx:pt>
          <cx:pt idx="1404">5</cx:pt>
          <cx:pt idx="1405">1</cx:pt>
          <cx:pt idx="1406">4</cx:pt>
          <cx:pt idx="1407">3.5</cx:pt>
          <cx:pt idx="1408">2.5</cx:pt>
          <cx:pt idx="1409">1.5</cx:pt>
          <cx:pt idx="1410">2</cx:pt>
          <cx:pt idx="1411">10.5</cx:pt>
          <cx:pt idx="1412">7.5</cx:pt>
          <cx:pt idx="1413">1</cx:pt>
          <cx:pt idx="1414">4.5</cx:pt>
          <cx:pt idx="1415">3</cx:pt>
          <cx:pt idx="1416">0</cx:pt>
          <cx:pt idx="1417">2</cx:pt>
          <cx:pt idx="1418">0.5</cx:pt>
          <cx:pt idx="1419">1</cx:pt>
          <cx:pt idx="1420">0</cx:pt>
          <cx:pt idx="1421">0</cx:pt>
          <cx:pt idx="1422">0.5</cx:pt>
          <cx:pt idx="1423">0</cx:pt>
          <cx:pt idx="1424">2</cx:pt>
          <cx:pt idx="1425">0</cx:pt>
          <cx:pt idx="1426">0.5</cx:pt>
          <cx:pt idx="1427">0</cx:pt>
        </cx:lvl>
      </cx:numDim>
    </cx:data>
    <cx:data id="15">
      <cx:numDim type="val">
        <cx:f>Moustache!$P$2:$P$1429</cx:f>
        <cx:lvl ptCount="1428" formatCode="Standard">
          <cx:pt idx="0">9</cx:pt>
          <cx:pt idx="1">4</cx:pt>
          <cx:pt idx="2">14.5</cx:pt>
          <cx:pt idx="3">2</cx:pt>
          <cx:pt idx="4">13.5</cx:pt>
          <cx:pt idx="5">6</cx:pt>
          <cx:pt idx="6">4</cx:pt>
          <cx:pt idx="7">2.5</cx:pt>
          <cx:pt idx="8">6</cx:pt>
          <cx:pt idx="9">5.5</cx:pt>
          <cx:pt idx="10">1.5</cx:pt>
          <cx:pt idx="11">13.5</cx:pt>
          <cx:pt idx="12">13.5</cx:pt>
          <cx:pt idx="13">7.5</cx:pt>
          <cx:pt idx="14">2.5</cx:pt>
          <cx:pt idx="15">7</cx:pt>
          <cx:pt idx="16">4.5</cx:pt>
          <cx:pt idx="17">3</cx:pt>
          <cx:pt idx="18">4</cx:pt>
          <cx:pt idx="19">5.5</cx:pt>
          <cx:pt idx="20">0.5</cx:pt>
          <cx:pt idx="21">2.5</cx:pt>
          <cx:pt idx="22">4</cx:pt>
          <cx:pt idx="23">9</cx:pt>
          <cx:pt idx="24">6</cx:pt>
          <cx:pt idx="25">0</cx:pt>
          <cx:pt idx="26">3.5</cx:pt>
          <cx:pt idx="27">1</cx:pt>
          <cx:pt idx="28">7.5</cx:pt>
          <cx:pt idx="29">5.5</cx:pt>
          <cx:pt idx="30">0.5</cx:pt>
          <cx:pt idx="31">0</cx:pt>
          <cx:pt idx="32">7</cx:pt>
          <cx:pt idx="33">4.5</cx:pt>
          <cx:pt idx="34">0.5</cx:pt>
          <cx:pt idx="35">2</cx:pt>
          <cx:pt idx="36">3</cx:pt>
          <cx:pt idx="37">3.5</cx:pt>
          <cx:pt idx="38">0</cx:pt>
          <cx:pt idx="39">6</cx:pt>
          <cx:pt idx="40">6.5</cx:pt>
          <cx:pt idx="41">5.5</cx:pt>
          <cx:pt idx="42">6</cx:pt>
          <cx:pt idx="43">0.5</cx:pt>
          <cx:pt idx="44">2.5</cx:pt>
          <cx:pt idx="45">4</cx:pt>
          <cx:pt idx="46">2.5</cx:pt>
          <cx:pt idx="47">3.5</cx:pt>
          <cx:pt idx="48">8</cx:pt>
          <cx:pt idx="49">9</cx:pt>
          <cx:pt idx="50">9</cx:pt>
          <cx:pt idx="51">11</cx:pt>
          <cx:pt idx="52">11.5</cx:pt>
          <cx:pt idx="53">8</cx:pt>
          <cx:pt idx="54">9</cx:pt>
          <cx:pt idx="55">4.5</cx:pt>
          <cx:pt idx="56">6</cx:pt>
          <cx:pt idx="57">4</cx:pt>
          <cx:pt idx="58">2.5</cx:pt>
          <cx:pt idx="59">1</cx:pt>
          <cx:pt idx="60">7.5</cx:pt>
          <cx:pt idx="61">9</cx:pt>
          <cx:pt idx="62">9</cx:pt>
          <cx:pt idx="63">7.5</cx:pt>
          <cx:pt idx="64">15</cx:pt>
          <cx:pt idx="65">8.5</cx:pt>
          <cx:pt idx="66">0</cx:pt>
          <cx:pt idx="67">12</cx:pt>
          <cx:pt idx="68">4.5</cx:pt>
          <cx:pt idx="69">8</cx:pt>
          <cx:pt idx="70">2.5</cx:pt>
          <cx:pt idx="71">6</cx:pt>
          <cx:pt idx="72">2</cx:pt>
          <cx:pt idx="73">9.5</cx:pt>
          <cx:pt idx="74">3.5</cx:pt>
          <cx:pt idx="75">5.5</cx:pt>
          <cx:pt idx="76">10</cx:pt>
          <cx:pt idx="77">7.5</cx:pt>
          <cx:pt idx="78">7</cx:pt>
          <cx:pt idx="79">2.5</cx:pt>
          <cx:pt idx="80">6</cx:pt>
          <cx:pt idx="81">8</cx:pt>
          <cx:pt idx="82">2</cx:pt>
          <cx:pt idx="83">11.5</cx:pt>
          <cx:pt idx="84">3</cx:pt>
          <cx:pt idx="85">3</cx:pt>
          <cx:pt idx="86">6</cx:pt>
          <cx:pt idx="87">8.5</cx:pt>
          <cx:pt idx="88">6</cx:pt>
          <cx:pt idx="89">4</cx:pt>
          <cx:pt idx="90">3</cx:pt>
          <cx:pt idx="91">5.5</cx:pt>
          <cx:pt idx="92">11.5</cx:pt>
          <cx:pt idx="93">16.5</cx:pt>
          <cx:pt idx="94">9.5</cx:pt>
          <cx:pt idx="95">10</cx:pt>
          <cx:pt idx="96">4.5</cx:pt>
          <cx:pt idx="97">2</cx:pt>
          <cx:pt idx="98">11</cx:pt>
          <cx:pt idx="99">4</cx:pt>
          <cx:pt idx="100">3</cx:pt>
          <cx:pt idx="101">8</cx:pt>
          <cx:pt idx="102">10.5</cx:pt>
          <cx:pt idx="103">4.5</cx:pt>
          <cx:pt idx="104">6</cx:pt>
          <cx:pt idx="105">10.5</cx:pt>
          <cx:pt idx="106">6.5</cx:pt>
          <cx:pt idx="107">0</cx:pt>
          <cx:pt idx="108">7.5</cx:pt>
          <cx:pt idx="109">3.5</cx:pt>
          <cx:pt idx="110">9</cx:pt>
          <cx:pt idx="111">9.5</cx:pt>
          <cx:pt idx="112">3</cx:pt>
          <cx:pt idx="113">6</cx:pt>
          <cx:pt idx="114">9</cx:pt>
          <cx:pt idx="115">4.5</cx:pt>
          <cx:pt idx="116">13.5</cx:pt>
          <cx:pt idx="117">8</cx:pt>
          <cx:pt idx="118">7</cx:pt>
          <cx:pt idx="119">4.5</cx:pt>
          <cx:pt idx="120">2</cx:pt>
          <cx:pt idx="121">6</cx:pt>
          <cx:pt idx="122">4</cx:pt>
          <cx:pt idx="123">5.5</cx:pt>
          <cx:pt idx="124">6</cx:pt>
          <cx:pt idx="125">3.5</cx:pt>
          <cx:pt idx="126">6.5</cx:pt>
          <cx:pt idx="127">10</cx:pt>
          <cx:pt idx="128">7</cx:pt>
          <cx:pt idx="129">4</cx:pt>
          <cx:pt idx="130">3</cx:pt>
          <cx:pt idx="131">4</cx:pt>
          <cx:pt idx="132">6.5</cx:pt>
          <cx:pt idx="133">14</cx:pt>
          <cx:pt idx="134">7</cx:pt>
          <cx:pt idx="135">0</cx:pt>
          <cx:pt idx="136">7.5</cx:pt>
          <cx:pt idx="137">7.5</cx:pt>
          <cx:pt idx="138">11.5</cx:pt>
          <cx:pt idx="139">13.5</cx:pt>
          <cx:pt idx="140">7.5</cx:pt>
          <cx:pt idx="141">3</cx:pt>
          <cx:pt idx="142">9</cx:pt>
          <cx:pt idx="143">5.5</cx:pt>
          <cx:pt idx="144">7</cx:pt>
          <cx:pt idx="145">9.5</cx:pt>
          <cx:pt idx="146">5</cx:pt>
          <cx:pt idx="147">2</cx:pt>
          <cx:pt idx="148">4.5</cx:pt>
          <cx:pt idx="149">6.5</cx:pt>
          <cx:pt idx="150">3.5</cx:pt>
          <cx:pt idx="151">6</cx:pt>
          <cx:pt idx="152">3.5</cx:pt>
          <cx:pt idx="153">5.5</cx:pt>
          <cx:pt idx="154">5</cx:pt>
          <cx:pt idx="155">4.5</cx:pt>
          <cx:pt idx="156">5</cx:pt>
          <cx:pt idx="157">2</cx:pt>
          <cx:pt idx="158">13.5</cx:pt>
          <cx:pt idx="159">6.5</cx:pt>
          <cx:pt idx="160">5.5</cx:pt>
          <cx:pt idx="161">19.5</cx:pt>
          <cx:pt idx="162">10.5</cx:pt>
          <cx:pt idx="163">1.5</cx:pt>
          <cx:pt idx="164">1.5</cx:pt>
          <cx:pt idx="165">7.5</cx:pt>
          <cx:pt idx="166">6.5</cx:pt>
          <cx:pt idx="167">6.5</cx:pt>
          <cx:pt idx="168">3.5</cx:pt>
          <cx:pt idx="169">3.5</cx:pt>
          <cx:pt idx="170">6</cx:pt>
          <cx:pt idx="171">11</cx:pt>
          <cx:pt idx="172">6.5</cx:pt>
          <cx:pt idx="173">2.5</cx:pt>
          <cx:pt idx="174">6</cx:pt>
          <cx:pt idx="175">0.5</cx:pt>
          <cx:pt idx="176">3</cx:pt>
          <cx:pt idx="177">1</cx:pt>
          <cx:pt idx="178">1</cx:pt>
          <cx:pt idx="179">2</cx:pt>
          <cx:pt idx="180">0</cx:pt>
          <cx:pt idx="181">4.5</cx:pt>
          <cx:pt idx="182">2</cx:pt>
          <cx:pt idx="183">1.5</cx:pt>
          <cx:pt idx="184">6</cx:pt>
          <cx:pt idx="185">4.5</cx:pt>
          <cx:pt idx="186">5</cx:pt>
          <cx:pt idx="187">9</cx:pt>
          <cx:pt idx="188">5.5</cx:pt>
          <cx:pt idx="189">2</cx:pt>
          <cx:pt idx="190">0</cx:pt>
          <cx:pt idx="191">0</cx:pt>
          <cx:pt idx="192">2</cx:pt>
          <cx:pt idx="193">7.5</cx:pt>
          <cx:pt idx="194">15.5</cx:pt>
          <cx:pt idx="195">1</cx:pt>
          <cx:pt idx="196">5.5</cx:pt>
          <cx:pt idx="197">2</cx:pt>
          <cx:pt idx="198">3.5</cx:pt>
          <cx:pt idx="199">8</cx:pt>
          <cx:pt idx="200">12</cx:pt>
          <cx:pt idx="201">1</cx:pt>
          <cx:pt idx="202">0</cx:pt>
          <cx:pt idx="203">0</cx:pt>
          <cx:pt idx="204">1</cx:pt>
          <cx:pt idx="205">0.5</cx:pt>
          <cx:pt idx="206">2</cx:pt>
          <cx:pt idx="207">7</cx:pt>
          <cx:pt idx="208">4.5</cx:pt>
          <cx:pt idx="209">7.5</cx:pt>
          <cx:pt idx="210">7.5</cx:pt>
          <cx:pt idx="211">2</cx:pt>
          <cx:pt idx="212">13</cx:pt>
          <cx:pt idx="213">2.5</cx:pt>
          <cx:pt idx="214">2.5</cx:pt>
          <cx:pt idx="215">2.5</cx:pt>
          <cx:pt idx="216">6</cx:pt>
          <cx:pt idx="217">8</cx:pt>
          <cx:pt idx="218">7</cx:pt>
          <cx:pt idx="219">7.5</cx:pt>
          <cx:pt idx="220">8</cx:pt>
          <cx:pt idx="221">0</cx:pt>
          <cx:pt idx="222">5.5</cx:pt>
          <cx:pt idx="223">3</cx:pt>
          <cx:pt idx="224">2.5</cx:pt>
          <cx:pt idx="225">4</cx:pt>
          <cx:pt idx="226">6</cx:pt>
          <cx:pt idx="227">5</cx:pt>
          <cx:pt idx="228">1.5</cx:pt>
          <cx:pt idx="229">0.5</cx:pt>
          <cx:pt idx="230">4.5</cx:pt>
          <cx:pt idx="231">10.5</cx:pt>
          <cx:pt idx="232">3</cx:pt>
          <cx:pt idx="233">6.5</cx:pt>
          <cx:pt idx="234">5.5</cx:pt>
          <cx:pt idx="235">0.5</cx:pt>
          <cx:pt idx="236">5</cx:pt>
          <cx:pt idx="237">2.5</cx:pt>
          <cx:pt idx="238">3.5</cx:pt>
          <cx:pt idx="239">6</cx:pt>
          <cx:pt idx="240">4.5</cx:pt>
          <cx:pt idx="241">5</cx:pt>
          <cx:pt idx="242">4.5</cx:pt>
          <cx:pt idx="243">1</cx:pt>
          <cx:pt idx="244">0</cx:pt>
          <cx:pt idx="245">2</cx:pt>
          <cx:pt idx="246">4.5</cx:pt>
          <cx:pt idx="247">0</cx:pt>
          <cx:pt idx="248">4</cx:pt>
          <cx:pt idx="249">4</cx:pt>
          <cx:pt idx="250">23</cx:pt>
          <cx:pt idx="251">11</cx:pt>
          <cx:pt idx="252">0.5</cx:pt>
          <cx:pt idx="253">0</cx:pt>
          <cx:pt idx="254">1</cx:pt>
          <cx:pt idx="255">3</cx:pt>
          <cx:pt idx="256">7.5</cx:pt>
          <cx:pt idx="257">0.5</cx:pt>
          <cx:pt idx="258">3</cx:pt>
          <cx:pt idx="259">5.5</cx:pt>
          <cx:pt idx="260">1</cx:pt>
          <cx:pt idx="261">2</cx:pt>
          <cx:pt idx="262">2.5</cx:pt>
          <cx:pt idx="263">1.5</cx:pt>
          <cx:pt idx="264">1</cx:pt>
          <cx:pt idx="265">4.5</cx:pt>
          <cx:pt idx="266">8</cx:pt>
          <cx:pt idx="267">2</cx:pt>
          <cx:pt idx="268">13</cx:pt>
          <cx:pt idx="269">2</cx:pt>
          <cx:pt idx="270">5</cx:pt>
          <cx:pt idx="271">7.5</cx:pt>
          <cx:pt idx="272">2.5</cx:pt>
          <cx:pt idx="273">8.5</cx:pt>
          <cx:pt idx="274">4.5</cx:pt>
          <cx:pt idx="275">2.5</cx:pt>
          <cx:pt idx="276">1</cx:pt>
          <cx:pt idx="277">9.5</cx:pt>
          <cx:pt idx="278">4.5</cx:pt>
          <cx:pt idx="279">2</cx:pt>
          <cx:pt idx="280">5</cx:pt>
          <cx:pt idx="281">3.5</cx:pt>
          <cx:pt idx="282">3</cx:pt>
          <cx:pt idx="283">5</cx:pt>
          <cx:pt idx="284">1.5</cx:pt>
          <cx:pt idx="285">4</cx:pt>
          <cx:pt idx="286">2</cx:pt>
          <cx:pt idx="287">4</cx:pt>
          <cx:pt idx="288">8</cx:pt>
          <cx:pt idx="289">4</cx:pt>
          <cx:pt idx="290">0.5</cx:pt>
          <cx:pt idx="291">3.5</cx:pt>
          <cx:pt idx="292">3</cx:pt>
          <cx:pt idx="293">2</cx:pt>
          <cx:pt idx="294">2</cx:pt>
          <cx:pt idx="295">5</cx:pt>
          <cx:pt idx="296">0.5</cx:pt>
          <cx:pt idx="297">4.5</cx:pt>
          <cx:pt idx="298">2.5</cx:pt>
          <cx:pt idx="299">0.5</cx:pt>
          <cx:pt idx="300">3</cx:pt>
          <cx:pt idx="301">3.5</cx:pt>
          <cx:pt idx="302">3</cx:pt>
          <cx:pt idx="303">4</cx:pt>
          <cx:pt idx="304">10</cx:pt>
          <cx:pt idx="305">1.5</cx:pt>
          <cx:pt idx="306">2</cx:pt>
          <cx:pt idx="307">0</cx:pt>
          <cx:pt idx="308">3.5</cx:pt>
          <cx:pt idx="309">0.5</cx:pt>
          <cx:pt idx="310">1</cx:pt>
          <cx:pt idx="311">0</cx:pt>
          <cx:pt idx="312">4</cx:pt>
          <cx:pt idx="313">0</cx:pt>
          <cx:pt idx="314">3.5</cx:pt>
          <cx:pt idx="315">1</cx:pt>
          <cx:pt idx="316">3</cx:pt>
          <cx:pt idx="317">4</cx:pt>
          <cx:pt idx="318">11.5</cx:pt>
          <cx:pt idx="319">1.5</cx:pt>
          <cx:pt idx="320">1.5</cx:pt>
          <cx:pt idx="321">3</cx:pt>
          <cx:pt idx="322">1.5</cx:pt>
          <cx:pt idx="323">6.5</cx:pt>
          <cx:pt idx="324">0</cx:pt>
          <cx:pt idx="325">3.5</cx:pt>
          <cx:pt idx="326">1.5</cx:pt>
          <cx:pt idx="327">1</cx:pt>
          <cx:pt idx="328">5.5</cx:pt>
          <cx:pt idx="329">1.5</cx:pt>
          <cx:pt idx="330">7</cx:pt>
          <cx:pt idx="331">2.5</cx:pt>
          <cx:pt idx="332">13.5</cx:pt>
          <cx:pt idx="333">3</cx:pt>
          <cx:pt idx="334">0</cx:pt>
          <cx:pt idx="335">11.5</cx:pt>
          <cx:pt idx="336">5</cx:pt>
          <cx:pt idx="337">2</cx:pt>
          <cx:pt idx="338">0</cx:pt>
          <cx:pt idx="339">7.5</cx:pt>
          <cx:pt idx="340">9</cx:pt>
          <cx:pt idx="341">17.5</cx:pt>
          <cx:pt idx="342">10.5</cx:pt>
          <cx:pt idx="343">5</cx:pt>
          <cx:pt idx="344">3</cx:pt>
          <cx:pt idx="345">3</cx:pt>
          <cx:pt idx="346">7</cx:pt>
          <cx:pt idx="347">5</cx:pt>
          <cx:pt idx="348">6</cx:pt>
          <cx:pt idx="349">0</cx:pt>
          <cx:pt idx="350">4</cx:pt>
          <cx:pt idx="351">3.5</cx:pt>
          <cx:pt idx="352">11</cx:pt>
          <cx:pt idx="353">0</cx:pt>
          <cx:pt idx="354">0</cx:pt>
          <cx:pt idx="355">2.5</cx:pt>
          <cx:pt idx="356">10</cx:pt>
          <cx:pt idx="357">9</cx:pt>
          <cx:pt idx="358">2</cx:pt>
          <cx:pt idx="359">5</cx:pt>
          <cx:pt idx="360">8</cx:pt>
          <cx:pt idx="361">2.5</cx:pt>
          <cx:pt idx="362">2.5</cx:pt>
          <cx:pt idx="363">13</cx:pt>
          <cx:pt idx="364">0.5</cx:pt>
          <cx:pt idx="365">7</cx:pt>
          <cx:pt idx="366">3</cx:pt>
          <cx:pt idx="367">0</cx:pt>
          <cx:pt idx="368">1.5</cx:pt>
          <cx:pt idx="369">1</cx:pt>
          <cx:pt idx="370">0.5</cx:pt>
          <cx:pt idx="371">2</cx:pt>
          <cx:pt idx="372">1</cx:pt>
          <cx:pt idx="373">4</cx:pt>
          <cx:pt idx="374">5</cx:pt>
          <cx:pt idx="375">10.5</cx:pt>
          <cx:pt idx="376">4</cx:pt>
          <cx:pt idx="377">3.5</cx:pt>
          <cx:pt idx="378">2</cx:pt>
          <cx:pt idx="379">3.5</cx:pt>
          <cx:pt idx="380">0.5</cx:pt>
          <cx:pt idx="381">0</cx:pt>
          <cx:pt idx="382">3</cx:pt>
          <cx:pt idx="383">1.5</cx:pt>
          <cx:pt idx="384">2</cx:pt>
          <cx:pt idx="385">2</cx:pt>
          <cx:pt idx="386">3.5</cx:pt>
          <cx:pt idx="387">7</cx:pt>
          <cx:pt idx="388">3</cx:pt>
          <cx:pt idx="389">0</cx:pt>
          <cx:pt idx="390">4.5</cx:pt>
          <cx:pt idx="391">3</cx:pt>
          <cx:pt idx="392">0</cx:pt>
          <cx:pt idx="393">10</cx:pt>
          <cx:pt idx="394">0</cx:pt>
          <cx:pt idx="395">2.5</cx:pt>
          <cx:pt idx="396">1</cx:pt>
          <cx:pt idx="397">2</cx:pt>
          <cx:pt idx="398">9</cx:pt>
          <cx:pt idx="399">1</cx:pt>
          <cx:pt idx="400">1.5</cx:pt>
          <cx:pt idx="401">6</cx:pt>
          <cx:pt idx="402">0</cx:pt>
          <cx:pt idx="403">5.5</cx:pt>
          <cx:pt idx="404">1</cx:pt>
          <cx:pt idx="405">5.5</cx:pt>
          <cx:pt idx="406">0.5</cx:pt>
          <cx:pt idx="407">3</cx:pt>
          <cx:pt idx="408">10</cx:pt>
          <cx:pt idx="409">11</cx:pt>
          <cx:pt idx="410">12</cx:pt>
          <cx:pt idx="411">0.5</cx:pt>
          <cx:pt idx="412">2.5</cx:pt>
          <cx:pt idx="413">3</cx:pt>
          <cx:pt idx="414">4.5</cx:pt>
          <cx:pt idx="415">3</cx:pt>
          <cx:pt idx="416">3.5</cx:pt>
          <cx:pt idx="417">6.5</cx:pt>
          <cx:pt idx="418">1.5</cx:pt>
          <cx:pt idx="419">0</cx:pt>
          <cx:pt idx="420">1.5</cx:pt>
          <cx:pt idx="421">0.5</cx:pt>
          <cx:pt idx="422">0</cx:pt>
          <cx:pt idx="423">0</cx:pt>
          <cx:pt idx="424">1.5</cx:pt>
          <cx:pt idx="425">0</cx:pt>
          <cx:pt idx="426">4</cx:pt>
          <cx:pt idx="427">1</cx:pt>
          <cx:pt idx="428">1</cx:pt>
          <cx:pt idx="429">2.5</cx:pt>
          <cx:pt idx="430">1</cx:pt>
          <cx:pt idx="431">2</cx:pt>
          <cx:pt idx="432">0.5</cx:pt>
          <cx:pt idx="433">10.5</cx:pt>
          <cx:pt idx="434">0</cx:pt>
          <cx:pt idx="435">1</cx:pt>
          <cx:pt idx="436">1</cx:pt>
          <cx:pt idx="437">0</cx:pt>
          <cx:pt idx="438">1</cx:pt>
          <cx:pt idx="439">6.5</cx:pt>
          <cx:pt idx="440">4.5</cx:pt>
          <cx:pt idx="441">2</cx:pt>
          <cx:pt idx="442">4</cx:pt>
          <cx:pt idx="443">0</cx:pt>
          <cx:pt idx="444">2</cx:pt>
          <cx:pt idx="445">4.5</cx:pt>
          <cx:pt idx="446">0</cx:pt>
          <cx:pt idx="447">5.5</cx:pt>
          <cx:pt idx="448">4.5</cx:pt>
          <cx:pt idx="449">0</cx:pt>
          <cx:pt idx="450">0.5</cx:pt>
          <cx:pt idx="451">1</cx:pt>
          <cx:pt idx="452">5</cx:pt>
          <cx:pt idx="453">7.5</cx:pt>
          <cx:pt idx="454">1.5</cx:pt>
          <cx:pt idx="455">2.5</cx:pt>
          <cx:pt idx="456">0.5</cx:pt>
          <cx:pt idx="457">4.5</cx:pt>
          <cx:pt idx="458">6</cx:pt>
          <cx:pt idx="459">3</cx:pt>
          <cx:pt idx="460">2.5</cx:pt>
          <cx:pt idx="461">1</cx:pt>
          <cx:pt idx="462">0</cx:pt>
          <cx:pt idx="463">0</cx:pt>
          <cx:pt idx="464">0.5</cx:pt>
          <cx:pt idx="465">1</cx:pt>
          <cx:pt idx="466">0</cx:pt>
          <cx:pt idx="467">1</cx:pt>
          <cx:pt idx="468">0.5</cx:pt>
          <cx:pt idx="469">0</cx:pt>
          <cx:pt idx="470">0</cx:pt>
          <cx:pt idx="471">0.5</cx:pt>
          <cx:pt idx="472">0.5</cx:pt>
          <cx:pt idx="473">1</cx:pt>
          <cx:pt idx="474">1</cx:pt>
          <cx:pt idx="475">0.5</cx:pt>
          <cx:pt idx="476">1.5</cx:pt>
          <cx:pt idx="477">1</cx:pt>
          <cx:pt idx="478">3</cx:pt>
          <cx:pt idx="479">5</cx:pt>
          <cx:pt idx="480">3</cx:pt>
          <cx:pt idx="481">1</cx:pt>
          <cx:pt idx="482">5.5</cx:pt>
          <cx:pt idx="483">0</cx:pt>
          <cx:pt idx="484">3</cx:pt>
          <cx:pt idx="485">4.5</cx:pt>
          <cx:pt idx="486">4.5</cx:pt>
          <cx:pt idx="487">8</cx:pt>
          <cx:pt idx="488">2.5</cx:pt>
          <cx:pt idx="489">1.5</cx:pt>
          <cx:pt idx="490">2.5</cx:pt>
          <cx:pt idx="491">4</cx:pt>
          <cx:pt idx="492">2</cx:pt>
          <cx:pt idx="493">1.5</cx:pt>
          <cx:pt idx="494">2.5</cx:pt>
          <cx:pt idx="495">2</cx:pt>
          <cx:pt idx="496">3</cx:pt>
          <cx:pt idx="497">6</cx:pt>
          <cx:pt idx="498">0</cx:pt>
          <cx:pt idx="499">1</cx:pt>
          <cx:pt idx="500">1.5</cx:pt>
          <cx:pt idx="501">1.5</cx:pt>
          <cx:pt idx="502">1</cx:pt>
          <cx:pt idx="503">3</cx:pt>
          <cx:pt idx="504">3</cx:pt>
          <cx:pt idx="505">4.5</cx:pt>
          <cx:pt idx="506">2</cx:pt>
          <cx:pt idx="507">6</cx:pt>
          <cx:pt idx="508">3.5</cx:pt>
          <cx:pt idx="509">0</cx:pt>
          <cx:pt idx="510">2.5</cx:pt>
          <cx:pt idx="511">0.5</cx:pt>
          <cx:pt idx="512">0.5</cx:pt>
          <cx:pt idx="513">0</cx:pt>
          <cx:pt idx="514">0</cx:pt>
          <cx:pt idx="515">1.5</cx:pt>
          <cx:pt idx="516">0.5</cx:pt>
          <cx:pt idx="517">2.5</cx:pt>
          <cx:pt idx="518">0.5</cx:pt>
          <cx:pt idx="519">0.5</cx:pt>
          <cx:pt idx="520">0</cx:pt>
          <cx:pt idx="521">4</cx:pt>
          <cx:pt idx="522">0.5</cx:pt>
          <cx:pt idx="523">0.5</cx:pt>
          <cx:pt idx="524">5</cx:pt>
          <cx:pt idx="525">4</cx:pt>
          <cx:pt idx="526">3</cx:pt>
          <cx:pt idx="527">1</cx:pt>
          <cx:pt idx="528">1</cx:pt>
          <cx:pt idx="529">2.5</cx:pt>
          <cx:pt idx="530">0</cx:pt>
          <cx:pt idx="531">1</cx:pt>
          <cx:pt idx="532">5</cx:pt>
          <cx:pt idx="533">1</cx:pt>
          <cx:pt idx="534">2</cx:pt>
          <cx:pt idx="535">2</cx:pt>
          <cx:pt idx="536">0.5</cx:pt>
          <cx:pt idx="537">1.5</cx:pt>
          <cx:pt idx="538">3.5</cx:pt>
          <cx:pt idx="539">1.5</cx:pt>
          <cx:pt idx="540">3.5</cx:pt>
          <cx:pt idx="541">0.5</cx:pt>
          <cx:pt idx="542">0</cx:pt>
          <cx:pt idx="543">0</cx:pt>
          <cx:pt idx="544">2</cx:pt>
          <cx:pt idx="545">0</cx:pt>
          <cx:pt idx="546">0</cx:pt>
          <cx:pt idx="547">2</cx:pt>
          <cx:pt idx="548">3</cx:pt>
          <cx:pt idx="549">2.5</cx:pt>
          <cx:pt idx="550">2.5</cx:pt>
          <cx:pt idx="551">9.5</cx:pt>
          <cx:pt idx="552">4.5</cx:pt>
          <cx:pt idx="553">0.5</cx:pt>
          <cx:pt idx="554">0</cx:pt>
          <cx:pt idx="555">12</cx:pt>
          <cx:pt idx="556">5.5</cx:pt>
          <cx:pt idx="557">5.5</cx:pt>
          <cx:pt idx="558">2</cx:pt>
          <cx:pt idx="559">5.5</cx:pt>
          <cx:pt idx="560">5</cx:pt>
          <cx:pt idx="561">3</cx:pt>
          <cx:pt idx="562">2.5</cx:pt>
          <cx:pt idx="563">0</cx:pt>
          <cx:pt idx="564">1</cx:pt>
          <cx:pt idx="565">4</cx:pt>
          <cx:pt idx="566">3.5</cx:pt>
          <cx:pt idx="567">4.5</cx:pt>
          <cx:pt idx="568">2</cx:pt>
          <cx:pt idx="569">6</cx:pt>
          <cx:pt idx="570">1.5</cx:pt>
          <cx:pt idx="571">2</cx:pt>
          <cx:pt idx="572">2.5</cx:pt>
          <cx:pt idx="573">6</cx:pt>
          <cx:pt idx="574">5.5</cx:pt>
          <cx:pt idx="575">1</cx:pt>
          <cx:pt idx="576">5.5</cx:pt>
          <cx:pt idx="577">1.5</cx:pt>
          <cx:pt idx="578">1</cx:pt>
          <cx:pt idx="579">4.5</cx:pt>
          <cx:pt idx="580">8.5</cx:pt>
          <cx:pt idx="581">3.5</cx:pt>
          <cx:pt idx="582">13.5</cx:pt>
          <cx:pt idx="583">10</cx:pt>
          <cx:pt idx="584">3.5</cx:pt>
          <cx:pt idx="585">9</cx:pt>
          <cx:pt idx="586">4.5</cx:pt>
          <cx:pt idx="587">1.5</cx:pt>
          <cx:pt idx="588">4.5</cx:pt>
          <cx:pt idx="589">3</cx:pt>
          <cx:pt idx="590">3</cx:pt>
          <cx:pt idx="591">0.5</cx:pt>
          <cx:pt idx="592">4.5</cx:pt>
          <cx:pt idx="593">4</cx:pt>
          <cx:pt idx="594">1.5</cx:pt>
          <cx:pt idx="595">1</cx:pt>
          <cx:pt idx="596">0</cx:pt>
          <cx:pt idx="597">1.5</cx:pt>
          <cx:pt idx="598">2.5</cx:pt>
          <cx:pt idx="599">2</cx:pt>
          <cx:pt idx="600">6</cx:pt>
          <cx:pt idx="601">1</cx:pt>
          <cx:pt idx="602">0</cx:pt>
          <cx:pt idx="603">2</cx:pt>
          <cx:pt idx="604">8</cx:pt>
          <cx:pt idx="605">4</cx:pt>
          <cx:pt idx="606">2.5</cx:pt>
          <cx:pt idx="607">0</cx:pt>
          <cx:pt idx="608">4</cx:pt>
          <cx:pt idx="609">5</cx:pt>
          <cx:pt idx="610">4.5</cx:pt>
          <cx:pt idx="611">6</cx:pt>
          <cx:pt idx="612">12.5</cx:pt>
          <cx:pt idx="613">7</cx:pt>
          <cx:pt idx="614">3.5</cx:pt>
          <cx:pt idx="615">1.5</cx:pt>
          <cx:pt idx="616">3</cx:pt>
          <cx:pt idx="617">11</cx:pt>
          <cx:pt idx="618">5</cx:pt>
          <cx:pt idx="619">3.5</cx:pt>
          <cx:pt idx="620">6.5</cx:pt>
          <cx:pt idx="621">4</cx:pt>
          <cx:pt idx="622">2.5</cx:pt>
          <cx:pt idx="623">3</cx:pt>
          <cx:pt idx="624">0</cx:pt>
          <cx:pt idx="625">5.5</cx:pt>
          <cx:pt idx="626">4.5</cx:pt>
          <cx:pt idx="627">5</cx:pt>
          <cx:pt idx="628">1.5</cx:pt>
          <cx:pt idx="629">2.5</cx:pt>
          <cx:pt idx="630">3</cx:pt>
          <cx:pt idx="631">1</cx:pt>
          <cx:pt idx="632">0</cx:pt>
          <cx:pt idx="633">4</cx:pt>
          <cx:pt idx="634">4</cx:pt>
          <cx:pt idx="635">6.5</cx:pt>
          <cx:pt idx="636">9</cx:pt>
          <cx:pt idx="637">0</cx:pt>
          <cx:pt idx="638">0</cx:pt>
          <cx:pt idx="639">2</cx:pt>
          <cx:pt idx="640">0.5</cx:pt>
          <cx:pt idx="641">0.5</cx:pt>
          <cx:pt idx="642">1.5</cx:pt>
          <cx:pt idx="643">0.5</cx:pt>
          <cx:pt idx="644">2</cx:pt>
          <cx:pt idx="645">3</cx:pt>
          <cx:pt idx="646">0.5</cx:pt>
          <cx:pt idx="647">0</cx:pt>
          <cx:pt idx="648">9</cx:pt>
          <cx:pt idx="649">2.5</cx:pt>
          <cx:pt idx="650">1</cx:pt>
          <cx:pt idx="651">2</cx:pt>
          <cx:pt idx="652">1.5</cx:pt>
          <cx:pt idx="653">6</cx:pt>
          <cx:pt idx="654">2</cx:pt>
          <cx:pt idx="655">13</cx:pt>
          <cx:pt idx="656">0</cx:pt>
          <cx:pt idx="657">0</cx:pt>
          <cx:pt idx="658">2.5</cx:pt>
          <cx:pt idx="659">2</cx:pt>
          <cx:pt idx="660">7.5</cx:pt>
          <cx:pt idx="661">2.5</cx:pt>
          <cx:pt idx="662">0.5</cx:pt>
          <cx:pt idx="663">2.5</cx:pt>
          <cx:pt idx="664">2.5</cx:pt>
          <cx:pt idx="665">8.5</cx:pt>
          <cx:pt idx="666">0.5</cx:pt>
          <cx:pt idx="667">8</cx:pt>
          <cx:pt idx="668">0.5</cx:pt>
          <cx:pt idx="669">4</cx:pt>
          <cx:pt idx="670">1.5</cx:pt>
          <cx:pt idx="671">1</cx:pt>
          <cx:pt idx="672">0.5</cx:pt>
          <cx:pt idx="673">15.5</cx:pt>
          <cx:pt idx="674">0.5</cx:pt>
          <cx:pt idx="675">7</cx:pt>
          <cx:pt idx="676">0.5</cx:pt>
          <cx:pt idx="677">3</cx:pt>
          <cx:pt idx="678">1</cx:pt>
          <cx:pt idx="679">6</cx:pt>
          <cx:pt idx="680">5.5</cx:pt>
          <cx:pt idx="681">3</cx:pt>
          <cx:pt idx="682">11.5</cx:pt>
          <cx:pt idx="683">0</cx:pt>
          <cx:pt idx="684">1.5</cx:pt>
          <cx:pt idx="685">2</cx:pt>
          <cx:pt idx="686">4</cx:pt>
          <cx:pt idx="687">4</cx:pt>
          <cx:pt idx="688">4.5</cx:pt>
          <cx:pt idx="689">2</cx:pt>
          <cx:pt idx="690">2.5</cx:pt>
          <cx:pt idx="691">0</cx:pt>
          <cx:pt idx="692">9.5</cx:pt>
          <cx:pt idx="693">0.5</cx:pt>
          <cx:pt idx="694">2</cx:pt>
          <cx:pt idx="695">0</cx:pt>
          <cx:pt idx="696">0.5</cx:pt>
          <cx:pt idx="697">6</cx:pt>
          <cx:pt idx="698">0.5</cx:pt>
          <cx:pt idx="699">0</cx:pt>
          <cx:pt idx="700">0</cx:pt>
          <cx:pt idx="701">12</cx:pt>
          <cx:pt idx="702">7.5</cx:pt>
          <cx:pt idx="703">3.5</cx:pt>
          <cx:pt idx="704">1.5</cx:pt>
          <cx:pt idx="705">1</cx:pt>
          <cx:pt idx="706">1.5</cx:pt>
          <cx:pt idx="707">2.5</cx:pt>
          <cx:pt idx="708">1</cx:pt>
          <cx:pt idx="709">0</cx:pt>
          <cx:pt idx="710">3</cx:pt>
          <cx:pt idx="711">2</cx:pt>
          <cx:pt idx="712">2</cx:pt>
          <cx:pt idx="713">6</cx:pt>
          <cx:pt idx="714">3</cx:pt>
          <cx:pt idx="715">2</cx:pt>
          <cx:pt idx="716">5</cx:pt>
          <cx:pt idx="717">1</cx:pt>
          <cx:pt idx="718">12.5</cx:pt>
          <cx:pt idx="719">3</cx:pt>
          <cx:pt idx="720">10</cx:pt>
          <cx:pt idx="721">3</cx:pt>
          <cx:pt idx="722">5.5</cx:pt>
          <cx:pt idx="723">0</cx:pt>
          <cx:pt idx="724">0.5</cx:pt>
          <cx:pt idx="725">8</cx:pt>
          <cx:pt idx="726">3</cx:pt>
          <cx:pt idx="727">0.5</cx:pt>
          <cx:pt idx="728">0.5</cx:pt>
          <cx:pt idx="729">0</cx:pt>
          <cx:pt idx="730">0.5</cx:pt>
          <cx:pt idx="731">3</cx:pt>
          <cx:pt idx="732">1.5</cx:pt>
          <cx:pt idx="733">1.5</cx:pt>
          <cx:pt idx="734">1</cx:pt>
          <cx:pt idx="735">0</cx:pt>
          <cx:pt idx="736">1.5</cx:pt>
          <cx:pt idx="737">0</cx:pt>
          <cx:pt idx="738">4.5</cx:pt>
          <cx:pt idx="739">0.5</cx:pt>
          <cx:pt idx="740">0</cx:pt>
          <cx:pt idx="741">2</cx:pt>
          <cx:pt idx="742">4</cx:pt>
          <cx:pt idx="743">0.5</cx:pt>
          <cx:pt idx="744">3</cx:pt>
          <cx:pt idx="745">0</cx:pt>
          <cx:pt idx="746">1</cx:pt>
          <cx:pt idx="747">0</cx:pt>
          <cx:pt idx="748">3.5</cx:pt>
          <cx:pt idx="749">0.5</cx:pt>
          <cx:pt idx="750">0.5</cx:pt>
          <cx:pt idx="751">3.5</cx:pt>
          <cx:pt idx="752">12</cx:pt>
          <cx:pt idx="753">2</cx:pt>
          <cx:pt idx="754">3.5</cx:pt>
          <cx:pt idx="755">4</cx:pt>
          <cx:pt idx="756">1</cx:pt>
          <cx:pt idx="757">3</cx:pt>
          <cx:pt idx="758">4.5</cx:pt>
          <cx:pt idx="759">3</cx:pt>
          <cx:pt idx="760">2</cx:pt>
          <cx:pt idx="761">2</cx:pt>
          <cx:pt idx="762">2.5</cx:pt>
          <cx:pt idx="763">0.5</cx:pt>
          <cx:pt idx="764">0.5</cx:pt>
          <cx:pt idx="765">1</cx:pt>
          <cx:pt idx="766">0.5</cx:pt>
          <cx:pt idx="767">6</cx:pt>
          <cx:pt idx="768">6</cx:pt>
          <cx:pt idx="769">2</cx:pt>
          <cx:pt idx="770">1.5</cx:pt>
          <cx:pt idx="771">0</cx:pt>
          <cx:pt idx="772">0.5</cx:pt>
          <cx:pt idx="773">2.5</cx:pt>
          <cx:pt idx="774">6</cx:pt>
          <cx:pt idx="775">4</cx:pt>
          <cx:pt idx="776">0.5</cx:pt>
          <cx:pt idx="777">3</cx:pt>
          <cx:pt idx="778">1.5</cx:pt>
          <cx:pt idx="779">2.5</cx:pt>
          <cx:pt idx="780">0</cx:pt>
          <cx:pt idx="781">1.5</cx:pt>
          <cx:pt idx="782">2</cx:pt>
          <cx:pt idx="783">1</cx:pt>
          <cx:pt idx="784">3.5</cx:pt>
          <cx:pt idx="785">1.5</cx:pt>
          <cx:pt idx="786">0</cx:pt>
          <cx:pt idx="787">0.5</cx:pt>
          <cx:pt idx="788">0</cx:pt>
          <cx:pt idx="789">0</cx:pt>
          <cx:pt idx="790">9.5</cx:pt>
          <cx:pt idx="791">0</cx:pt>
          <cx:pt idx="792">4</cx:pt>
          <cx:pt idx="793">4.5</cx:pt>
          <cx:pt idx="794">1.5</cx:pt>
          <cx:pt idx="795">2</cx:pt>
          <cx:pt idx="796">3</cx:pt>
          <cx:pt idx="797">3</cx:pt>
          <cx:pt idx="798">5.5</cx:pt>
          <cx:pt idx="799">2</cx:pt>
          <cx:pt idx="800">3</cx:pt>
          <cx:pt idx="801">2</cx:pt>
          <cx:pt idx="802">0.5</cx:pt>
          <cx:pt idx="803">1</cx:pt>
          <cx:pt idx="804">0.5</cx:pt>
          <cx:pt idx="805">3.5</cx:pt>
          <cx:pt idx="806">1</cx:pt>
          <cx:pt idx="807">0</cx:pt>
          <cx:pt idx="808">0.5</cx:pt>
          <cx:pt idx="809">1.5</cx:pt>
          <cx:pt idx="810">0.5</cx:pt>
          <cx:pt idx="811">1.5</cx:pt>
          <cx:pt idx="812">3.5</cx:pt>
          <cx:pt idx="813">4</cx:pt>
          <cx:pt idx="814">0.5</cx:pt>
          <cx:pt idx="815">1</cx:pt>
          <cx:pt idx="816">0</cx:pt>
          <cx:pt idx="817">6</cx:pt>
          <cx:pt idx="818">1</cx:pt>
          <cx:pt idx="819">1.5</cx:pt>
          <cx:pt idx="820">5.5</cx:pt>
          <cx:pt idx="821">2</cx:pt>
          <cx:pt idx="822">0.5</cx:pt>
          <cx:pt idx="823">1</cx:pt>
          <cx:pt idx="824">1.5</cx:pt>
          <cx:pt idx="825">0</cx:pt>
          <cx:pt idx="826">8</cx:pt>
          <cx:pt idx="827">0.5</cx:pt>
          <cx:pt idx="828">3.5</cx:pt>
          <cx:pt idx="829">0</cx:pt>
          <cx:pt idx="830">0.5</cx:pt>
          <cx:pt idx="831">1.5</cx:pt>
          <cx:pt idx="832">0.5</cx:pt>
          <cx:pt idx="833">0</cx:pt>
          <cx:pt idx="834">2</cx:pt>
          <cx:pt idx="835">1</cx:pt>
          <cx:pt idx="836">0.5</cx:pt>
          <cx:pt idx="837">0</cx:pt>
          <cx:pt idx="838">3</cx:pt>
          <cx:pt idx="839">0</cx:pt>
          <cx:pt idx="840">0</cx:pt>
          <cx:pt idx="841">0</cx:pt>
          <cx:pt idx="842">0.5</cx:pt>
          <cx:pt idx="843">0</cx:pt>
          <cx:pt idx="844">0</cx:pt>
          <cx:pt idx="845">0.5</cx:pt>
          <cx:pt idx="846">3.5</cx:pt>
          <cx:pt idx="847">0.5</cx:pt>
          <cx:pt idx="848">0</cx:pt>
          <cx:pt idx="849">1.5</cx:pt>
          <cx:pt idx="850">2.5</cx:pt>
          <cx:pt idx="851">0</cx:pt>
          <cx:pt idx="852">0</cx:pt>
          <cx:pt idx="853">0.5</cx:pt>
          <cx:pt idx="854">0</cx:pt>
          <cx:pt idx="855">0</cx:pt>
          <cx:pt idx="856">1</cx:pt>
          <cx:pt idx="857">0</cx:pt>
          <cx:pt idx="858">1</cx:pt>
          <cx:pt idx="859">1</cx:pt>
          <cx:pt idx="860">0.5</cx:pt>
          <cx:pt idx="861">1.5</cx:pt>
          <cx:pt idx="862">0</cx:pt>
          <cx:pt idx="863">1.5</cx:pt>
          <cx:pt idx="864">3.5</cx:pt>
          <cx:pt idx="865">3</cx:pt>
          <cx:pt idx="866">1</cx:pt>
          <cx:pt idx="867">0</cx:pt>
          <cx:pt idx="868">1</cx:pt>
          <cx:pt idx="869">0</cx:pt>
          <cx:pt idx="870">4.5</cx:pt>
          <cx:pt idx="871">0</cx:pt>
          <cx:pt idx="872">1</cx:pt>
          <cx:pt idx="873">0.5</cx:pt>
          <cx:pt idx="874">1</cx:pt>
          <cx:pt idx="875">0</cx:pt>
          <cx:pt idx="876">0</cx:pt>
          <cx:pt idx="877">0</cx:pt>
          <cx:pt idx="878">2.5</cx:pt>
          <cx:pt idx="879">1</cx:pt>
          <cx:pt idx="880">0</cx:pt>
          <cx:pt idx="881">0</cx:pt>
          <cx:pt idx="882">1</cx:pt>
          <cx:pt idx="883">1</cx:pt>
          <cx:pt idx="884">2.5</cx:pt>
          <cx:pt idx="885">1</cx:pt>
          <cx:pt idx="886">2</cx:pt>
          <cx:pt idx="887">1.5</cx:pt>
          <cx:pt idx="888">1</cx:pt>
          <cx:pt idx="889">0</cx:pt>
          <cx:pt idx="890">0</cx:pt>
          <cx:pt idx="891">0</cx:pt>
          <cx:pt idx="892">0.5</cx:pt>
          <cx:pt idx="893">0</cx:pt>
          <cx:pt idx="894">1</cx:pt>
          <cx:pt idx="895">0</cx:pt>
          <cx:pt idx="896">0.5</cx:pt>
          <cx:pt idx="897">0.5</cx:pt>
          <cx:pt idx="898">2.5</cx:pt>
          <cx:pt idx="899">0.5</cx:pt>
          <cx:pt idx="900">3</cx:pt>
          <cx:pt idx="901">1.5</cx:pt>
          <cx:pt idx="902">5</cx:pt>
          <cx:pt idx="903">5</cx:pt>
          <cx:pt idx="904">1.5</cx:pt>
          <cx:pt idx="905">4</cx:pt>
          <cx:pt idx="906">1.5</cx:pt>
          <cx:pt idx="907">1.5</cx:pt>
          <cx:pt idx="908">1.5</cx:pt>
          <cx:pt idx="909">0.5</cx:pt>
          <cx:pt idx="910">1.5</cx:pt>
          <cx:pt idx="911">0.5</cx:pt>
          <cx:pt idx="912">0</cx:pt>
          <cx:pt idx="913">0</cx:pt>
          <cx:pt idx="914">0</cx:pt>
          <cx:pt idx="915">0</cx:pt>
          <cx:pt idx="916">0</cx:pt>
          <cx:pt idx="917">0</cx:pt>
          <cx:pt idx="918">1</cx:pt>
          <cx:pt idx="919">1</cx:pt>
          <cx:pt idx="920">0.5</cx:pt>
          <cx:pt idx="921">0</cx:pt>
          <cx:pt idx="922">0</cx:pt>
          <cx:pt idx="923">0</cx:pt>
          <cx:pt idx="924">2.5</cx:pt>
          <cx:pt idx="925">0.5</cx:pt>
          <cx:pt idx="926">3</cx:pt>
          <cx:pt idx="927">1.5</cx:pt>
          <cx:pt idx="928">0.5</cx:pt>
          <cx:pt idx="929">3</cx:pt>
          <cx:pt idx="930">0</cx:pt>
          <cx:pt idx="931">0</cx:pt>
          <cx:pt idx="932">0.5</cx:pt>
          <cx:pt idx="933">0.5</cx:pt>
          <cx:pt idx="934">0</cx:pt>
          <cx:pt idx="935">0</cx:pt>
          <cx:pt idx="936">0</cx:pt>
          <cx:pt idx="937">0</cx:pt>
          <cx:pt idx="938">0</cx:pt>
          <cx:pt idx="939">2</cx:pt>
          <cx:pt idx="940">1</cx:pt>
          <cx:pt idx="941">2</cx:pt>
          <cx:pt idx="942">1</cx:pt>
          <cx:pt idx="943">2.5</cx:pt>
          <cx:pt idx="944">4</cx:pt>
          <cx:pt idx="945">0.5</cx:pt>
          <cx:pt idx="946">0</cx:pt>
          <cx:pt idx="947">0</cx:pt>
          <cx:pt idx="948">1</cx:pt>
          <cx:pt idx="949">0.5</cx:pt>
          <cx:pt idx="950">0</cx:pt>
          <cx:pt idx="951">0</cx:pt>
          <cx:pt idx="952">0.5</cx:pt>
          <cx:pt idx="953">1.5</cx:pt>
          <cx:pt idx="954">0</cx:pt>
          <cx:pt idx="955">5</cx:pt>
          <cx:pt idx="956">8</cx:pt>
          <cx:pt idx="957">7</cx:pt>
          <cx:pt idx="958">18</cx:pt>
          <cx:pt idx="959">10</cx:pt>
          <cx:pt idx="960">15</cx:pt>
          <cx:pt idx="961">7</cx:pt>
          <cx:pt idx="962">15.5</cx:pt>
          <cx:pt idx="963">3.5</cx:pt>
          <cx:pt idx="964">7.5</cx:pt>
          <cx:pt idx="965">5</cx:pt>
          <cx:pt idx="966">7.5</cx:pt>
          <cx:pt idx="967">0.5</cx:pt>
          <cx:pt idx="968">4</cx:pt>
          <cx:pt idx="969">0.5</cx:pt>
          <cx:pt idx="970">3</cx:pt>
          <cx:pt idx="971">5</cx:pt>
          <cx:pt idx="972">0.5</cx:pt>
          <cx:pt idx="973">8</cx:pt>
          <cx:pt idx="974">2</cx:pt>
          <cx:pt idx="975">0.5</cx:pt>
          <cx:pt idx="976">1.5</cx:pt>
          <cx:pt idx="977">3</cx:pt>
          <cx:pt idx="978">1.5</cx:pt>
          <cx:pt idx="979">2</cx:pt>
          <cx:pt idx="980">0</cx:pt>
          <cx:pt idx="981">9</cx:pt>
          <cx:pt idx="982">1.5</cx:pt>
          <cx:pt idx="983">5</cx:pt>
          <cx:pt idx="984">7</cx:pt>
          <cx:pt idx="985">1</cx:pt>
          <cx:pt idx="986">2</cx:pt>
          <cx:pt idx="987">0</cx:pt>
          <cx:pt idx="988">2.5</cx:pt>
          <cx:pt idx="989">1</cx:pt>
          <cx:pt idx="990">0</cx:pt>
          <cx:pt idx="991">0</cx:pt>
          <cx:pt idx="992">0</cx:pt>
          <cx:pt idx="993">2</cx:pt>
          <cx:pt idx="994">0</cx:pt>
          <cx:pt idx="995">2</cx:pt>
          <cx:pt idx="996">0</cx:pt>
          <cx:pt idx="997">0</cx:pt>
          <cx:pt idx="998">0</cx:pt>
          <cx:pt idx="999">2</cx:pt>
          <cx:pt idx="1000">1</cx:pt>
          <cx:pt idx="1001">0</cx:pt>
          <cx:pt idx="1002">0</cx:pt>
          <cx:pt idx="1003">2</cx:pt>
          <cx:pt idx="1004">1.5</cx:pt>
          <cx:pt idx="1005">1</cx:pt>
          <cx:pt idx="1006">0</cx:pt>
          <cx:pt idx="1007">1</cx:pt>
          <cx:pt idx="1008">4.5</cx:pt>
          <cx:pt idx="1009">1.5</cx:pt>
          <cx:pt idx="1010">0</cx:pt>
          <cx:pt idx="1011">2.5</cx:pt>
          <cx:pt idx="1012">2.5</cx:pt>
          <cx:pt idx="1013">0.5</cx:pt>
          <cx:pt idx="1014">0.5</cx:pt>
          <cx:pt idx="1015">0.5</cx:pt>
          <cx:pt idx="1016">0</cx:pt>
          <cx:pt idx="1017">0</cx:pt>
          <cx:pt idx="1018">2</cx:pt>
          <cx:pt idx="1019">0.5</cx:pt>
          <cx:pt idx="1020">0.5</cx:pt>
          <cx:pt idx="1021">0</cx:pt>
          <cx:pt idx="1022">0</cx:pt>
          <cx:pt idx="1023">1.5</cx:pt>
          <cx:pt idx="1024">0</cx:pt>
          <cx:pt idx="1025">0.5</cx:pt>
          <cx:pt idx="1026">0</cx:pt>
          <cx:pt idx="1027">1</cx:pt>
          <cx:pt idx="1028">2.5</cx:pt>
          <cx:pt idx="1029">1</cx:pt>
          <cx:pt idx="1030">1</cx:pt>
          <cx:pt idx="1031">1</cx:pt>
          <cx:pt idx="1032">0.5</cx:pt>
          <cx:pt idx="1033">0</cx:pt>
          <cx:pt idx="1034">2</cx:pt>
          <cx:pt idx="1035">6.5</cx:pt>
          <cx:pt idx="1036">1</cx:pt>
          <cx:pt idx="1037">4.5</cx:pt>
          <cx:pt idx="1038">0.5</cx:pt>
          <cx:pt idx="1039">0</cx:pt>
          <cx:pt idx="1040">0.5</cx:pt>
          <cx:pt idx="1041">1.5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1.5</cx:pt>
          <cx:pt idx="1052">4.5</cx:pt>
          <cx:pt idx="1053">0</cx:pt>
          <cx:pt idx="1054">3.5</cx:pt>
          <cx:pt idx="1055">1</cx:pt>
          <cx:pt idx="1056">1</cx:pt>
          <cx:pt idx="1057">0</cx:pt>
          <cx:pt idx="1058">1.5</cx:pt>
          <cx:pt idx="1059">5</cx:pt>
          <cx:pt idx="1060">0.5</cx:pt>
          <cx:pt idx="1061">2.5</cx:pt>
          <cx:pt idx="1062">0</cx:pt>
          <cx:pt idx="1063">1</cx:pt>
          <cx:pt idx="1064">0</cx:pt>
          <cx:pt idx="1065">0</cx:pt>
          <cx:pt idx="1066">0</cx:pt>
          <cx:pt idx="1067">1</cx:pt>
          <cx:pt idx="1068">0</cx:pt>
          <cx:pt idx="1069">0.5</cx:pt>
          <cx:pt idx="1070">5.5</cx:pt>
          <cx:pt idx="1071">4.5</cx:pt>
          <cx:pt idx="1072">5</cx:pt>
          <cx:pt idx="1073">5.5</cx:pt>
          <cx:pt idx="1074">5.5</cx:pt>
          <cx:pt idx="1075">5</cx:pt>
          <cx:pt idx="1076">6</cx:pt>
          <cx:pt idx="1077">21</cx:pt>
          <cx:pt idx="1078">3</cx:pt>
          <cx:pt idx="1079">5</cx:pt>
          <cx:pt idx="1080">14</cx:pt>
          <cx:pt idx="1081">17.5</cx:pt>
          <cx:pt idx="1082">14.5</cx:pt>
          <cx:pt idx="1083">5.5</cx:pt>
          <cx:pt idx="1084">8</cx:pt>
          <cx:pt idx="1085">4.5</cx:pt>
          <cx:pt idx="1086">4</cx:pt>
          <cx:pt idx="1087">5</cx:pt>
          <cx:pt idx="1088">21.5</cx:pt>
          <cx:pt idx="1089">12.5</cx:pt>
          <cx:pt idx="1090">9</cx:pt>
          <cx:pt idx="1091">1</cx:pt>
          <cx:pt idx="1092">6.5</cx:pt>
          <cx:pt idx="1093">4</cx:pt>
          <cx:pt idx="1094">2.5</cx:pt>
          <cx:pt idx="1095">6</cx:pt>
          <cx:pt idx="1096">0</cx:pt>
          <cx:pt idx="1097">2.5</cx:pt>
          <cx:pt idx="1098">6</cx:pt>
          <cx:pt idx="1099">0</cx:pt>
          <cx:pt idx="1100">2.5</cx:pt>
          <cx:pt idx="1101">3.5</cx:pt>
          <cx:pt idx="1102">1.5</cx:pt>
          <cx:pt idx="1103">0</cx:pt>
          <cx:pt idx="1104">0</cx:pt>
          <cx:pt idx="1105">0.5</cx:pt>
          <cx:pt idx="1106">0</cx:pt>
          <cx:pt idx="1107">0</cx:pt>
          <cx:pt idx="1108">0</cx:pt>
          <cx:pt idx="1109">0.5</cx:pt>
          <cx:pt idx="1110">0</cx:pt>
          <cx:pt idx="1111">2.5</cx:pt>
          <cx:pt idx="1112">1</cx:pt>
          <cx:pt idx="1113">0</cx:pt>
          <cx:pt idx="1114">4</cx:pt>
          <cx:pt idx="1115">2</cx:pt>
          <cx:pt idx="1116">0</cx:pt>
          <cx:pt idx="1117">0.5</cx:pt>
          <cx:pt idx="1118">0</cx:pt>
          <cx:pt idx="1119">3</cx:pt>
          <cx:pt idx="1120">4</cx:pt>
          <cx:pt idx="1121">2.5</cx:pt>
          <cx:pt idx="1122">2</cx:pt>
          <cx:pt idx="1123">1</cx:pt>
          <cx:pt idx="1124">3</cx:pt>
          <cx:pt idx="1125">8.5</cx:pt>
          <cx:pt idx="1126">6</cx:pt>
          <cx:pt idx="1127">3</cx:pt>
          <cx:pt idx="1128">0</cx:pt>
          <cx:pt idx="1129">3.5</cx:pt>
          <cx:pt idx="1130">2</cx:pt>
          <cx:pt idx="1131">1.5</cx:pt>
          <cx:pt idx="1132">0</cx:pt>
          <cx:pt idx="1133">1.5</cx:pt>
          <cx:pt idx="1134">0</cx:pt>
          <cx:pt idx="1135">2</cx:pt>
          <cx:pt idx="1136">5.5</cx:pt>
          <cx:pt idx="1137">2</cx:pt>
          <cx:pt idx="1138">2</cx:pt>
          <cx:pt idx="1139">3</cx:pt>
          <cx:pt idx="1140">2.5</cx:pt>
          <cx:pt idx="1141">2.5</cx:pt>
          <cx:pt idx="1142">3.5</cx:pt>
          <cx:pt idx="1143">3</cx:pt>
          <cx:pt idx="1144">0</cx:pt>
          <cx:pt idx="1145">0</cx:pt>
          <cx:pt idx="1146">2</cx:pt>
          <cx:pt idx="1147">1.5</cx:pt>
          <cx:pt idx="1148">1.5</cx:pt>
          <cx:pt idx="1149">0</cx:pt>
          <cx:pt idx="1150">0.5</cx:pt>
          <cx:pt idx="1151">0</cx:pt>
          <cx:pt idx="1152">1.5</cx:pt>
          <cx:pt idx="1153">3</cx:pt>
          <cx:pt idx="1154">3.5</cx:pt>
          <cx:pt idx="1155">0.5</cx:pt>
          <cx:pt idx="1156">3.5</cx:pt>
          <cx:pt idx="1157">1</cx:pt>
          <cx:pt idx="1158">4.5</cx:pt>
          <cx:pt idx="1159">5</cx:pt>
          <cx:pt idx="1160">3.5</cx:pt>
          <cx:pt idx="1161">1</cx:pt>
          <cx:pt idx="1162">2</cx:pt>
          <cx:pt idx="1163">1.5</cx:pt>
          <cx:pt idx="1164">9</cx:pt>
          <cx:pt idx="1165">0.5</cx:pt>
          <cx:pt idx="1166">3.5</cx:pt>
          <cx:pt idx="1167">0</cx:pt>
          <cx:pt idx="1168">9.5</cx:pt>
          <cx:pt idx="1169">2</cx:pt>
          <cx:pt idx="1170">1</cx:pt>
          <cx:pt idx="1171">0.5</cx:pt>
          <cx:pt idx="1172">0</cx:pt>
          <cx:pt idx="1173">0.5</cx:pt>
          <cx:pt idx="1174">0</cx:pt>
          <cx:pt idx="1175">2.5</cx:pt>
          <cx:pt idx="1176">1.5</cx:pt>
          <cx:pt idx="1177">8.5</cx:pt>
          <cx:pt idx="1178">0</cx:pt>
          <cx:pt idx="1179">3.5</cx:pt>
          <cx:pt idx="1180">0</cx:pt>
          <cx:pt idx="1181">0</cx:pt>
          <cx:pt idx="1182">0</cx:pt>
          <cx:pt idx="1183">0</cx:pt>
          <cx:pt idx="1184">0</cx:pt>
          <cx:pt idx="1185">1</cx:pt>
          <cx:pt idx="1186">0.5</cx:pt>
          <cx:pt idx="1187">0</cx:pt>
          <cx:pt idx="1188">0.5</cx:pt>
          <cx:pt idx="1189">1</cx:pt>
          <cx:pt idx="1190">0</cx:pt>
          <cx:pt idx="1191">0</cx:pt>
          <cx:pt idx="1192">0</cx:pt>
          <cx:pt idx="1193">0</cx:pt>
          <cx:pt idx="1194">0</cx:pt>
          <cx:pt idx="1195">0.5</cx:pt>
          <cx:pt idx="1196">2</cx:pt>
          <cx:pt idx="1197">0</cx:pt>
          <cx:pt idx="1198">1.5</cx:pt>
          <cx:pt idx="1199">0.5</cx:pt>
          <cx:pt idx="1200">0</cx:pt>
          <cx:pt idx="1201">2</cx:pt>
          <cx:pt idx="1202">1</cx:pt>
          <cx:pt idx="1203">0</cx:pt>
          <cx:pt idx="1204">0</cx:pt>
          <cx:pt idx="1205">5</cx:pt>
          <cx:pt idx="1206">1</cx:pt>
          <cx:pt idx="1207">2.5</cx:pt>
          <cx:pt idx="1208">0.5</cx:pt>
          <cx:pt idx="1209">3</cx:pt>
          <cx:pt idx="1210">0</cx:pt>
          <cx:pt idx="1211">0</cx:pt>
          <cx:pt idx="1212">0</cx:pt>
          <cx:pt idx="1213">0.5</cx:pt>
          <cx:pt idx="1214">2</cx:pt>
          <cx:pt idx="1215">7.5</cx:pt>
          <cx:pt idx="1216">7.5</cx:pt>
          <cx:pt idx="1217">6.5</cx:pt>
          <cx:pt idx="1218">5</cx:pt>
          <cx:pt idx="1219">1</cx:pt>
          <cx:pt idx="1220">10</cx:pt>
          <cx:pt idx="1221">6.5</cx:pt>
          <cx:pt idx="1222">2</cx:pt>
          <cx:pt idx="1223">2.5</cx:pt>
          <cx:pt idx="1224">1.5</cx:pt>
          <cx:pt idx="1225">3.5</cx:pt>
          <cx:pt idx="1226">5</cx:pt>
          <cx:pt idx="1227">2</cx:pt>
          <cx:pt idx="1228">13</cx:pt>
          <cx:pt idx="1229">8</cx:pt>
          <cx:pt idx="1230">5</cx:pt>
          <cx:pt idx="1231">5</cx:pt>
          <cx:pt idx="1232">10</cx:pt>
          <cx:pt idx="1233">8</cx:pt>
          <cx:pt idx="1234">9</cx:pt>
          <cx:pt idx="1235">8</cx:pt>
          <cx:pt idx="1236">9</cx:pt>
          <cx:pt idx="1237">5.5</cx:pt>
          <cx:pt idx="1238">1</cx:pt>
          <cx:pt idx="1239">9</cx:pt>
          <cx:pt idx="1240">5</cx:pt>
          <cx:pt idx="1241">0.5</cx:pt>
          <cx:pt idx="1242">0</cx:pt>
          <cx:pt idx="1243">0</cx:pt>
          <cx:pt idx="1244">6</cx:pt>
          <cx:pt idx="1245">1</cx:pt>
          <cx:pt idx="1246">5.5</cx:pt>
          <cx:pt idx="1247">1</cx:pt>
          <cx:pt idx="1248">1</cx:pt>
          <cx:pt idx="1249">2</cx:pt>
          <cx:pt idx="1250">13.5</cx:pt>
          <cx:pt idx="1251">1.5</cx:pt>
          <cx:pt idx="1252">18.5</cx:pt>
          <cx:pt idx="1253">1</cx:pt>
          <cx:pt idx="1254">6</cx:pt>
          <cx:pt idx="1255">1</cx:pt>
          <cx:pt idx="1256">5.5</cx:pt>
          <cx:pt idx="1257">6</cx:pt>
          <cx:pt idx="1258">7</cx:pt>
          <cx:pt idx="1259">7.5</cx:pt>
          <cx:pt idx="1260">5.5</cx:pt>
          <cx:pt idx="1261">3.5</cx:pt>
          <cx:pt idx="1262">2</cx:pt>
          <cx:pt idx="1263">2.5</cx:pt>
          <cx:pt idx="1264">14</cx:pt>
          <cx:pt idx="1265">1.5</cx:pt>
          <cx:pt idx="1266">7.5</cx:pt>
          <cx:pt idx="1267">5.5</cx:pt>
          <cx:pt idx="1268">4</cx:pt>
          <cx:pt idx="1269">1.5</cx:pt>
          <cx:pt idx="1270">6</cx:pt>
          <cx:pt idx="1271">7.5</cx:pt>
          <cx:pt idx="1272">2</cx:pt>
          <cx:pt idx="1273">12.5</cx:pt>
          <cx:pt idx="1274">0.5</cx:pt>
          <cx:pt idx="1275">7.5</cx:pt>
          <cx:pt idx="1276">7.5</cx:pt>
          <cx:pt idx="1277">2</cx:pt>
          <cx:pt idx="1278">12</cx:pt>
          <cx:pt idx="1279">15.5</cx:pt>
          <cx:pt idx="1280">8.5</cx:pt>
          <cx:pt idx="1281">2.5</cx:pt>
          <cx:pt idx="1282">4.5</cx:pt>
          <cx:pt idx="1283">5</cx:pt>
          <cx:pt idx="1284">5</cx:pt>
          <cx:pt idx="1285">8</cx:pt>
          <cx:pt idx="1286">2.5</cx:pt>
          <cx:pt idx="1287">2</cx:pt>
          <cx:pt idx="1288">3.5</cx:pt>
          <cx:pt idx="1289">6.5</cx:pt>
          <cx:pt idx="1290">7</cx:pt>
          <cx:pt idx="1291">10.5</cx:pt>
          <cx:pt idx="1292">0.5</cx:pt>
          <cx:pt idx="1293">6</cx:pt>
          <cx:pt idx="1294">12</cx:pt>
          <cx:pt idx="1295">11.5</cx:pt>
          <cx:pt idx="1296">1</cx:pt>
          <cx:pt idx="1297">11</cx:pt>
          <cx:pt idx="1298">4</cx:pt>
          <cx:pt idx="1299">0.5</cx:pt>
          <cx:pt idx="1300">0.5</cx:pt>
          <cx:pt idx="1301">7</cx:pt>
          <cx:pt idx="1302">5</cx:pt>
          <cx:pt idx="1303">12.5</cx:pt>
          <cx:pt idx="1304">2</cx:pt>
          <cx:pt idx="1305">6.5</cx:pt>
          <cx:pt idx="1306">5.5</cx:pt>
          <cx:pt idx="1307">8.5</cx:pt>
          <cx:pt idx="1308">12.5</cx:pt>
          <cx:pt idx="1309">23</cx:pt>
          <cx:pt idx="1310">7.5</cx:pt>
          <cx:pt idx="1311">5.5</cx:pt>
          <cx:pt idx="1312">4.5</cx:pt>
          <cx:pt idx="1313">4.5</cx:pt>
          <cx:pt idx="1314">0.5</cx:pt>
          <cx:pt idx="1315">5</cx:pt>
          <cx:pt idx="1316">0</cx:pt>
          <cx:pt idx="1317">3.5</cx:pt>
          <cx:pt idx="1318">0</cx:pt>
          <cx:pt idx="1319">0</cx:pt>
          <cx:pt idx="1320">9.5</cx:pt>
          <cx:pt idx="1321">26.5</cx:pt>
          <cx:pt idx="1322">0.5</cx:pt>
          <cx:pt idx="1323">13</cx:pt>
          <cx:pt idx="1324">3.5</cx:pt>
          <cx:pt idx="1325">3.5</cx:pt>
          <cx:pt idx="1326">6.5</cx:pt>
          <cx:pt idx="1327">0.5</cx:pt>
          <cx:pt idx="1328">1</cx:pt>
          <cx:pt idx="1329">3</cx:pt>
          <cx:pt idx="1330">3.5</cx:pt>
          <cx:pt idx="1331">5</cx:pt>
          <cx:pt idx="1332">1.5</cx:pt>
          <cx:pt idx="1333">2</cx:pt>
          <cx:pt idx="1334">2</cx:pt>
          <cx:pt idx="1335">2</cx:pt>
          <cx:pt idx="1336">1.5</cx:pt>
          <cx:pt idx="1337">1.5</cx:pt>
          <cx:pt idx="1338">1</cx:pt>
          <cx:pt idx="1339">0.5</cx:pt>
          <cx:pt idx="1340">2.5</cx:pt>
          <cx:pt idx="1341">1.5</cx:pt>
          <cx:pt idx="1342">7.5</cx:pt>
          <cx:pt idx="1343">0.5</cx:pt>
          <cx:pt idx="1344">3</cx:pt>
          <cx:pt idx="1345">0.5</cx:pt>
          <cx:pt idx="1346">0</cx:pt>
          <cx:pt idx="1347">1</cx:pt>
          <cx:pt idx="1348">5.5</cx:pt>
          <cx:pt idx="1349">3.5</cx:pt>
          <cx:pt idx="1350">0</cx:pt>
          <cx:pt idx="1351">6.5</cx:pt>
          <cx:pt idx="1352">0</cx:pt>
          <cx:pt idx="1353">9</cx:pt>
          <cx:pt idx="1354">7</cx:pt>
          <cx:pt idx="1355">1.5</cx:pt>
          <cx:pt idx="1356">0</cx:pt>
          <cx:pt idx="1357">4</cx:pt>
          <cx:pt idx="1358">0</cx:pt>
          <cx:pt idx="1359">1.5</cx:pt>
          <cx:pt idx="1360">1</cx:pt>
          <cx:pt idx="1361">1.5</cx:pt>
          <cx:pt idx="1362">2.5</cx:pt>
          <cx:pt idx="1363">3</cx:pt>
          <cx:pt idx="1364">1</cx:pt>
          <cx:pt idx="1365">0</cx:pt>
          <cx:pt idx="1366">0</cx:pt>
          <cx:pt idx="1367">0.5</cx:pt>
          <cx:pt idx="1368">0</cx:pt>
          <cx:pt idx="1369">0</cx:pt>
          <cx:pt idx="1370">1.5</cx:pt>
          <cx:pt idx="1371">0</cx:pt>
          <cx:pt idx="1372">32</cx:pt>
          <cx:pt idx="1373">2</cx:pt>
          <cx:pt idx="1374">1.5</cx:pt>
          <cx:pt idx="1375">0.5</cx:pt>
          <cx:pt idx="1376">2.5</cx:pt>
          <cx:pt idx="1377">7</cx:pt>
          <cx:pt idx="1378">2</cx:pt>
          <cx:pt idx="1379">2</cx:pt>
          <cx:pt idx="1380">1</cx:pt>
          <cx:pt idx="1381">2</cx:pt>
          <cx:pt idx="1382">7</cx:pt>
          <cx:pt idx="1383">2</cx:pt>
          <cx:pt idx="1384">2</cx:pt>
          <cx:pt idx="1385">7</cx:pt>
          <cx:pt idx="1386">8</cx:pt>
          <cx:pt idx="1387">10</cx:pt>
          <cx:pt idx="1388">2</cx:pt>
          <cx:pt idx="1389">6</cx:pt>
          <cx:pt idx="1390">3</cx:pt>
          <cx:pt idx="1391">0.5</cx:pt>
          <cx:pt idx="1392">1</cx:pt>
          <cx:pt idx="1393">0</cx:pt>
          <cx:pt idx="1394">1</cx:pt>
          <cx:pt idx="1395">11</cx:pt>
          <cx:pt idx="1396">1.5</cx:pt>
          <cx:pt idx="1397">2.5</cx:pt>
          <cx:pt idx="1398">3</cx:pt>
          <cx:pt idx="1399">1</cx:pt>
          <cx:pt idx="1400">4</cx:pt>
          <cx:pt idx="1401">5</cx:pt>
          <cx:pt idx="1402">8.5</cx:pt>
          <cx:pt idx="1403">9</cx:pt>
          <cx:pt idx="1404">4</cx:pt>
          <cx:pt idx="1405">0</cx:pt>
          <cx:pt idx="1406">1.5</cx:pt>
          <cx:pt idx="1407">3.5</cx:pt>
          <cx:pt idx="1408">5</cx:pt>
          <cx:pt idx="1409">2</cx:pt>
          <cx:pt idx="1410">1.5</cx:pt>
          <cx:pt idx="1411">11</cx:pt>
          <cx:pt idx="1412">6.5</cx:pt>
          <cx:pt idx="1413">1.5</cx:pt>
          <cx:pt idx="1414">3.5</cx:pt>
          <cx:pt idx="1415">1</cx:pt>
          <cx:pt idx="1416">0</cx:pt>
          <cx:pt idx="1417">1.5</cx:pt>
          <cx:pt idx="1418">2</cx:pt>
          <cx:pt idx="1419">1.5</cx:pt>
          <cx:pt idx="1420">0</cx:pt>
          <cx:pt idx="1421">0.5</cx:pt>
          <cx:pt idx="1422">1</cx:pt>
          <cx:pt idx="1423">0.5</cx:pt>
          <cx:pt idx="1424">0.5</cx:pt>
          <cx:pt idx="1425">0</cx:pt>
          <cx:pt idx="1426">0.5</cx:pt>
          <cx:pt idx="1427">0</cx:pt>
        </cx:lvl>
      </cx:numDim>
    </cx:data>
    <cx:data id="16">
      <cx:numDim type="val">
        <cx:f>Moustache!$Q$2:$Q$1429</cx:f>
        <cx:lvl ptCount="1428" formatCode="Standard">
          <cx:pt idx="0">12.5</cx:pt>
          <cx:pt idx="1">4.5</cx:pt>
          <cx:pt idx="2">13.5</cx:pt>
          <cx:pt idx="3">3</cx:pt>
          <cx:pt idx="4">11</cx:pt>
          <cx:pt idx="5">3.5</cx:pt>
          <cx:pt idx="6">4.5</cx:pt>
          <cx:pt idx="7">4.5</cx:pt>
          <cx:pt idx="8">7</cx:pt>
          <cx:pt idx="9">5.5</cx:pt>
          <cx:pt idx="10">5</cx:pt>
          <cx:pt idx="11">14.5</cx:pt>
          <cx:pt idx="12">12.5</cx:pt>
          <cx:pt idx="13">9.5</cx:pt>
          <cx:pt idx="14">2</cx:pt>
          <cx:pt idx="15">5.5</cx:pt>
          <cx:pt idx="16">6</cx:pt>
          <cx:pt idx="17">2</cx:pt>
          <cx:pt idx="18">8</cx:pt>
          <cx:pt idx="19">5</cx:pt>
          <cx:pt idx="20">0.5</cx:pt>
          <cx:pt idx="21">3.5</cx:pt>
          <cx:pt idx="22">4.5</cx:pt>
          <cx:pt idx="23">10.5</cx:pt>
          <cx:pt idx="24">9</cx:pt>
          <cx:pt idx="25">0</cx:pt>
          <cx:pt idx="26">5.5</cx:pt>
          <cx:pt idx="27">0</cx:pt>
          <cx:pt idx="28">11.5</cx:pt>
          <cx:pt idx="29">7</cx:pt>
          <cx:pt idx="30">2</cx:pt>
          <cx:pt idx="31">0</cx:pt>
          <cx:pt idx="32">6.5</cx:pt>
          <cx:pt idx="33">7.5</cx:pt>
          <cx:pt idx="34">0.5</cx:pt>
          <cx:pt idx="35">9</cx:pt>
          <cx:pt idx="36">4</cx:pt>
          <cx:pt idx="37">2.5</cx:pt>
          <cx:pt idx="38">0</cx:pt>
          <cx:pt idx="39">5</cx:pt>
          <cx:pt idx="40">5</cx:pt>
          <cx:pt idx="41">5.5</cx:pt>
          <cx:pt idx="42">6</cx:pt>
          <cx:pt idx="43">0.5</cx:pt>
          <cx:pt idx="44">5</cx:pt>
          <cx:pt idx="45">4</cx:pt>
          <cx:pt idx="46">1.5</cx:pt>
          <cx:pt idx="47">1.5</cx:pt>
          <cx:pt idx="48">11.5</cx:pt>
          <cx:pt idx="49">12.5</cx:pt>
          <cx:pt idx="50">7.5</cx:pt>
          <cx:pt idx="51">9.5</cx:pt>
          <cx:pt idx="52">8</cx:pt>
          <cx:pt idx="53">4.5</cx:pt>
          <cx:pt idx="54">4.5</cx:pt>
          <cx:pt idx="55">8.5</cx:pt>
          <cx:pt idx="56">7.5</cx:pt>
          <cx:pt idx="57">4.5</cx:pt>
          <cx:pt idx="58">2.5</cx:pt>
          <cx:pt idx="59">0</cx:pt>
          <cx:pt idx="60">7.5</cx:pt>
          <cx:pt idx="61">8</cx:pt>
          <cx:pt idx="62">9</cx:pt>
          <cx:pt idx="63">7.5</cx:pt>
          <cx:pt idx="64">11</cx:pt>
          <cx:pt idx="65">10.5</cx:pt>
          <cx:pt idx="66">0</cx:pt>
          <cx:pt idx="67">13</cx:pt>
          <cx:pt idx="68">5.5</cx:pt>
          <cx:pt idx="69">11</cx:pt>
          <cx:pt idx="70">3.5</cx:pt>
          <cx:pt idx="71">6</cx:pt>
          <cx:pt idx="72">3</cx:pt>
          <cx:pt idx="73">11</cx:pt>
          <cx:pt idx="74">6</cx:pt>
          <cx:pt idx="75">4</cx:pt>
          <cx:pt idx="76">11</cx:pt>
          <cx:pt idx="77">12</cx:pt>
          <cx:pt idx="78">6.5</cx:pt>
          <cx:pt idx="79">7</cx:pt>
          <cx:pt idx="80">5</cx:pt>
          <cx:pt idx="81">8</cx:pt>
          <cx:pt idx="82">5</cx:pt>
          <cx:pt idx="83">10</cx:pt>
          <cx:pt idx="84">5</cx:pt>
          <cx:pt idx="85">2.5</cx:pt>
          <cx:pt idx="86">4.5</cx:pt>
          <cx:pt idx="87">7</cx:pt>
          <cx:pt idx="88">9</cx:pt>
          <cx:pt idx="89">8.5</cx:pt>
          <cx:pt idx="90">2</cx:pt>
          <cx:pt idx="91">6.5</cx:pt>
          <cx:pt idx="92">9.5</cx:pt>
          <cx:pt idx="93">16.5</cx:pt>
          <cx:pt idx="94">7.5</cx:pt>
          <cx:pt idx="95">10.5</cx:pt>
          <cx:pt idx="96">8</cx:pt>
          <cx:pt idx="97">1</cx:pt>
          <cx:pt idx="98">12</cx:pt>
          <cx:pt idx="99">6</cx:pt>
          <cx:pt idx="100">7.5</cx:pt>
          <cx:pt idx="101">9.5</cx:pt>
          <cx:pt idx="102">10</cx:pt>
          <cx:pt idx="103">3.5</cx:pt>
          <cx:pt idx="104">10</cx:pt>
          <cx:pt idx="105">8.5</cx:pt>
          <cx:pt idx="106">21</cx:pt>
          <cx:pt idx="107">3</cx:pt>
          <cx:pt idx="108">4.5</cx:pt>
          <cx:pt idx="109">4</cx:pt>
          <cx:pt idx="110">13.5</cx:pt>
          <cx:pt idx="111">12</cx:pt>
          <cx:pt idx="112">5</cx:pt>
          <cx:pt idx="113">2.5</cx:pt>
          <cx:pt idx="114">8</cx:pt>
          <cx:pt idx="115">8.5</cx:pt>
          <cx:pt idx="116">12</cx:pt>
          <cx:pt idx="117">4</cx:pt>
          <cx:pt idx="118">8</cx:pt>
          <cx:pt idx="119">4.5</cx:pt>
          <cx:pt idx="120">3.5</cx:pt>
          <cx:pt idx="121">6</cx:pt>
          <cx:pt idx="122">6.5</cx:pt>
          <cx:pt idx="123">5.5</cx:pt>
          <cx:pt idx="124">6.5</cx:pt>
          <cx:pt idx="125">3</cx:pt>
          <cx:pt idx="126">9</cx:pt>
          <cx:pt idx="127">5</cx:pt>
          <cx:pt idx="128">11</cx:pt>
          <cx:pt idx="129">5</cx:pt>
          <cx:pt idx="130">4.5</cx:pt>
          <cx:pt idx="131">4.5</cx:pt>
          <cx:pt idx="132">11.5</cx:pt>
          <cx:pt idx="133">9.5</cx:pt>
          <cx:pt idx="134">6.5</cx:pt>
          <cx:pt idx="135">0</cx:pt>
          <cx:pt idx="136">2</cx:pt>
          <cx:pt idx="137">5.5</cx:pt>
          <cx:pt idx="138">17.5</cx:pt>
          <cx:pt idx="139">12.5</cx:pt>
          <cx:pt idx="140">4.5</cx:pt>
          <cx:pt idx="141">4.5</cx:pt>
          <cx:pt idx="142">7</cx:pt>
          <cx:pt idx="143">5.5</cx:pt>
          <cx:pt idx="144">4</cx:pt>
          <cx:pt idx="145">17.5</cx:pt>
          <cx:pt idx="146">5.5</cx:pt>
          <cx:pt idx="147">0.5</cx:pt>
          <cx:pt idx="148">4</cx:pt>
          <cx:pt idx="149">7.5</cx:pt>
          <cx:pt idx="150">1.5</cx:pt>
          <cx:pt idx="151">4.5</cx:pt>
          <cx:pt idx="152">10</cx:pt>
          <cx:pt idx="153">5</cx:pt>
          <cx:pt idx="154">4</cx:pt>
          <cx:pt idx="155">4</cx:pt>
          <cx:pt idx="156">8.5</cx:pt>
          <cx:pt idx="157">2</cx:pt>
          <cx:pt idx="158">14</cx:pt>
          <cx:pt idx="159">7</cx:pt>
          <cx:pt idx="160">9.5</cx:pt>
          <cx:pt idx="161">11.5</cx:pt>
          <cx:pt idx="162">9</cx:pt>
          <cx:pt idx="163">4.5</cx:pt>
          <cx:pt idx="164">3</cx:pt>
          <cx:pt idx="165">7.5</cx:pt>
          <cx:pt idx="166">5.5</cx:pt>
          <cx:pt idx="167">5.5</cx:pt>
          <cx:pt idx="168">8</cx:pt>
          <cx:pt idx="169">6.5</cx:pt>
          <cx:pt idx="170">6</cx:pt>
          <cx:pt idx="171">9</cx:pt>
          <cx:pt idx="172">5.5</cx:pt>
          <cx:pt idx="173">7</cx:pt>
          <cx:pt idx="174">10</cx:pt>
          <cx:pt idx="175">3</cx:pt>
          <cx:pt idx="176">5</cx:pt>
          <cx:pt idx="177">2</cx:pt>
          <cx:pt idx="178">4.5</cx:pt>
          <cx:pt idx="179">4.5</cx:pt>
          <cx:pt idx="180">0</cx:pt>
          <cx:pt idx="181">4</cx:pt>
          <cx:pt idx="182">0.5</cx:pt>
          <cx:pt idx="183">3.5</cx:pt>
          <cx:pt idx="184">2.5</cx:pt>
          <cx:pt idx="185">4</cx:pt>
          <cx:pt idx="186">10</cx:pt>
          <cx:pt idx="187">13</cx:pt>
          <cx:pt idx="188">5.5</cx:pt>
          <cx:pt idx="189">2.5</cx:pt>
          <cx:pt idx="190">1</cx:pt>
          <cx:pt idx="191">0.5</cx:pt>
          <cx:pt idx="192">7</cx:pt>
          <cx:pt idx="193">9.5</cx:pt>
          <cx:pt idx="194">22.5</cx:pt>
          <cx:pt idx="195">0</cx:pt>
          <cx:pt idx="196">7.5</cx:pt>
          <cx:pt idx="197">2</cx:pt>
          <cx:pt idx="198">1.5</cx:pt>
          <cx:pt idx="199">5.5</cx:pt>
          <cx:pt idx="200">13</cx:pt>
          <cx:pt idx="201">2.5</cx:pt>
          <cx:pt idx="202">0</cx:pt>
          <cx:pt idx="203">0</cx:pt>
          <cx:pt idx="204">3</cx:pt>
          <cx:pt idx="205">3.5</cx:pt>
          <cx:pt idx="206">4.5</cx:pt>
          <cx:pt idx="207">6.5</cx:pt>
          <cx:pt idx="208">6</cx:pt>
          <cx:pt idx="209">2.5</cx:pt>
          <cx:pt idx="210">12.5</cx:pt>
          <cx:pt idx="211">1</cx:pt>
          <cx:pt idx="212">19</cx:pt>
          <cx:pt idx="213">1.5</cx:pt>
          <cx:pt idx="214">6</cx:pt>
          <cx:pt idx="215">5.5</cx:pt>
          <cx:pt idx="216">6</cx:pt>
          <cx:pt idx="217">5</cx:pt>
          <cx:pt idx="218">4.5</cx:pt>
          <cx:pt idx="219">4.5</cx:pt>
          <cx:pt idx="220">8.5</cx:pt>
          <cx:pt idx="221">0.5</cx:pt>
          <cx:pt idx="222">5.5</cx:pt>
          <cx:pt idx="223">1</cx:pt>
          <cx:pt idx="224">7.5</cx:pt>
          <cx:pt idx="225">3</cx:pt>
          <cx:pt idx="226">5.5</cx:pt>
          <cx:pt idx="227">2.5</cx:pt>
          <cx:pt idx="228">2</cx:pt>
          <cx:pt idx="229">4.5</cx:pt>
          <cx:pt idx="230">1.5</cx:pt>
          <cx:pt idx="231">5.5</cx:pt>
          <cx:pt idx="232">3.5</cx:pt>
          <cx:pt idx="233">1</cx:pt>
          <cx:pt idx="234">2</cx:pt>
          <cx:pt idx="235">3</cx:pt>
          <cx:pt idx="236">5.5</cx:pt>
          <cx:pt idx="237">5.5</cx:pt>
          <cx:pt idx="238">4.5</cx:pt>
          <cx:pt idx="239">5.5</cx:pt>
          <cx:pt idx="240">5.5</cx:pt>
          <cx:pt idx="241">4</cx:pt>
          <cx:pt idx="242">5</cx:pt>
          <cx:pt idx="243">1.5</cx:pt>
          <cx:pt idx="244">3.5</cx:pt>
          <cx:pt idx="245">2</cx:pt>
          <cx:pt idx="246">2</cx:pt>
          <cx:pt idx="247">0.5</cx:pt>
          <cx:pt idx="248">2.5</cx:pt>
          <cx:pt idx="249">3</cx:pt>
          <cx:pt idx="250">17.5</cx:pt>
          <cx:pt idx="251">9.5</cx:pt>
          <cx:pt idx="252">2</cx:pt>
          <cx:pt idx="253">0</cx:pt>
          <cx:pt idx="254">1</cx:pt>
          <cx:pt idx="255">3.5</cx:pt>
          <cx:pt idx="256">10.5</cx:pt>
          <cx:pt idx="257">0.5</cx:pt>
          <cx:pt idx="258">1</cx:pt>
          <cx:pt idx="259">4.5</cx:pt>
          <cx:pt idx="260">3</cx:pt>
          <cx:pt idx="261">2.5</cx:pt>
          <cx:pt idx="262">4.5</cx:pt>
          <cx:pt idx="263">0.5</cx:pt>
          <cx:pt idx="264">3</cx:pt>
          <cx:pt idx="265">9</cx:pt>
          <cx:pt idx="266">4.5</cx:pt>
          <cx:pt idx="267">6</cx:pt>
          <cx:pt idx="268">9.5</cx:pt>
          <cx:pt idx="269">2.5</cx:pt>
          <cx:pt idx="270">5.5</cx:pt>
          <cx:pt idx="271">5</cx:pt>
          <cx:pt idx="272">2</cx:pt>
          <cx:pt idx="273">6.5</cx:pt>
          <cx:pt idx="274">1.5</cx:pt>
          <cx:pt idx="275">5.5</cx:pt>
          <cx:pt idx="276">4</cx:pt>
          <cx:pt idx="277">7.5</cx:pt>
          <cx:pt idx="278">3</cx:pt>
          <cx:pt idx="279">1.5</cx:pt>
          <cx:pt idx="280">4.5</cx:pt>
          <cx:pt idx="281">4.5</cx:pt>
          <cx:pt idx="282">4</cx:pt>
          <cx:pt idx="283">3</cx:pt>
          <cx:pt idx="284">0</cx:pt>
          <cx:pt idx="285">6</cx:pt>
          <cx:pt idx="286">5</cx:pt>
          <cx:pt idx="287">7</cx:pt>
          <cx:pt idx="288">9</cx:pt>
          <cx:pt idx="289">3.5</cx:pt>
          <cx:pt idx="290">1</cx:pt>
          <cx:pt idx="291">4</cx:pt>
          <cx:pt idx="292">7</cx:pt>
          <cx:pt idx="293">1.5</cx:pt>
          <cx:pt idx="294">2</cx:pt>
          <cx:pt idx="295">1.5</cx:pt>
          <cx:pt idx="296">2.5</cx:pt>
          <cx:pt idx="297">2.5</cx:pt>
          <cx:pt idx="298">4.5</cx:pt>
          <cx:pt idx="299">5.5</cx:pt>
          <cx:pt idx="300">3</cx:pt>
          <cx:pt idx="301">1.5</cx:pt>
          <cx:pt idx="302">3.5</cx:pt>
          <cx:pt idx="303">3</cx:pt>
          <cx:pt idx="304">8.5</cx:pt>
          <cx:pt idx="305">0.5</cx:pt>
          <cx:pt idx="306">1</cx:pt>
          <cx:pt idx="307">0</cx:pt>
          <cx:pt idx="308">1</cx:pt>
          <cx:pt idx="309">2</cx:pt>
          <cx:pt idx="310">0</cx:pt>
          <cx:pt idx="311">0</cx:pt>
          <cx:pt idx="312">1.5</cx:pt>
          <cx:pt idx="313">0</cx:pt>
          <cx:pt idx="314">7</cx:pt>
          <cx:pt idx="315">0</cx:pt>
          <cx:pt idx="316">6</cx:pt>
          <cx:pt idx="317">2.5</cx:pt>
          <cx:pt idx="318">10</cx:pt>
          <cx:pt idx="319">4</cx:pt>
          <cx:pt idx="320">0</cx:pt>
          <cx:pt idx="321">2</cx:pt>
          <cx:pt idx="322">4</cx:pt>
          <cx:pt idx="323">2</cx:pt>
          <cx:pt idx="324">2</cx:pt>
          <cx:pt idx="325">3.5</cx:pt>
          <cx:pt idx="326">1.5</cx:pt>
          <cx:pt idx="327">0.5</cx:pt>
          <cx:pt idx="328">4</cx:pt>
          <cx:pt idx="329">1</cx:pt>
          <cx:pt idx="330">7</cx:pt>
          <cx:pt idx="331">3.5</cx:pt>
          <cx:pt idx="332">12</cx:pt>
          <cx:pt idx="333">1</cx:pt>
          <cx:pt idx="334">0</cx:pt>
          <cx:pt idx="335">10.5</cx:pt>
          <cx:pt idx="336">2</cx:pt>
          <cx:pt idx="337">3.5</cx:pt>
          <cx:pt idx="338">0</cx:pt>
          <cx:pt idx="339">5</cx:pt>
          <cx:pt idx="340">7</cx:pt>
          <cx:pt idx="341">11</cx:pt>
          <cx:pt idx="342">8.5</cx:pt>
          <cx:pt idx="343">7</cx:pt>
          <cx:pt idx="344">2</cx:pt>
          <cx:pt idx="345">3</cx:pt>
          <cx:pt idx="346">6.5</cx:pt>
          <cx:pt idx="347">8.5</cx:pt>
          <cx:pt idx="348">5</cx:pt>
          <cx:pt idx="349">0</cx:pt>
          <cx:pt idx="350">6</cx:pt>
          <cx:pt idx="351">3.5</cx:pt>
          <cx:pt idx="352">9</cx:pt>
          <cx:pt idx="353">0.5</cx:pt>
          <cx:pt idx="354">0</cx:pt>
          <cx:pt idx="355">3.5</cx:pt>
          <cx:pt idx="356">15.5</cx:pt>
          <cx:pt idx="357">4.5</cx:pt>
          <cx:pt idx="358">5</cx:pt>
          <cx:pt idx="359">4.5</cx:pt>
          <cx:pt idx="360">5.5</cx:pt>
          <cx:pt idx="361">4</cx:pt>
          <cx:pt idx="362">5</cx:pt>
          <cx:pt idx="363">9.5</cx:pt>
          <cx:pt idx="364">0</cx:pt>
          <cx:pt idx="365">4.5</cx:pt>
          <cx:pt idx="366">1</cx:pt>
          <cx:pt idx="367">0.5</cx:pt>
          <cx:pt idx="368">2</cx:pt>
          <cx:pt idx="369">4.5</cx:pt>
          <cx:pt idx="370">1.5</cx:pt>
          <cx:pt idx="371">2</cx:pt>
          <cx:pt idx="372">2</cx:pt>
          <cx:pt idx="373">4</cx:pt>
          <cx:pt idx="374">2</cx:pt>
          <cx:pt idx="375">13</cx:pt>
          <cx:pt idx="376">5</cx:pt>
          <cx:pt idx="377">4.5</cx:pt>
          <cx:pt idx="378">2.5</cx:pt>
          <cx:pt idx="379">1</cx:pt>
          <cx:pt idx="380">0</cx:pt>
          <cx:pt idx="381">1.5</cx:pt>
          <cx:pt idx="382">7</cx:pt>
          <cx:pt idx="383">1.5</cx:pt>
          <cx:pt idx="384">0.5</cx:pt>
          <cx:pt idx="385">3</cx:pt>
          <cx:pt idx="386">4</cx:pt>
          <cx:pt idx="387">10.5</cx:pt>
          <cx:pt idx="388">1</cx:pt>
          <cx:pt idx="389">2.5</cx:pt>
          <cx:pt idx="390">5</cx:pt>
          <cx:pt idx="391">2</cx:pt>
          <cx:pt idx="392">0</cx:pt>
          <cx:pt idx="393">13.5</cx:pt>
          <cx:pt idx="394">0.5</cx:pt>
          <cx:pt idx="395">0.5</cx:pt>
          <cx:pt idx="396">2</cx:pt>
          <cx:pt idx="397">2.5</cx:pt>
          <cx:pt idx="398">3</cx:pt>
          <cx:pt idx="399">0</cx:pt>
          <cx:pt idx="400">5.5</cx:pt>
          <cx:pt idx="401">2.5</cx:pt>
          <cx:pt idx="402">1.5</cx:pt>
          <cx:pt idx="403">7</cx:pt>
          <cx:pt idx="404">1.5</cx:pt>
          <cx:pt idx="405">5.5</cx:pt>
          <cx:pt idx="406">1.5</cx:pt>
          <cx:pt idx="407">2</cx:pt>
          <cx:pt idx="408">9.5</cx:pt>
          <cx:pt idx="409">12.5</cx:pt>
          <cx:pt idx="410">14</cx:pt>
          <cx:pt idx="411">3</cx:pt>
          <cx:pt idx="412">7.5</cx:pt>
          <cx:pt idx="413">3</cx:pt>
          <cx:pt idx="414">4.5</cx:pt>
          <cx:pt idx="415">3.5</cx:pt>
          <cx:pt idx="416">1</cx:pt>
          <cx:pt idx="417">3.5</cx:pt>
          <cx:pt idx="418">2</cx:pt>
          <cx:pt idx="419">0</cx:pt>
          <cx:pt idx="420">0.5</cx:pt>
          <cx:pt idx="421">0.5</cx:pt>
          <cx:pt idx="422">2</cx:pt>
          <cx:pt idx="423">0</cx:pt>
          <cx:pt idx="424">0.5</cx:pt>
          <cx:pt idx="425">0</cx:pt>
          <cx:pt idx="426">5</cx:pt>
          <cx:pt idx="427">1</cx:pt>
          <cx:pt idx="428">1</cx:pt>
          <cx:pt idx="429">3</cx:pt>
          <cx:pt idx="430">2.5</cx:pt>
          <cx:pt idx="431">2.5</cx:pt>
          <cx:pt idx="432">2</cx:pt>
          <cx:pt idx="433">9.5</cx:pt>
          <cx:pt idx="434">1.5</cx:pt>
          <cx:pt idx="435">1.5</cx:pt>
          <cx:pt idx="436">1</cx:pt>
          <cx:pt idx="437">1</cx:pt>
          <cx:pt idx="438">0</cx:pt>
          <cx:pt idx="439">5</cx:pt>
          <cx:pt idx="440">5</cx:pt>
          <cx:pt idx="441">1.5</cx:pt>
          <cx:pt idx="442">5</cx:pt>
          <cx:pt idx="443">3</cx:pt>
          <cx:pt idx="444">5.5</cx:pt>
          <cx:pt idx="445">3.5</cx:pt>
          <cx:pt idx="446">3</cx:pt>
          <cx:pt idx="447">3</cx:pt>
          <cx:pt idx="448">5</cx:pt>
          <cx:pt idx="449">0.5</cx:pt>
          <cx:pt idx="450">2.5</cx:pt>
          <cx:pt idx="451">2.5</cx:pt>
          <cx:pt idx="452">5</cx:pt>
          <cx:pt idx="453">8.5</cx:pt>
          <cx:pt idx="454">0.5</cx:pt>
          <cx:pt idx="455">1.5</cx:pt>
          <cx:pt idx="456">3</cx:pt>
          <cx:pt idx="457">3</cx:pt>
          <cx:pt idx="458">7</cx:pt>
          <cx:pt idx="459">5.5</cx:pt>
          <cx:pt idx="460">2.5</cx:pt>
          <cx:pt idx="461">1.5</cx:pt>
          <cx:pt idx="462">0</cx:pt>
          <cx:pt idx="463">0</cx:pt>
          <cx:pt idx="464">0</cx:pt>
          <cx:pt idx="465">0</cx:pt>
          <cx:pt idx="466">0.5</cx:pt>
          <cx:pt idx="467">0</cx:pt>
          <cx:pt idx="468">1</cx:pt>
          <cx:pt idx="469">0.5</cx:pt>
          <cx:pt idx="470">0</cx:pt>
          <cx:pt idx="471">0</cx:pt>
          <cx:pt idx="472">0.5</cx:pt>
          <cx:pt idx="473">1</cx:pt>
          <cx:pt idx="474">1.5</cx:pt>
          <cx:pt idx="475">1</cx:pt>
          <cx:pt idx="476">0.5</cx:pt>
          <cx:pt idx="477">1.5</cx:pt>
          <cx:pt idx="478">0.5</cx:pt>
          <cx:pt idx="479">4.5</cx:pt>
          <cx:pt idx="480">2.5</cx:pt>
          <cx:pt idx="481">4</cx:pt>
          <cx:pt idx="482">7</cx:pt>
          <cx:pt idx="483">0</cx:pt>
          <cx:pt idx="484">5.5</cx:pt>
          <cx:pt idx="485">1.5</cx:pt>
          <cx:pt idx="486">10.5</cx:pt>
          <cx:pt idx="487">4.5</cx:pt>
          <cx:pt idx="488">1</cx:pt>
          <cx:pt idx="489">1</cx:pt>
          <cx:pt idx="490">2.5</cx:pt>
          <cx:pt idx="491">2</cx:pt>
          <cx:pt idx="492">2</cx:pt>
          <cx:pt idx="493">5.5</cx:pt>
          <cx:pt idx="494">0.5</cx:pt>
          <cx:pt idx="495">1</cx:pt>
          <cx:pt idx="496">3</cx:pt>
          <cx:pt idx="497">4.5</cx:pt>
          <cx:pt idx="498">0</cx:pt>
          <cx:pt idx="499">1.5</cx:pt>
          <cx:pt idx="500">2.5</cx:pt>
          <cx:pt idx="501">1.5</cx:pt>
          <cx:pt idx="502">1.5</cx:pt>
          <cx:pt idx="503">2</cx:pt>
          <cx:pt idx="504">3</cx:pt>
          <cx:pt idx="505">6</cx:pt>
          <cx:pt idx="506">1.5</cx:pt>
          <cx:pt idx="507">4.5</cx:pt>
          <cx:pt idx="508">2.5</cx:pt>
          <cx:pt idx="509">1</cx:pt>
          <cx:pt idx="510">1</cx:pt>
          <cx:pt idx="511">0.5</cx:pt>
          <cx:pt idx="512">1.5</cx:pt>
          <cx:pt idx="513">0</cx:pt>
          <cx:pt idx="514">0</cx:pt>
          <cx:pt idx="515">4.5</cx:pt>
          <cx:pt idx="516">0.5</cx:pt>
          <cx:pt idx="517">1</cx:pt>
          <cx:pt idx="518">1</cx:pt>
          <cx:pt idx="519">2.5</cx:pt>
          <cx:pt idx="520">0</cx:pt>
          <cx:pt idx="521">5</cx:pt>
          <cx:pt idx="522">0.5</cx:pt>
          <cx:pt idx="523">1</cx:pt>
          <cx:pt idx="524">5.5</cx:pt>
          <cx:pt idx="525">3.5</cx:pt>
          <cx:pt idx="526">1</cx:pt>
          <cx:pt idx="527">1.5</cx:pt>
          <cx:pt idx="528">0.5</cx:pt>
          <cx:pt idx="529">2.5</cx:pt>
          <cx:pt idx="530">1</cx:pt>
          <cx:pt idx="531">1</cx:pt>
          <cx:pt idx="532">2</cx:pt>
          <cx:pt idx="533">0.5</cx:pt>
          <cx:pt idx="534">3</cx:pt>
          <cx:pt idx="535">2</cx:pt>
          <cx:pt idx="536">3</cx:pt>
          <cx:pt idx="537">3.5</cx:pt>
          <cx:pt idx="538">2</cx:pt>
          <cx:pt idx="539">3</cx:pt>
          <cx:pt idx="540">1</cx:pt>
          <cx:pt idx="541">0</cx:pt>
          <cx:pt idx="542">1</cx:pt>
          <cx:pt idx="543">2</cx:pt>
          <cx:pt idx="544">1.5</cx:pt>
          <cx:pt idx="545">0</cx:pt>
          <cx:pt idx="546">0</cx:pt>
          <cx:pt idx="547">0.5</cx:pt>
          <cx:pt idx="548">1.5</cx:pt>
          <cx:pt idx="549">6.5</cx:pt>
          <cx:pt idx="550">0.5</cx:pt>
          <cx:pt idx="551">7</cx:pt>
          <cx:pt idx="552">6</cx:pt>
          <cx:pt idx="553">1.5</cx:pt>
          <cx:pt idx="554">2</cx:pt>
          <cx:pt idx="555">16</cx:pt>
          <cx:pt idx="556">5</cx:pt>
          <cx:pt idx="557">4</cx:pt>
          <cx:pt idx="558">3</cx:pt>
          <cx:pt idx="559">5</cx:pt>
          <cx:pt idx="560">2.5</cx:pt>
          <cx:pt idx="561">1</cx:pt>
          <cx:pt idx="562">3.5</cx:pt>
          <cx:pt idx="563">3</cx:pt>
          <cx:pt idx="564">2</cx:pt>
          <cx:pt idx="565">2.5</cx:pt>
          <cx:pt idx="566">6.5</cx:pt>
          <cx:pt idx="567">4</cx:pt>
          <cx:pt idx="568">4</cx:pt>
          <cx:pt idx="569">6</cx:pt>
          <cx:pt idx="570">2</cx:pt>
          <cx:pt idx="571">0.5</cx:pt>
          <cx:pt idx="572">1</cx:pt>
          <cx:pt idx="573">4.5</cx:pt>
          <cx:pt idx="574">3.5</cx:pt>
          <cx:pt idx="575">5</cx:pt>
          <cx:pt idx="576">6.5</cx:pt>
          <cx:pt idx="577">1</cx:pt>
          <cx:pt idx="578">1</cx:pt>
          <cx:pt idx="579">3</cx:pt>
          <cx:pt idx="580">8</cx:pt>
          <cx:pt idx="581">4</cx:pt>
          <cx:pt idx="582">7</cx:pt>
          <cx:pt idx="583">5.5</cx:pt>
          <cx:pt idx="584">6</cx:pt>
          <cx:pt idx="585">9.5</cx:pt>
          <cx:pt idx="586">9</cx:pt>
          <cx:pt idx="587">3.5</cx:pt>
          <cx:pt idx="588">2.5</cx:pt>
          <cx:pt idx="589">2.5</cx:pt>
          <cx:pt idx="590">0.5</cx:pt>
          <cx:pt idx="591">0.5</cx:pt>
          <cx:pt idx="592">2.5</cx:pt>
          <cx:pt idx="593">4.5</cx:pt>
          <cx:pt idx="594">1</cx:pt>
          <cx:pt idx="595">1.5</cx:pt>
          <cx:pt idx="596">0</cx:pt>
          <cx:pt idx="597">3</cx:pt>
          <cx:pt idx="598">2</cx:pt>
          <cx:pt idx="599">2.5</cx:pt>
          <cx:pt idx="600">4</cx:pt>
          <cx:pt idx="601">4.5</cx:pt>
          <cx:pt idx="602">1</cx:pt>
          <cx:pt idx="603">2.5</cx:pt>
          <cx:pt idx="604">7.5</cx:pt>
          <cx:pt idx="605">6</cx:pt>
          <cx:pt idx="606">3</cx:pt>
          <cx:pt idx="607">0.5</cx:pt>
          <cx:pt idx="608">2</cx:pt>
          <cx:pt idx="609">7</cx:pt>
          <cx:pt idx="610">1.5</cx:pt>
          <cx:pt idx="611">9</cx:pt>
          <cx:pt idx="612">12.5</cx:pt>
          <cx:pt idx="613">4.5</cx:pt>
          <cx:pt idx="614">8</cx:pt>
          <cx:pt idx="615">1</cx:pt>
          <cx:pt idx="616">3.5</cx:pt>
          <cx:pt idx="617">10.5</cx:pt>
          <cx:pt idx="618">3.5</cx:pt>
          <cx:pt idx="619">2.5</cx:pt>
          <cx:pt idx="620">9.5</cx:pt>
          <cx:pt idx="621">2.5</cx:pt>
          <cx:pt idx="622">5.5</cx:pt>
          <cx:pt idx="623">3.5</cx:pt>
          <cx:pt idx="624">0</cx:pt>
          <cx:pt idx="625">1.5</cx:pt>
          <cx:pt idx="626">5</cx:pt>
          <cx:pt idx="627">5.5</cx:pt>
          <cx:pt idx="628">2.5</cx:pt>
          <cx:pt idx="629">1</cx:pt>
          <cx:pt idx="630">3.5</cx:pt>
          <cx:pt idx="631">1</cx:pt>
          <cx:pt idx="632">0.5</cx:pt>
          <cx:pt idx="633">3</cx:pt>
          <cx:pt idx="634">1.5</cx:pt>
          <cx:pt idx="635">5</cx:pt>
          <cx:pt idx="636">9</cx:pt>
          <cx:pt idx="637">0.5</cx:pt>
          <cx:pt idx="638">0</cx:pt>
          <cx:pt idx="639">0</cx:pt>
          <cx:pt idx="640">0.5</cx:pt>
          <cx:pt idx="641">2</cx:pt>
          <cx:pt idx="642">1</cx:pt>
          <cx:pt idx="643">1.5</cx:pt>
          <cx:pt idx="644">0</cx:pt>
          <cx:pt idx="645">2</cx:pt>
          <cx:pt idx="646">2</cx:pt>
          <cx:pt idx="647">0</cx:pt>
          <cx:pt idx="648">9</cx:pt>
          <cx:pt idx="649">2.5</cx:pt>
          <cx:pt idx="650">3</cx:pt>
          <cx:pt idx="651">1</cx:pt>
          <cx:pt idx="652">1.5</cx:pt>
          <cx:pt idx="653">4.5</cx:pt>
          <cx:pt idx="654">1</cx:pt>
          <cx:pt idx="655">16</cx:pt>
          <cx:pt idx="656">0</cx:pt>
          <cx:pt idx="657">1.5</cx:pt>
          <cx:pt idx="658">5.5</cx:pt>
          <cx:pt idx="659">0.5</cx:pt>
          <cx:pt idx="660">9.5</cx:pt>
          <cx:pt idx="661">2.5</cx:pt>
          <cx:pt idx="662">5</cx:pt>
          <cx:pt idx="663">2</cx:pt>
          <cx:pt idx="664">1.5</cx:pt>
          <cx:pt idx="665">15</cx:pt>
          <cx:pt idx="666">0</cx:pt>
          <cx:pt idx="667">14</cx:pt>
          <cx:pt idx="668">0.5</cx:pt>
          <cx:pt idx="669">1.5</cx:pt>
          <cx:pt idx="670">1</cx:pt>
          <cx:pt idx="671">2.5</cx:pt>
          <cx:pt idx="672">1.5</cx:pt>
          <cx:pt idx="673">16</cx:pt>
          <cx:pt idx="674">2</cx:pt>
          <cx:pt idx="675">4.5</cx:pt>
          <cx:pt idx="676">2</cx:pt>
          <cx:pt idx="677">1.5</cx:pt>
          <cx:pt idx="678">2</cx:pt>
          <cx:pt idx="679">6.5</cx:pt>
          <cx:pt idx="680">5</cx:pt>
          <cx:pt idx="681">4</cx:pt>
          <cx:pt idx="682">6</cx:pt>
          <cx:pt idx="683">1.5</cx:pt>
          <cx:pt idx="684">2</cx:pt>
          <cx:pt idx="685">1.5</cx:pt>
          <cx:pt idx="686">3</cx:pt>
          <cx:pt idx="687">4.5</cx:pt>
          <cx:pt idx="688">2.5</cx:pt>
          <cx:pt idx="689">1</cx:pt>
          <cx:pt idx="690">1.5</cx:pt>
          <cx:pt idx="691">0</cx:pt>
          <cx:pt idx="692">13</cx:pt>
          <cx:pt idx="693">1.5</cx:pt>
          <cx:pt idx="694">1</cx:pt>
          <cx:pt idx="695">0</cx:pt>
          <cx:pt idx="696">0.5</cx:pt>
          <cx:pt idx="697">5</cx:pt>
          <cx:pt idx="698">2.5</cx:pt>
          <cx:pt idx="699">0</cx:pt>
          <cx:pt idx="700">0</cx:pt>
          <cx:pt idx="701">5</cx:pt>
          <cx:pt idx="702">11.5</cx:pt>
          <cx:pt idx="703">4</cx:pt>
          <cx:pt idx="704">2.5</cx:pt>
          <cx:pt idx="705">4.5</cx:pt>
          <cx:pt idx="706">1</cx:pt>
          <cx:pt idx="707">1.5</cx:pt>
          <cx:pt idx="708">4</cx:pt>
          <cx:pt idx="709">3.5</cx:pt>
          <cx:pt idx="710">1.5</cx:pt>
          <cx:pt idx="711">1</cx:pt>
          <cx:pt idx="712">1</cx:pt>
          <cx:pt idx="713">5.5</cx:pt>
          <cx:pt idx="714">2</cx:pt>
          <cx:pt idx="715">0.5</cx:pt>
          <cx:pt idx="716">5.5</cx:pt>
          <cx:pt idx="717">2</cx:pt>
          <cx:pt idx="718">9.5</cx:pt>
          <cx:pt idx="719">3</cx:pt>
          <cx:pt idx="720">2.5</cx:pt>
          <cx:pt idx="721">1</cx:pt>
          <cx:pt idx="722">2</cx:pt>
          <cx:pt idx="723">0</cx:pt>
          <cx:pt idx="724">1</cx:pt>
          <cx:pt idx="725">8.5</cx:pt>
          <cx:pt idx="726">4</cx:pt>
          <cx:pt idx="727">3</cx:pt>
          <cx:pt idx="728">0</cx:pt>
          <cx:pt idx="729">3</cx:pt>
          <cx:pt idx="730">0.5</cx:pt>
          <cx:pt idx="731">1.5</cx:pt>
          <cx:pt idx="732">3</cx:pt>
          <cx:pt idx="733">0.5</cx:pt>
          <cx:pt idx="734">1</cx:pt>
          <cx:pt idx="735">0</cx:pt>
          <cx:pt idx="736">3</cx:pt>
          <cx:pt idx="737">0.5</cx:pt>
          <cx:pt idx="738">3</cx:pt>
          <cx:pt idx="739">0</cx:pt>
          <cx:pt idx="740">2.5</cx:pt>
          <cx:pt idx="741">2.5</cx:pt>
          <cx:pt idx="742">2</cx:pt>
          <cx:pt idx="743">1.5</cx:pt>
          <cx:pt idx="744">0.5</cx:pt>
          <cx:pt idx="745">0</cx:pt>
          <cx:pt idx="746">1</cx:pt>
          <cx:pt idx="747">2</cx:pt>
          <cx:pt idx="748">8.5</cx:pt>
          <cx:pt idx="749">1.5</cx:pt>
          <cx:pt idx="750">0.5</cx:pt>
          <cx:pt idx="751">2.5</cx:pt>
          <cx:pt idx="752">9</cx:pt>
          <cx:pt idx="753">1.5</cx:pt>
          <cx:pt idx="754">0.5</cx:pt>
          <cx:pt idx="755">2.5</cx:pt>
          <cx:pt idx="756">1.5</cx:pt>
          <cx:pt idx="757">4</cx:pt>
          <cx:pt idx="758">2</cx:pt>
          <cx:pt idx="759">1.5</cx:pt>
          <cx:pt idx="760">1.5</cx:pt>
          <cx:pt idx="761">3</cx:pt>
          <cx:pt idx="762">2</cx:pt>
          <cx:pt idx="763">3</cx:pt>
          <cx:pt idx="764">0.5</cx:pt>
          <cx:pt idx="765">1</cx:pt>
          <cx:pt idx="766">1.5</cx:pt>
          <cx:pt idx="767">6.5</cx:pt>
          <cx:pt idx="768">6</cx:pt>
          <cx:pt idx="769">2</cx:pt>
          <cx:pt idx="770">1</cx:pt>
          <cx:pt idx="771">1</cx:pt>
          <cx:pt idx="772">0.5</cx:pt>
          <cx:pt idx="773">2</cx:pt>
          <cx:pt idx="774">3</cx:pt>
          <cx:pt idx="775">6.5</cx:pt>
          <cx:pt idx="776">0.5</cx:pt>
          <cx:pt idx="777">4</cx:pt>
          <cx:pt idx="778">3.5</cx:pt>
          <cx:pt idx="779">2.5</cx:pt>
          <cx:pt idx="780">0.5</cx:pt>
          <cx:pt idx="781">0.5</cx:pt>
          <cx:pt idx="782">1</cx:pt>
          <cx:pt idx="783">1</cx:pt>
          <cx:pt idx="784">2</cx:pt>
          <cx:pt idx="785">1.5</cx:pt>
          <cx:pt idx="786">1</cx:pt>
          <cx:pt idx="787">1.5</cx:pt>
          <cx:pt idx="788">0</cx:pt>
          <cx:pt idx="789">0</cx:pt>
          <cx:pt idx="790">6</cx:pt>
          <cx:pt idx="791">0</cx:pt>
          <cx:pt idx="792">7</cx:pt>
          <cx:pt idx="793">7</cx:pt>
          <cx:pt idx="794">3.5</cx:pt>
          <cx:pt idx="795">2.5</cx:pt>
          <cx:pt idx="796">5</cx:pt>
          <cx:pt idx="797">0.5</cx:pt>
          <cx:pt idx="798">5</cx:pt>
          <cx:pt idx="799">0.5</cx:pt>
          <cx:pt idx="800">1.5</cx:pt>
          <cx:pt idx="801">0.5</cx:pt>
          <cx:pt idx="802">0</cx:pt>
          <cx:pt idx="803">4</cx:pt>
          <cx:pt idx="804">0</cx:pt>
          <cx:pt idx="805">1.5</cx:pt>
          <cx:pt idx="806">3.5</cx:pt>
          <cx:pt idx="807">0</cx:pt>
          <cx:pt idx="808">3.5</cx:pt>
          <cx:pt idx="809">1</cx:pt>
          <cx:pt idx="810">0.5</cx:pt>
          <cx:pt idx="811">1.5</cx:pt>
          <cx:pt idx="812">3</cx:pt>
          <cx:pt idx="813">3</cx:pt>
          <cx:pt idx="814">0</cx:pt>
          <cx:pt idx="815">1</cx:pt>
          <cx:pt idx="816">0.5</cx:pt>
          <cx:pt idx="817">1.5</cx:pt>
          <cx:pt idx="818">2</cx:pt>
          <cx:pt idx="819">1</cx:pt>
          <cx:pt idx="820">2.5</cx:pt>
          <cx:pt idx="821">0.5</cx:pt>
          <cx:pt idx="822">0.5</cx:pt>
          <cx:pt idx="823">2.5</cx:pt>
          <cx:pt idx="824">0.5</cx:pt>
          <cx:pt idx="825">1</cx:pt>
          <cx:pt idx="826">4.5</cx:pt>
          <cx:pt idx="827">0</cx:pt>
          <cx:pt idx="828">7</cx:pt>
          <cx:pt idx="829">0</cx:pt>
          <cx:pt idx="830">2</cx:pt>
          <cx:pt idx="831">1.5</cx:pt>
          <cx:pt idx="832">0</cx:pt>
          <cx:pt idx="833">0</cx:pt>
          <cx:pt idx="834">2</cx:pt>
          <cx:pt idx="835">0.5</cx:pt>
          <cx:pt idx="836">0</cx:pt>
          <cx:pt idx="837">1</cx:pt>
          <cx:pt idx="838">1</cx:pt>
          <cx:pt idx="839">0</cx:pt>
          <cx:pt idx="840">0</cx:pt>
          <cx:pt idx="841">0.5</cx:pt>
          <cx:pt idx="842">0</cx:pt>
          <cx:pt idx="843">0</cx:pt>
          <cx:pt idx="844">0</cx:pt>
          <cx:pt idx="845">1</cx:pt>
          <cx:pt idx="846">4.5</cx:pt>
          <cx:pt idx="847">2</cx:pt>
          <cx:pt idx="848">5.5</cx:pt>
          <cx:pt idx="849">1</cx:pt>
          <cx:pt idx="850">4</cx:pt>
          <cx:pt idx="851">0</cx:pt>
          <cx:pt idx="852">0</cx:pt>
          <cx:pt idx="853">0.5</cx:pt>
          <cx:pt idx="854">0</cx:pt>
          <cx:pt idx="855">0</cx:pt>
          <cx:pt idx="856">1.5</cx:pt>
          <cx:pt idx="857">1</cx:pt>
          <cx:pt idx="858">0.5</cx:pt>
          <cx:pt idx="859">4</cx:pt>
          <cx:pt idx="860">0.5</cx:pt>
          <cx:pt idx="861">0.5</cx:pt>
          <cx:pt idx="862">0.5</cx:pt>
          <cx:pt idx="863">0.5</cx:pt>
          <cx:pt idx="864">2</cx:pt>
          <cx:pt idx="865">1.5</cx:pt>
          <cx:pt idx="866">2</cx:pt>
          <cx:pt idx="867">1.5</cx:pt>
          <cx:pt idx="868">1</cx:pt>
          <cx:pt idx="869">1</cx:pt>
          <cx:pt idx="870">0.5</cx:pt>
          <cx:pt idx="871">0.5</cx:pt>
          <cx:pt idx="872">0</cx:pt>
          <cx:pt idx="873">1</cx:pt>
          <cx:pt idx="874">0</cx:pt>
          <cx:pt idx="875">0.5</cx:pt>
          <cx:pt idx="876">1.5</cx:pt>
          <cx:pt idx="877">0</cx:pt>
          <cx:pt idx="878">1</cx:pt>
          <cx:pt idx="879">0.5</cx:pt>
          <cx:pt idx="880">0</cx:pt>
          <cx:pt idx="881">0</cx:pt>
          <cx:pt idx="882">2</cx:pt>
          <cx:pt idx="883">1</cx:pt>
          <cx:pt idx="884">1.5</cx:pt>
          <cx:pt idx="885">2.5</cx:pt>
          <cx:pt idx="886">1.5</cx:pt>
          <cx:pt idx="887">0.5</cx:pt>
          <cx:pt idx="888">0</cx:pt>
          <cx:pt idx="889">0</cx:pt>
          <cx:pt idx="890">0</cx:pt>
          <cx:pt idx="891">0.5</cx:pt>
          <cx:pt idx="892">0</cx:pt>
          <cx:pt idx="893">0</cx:pt>
          <cx:pt idx="894">1</cx:pt>
          <cx:pt idx="895">0.5</cx:pt>
          <cx:pt idx="896">0</cx:pt>
          <cx:pt idx="897">0</cx:pt>
          <cx:pt idx="898">1</cx:pt>
          <cx:pt idx="899">0.5</cx:pt>
          <cx:pt idx="900">2</cx:pt>
          <cx:pt idx="901">0.5</cx:pt>
          <cx:pt idx="902">2.5</cx:pt>
          <cx:pt idx="903">11</cx:pt>
          <cx:pt idx="904">2</cx:pt>
          <cx:pt idx="905">2.5</cx:pt>
          <cx:pt idx="906">0.5</cx:pt>
          <cx:pt idx="907">0.5</cx:pt>
          <cx:pt idx="908">2.5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0.5</cx:pt>
          <cx:pt idx="920">0</cx:pt>
          <cx:pt idx="921">0</cx:pt>
          <cx:pt idx="922">0</cx:pt>
          <cx:pt idx="923">0</cx:pt>
          <cx:pt idx="924">3</cx:pt>
          <cx:pt idx="925">2</cx:pt>
          <cx:pt idx="926">0</cx:pt>
          <cx:pt idx="927">0.5</cx:pt>
          <cx:pt idx="928">0</cx:pt>
          <cx:pt idx="929">1.5</cx:pt>
          <cx:pt idx="930">0.5</cx:pt>
          <cx:pt idx="931">0</cx:pt>
          <cx:pt idx="932">0</cx:pt>
          <cx:pt idx="933">0.5</cx:pt>
          <cx:pt idx="934">0</cx:pt>
          <cx:pt idx="935">1</cx:pt>
          <cx:pt idx="936">0</cx:pt>
          <cx:pt idx="937">0</cx:pt>
          <cx:pt idx="938">0</cx:pt>
          <cx:pt idx="939">0</cx:pt>
          <cx:pt idx="940">1.5</cx:pt>
          <cx:pt idx="941">1</cx:pt>
          <cx:pt idx="942">1.5</cx:pt>
          <cx:pt idx="943">1.5</cx:pt>
          <cx:pt idx="944">1.5</cx:pt>
          <cx:pt idx="945">1</cx:pt>
          <cx:pt idx="946">0</cx:pt>
          <cx:pt idx="947">0</cx:pt>
          <cx:pt idx="948">1</cx:pt>
          <cx:pt idx="949">0.5</cx:pt>
          <cx:pt idx="950">0</cx:pt>
          <cx:pt idx="951">0.5</cx:pt>
          <cx:pt idx="952">0.5</cx:pt>
          <cx:pt idx="953">1</cx:pt>
          <cx:pt idx="954">0.5</cx:pt>
          <cx:pt idx="955">4</cx:pt>
          <cx:pt idx="956">15</cx:pt>
          <cx:pt idx="957">10.5</cx:pt>
          <cx:pt idx="958">11.5</cx:pt>
          <cx:pt idx="959">9</cx:pt>
          <cx:pt idx="960">14.5</cx:pt>
          <cx:pt idx="961">3</cx:pt>
          <cx:pt idx="962">9.5</cx:pt>
          <cx:pt idx="963">9.5</cx:pt>
          <cx:pt idx="964">6.5</cx:pt>
          <cx:pt idx="965">9</cx:pt>
          <cx:pt idx="966">9.5</cx:pt>
          <cx:pt idx="967">0</cx:pt>
          <cx:pt idx="968">2.5</cx:pt>
          <cx:pt idx="969">0</cx:pt>
          <cx:pt idx="970">2.5</cx:pt>
          <cx:pt idx="971">4.5</cx:pt>
          <cx:pt idx="972">0.5</cx:pt>
          <cx:pt idx="973">7.5</cx:pt>
          <cx:pt idx="974">2.5</cx:pt>
          <cx:pt idx="975">1.5</cx:pt>
          <cx:pt idx="976">1</cx:pt>
          <cx:pt idx="977">2</cx:pt>
          <cx:pt idx="978">1.5</cx:pt>
          <cx:pt idx="979">2</cx:pt>
          <cx:pt idx="980">0.5</cx:pt>
          <cx:pt idx="981">9</cx:pt>
          <cx:pt idx="982">1.5</cx:pt>
          <cx:pt idx="983">2</cx:pt>
          <cx:pt idx="984">4.5</cx:pt>
          <cx:pt idx="985">0.5</cx:pt>
          <cx:pt idx="986">0</cx:pt>
          <cx:pt idx="987">0.5</cx:pt>
          <cx:pt idx="988">0.5</cx:pt>
          <cx:pt idx="989">2</cx:pt>
          <cx:pt idx="990">0</cx:pt>
          <cx:pt idx="991">0.5</cx:pt>
          <cx:pt idx="992">1</cx:pt>
          <cx:pt idx="993">0</cx:pt>
          <cx:pt idx="994">0</cx:pt>
          <cx:pt idx="995">1</cx:pt>
          <cx:pt idx="996">0</cx:pt>
          <cx:pt idx="997">0</cx:pt>
          <cx:pt idx="998">0</cx:pt>
          <cx:pt idx="999">2</cx:pt>
          <cx:pt idx="1000">1.5</cx:pt>
          <cx:pt idx="1001">0</cx:pt>
          <cx:pt idx="1002">0.5</cx:pt>
          <cx:pt idx="1003">4</cx:pt>
          <cx:pt idx="1004">1</cx:pt>
          <cx:pt idx="1005">0.5</cx:pt>
          <cx:pt idx="1006">0</cx:pt>
          <cx:pt idx="1007">0</cx:pt>
          <cx:pt idx="1008">0.5</cx:pt>
          <cx:pt idx="1009">2</cx:pt>
          <cx:pt idx="1010">0</cx:pt>
          <cx:pt idx="1011">0.5</cx:pt>
          <cx:pt idx="1012">4</cx:pt>
          <cx:pt idx="1013">3</cx:pt>
          <cx:pt idx="1014">1.5</cx:pt>
          <cx:pt idx="1015">0.5</cx:pt>
          <cx:pt idx="1016">0.5</cx:pt>
          <cx:pt idx="1017">1</cx:pt>
          <cx:pt idx="1018">5</cx:pt>
          <cx:pt idx="1019">1</cx:pt>
          <cx:pt idx="1020">0</cx:pt>
          <cx:pt idx="1021">1</cx:pt>
          <cx:pt idx="1022">0.5</cx:pt>
          <cx:pt idx="1023">0</cx:pt>
          <cx:pt idx="1024">0</cx:pt>
          <cx:pt idx="1025">0</cx:pt>
          <cx:pt idx="1026">0</cx:pt>
          <cx:pt idx="1027">1.5</cx:pt>
          <cx:pt idx="1028">2.5</cx:pt>
          <cx:pt idx="1029">2</cx:pt>
          <cx:pt idx="1030">0.5</cx:pt>
          <cx:pt idx="1031">1</cx:pt>
          <cx:pt idx="1032">1.5</cx:pt>
          <cx:pt idx="1033">0.5</cx:pt>
          <cx:pt idx="1034">2</cx:pt>
          <cx:pt idx="1035">5.5</cx:pt>
          <cx:pt idx="1036">1.5</cx:pt>
          <cx:pt idx="1037">6</cx:pt>
          <cx:pt idx="1038">1</cx:pt>
          <cx:pt idx="1039">0.5</cx:pt>
          <cx:pt idx="1040">0.5</cx:pt>
          <cx:pt idx="1041">3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</cx:pt>
          <cx:pt idx="1052">4</cx:pt>
          <cx:pt idx="1053">1</cx:pt>
          <cx:pt idx="1054">2.5</cx:pt>
          <cx:pt idx="1055">0.5</cx:pt>
          <cx:pt idx="1056">0.5</cx:pt>
          <cx:pt idx="1057">1</cx:pt>
          <cx:pt idx="1058">2.5</cx:pt>
          <cx:pt idx="1059">6.5</cx:pt>
          <cx:pt idx="1060">0.5</cx:pt>
          <cx:pt idx="1061">0.5</cx:pt>
          <cx:pt idx="1062">0.5</cx:pt>
          <cx:pt idx="1063">1.5</cx:pt>
          <cx:pt idx="1064">0.5</cx:pt>
          <cx:pt idx="1065">1</cx:pt>
          <cx:pt idx="1066">0.5</cx:pt>
          <cx:pt idx="1067">1.5</cx:pt>
          <cx:pt idx="1068">0</cx:pt>
          <cx:pt idx="1069">1</cx:pt>
          <cx:pt idx="1070">8</cx:pt>
          <cx:pt idx="1071">5.5</cx:pt>
          <cx:pt idx="1072">10</cx:pt>
          <cx:pt idx="1073">4.5</cx:pt>
          <cx:pt idx="1074">4</cx:pt>
          <cx:pt idx="1075">6</cx:pt>
          <cx:pt idx="1076">5</cx:pt>
          <cx:pt idx="1077">20</cx:pt>
          <cx:pt idx="1078">5.5</cx:pt>
          <cx:pt idx="1079">6</cx:pt>
          <cx:pt idx="1080">17</cx:pt>
          <cx:pt idx="1081">16</cx:pt>
          <cx:pt idx="1082">18.5</cx:pt>
          <cx:pt idx="1083">12.5</cx:pt>
          <cx:pt idx="1084">8.5</cx:pt>
          <cx:pt idx="1085">4.5</cx:pt>
          <cx:pt idx="1086">3.5</cx:pt>
          <cx:pt idx="1087">5</cx:pt>
          <cx:pt idx="1088">18.5</cx:pt>
          <cx:pt idx="1089">5.5</cx:pt>
          <cx:pt idx="1090">20.5</cx:pt>
          <cx:pt idx="1091">2</cx:pt>
          <cx:pt idx="1092">7.5</cx:pt>
          <cx:pt idx="1093">4</cx:pt>
          <cx:pt idx="1094">1.5</cx:pt>
          <cx:pt idx="1095">4</cx:pt>
          <cx:pt idx="1096">2</cx:pt>
          <cx:pt idx="1097">2.5</cx:pt>
          <cx:pt idx="1098">4</cx:pt>
          <cx:pt idx="1099">0</cx:pt>
          <cx:pt idx="1100">2.5</cx:pt>
          <cx:pt idx="1101">2.5</cx:pt>
          <cx:pt idx="1102">0.5</cx:pt>
          <cx:pt idx="1103">0</cx:pt>
          <cx:pt idx="1104">0</cx:pt>
          <cx:pt idx="1105">0.5</cx:pt>
          <cx:pt idx="1106">0</cx:pt>
          <cx:pt idx="1107">0</cx:pt>
          <cx:pt idx="1108">0.5</cx:pt>
          <cx:pt idx="1109">1.5</cx:pt>
          <cx:pt idx="1110">1</cx:pt>
          <cx:pt idx="1111">2</cx:pt>
          <cx:pt idx="1112">3</cx:pt>
          <cx:pt idx="1113">0.5</cx:pt>
          <cx:pt idx="1114">2.5</cx:pt>
          <cx:pt idx="1115">1.5</cx:pt>
          <cx:pt idx="1116">1</cx:pt>
          <cx:pt idx="1117">0.5</cx:pt>
          <cx:pt idx="1118">0</cx:pt>
          <cx:pt idx="1119">2.5</cx:pt>
          <cx:pt idx="1120">5</cx:pt>
          <cx:pt idx="1121">3</cx:pt>
          <cx:pt idx="1122">2</cx:pt>
          <cx:pt idx="1123">2</cx:pt>
          <cx:pt idx="1124">2</cx:pt>
          <cx:pt idx="1125">7.5</cx:pt>
          <cx:pt idx="1126">4.5</cx:pt>
          <cx:pt idx="1127">8.5</cx:pt>
          <cx:pt idx="1128">0</cx:pt>
          <cx:pt idx="1129">4</cx:pt>
          <cx:pt idx="1130">5.5</cx:pt>
          <cx:pt idx="1131">0.5</cx:pt>
          <cx:pt idx="1132">0.5</cx:pt>
          <cx:pt idx="1133">1.5</cx:pt>
          <cx:pt idx="1134">1</cx:pt>
          <cx:pt idx="1135">0.5</cx:pt>
          <cx:pt idx="1136">4.5</cx:pt>
          <cx:pt idx="1137">2.5</cx:pt>
          <cx:pt idx="1138">3</cx:pt>
          <cx:pt idx="1139">3.5</cx:pt>
          <cx:pt idx="1140">2</cx:pt>
          <cx:pt idx="1141">4.5</cx:pt>
          <cx:pt idx="1142">3</cx:pt>
          <cx:pt idx="1143">2</cx:pt>
          <cx:pt idx="1144">0</cx:pt>
          <cx:pt idx="1145">0</cx:pt>
          <cx:pt idx="1146">1</cx:pt>
          <cx:pt idx="1147">1.5</cx:pt>
          <cx:pt idx="1148">0.5</cx:pt>
          <cx:pt idx="1149">0</cx:pt>
          <cx:pt idx="1150">0.5</cx:pt>
          <cx:pt idx="1151">0.5</cx:pt>
          <cx:pt idx="1152">1</cx:pt>
          <cx:pt idx="1153">1</cx:pt>
          <cx:pt idx="1154">1.5</cx:pt>
          <cx:pt idx="1155">0</cx:pt>
          <cx:pt idx="1156">4</cx:pt>
          <cx:pt idx="1157">0.5</cx:pt>
          <cx:pt idx="1158">3.5</cx:pt>
          <cx:pt idx="1159">5.5</cx:pt>
          <cx:pt idx="1160">3.5</cx:pt>
          <cx:pt idx="1161">0.5</cx:pt>
          <cx:pt idx="1162">2</cx:pt>
          <cx:pt idx="1163">3.5</cx:pt>
          <cx:pt idx="1164">9</cx:pt>
          <cx:pt idx="1165">1</cx:pt>
          <cx:pt idx="1166">4.5</cx:pt>
          <cx:pt idx="1167">0.5</cx:pt>
          <cx:pt idx="1168">6.5</cx:pt>
          <cx:pt idx="1169">1.5</cx:pt>
          <cx:pt idx="1170">0.5</cx:pt>
          <cx:pt idx="1171">0</cx:pt>
          <cx:pt idx="1172">1.5</cx:pt>
          <cx:pt idx="1173">2</cx:pt>
          <cx:pt idx="1174">1</cx:pt>
          <cx:pt idx="1175">2</cx:pt>
          <cx:pt idx="1176">3</cx:pt>
          <cx:pt idx="1177">4</cx:pt>
          <cx:pt idx="1178">0.5</cx:pt>
          <cx:pt idx="1179">2</cx:pt>
          <cx:pt idx="1180">0</cx:pt>
          <cx:pt idx="1181">0</cx:pt>
          <cx:pt idx="1182">1</cx:pt>
          <cx:pt idx="1183">0.5</cx:pt>
          <cx:pt idx="1184">0.5</cx:pt>
          <cx:pt idx="1185">3</cx:pt>
          <cx:pt idx="1186">0.5</cx:pt>
          <cx:pt idx="1187">1.5</cx:pt>
          <cx:pt idx="1188">1</cx:pt>
          <cx:pt idx="1189">3</cx:pt>
          <cx:pt idx="1190">1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1</cx:pt>
          <cx:pt idx="1199">0</cx:pt>
          <cx:pt idx="1200">0.5</cx:pt>
          <cx:pt idx="1201">0.5</cx:pt>
          <cx:pt idx="1202">3</cx:pt>
          <cx:pt idx="1203">0</cx:pt>
          <cx:pt idx="1204">0</cx:pt>
          <cx:pt idx="1205">2.5</cx:pt>
          <cx:pt idx="1206">0.5</cx:pt>
          <cx:pt idx="1207">1</cx:pt>
          <cx:pt idx="1208">1</cx:pt>
          <cx:pt idx="1209">1</cx:pt>
          <cx:pt idx="1210">0</cx:pt>
          <cx:pt idx="1211">0</cx:pt>
          <cx:pt idx="1212">0.5</cx:pt>
          <cx:pt idx="1213">0.5</cx:pt>
          <cx:pt idx="1214">1.5</cx:pt>
          <cx:pt idx="1215">11</cx:pt>
          <cx:pt idx="1216">4.5</cx:pt>
          <cx:pt idx="1217">14</cx:pt>
          <cx:pt idx="1218">3</cx:pt>
          <cx:pt idx="1219">3.5</cx:pt>
          <cx:pt idx="1220">6</cx:pt>
          <cx:pt idx="1221">14.5</cx:pt>
          <cx:pt idx="1222">2.5</cx:pt>
          <cx:pt idx="1223">2</cx:pt>
          <cx:pt idx="1224">2.5</cx:pt>
          <cx:pt idx="1225">6</cx:pt>
          <cx:pt idx="1226">5</cx:pt>
          <cx:pt idx="1227">1.5</cx:pt>
          <cx:pt idx="1228">17</cx:pt>
          <cx:pt idx="1229">12.5</cx:pt>
          <cx:pt idx="1230">1.5</cx:pt>
          <cx:pt idx="1231">8</cx:pt>
          <cx:pt idx="1232">10</cx:pt>
          <cx:pt idx="1233">7.5</cx:pt>
          <cx:pt idx="1234">10.5</cx:pt>
          <cx:pt idx="1235">5</cx:pt>
          <cx:pt idx="1236">6</cx:pt>
          <cx:pt idx="1237">6.5</cx:pt>
          <cx:pt idx="1238">5.5</cx:pt>
          <cx:pt idx="1239">11.5</cx:pt>
          <cx:pt idx="1240">7</cx:pt>
          <cx:pt idx="1241">0.5</cx:pt>
          <cx:pt idx="1242">0</cx:pt>
          <cx:pt idx="1243">0</cx:pt>
          <cx:pt idx="1244">4.5</cx:pt>
          <cx:pt idx="1245">0.5</cx:pt>
          <cx:pt idx="1246">3.5</cx:pt>
          <cx:pt idx="1247">5</cx:pt>
          <cx:pt idx="1248">2.5</cx:pt>
          <cx:pt idx="1249">3</cx:pt>
          <cx:pt idx="1250">10.5</cx:pt>
          <cx:pt idx="1251">2</cx:pt>
          <cx:pt idx="1252">13.5</cx:pt>
          <cx:pt idx="1253">0.5</cx:pt>
          <cx:pt idx="1254">8.5</cx:pt>
          <cx:pt idx="1255">0.5</cx:pt>
          <cx:pt idx="1256">8.5</cx:pt>
          <cx:pt idx="1257">3.5</cx:pt>
          <cx:pt idx="1258">7.5</cx:pt>
          <cx:pt idx="1259">10.5</cx:pt>
          <cx:pt idx="1260">9</cx:pt>
          <cx:pt idx="1261">4</cx:pt>
          <cx:pt idx="1262">5.5</cx:pt>
          <cx:pt idx="1263">3</cx:pt>
          <cx:pt idx="1264">12</cx:pt>
          <cx:pt idx="1265">3</cx:pt>
          <cx:pt idx="1266">9</cx:pt>
          <cx:pt idx="1267">4</cx:pt>
          <cx:pt idx="1268">2</cx:pt>
          <cx:pt idx="1269">3</cx:pt>
          <cx:pt idx="1270">6</cx:pt>
          <cx:pt idx="1271">17</cx:pt>
          <cx:pt idx="1272">4</cx:pt>
          <cx:pt idx="1273">8</cx:pt>
          <cx:pt idx="1274">1</cx:pt>
          <cx:pt idx="1275">7.5</cx:pt>
          <cx:pt idx="1276">3</cx:pt>
          <cx:pt idx="1277">1</cx:pt>
          <cx:pt idx="1278">10.5</cx:pt>
          <cx:pt idx="1279">15</cx:pt>
          <cx:pt idx="1280">10</cx:pt>
          <cx:pt idx="1281">2.5</cx:pt>
          <cx:pt idx="1282">1.5</cx:pt>
          <cx:pt idx="1283">6</cx:pt>
          <cx:pt idx="1284">8</cx:pt>
          <cx:pt idx="1285">7</cx:pt>
          <cx:pt idx="1286">4</cx:pt>
          <cx:pt idx="1287">4</cx:pt>
          <cx:pt idx="1288">0.5</cx:pt>
          <cx:pt idx="1289">6.5</cx:pt>
          <cx:pt idx="1290">9</cx:pt>
          <cx:pt idx="1291">18</cx:pt>
          <cx:pt idx="1292">2</cx:pt>
          <cx:pt idx="1293">12</cx:pt>
          <cx:pt idx="1294">14.5</cx:pt>
          <cx:pt idx="1295">15</cx:pt>
          <cx:pt idx="1296">0</cx:pt>
          <cx:pt idx="1297">6</cx:pt>
          <cx:pt idx="1298">7.5</cx:pt>
          <cx:pt idx="1299">0.5</cx:pt>
          <cx:pt idx="1300">2</cx:pt>
          <cx:pt idx="1301">6</cx:pt>
          <cx:pt idx="1302">8.5</cx:pt>
          <cx:pt idx="1303">12</cx:pt>
          <cx:pt idx="1304">5</cx:pt>
          <cx:pt idx="1305">2</cx:pt>
          <cx:pt idx="1306">7.5</cx:pt>
          <cx:pt idx="1307">8.5</cx:pt>
          <cx:pt idx="1308">4.5</cx:pt>
          <cx:pt idx="1309">24.5</cx:pt>
          <cx:pt idx="1310">8</cx:pt>
          <cx:pt idx="1311">7.5</cx:pt>
          <cx:pt idx="1312">6.5</cx:pt>
          <cx:pt idx="1313">3</cx:pt>
          <cx:pt idx="1314">1.5</cx:pt>
          <cx:pt idx="1315">5.5</cx:pt>
          <cx:pt idx="1316">0</cx:pt>
          <cx:pt idx="1317">2</cx:pt>
          <cx:pt idx="1318">0</cx:pt>
          <cx:pt idx="1319">0</cx:pt>
          <cx:pt idx="1320">8</cx:pt>
          <cx:pt idx="1321">23</cx:pt>
          <cx:pt idx="1322">1</cx:pt>
          <cx:pt idx="1323">7</cx:pt>
          <cx:pt idx="1324">5</cx:pt>
          <cx:pt idx="1325">1</cx:pt>
          <cx:pt idx="1326">6.5</cx:pt>
          <cx:pt idx="1327">3</cx:pt>
          <cx:pt idx="1328">2</cx:pt>
          <cx:pt idx="1329">1.5</cx:pt>
          <cx:pt idx="1330">2</cx:pt>
          <cx:pt idx="1331">3</cx:pt>
          <cx:pt idx="1332">3.5</cx:pt>
          <cx:pt idx="1333">1</cx:pt>
          <cx:pt idx="1334">1.5</cx:pt>
          <cx:pt idx="1335">1</cx:pt>
          <cx:pt idx="1336">1</cx:pt>
          <cx:pt idx="1337">0.5</cx:pt>
          <cx:pt idx="1338">1.5</cx:pt>
          <cx:pt idx="1339">0</cx:pt>
          <cx:pt idx="1340">2</cx:pt>
          <cx:pt idx="1341">6.5</cx:pt>
          <cx:pt idx="1342">12</cx:pt>
          <cx:pt idx="1343">2.5</cx:pt>
          <cx:pt idx="1344">3</cx:pt>
          <cx:pt idx="1345">1</cx:pt>
          <cx:pt idx="1346">0</cx:pt>
          <cx:pt idx="1347">2</cx:pt>
          <cx:pt idx="1348">4</cx:pt>
          <cx:pt idx="1349">5</cx:pt>
          <cx:pt idx="1350">0</cx:pt>
          <cx:pt idx="1351">5.5</cx:pt>
          <cx:pt idx="1352">1.5</cx:pt>
          <cx:pt idx="1353">8</cx:pt>
          <cx:pt idx="1354">8.5</cx:pt>
          <cx:pt idx="1355">1</cx:pt>
          <cx:pt idx="1356">2</cx:pt>
          <cx:pt idx="1357">4</cx:pt>
          <cx:pt idx="1358">0</cx:pt>
          <cx:pt idx="1359">1.5</cx:pt>
          <cx:pt idx="1360">1</cx:pt>
          <cx:pt idx="1361">2</cx:pt>
          <cx:pt idx="1362">2</cx:pt>
          <cx:pt idx="1363">6.5</cx:pt>
          <cx:pt idx="1364">1</cx:pt>
          <cx:pt idx="1365">0.5</cx:pt>
          <cx:pt idx="1366">0</cx:pt>
          <cx:pt idx="1367">1.5</cx:pt>
          <cx:pt idx="1368">0</cx:pt>
          <cx:pt idx="1369">0.5</cx:pt>
          <cx:pt idx="1370">0.5</cx:pt>
          <cx:pt idx="1371">0</cx:pt>
          <cx:pt idx="1372">18.5</cx:pt>
          <cx:pt idx="1373">6.5</cx:pt>
          <cx:pt idx="1374">4.5</cx:pt>
          <cx:pt idx="1375">0.5</cx:pt>
          <cx:pt idx="1376">1</cx:pt>
          <cx:pt idx="1377">5.5</cx:pt>
          <cx:pt idx="1378">1</cx:pt>
          <cx:pt idx="1379">1</cx:pt>
          <cx:pt idx="1380">1</cx:pt>
          <cx:pt idx="1381">5.5</cx:pt>
          <cx:pt idx="1382">6.5</cx:pt>
          <cx:pt idx="1383">3.5</cx:pt>
          <cx:pt idx="1384">3</cx:pt>
          <cx:pt idx="1385">3</cx:pt>
          <cx:pt idx="1386">8</cx:pt>
          <cx:pt idx="1387">11</cx:pt>
          <cx:pt idx="1388">2.5</cx:pt>
          <cx:pt idx="1389">7</cx:pt>
          <cx:pt idx="1390">2</cx:pt>
          <cx:pt idx="1391">1.5</cx:pt>
          <cx:pt idx="1392">1</cx:pt>
          <cx:pt idx="1393">0.5</cx:pt>
          <cx:pt idx="1394">1</cx:pt>
          <cx:pt idx="1395">6.5</cx:pt>
          <cx:pt idx="1396">1</cx:pt>
          <cx:pt idx="1397">1</cx:pt>
          <cx:pt idx="1398">0.5</cx:pt>
          <cx:pt idx="1399">0</cx:pt>
          <cx:pt idx="1400">4</cx:pt>
          <cx:pt idx="1401">5</cx:pt>
          <cx:pt idx="1402">10.5</cx:pt>
          <cx:pt idx="1403">14.5</cx:pt>
          <cx:pt idx="1404">3.5</cx:pt>
          <cx:pt idx="1405">1</cx:pt>
          <cx:pt idx="1406">4</cx:pt>
          <cx:pt idx="1407">4.5</cx:pt>
          <cx:pt idx="1408">10</cx:pt>
          <cx:pt idx="1409">3</cx:pt>
          <cx:pt idx="1410">0</cx:pt>
          <cx:pt idx="1411">11</cx:pt>
          <cx:pt idx="1412">6.5</cx:pt>
          <cx:pt idx="1413">1</cx:pt>
          <cx:pt idx="1414">5.5</cx:pt>
          <cx:pt idx="1415">1</cx:pt>
          <cx:pt idx="1416">1</cx:pt>
          <cx:pt idx="1417">1.5</cx:pt>
          <cx:pt idx="1418">1</cx:pt>
          <cx:pt idx="1419">1</cx:pt>
          <cx:pt idx="1420">0</cx:pt>
          <cx:pt idx="1421">0</cx:pt>
          <cx:pt idx="1422">0</cx:pt>
          <cx:pt idx="1423">0.5</cx:pt>
          <cx:pt idx="1424">0</cx:pt>
          <cx:pt idx="1425">0</cx:pt>
          <cx:pt idx="1426">2.5</cx:pt>
          <cx:pt idx="1427">0</cx:pt>
        </cx:lvl>
      </cx:numDim>
    </cx:data>
    <cx:data id="17">
      <cx:numDim type="val">
        <cx:f>Moustache!$R$2:$R$1429</cx:f>
        <cx:lvl ptCount="1428" formatCode="Standard">
          <cx:pt idx="0">10.5</cx:pt>
          <cx:pt idx="1">5</cx:pt>
          <cx:pt idx="2">11</cx:pt>
          <cx:pt idx="3">4.5</cx:pt>
          <cx:pt idx="4">11</cx:pt>
          <cx:pt idx="5">4.5</cx:pt>
          <cx:pt idx="6">7</cx:pt>
          <cx:pt idx="7">5.5</cx:pt>
          <cx:pt idx="8">7</cx:pt>
          <cx:pt idx="9">5</cx:pt>
          <cx:pt idx="10">0.5</cx:pt>
          <cx:pt idx="11">16.5</cx:pt>
          <cx:pt idx="12">16</cx:pt>
          <cx:pt idx="13">7</cx:pt>
          <cx:pt idx="14">4.5</cx:pt>
          <cx:pt idx="15">9.5</cx:pt>
          <cx:pt idx="16">3.5</cx:pt>
          <cx:pt idx="17">5</cx:pt>
          <cx:pt idx="18">8</cx:pt>
          <cx:pt idx="19">6.5</cx:pt>
          <cx:pt idx="20">0</cx:pt>
          <cx:pt idx="21">4</cx:pt>
          <cx:pt idx="22">3</cx:pt>
          <cx:pt idx="23">8</cx:pt>
          <cx:pt idx="24">11</cx:pt>
          <cx:pt idx="25">0</cx:pt>
          <cx:pt idx="26">5.5</cx:pt>
          <cx:pt idx="27">1</cx:pt>
          <cx:pt idx="28">25.5</cx:pt>
          <cx:pt idx="29">3</cx:pt>
          <cx:pt idx="30">2.5</cx:pt>
          <cx:pt idx="31">0.5</cx:pt>
          <cx:pt idx="32">3.5</cx:pt>
          <cx:pt idx="33">4</cx:pt>
          <cx:pt idx="34">2.5</cx:pt>
          <cx:pt idx="35">7</cx:pt>
          <cx:pt idx="36">4.5</cx:pt>
          <cx:pt idx="37">1.5</cx:pt>
          <cx:pt idx="38">0</cx:pt>
          <cx:pt idx="39">5</cx:pt>
          <cx:pt idx="40">11</cx:pt>
          <cx:pt idx="41">9</cx:pt>
          <cx:pt idx="42">6</cx:pt>
          <cx:pt idx="43">2</cx:pt>
          <cx:pt idx="44">4.5</cx:pt>
          <cx:pt idx="45">1.5</cx:pt>
          <cx:pt idx="46">1.5</cx:pt>
          <cx:pt idx="47">1.5</cx:pt>
          <cx:pt idx="48">16.5</cx:pt>
          <cx:pt idx="49">15.5</cx:pt>
          <cx:pt idx="50">8</cx:pt>
          <cx:pt idx="51">13.5</cx:pt>
          <cx:pt idx="52">13</cx:pt>
          <cx:pt idx="53">9.5</cx:pt>
          <cx:pt idx="54">5.5</cx:pt>
          <cx:pt idx="55">4.5</cx:pt>
          <cx:pt idx="56">8.5</cx:pt>
          <cx:pt idx="57">4</cx:pt>
          <cx:pt idx="58">2.5</cx:pt>
          <cx:pt idx="59">0.5</cx:pt>
          <cx:pt idx="60">8.5</cx:pt>
          <cx:pt idx="61">8.5</cx:pt>
          <cx:pt idx="62">4</cx:pt>
          <cx:pt idx="63">7</cx:pt>
          <cx:pt idx="64">12.5</cx:pt>
          <cx:pt idx="65">8.5</cx:pt>
          <cx:pt idx="66">0</cx:pt>
          <cx:pt idx="67">9.5</cx:pt>
          <cx:pt idx="68">10</cx:pt>
          <cx:pt idx="69">12.5</cx:pt>
          <cx:pt idx="70">2.5</cx:pt>
          <cx:pt idx="71">5.5</cx:pt>
          <cx:pt idx="72">0</cx:pt>
          <cx:pt idx="73">18.5</cx:pt>
          <cx:pt idx="74">3.5</cx:pt>
          <cx:pt idx="75">8</cx:pt>
          <cx:pt idx="76">16</cx:pt>
          <cx:pt idx="77">9.5</cx:pt>
          <cx:pt idx="78">7.5</cx:pt>
          <cx:pt idx="79">5</cx:pt>
          <cx:pt idx="80">5</cx:pt>
          <cx:pt idx="81">10</cx:pt>
          <cx:pt idx="82">5.5</cx:pt>
          <cx:pt idx="83">9</cx:pt>
          <cx:pt idx="84">3.5</cx:pt>
          <cx:pt idx="85">3.5</cx:pt>
          <cx:pt idx="86">9.5</cx:pt>
          <cx:pt idx="87">5</cx:pt>
          <cx:pt idx="88">7.5</cx:pt>
          <cx:pt idx="89">5.5</cx:pt>
          <cx:pt idx="90">4</cx:pt>
          <cx:pt idx="91">6.5</cx:pt>
          <cx:pt idx="92">6</cx:pt>
          <cx:pt idx="93">14</cx:pt>
          <cx:pt idx="94">11.5</cx:pt>
          <cx:pt idx="95">14</cx:pt>
          <cx:pt idx="96">9.5</cx:pt>
          <cx:pt idx="97">3</cx:pt>
          <cx:pt idx="98">11</cx:pt>
          <cx:pt idx="99">3</cx:pt>
          <cx:pt idx="100">8.5</cx:pt>
          <cx:pt idx="101">10</cx:pt>
          <cx:pt idx="102">9.5</cx:pt>
          <cx:pt idx="103">7.5</cx:pt>
          <cx:pt idx="104">9</cx:pt>
          <cx:pt idx="105">9</cx:pt>
          <cx:pt idx="106">18.5</cx:pt>
          <cx:pt idx="107">5</cx:pt>
          <cx:pt idx="108">7.5</cx:pt>
          <cx:pt idx="109">1.5</cx:pt>
          <cx:pt idx="110">10.5</cx:pt>
          <cx:pt idx="111">9.5</cx:pt>
          <cx:pt idx="112">7</cx:pt>
          <cx:pt idx="113">6.5</cx:pt>
          <cx:pt idx="114">8</cx:pt>
          <cx:pt idx="115">9</cx:pt>
          <cx:pt idx="116">12</cx:pt>
          <cx:pt idx="117">4.5</cx:pt>
          <cx:pt idx="118">6.5</cx:pt>
          <cx:pt idx="119">3.5</cx:pt>
          <cx:pt idx="120">3</cx:pt>
          <cx:pt idx="121">1.5</cx:pt>
          <cx:pt idx="122">5.5</cx:pt>
          <cx:pt idx="123">3</cx:pt>
          <cx:pt idx="124">7</cx:pt>
          <cx:pt idx="125">6</cx:pt>
          <cx:pt idx="126">7</cx:pt>
          <cx:pt idx="127">5</cx:pt>
          <cx:pt idx="128">7.5</cx:pt>
          <cx:pt idx="129">5</cx:pt>
          <cx:pt idx="130">5</cx:pt>
          <cx:pt idx="131">6</cx:pt>
          <cx:pt idx="132">21</cx:pt>
          <cx:pt idx="133">21.5</cx:pt>
          <cx:pt idx="134">3.5</cx:pt>
          <cx:pt idx="135">0</cx:pt>
          <cx:pt idx="136">2.5</cx:pt>
          <cx:pt idx="137">9</cx:pt>
          <cx:pt idx="138">17.5</cx:pt>
          <cx:pt idx="139">19</cx:pt>
          <cx:pt idx="140">7</cx:pt>
          <cx:pt idx="141">6</cx:pt>
          <cx:pt idx="142">5</cx:pt>
          <cx:pt idx="143">8</cx:pt>
          <cx:pt idx="144">8.5</cx:pt>
          <cx:pt idx="145">10.5</cx:pt>
          <cx:pt idx="146">8.5</cx:pt>
          <cx:pt idx="147">1</cx:pt>
          <cx:pt idx="148">3</cx:pt>
          <cx:pt idx="149">4</cx:pt>
          <cx:pt idx="150">3.5</cx:pt>
          <cx:pt idx="151">5.5</cx:pt>
          <cx:pt idx="152">6</cx:pt>
          <cx:pt idx="153">3</cx:pt>
          <cx:pt idx="154">4.5</cx:pt>
          <cx:pt idx="155">6.5</cx:pt>
          <cx:pt idx="156">5.5</cx:pt>
          <cx:pt idx="157">2.5</cx:pt>
          <cx:pt idx="158">10</cx:pt>
          <cx:pt idx="159">11</cx:pt>
          <cx:pt idx="160">3.5</cx:pt>
          <cx:pt idx="161">14</cx:pt>
          <cx:pt idx="162">10.5</cx:pt>
          <cx:pt idx="163">2.5</cx:pt>
          <cx:pt idx="164">3.5</cx:pt>
          <cx:pt idx="165">7.5</cx:pt>
          <cx:pt idx="166">6</cx:pt>
          <cx:pt idx="167">5</cx:pt>
          <cx:pt idx="168">7.5</cx:pt>
          <cx:pt idx="169">10</cx:pt>
          <cx:pt idx="170">7.5</cx:pt>
          <cx:pt idx="171">18.5</cx:pt>
          <cx:pt idx="172">9.5</cx:pt>
          <cx:pt idx="173">3</cx:pt>
          <cx:pt idx="174">12.5</cx:pt>
          <cx:pt idx="175">6.5</cx:pt>
          <cx:pt idx="176">5</cx:pt>
          <cx:pt idx="177">1.5</cx:pt>
          <cx:pt idx="178">3</cx:pt>
          <cx:pt idx="179">4.5</cx:pt>
          <cx:pt idx="180">2.5</cx:pt>
          <cx:pt idx="181">4</cx:pt>
          <cx:pt idx="182">1.5</cx:pt>
          <cx:pt idx="183">0</cx:pt>
          <cx:pt idx="184">3</cx:pt>
          <cx:pt idx="185">5.5</cx:pt>
          <cx:pt idx="186">8</cx:pt>
          <cx:pt idx="187">15</cx:pt>
          <cx:pt idx="188">2.5</cx:pt>
          <cx:pt idx="189">1.5</cx:pt>
          <cx:pt idx="190">0.5</cx:pt>
          <cx:pt idx="191">1</cx:pt>
          <cx:pt idx="192">8</cx:pt>
          <cx:pt idx="193">8.5</cx:pt>
          <cx:pt idx="194">18</cx:pt>
          <cx:pt idx="195">2</cx:pt>
          <cx:pt idx="196">8</cx:pt>
          <cx:pt idx="197">1.5</cx:pt>
          <cx:pt idx="198">5</cx:pt>
          <cx:pt idx="199">5</cx:pt>
          <cx:pt idx="200">13</cx:pt>
          <cx:pt idx="201">5</cx:pt>
          <cx:pt idx="202">0.5</cx:pt>
          <cx:pt idx="203">0</cx:pt>
          <cx:pt idx="204">5</cx:pt>
          <cx:pt idx="205">4</cx:pt>
          <cx:pt idx="206">4.5</cx:pt>
          <cx:pt idx="207">8</cx:pt>
          <cx:pt idx="208">7.5</cx:pt>
          <cx:pt idx="209">5</cx:pt>
          <cx:pt idx="210">10</cx:pt>
          <cx:pt idx="211">3</cx:pt>
          <cx:pt idx="212">17</cx:pt>
          <cx:pt idx="213">3.5</cx:pt>
          <cx:pt idx="214">5</cx:pt>
          <cx:pt idx="215">2</cx:pt>
          <cx:pt idx="216">7</cx:pt>
          <cx:pt idx="217">10</cx:pt>
          <cx:pt idx="218">6.5</cx:pt>
          <cx:pt idx="219">3.5</cx:pt>
          <cx:pt idx="220">10</cx:pt>
          <cx:pt idx="221">0</cx:pt>
          <cx:pt idx="222">14</cx:pt>
          <cx:pt idx="223">1</cx:pt>
          <cx:pt idx="224">6</cx:pt>
          <cx:pt idx="225">1.5</cx:pt>
          <cx:pt idx="226">5.5</cx:pt>
          <cx:pt idx="227">3.5</cx:pt>
          <cx:pt idx="228">0.5</cx:pt>
          <cx:pt idx="229">3.5</cx:pt>
          <cx:pt idx="230">4</cx:pt>
          <cx:pt idx="231">8</cx:pt>
          <cx:pt idx="232">3</cx:pt>
          <cx:pt idx="233">3</cx:pt>
          <cx:pt idx="234">10</cx:pt>
          <cx:pt idx="235">4</cx:pt>
          <cx:pt idx="236">4.5</cx:pt>
          <cx:pt idx="237">3.5</cx:pt>
          <cx:pt idx="238">3.5</cx:pt>
          <cx:pt idx="239">7.5</cx:pt>
          <cx:pt idx="240">7.5</cx:pt>
          <cx:pt idx="241">2.5</cx:pt>
          <cx:pt idx="242">1.5</cx:pt>
          <cx:pt idx="243">2</cx:pt>
          <cx:pt idx="244">4</cx:pt>
          <cx:pt idx="245">0</cx:pt>
          <cx:pt idx="246">4</cx:pt>
          <cx:pt idx="247">1.5</cx:pt>
          <cx:pt idx="248">5.5</cx:pt>
          <cx:pt idx="249">6</cx:pt>
          <cx:pt idx="250">17</cx:pt>
          <cx:pt idx="251">10</cx:pt>
          <cx:pt idx="252">3.5</cx:pt>
          <cx:pt idx="253">0</cx:pt>
          <cx:pt idx="254">5</cx:pt>
          <cx:pt idx="255">3</cx:pt>
          <cx:pt idx="256">12</cx:pt>
          <cx:pt idx="257">2</cx:pt>
          <cx:pt idx="258">1</cx:pt>
          <cx:pt idx="259">5</cx:pt>
          <cx:pt idx="260">4.5</cx:pt>
          <cx:pt idx="261">1.5</cx:pt>
          <cx:pt idx="262">9</cx:pt>
          <cx:pt idx="263">2.5</cx:pt>
          <cx:pt idx="264">3.5</cx:pt>
          <cx:pt idx="265">6</cx:pt>
          <cx:pt idx="266">9.5</cx:pt>
          <cx:pt idx="267">8</cx:pt>
          <cx:pt idx="268">14.5</cx:pt>
          <cx:pt idx="269">4.5</cx:pt>
          <cx:pt idx="270">7</cx:pt>
          <cx:pt idx="271">5.5</cx:pt>
          <cx:pt idx="272">2</cx:pt>
          <cx:pt idx="273">8.5</cx:pt>
          <cx:pt idx="274">1.5</cx:pt>
          <cx:pt idx="275">3</cx:pt>
          <cx:pt idx="276">2.5</cx:pt>
          <cx:pt idx="277">8.5</cx:pt>
          <cx:pt idx="278">5</cx:pt>
          <cx:pt idx="279">1</cx:pt>
          <cx:pt idx="280">7</cx:pt>
          <cx:pt idx="281">1.5</cx:pt>
          <cx:pt idx="282">5.5</cx:pt>
          <cx:pt idx="283">6.5</cx:pt>
          <cx:pt idx="284">1</cx:pt>
          <cx:pt idx="285">4</cx:pt>
          <cx:pt idx="286">4.5</cx:pt>
          <cx:pt idx="287">7</cx:pt>
          <cx:pt idx="288">6.5</cx:pt>
          <cx:pt idx="289">9</cx:pt>
          <cx:pt idx="290">1.5</cx:pt>
          <cx:pt idx="291">2.5</cx:pt>
          <cx:pt idx="292">4</cx:pt>
          <cx:pt idx="293">1</cx:pt>
          <cx:pt idx="294">0.5</cx:pt>
          <cx:pt idx="295">5</cx:pt>
          <cx:pt idx="296">1.5</cx:pt>
          <cx:pt idx="297">6.5</cx:pt>
          <cx:pt idx="298">3.5</cx:pt>
          <cx:pt idx="299">5.5</cx:pt>
          <cx:pt idx="300">4.5</cx:pt>
          <cx:pt idx="301">3.5</cx:pt>
          <cx:pt idx="302">2.5</cx:pt>
          <cx:pt idx="303">5</cx:pt>
          <cx:pt idx="304">7.5</cx:pt>
          <cx:pt idx="305">1.5</cx:pt>
          <cx:pt idx="306">3</cx:pt>
          <cx:pt idx="307">0</cx:pt>
          <cx:pt idx="308">1.5</cx:pt>
          <cx:pt idx="309">2</cx:pt>
          <cx:pt idx="310">0.5</cx:pt>
          <cx:pt idx="311">0</cx:pt>
          <cx:pt idx="312">1.5</cx:pt>
          <cx:pt idx="313">0</cx:pt>
          <cx:pt idx="314">5.5</cx:pt>
          <cx:pt idx="315">0.5</cx:pt>
          <cx:pt idx="316">4.5</cx:pt>
          <cx:pt idx="317">4.5</cx:pt>
          <cx:pt idx="318">10</cx:pt>
          <cx:pt idx="319">5</cx:pt>
          <cx:pt idx="320">1</cx:pt>
          <cx:pt idx="321">3.5</cx:pt>
          <cx:pt idx="322">4</cx:pt>
          <cx:pt idx="323">3</cx:pt>
          <cx:pt idx="324">1</cx:pt>
          <cx:pt idx="325">6.5</cx:pt>
          <cx:pt idx="326">1.5</cx:pt>
          <cx:pt idx="327">0</cx:pt>
          <cx:pt idx="328">5</cx:pt>
          <cx:pt idx="329">2</cx:pt>
          <cx:pt idx="330">7.5</cx:pt>
          <cx:pt idx="331">2</cx:pt>
          <cx:pt idx="332">10.5</cx:pt>
          <cx:pt idx="333">0.5</cx:pt>
          <cx:pt idx="334">0</cx:pt>
          <cx:pt idx="335">10.5</cx:pt>
          <cx:pt idx="336">5.5</cx:pt>
          <cx:pt idx="337">1.5</cx:pt>
          <cx:pt idx="338">0</cx:pt>
          <cx:pt idx="339">9</cx:pt>
          <cx:pt idx="340">7.5</cx:pt>
          <cx:pt idx="341">8.5</cx:pt>
          <cx:pt idx="342">5.5</cx:pt>
          <cx:pt idx="343">5</cx:pt>
          <cx:pt idx="344">3</cx:pt>
          <cx:pt idx="345">6.5</cx:pt>
          <cx:pt idx="346">7</cx:pt>
          <cx:pt idx="347">4</cx:pt>
          <cx:pt idx="348">8</cx:pt>
          <cx:pt idx="349">0</cx:pt>
          <cx:pt idx="350">4.5</cx:pt>
          <cx:pt idx="351">3</cx:pt>
          <cx:pt idx="352">9.5</cx:pt>
          <cx:pt idx="353">0.5</cx:pt>
          <cx:pt idx="354">0</cx:pt>
          <cx:pt idx="355">2.5</cx:pt>
          <cx:pt idx="356">14</cx:pt>
          <cx:pt idx="357">7</cx:pt>
          <cx:pt idx="358">2</cx:pt>
          <cx:pt idx="359">4.5</cx:pt>
          <cx:pt idx="360">5.5</cx:pt>
          <cx:pt idx="361">5.5</cx:pt>
          <cx:pt idx="362">3.5</cx:pt>
          <cx:pt idx="363">11</cx:pt>
          <cx:pt idx="364">0</cx:pt>
          <cx:pt idx="365">4</cx:pt>
          <cx:pt idx="366">3</cx:pt>
          <cx:pt idx="367">0</cx:pt>
          <cx:pt idx="368">4.5</cx:pt>
          <cx:pt idx="369">0</cx:pt>
          <cx:pt idx="370">0.5</cx:pt>
          <cx:pt idx="371">0.5</cx:pt>
          <cx:pt idx="372">1.5</cx:pt>
          <cx:pt idx="373">4.5</cx:pt>
          <cx:pt idx="374">3</cx:pt>
          <cx:pt idx="375">14</cx:pt>
          <cx:pt idx="376">6.5</cx:pt>
          <cx:pt idx="377">3.5</cx:pt>
          <cx:pt idx="378">5</cx:pt>
          <cx:pt idx="379">1.5</cx:pt>
          <cx:pt idx="380">0</cx:pt>
          <cx:pt idx="381">2</cx:pt>
          <cx:pt idx="382">3</cx:pt>
          <cx:pt idx="383">2.5</cx:pt>
          <cx:pt idx="384">1</cx:pt>
          <cx:pt idx="385">2</cx:pt>
          <cx:pt idx="386">4</cx:pt>
          <cx:pt idx="387">6</cx:pt>
          <cx:pt idx="388">3</cx:pt>
          <cx:pt idx="389">0.5</cx:pt>
          <cx:pt idx="390">6</cx:pt>
          <cx:pt idx="391">4</cx:pt>
          <cx:pt idx="392">0</cx:pt>
          <cx:pt idx="393">15.5</cx:pt>
          <cx:pt idx="394">0</cx:pt>
          <cx:pt idx="395">1.5</cx:pt>
          <cx:pt idx="396">1.5</cx:pt>
          <cx:pt idx="397">0.5</cx:pt>
          <cx:pt idx="398">5.5</cx:pt>
          <cx:pt idx="399">0.5</cx:pt>
          <cx:pt idx="400">3.5</cx:pt>
          <cx:pt idx="401">6</cx:pt>
          <cx:pt idx="402">3.5</cx:pt>
          <cx:pt idx="403">5.5</cx:pt>
          <cx:pt idx="404">1.5</cx:pt>
          <cx:pt idx="405">4.5</cx:pt>
          <cx:pt idx="406">2</cx:pt>
          <cx:pt idx="407">1.5</cx:pt>
          <cx:pt idx="408">5.5</cx:pt>
          <cx:pt idx="409">14.5</cx:pt>
          <cx:pt idx="410">12</cx:pt>
          <cx:pt idx="411">1</cx:pt>
          <cx:pt idx="412">3.5</cx:pt>
          <cx:pt idx="413">2</cx:pt>
          <cx:pt idx="414">1.5</cx:pt>
          <cx:pt idx="415">1.5</cx:pt>
          <cx:pt idx="416">1</cx:pt>
          <cx:pt idx="417">5.5</cx:pt>
          <cx:pt idx="418">1.5</cx:pt>
          <cx:pt idx="419">0</cx:pt>
          <cx:pt idx="420">0.5</cx:pt>
          <cx:pt idx="421">0.5</cx:pt>
          <cx:pt idx="422">1</cx:pt>
          <cx:pt idx="423">0</cx:pt>
          <cx:pt idx="424">1</cx:pt>
          <cx:pt idx="425">0</cx:pt>
          <cx:pt idx="426">6</cx:pt>
          <cx:pt idx="427">2</cx:pt>
          <cx:pt idx="428">1</cx:pt>
          <cx:pt idx="429">2.5</cx:pt>
          <cx:pt idx="430">1.5</cx:pt>
          <cx:pt idx="431">1</cx:pt>
          <cx:pt idx="432">0</cx:pt>
          <cx:pt idx="433">12.5</cx:pt>
          <cx:pt idx="434">0</cx:pt>
          <cx:pt idx="435">2</cx:pt>
          <cx:pt idx="436">1</cx:pt>
          <cx:pt idx="437">0</cx:pt>
          <cx:pt idx="438">2.5</cx:pt>
          <cx:pt idx="439">3.5</cx:pt>
          <cx:pt idx="440">3.5</cx:pt>
          <cx:pt idx="441">1</cx:pt>
          <cx:pt idx="442">3.5</cx:pt>
          <cx:pt idx="443">4</cx:pt>
          <cx:pt idx="444">4</cx:pt>
          <cx:pt idx="445">2.5</cx:pt>
          <cx:pt idx="446">2.5</cx:pt>
          <cx:pt idx="447">2.5</cx:pt>
          <cx:pt idx="448">9</cx:pt>
          <cx:pt idx="449">0.5</cx:pt>
          <cx:pt idx="450">0</cx:pt>
          <cx:pt idx="451">1</cx:pt>
          <cx:pt idx="452">11.5</cx:pt>
          <cx:pt idx="453">7.5</cx:pt>
          <cx:pt idx="454">1.5</cx:pt>
          <cx:pt idx="455">2</cx:pt>
          <cx:pt idx="456">4</cx:pt>
          <cx:pt idx="457">1</cx:pt>
          <cx:pt idx="458">5.5</cx:pt>
          <cx:pt idx="459">6</cx:pt>
          <cx:pt idx="460">1.5</cx:pt>
          <cx:pt idx="461">0.5</cx:pt>
          <cx:pt idx="462">0</cx:pt>
          <cx:pt idx="463">0</cx:pt>
          <cx:pt idx="464">1.5</cx:pt>
          <cx:pt idx="465">0</cx:pt>
          <cx:pt idx="466">1.5</cx:pt>
          <cx:pt idx="467">1</cx:pt>
          <cx:pt idx="468">0</cx:pt>
          <cx:pt idx="469">0.5</cx:pt>
          <cx:pt idx="470">1</cx:pt>
          <cx:pt idx="471">1.5</cx:pt>
          <cx:pt idx="472">1</cx:pt>
          <cx:pt idx="473">2</cx:pt>
          <cx:pt idx="474">0.5</cx:pt>
          <cx:pt idx="475">1</cx:pt>
          <cx:pt idx="476">0</cx:pt>
          <cx:pt idx="477">0.5</cx:pt>
          <cx:pt idx="478">1</cx:pt>
          <cx:pt idx="479">2.5</cx:pt>
          <cx:pt idx="480">2</cx:pt>
          <cx:pt idx="481">2.5</cx:pt>
          <cx:pt idx="482">7.5</cx:pt>
          <cx:pt idx="483">0</cx:pt>
          <cx:pt idx="484">1.5</cx:pt>
          <cx:pt idx="485">2</cx:pt>
          <cx:pt idx="486">8</cx:pt>
          <cx:pt idx="487">5</cx:pt>
          <cx:pt idx="488">0</cx:pt>
          <cx:pt idx="489">1.5</cx:pt>
          <cx:pt idx="490">6.5</cx:pt>
          <cx:pt idx="491">2.5</cx:pt>
          <cx:pt idx="492">2</cx:pt>
          <cx:pt idx="493">4.5</cx:pt>
          <cx:pt idx="494">6</cx:pt>
          <cx:pt idx="495">2.5</cx:pt>
          <cx:pt idx="496">2.5</cx:pt>
          <cx:pt idx="497">4</cx:pt>
          <cx:pt idx="498">0</cx:pt>
          <cx:pt idx="499">2</cx:pt>
          <cx:pt idx="500">3</cx:pt>
          <cx:pt idx="501">0.5</cx:pt>
          <cx:pt idx="502">1</cx:pt>
          <cx:pt idx="503">2</cx:pt>
          <cx:pt idx="504">3</cx:pt>
          <cx:pt idx="505">4</cx:pt>
          <cx:pt idx="506">0.5</cx:pt>
          <cx:pt idx="507">0.5</cx:pt>
          <cx:pt idx="508">3</cx:pt>
          <cx:pt idx="509">3</cx:pt>
          <cx:pt idx="510">3.5</cx:pt>
          <cx:pt idx="511">0</cx:pt>
          <cx:pt idx="512">0.5</cx:pt>
          <cx:pt idx="513">0</cx:pt>
          <cx:pt idx="514">0</cx:pt>
          <cx:pt idx="515">4.5</cx:pt>
          <cx:pt idx="516">2.5</cx:pt>
          <cx:pt idx="517">0.5</cx:pt>
          <cx:pt idx="518">0.5</cx:pt>
          <cx:pt idx="519">0.5</cx:pt>
          <cx:pt idx="520">0</cx:pt>
          <cx:pt idx="521">7.5</cx:pt>
          <cx:pt idx="522">0.5</cx:pt>
          <cx:pt idx="523">1.5</cx:pt>
          <cx:pt idx="524">9.5</cx:pt>
          <cx:pt idx="525">3.5</cx:pt>
          <cx:pt idx="526">0.5</cx:pt>
          <cx:pt idx="527">0</cx:pt>
          <cx:pt idx="528">0</cx:pt>
          <cx:pt idx="529">0</cx:pt>
          <cx:pt idx="530">0</cx:pt>
          <cx:pt idx="531">0.5</cx:pt>
          <cx:pt idx="532">3.5</cx:pt>
          <cx:pt idx="533">0</cx:pt>
          <cx:pt idx="534">2.5</cx:pt>
          <cx:pt idx="535">3</cx:pt>
          <cx:pt idx="536">2</cx:pt>
          <cx:pt idx="537">1</cx:pt>
          <cx:pt idx="538">0.5</cx:pt>
          <cx:pt idx="539">5.5</cx:pt>
          <cx:pt idx="540">1.5</cx:pt>
          <cx:pt idx="541">1.5</cx:pt>
          <cx:pt idx="542">0.5</cx:pt>
          <cx:pt idx="543">1</cx:pt>
          <cx:pt idx="544">0</cx:pt>
          <cx:pt idx="545">0</cx:pt>
          <cx:pt idx="546">0</cx:pt>
          <cx:pt idx="547">1</cx:pt>
          <cx:pt idx="548">3.5</cx:pt>
          <cx:pt idx="549">2.5</cx:pt>
          <cx:pt idx="550">0</cx:pt>
          <cx:pt idx="551">4</cx:pt>
          <cx:pt idx="552">8.5</cx:pt>
          <cx:pt idx="553">1.5</cx:pt>
          <cx:pt idx="554">0</cx:pt>
          <cx:pt idx="555">7</cx:pt>
          <cx:pt idx="556">6</cx:pt>
          <cx:pt idx="557">2.5</cx:pt>
          <cx:pt idx="558">3.5</cx:pt>
          <cx:pt idx="559">5</cx:pt>
          <cx:pt idx="560">0.5</cx:pt>
          <cx:pt idx="561">3</cx:pt>
          <cx:pt idx="562">3</cx:pt>
          <cx:pt idx="563">1.5</cx:pt>
          <cx:pt idx="564">1</cx:pt>
          <cx:pt idx="565">1</cx:pt>
          <cx:pt idx="566">5</cx:pt>
          <cx:pt idx="567">2.5</cx:pt>
          <cx:pt idx="568">1</cx:pt>
          <cx:pt idx="569">7</cx:pt>
          <cx:pt idx="570">1.5</cx:pt>
          <cx:pt idx="571">1.5</cx:pt>
          <cx:pt idx="572">2.5</cx:pt>
          <cx:pt idx="573">4</cx:pt>
          <cx:pt idx="574">2</cx:pt>
          <cx:pt idx="575">3.5</cx:pt>
          <cx:pt idx="576">5</cx:pt>
          <cx:pt idx="577">1.5</cx:pt>
          <cx:pt idx="578">0</cx:pt>
          <cx:pt idx="579">2.5</cx:pt>
          <cx:pt idx="580">6</cx:pt>
          <cx:pt idx="581">4.5</cx:pt>
          <cx:pt idx="582">8.5</cx:pt>
          <cx:pt idx="583">11</cx:pt>
          <cx:pt idx="584">4.5</cx:pt>
          <cx:pt idx="585">9</cx:pt>
          <cx:pt idx="586">7</cx:pt>
          <cx:pt idx="587">2.5</cx:pt>
          <cx:pt idx="588">3.5</cx:pt>
          <cx:pt idx="589">4</cx:pt>
          <cx:pt idx="590">0.5</cx:pt>
          <cx:pt idx="591">0</cx:pt>
          <cx:pt idx="592">3.5</cx:pt>
          <cx:pt idx="593">4</cx:pt>
          <cx:pt idx="594">0</cx:pt>
          <cx:pt idx="595">1</cx:pt>
          <cx:pt idx="596">0</cx:pt>
          <cx:pt idx="597">3</cx:pt>
          <cx:pt idx="598">0.5</cx:pt>
          <cx:pt idx="599">1.5</cx:pt>
          <cx:pt idx="600">5</cx:pt>
          <cx:pt idx="601">3</cx:pt>
          <cx:pt idx="602">0.5</cx:pt>
          <cx:pt idx="603">2</cx:pt>
          <cx:pt idx="604">3.5</cx:pt>
          <cx:pt idx="605">4</cx:pt>
          <cx:pt idx="606">3</cx:pt>
          <cx:pt idx="607">0</cx:pt>
          <cx:pt idx="608">2.5</cx:pt>
          <cx:pt idx="609">5.5</cx:pt>
          <cx:pt idx="610">4.5</cx:pt>
          <cx:pt idx="611">10</cx:pt>
          <cx:pt idx="612">19.5</cx:pt>
          <cx:pt idx="613">7.5</cx:pt>
          <cx:pt idx="614">6.5</cx:pt>
          <cx:pt idx="615">2.5</cx:pt>
          <cx:pt idx="616">3</cx:pt>
          <cx:pt idx="617">8.5</cx:pt>
          <cx:pt idx="618">5</cx:pt>
          <cx:pt idx="619">2</cx:pt>
          <cx:pt idx="620">7.5</cx:pt>
          <cx:pt idx="621">3.5</cx:pt>
          <cx:pt idx="622">2.5</cx:pt>
          <cx:pt idx="623">5</cx:pt>
          <cx:pt idx="624">0</cx:pt>
          <cx:pt idx="625">2</cx:pt>
          <cx:pt idx="626">6.5</cx:pt>
          <cx:pt idx="627">7</cx:pt>
          <cx:pt idx="628">3</cx:pt>
          <cx:pt idx="629">3.5</cx:pt>
          <cx:pt idx="630">3.5</cx:pt>
          <cx:pt idx="631">0.5</cx:pt>
          <cx:pt idx="632">0.5</cx:pt>
          <cx:pt idx="633">2.5</cx:pt>
          <cx:pt idx="634">4</cx:pt>
          <cx:pt idx="635">4.5</cx:pt>
          <cx:pt idx="636">4.5</cx:pt>
          <cx:pt idx="637">0.5</cx:pt>
          <cx:pt idx="638">0</cx:pt>
          <cx:pt idx="639">0</cx:pt>
          <cx:pt idx="640">0</cx:pt>
          <cx:pt idx="641">1.5</cx:pt>
          <cx:pt idx="642">0</cx:pt>
          <cx:pt idx="643">0.5</cx:pt>
          <cx:pt idx="644">4</cx:pt>
          <cx:pt idx="645">5</cx:pt>
          <cx:pt idx="646">0</cx:pt>
          <cx:pt idx="647">0</cx:pt>
          <cx:pt idx="648">8</cx:pt>
          <cx:pt idx="649">2.5</cx:pt>
          <cx:pt idx="650">4</cx:pt>
          <cx:pt idx="651">0</cx:pt>
          <cx:pt idx="652">0.5</cx:pt>
          <cx:pt idx="653">2.5</cx:pt>
          <cx:pt idx="654">1.5</cx:pt>
          <cx:pt idx="655">13.5</cx:pt>
          <cx:pt idx="656">0</cx:pt>
          <cx:pt idx="657">1.5</cx:pt>
          <cx:pt idx="658">7</cx:pt>
          <cx:pt idx="659">1</cx:pt>
          <cx:pt idx="660">9</cx:pt>
          <cx:pt idx="661">0</cx:pt>
          <cx:pt idx="662">3</cx:pt>
          <cx:pt idx="663">2.5</cx:pt>
          <cx:pt idx="664">0.5</cx:pt>
          <cx:pt idx="665">12.5</cx:pt>
          <cx:pt idx="666">0</cx:pt>
          <cx:pt idx="667">8</cx:pt>
          <cx:pt idx="668">0</cx:pt>
          <cx:pt idx="669">2</cx:pt>
          <cx:pt idx="670">1</cx:pt>
          <cx:pt idx="671">2.5</cx:pt>
          <cx:pt idx="672">0</cx:pt>
          <cx:pt idx="673">16</cx:pt>
          <cx:pt idx="674">1</cx:pt>
          <cx:pt idx="675">7</cx:pt>
          <cx:pt idx="676">0.5</cx:pt>
          <cx:pt idx="677">2.5</cx:pt>
          <cx:pt idx="678">1</cx:pt>
          <cx:pt idx="679">6.5</cx:pt>
          <cx:pt idx="680">1</cx:pt>
          <cx:pt idx="681">1.5</cx:pt>
          <cx:pt idx="682">9.5</cx:pt>
          <cx:pt idx="683">0</cx:pt>
          <cx:pt idx="684">1</cx:pt>
          <cx:pt idx="685">2</cx:pt>
          <cx:pt idx="686">2</cx:pt>
          <cx:pt idx="687">5</cx:pt>
          <cx:pt idx="688">7</cx:pt>
          <cx:pt idx="689">4</cx:pt>
          <cx:pt idx="690">2</cx:pt>
          <cx:pt idx="691">0</cx:pt>
          <cx:pt idx="692">12</cx:pt>
          <cx:pt idx="693">3.5</cx:pt>
          <cx:pt idx="694">1.5</cx:pt>
          <cx:pt idx="695">2.5</cx:pt>
          <cx:pt idx="696">1</cx:pt>
          <cx:pt idx="697">5.5</cx:pt>
          <cx:pt idx="698">0.5</cx:pt>
          <cx:pt idx="699">0.5</cx:pt>
          <cx:pt idx="700">0</cx:pt>
          <cx:pt idx="701">7</cx:pt>
          <cx:pt idx="702">12</cx:pt>
          <cx:pt idx="703">4.5</cx:pt>
          <cx:pt idx="704">0.5</cx:pt>
          <cx:pt idx="705">6</cx:pt>
          <cx:pt idx="706">1</cx:pt>
          <cx:pt idx="707">1</cx:pt>
          <cx:pt idx="708">2</cx:pt>
          <cx:pt idx="709">5.5</cx:pt>
          <cx:pt idx="710">4</cx:pt>
          <cx:pt idx="711">2</cx:pt>
          <cx:pt idx="712">1.5</cx:pt>
          <cx:pt idx="713">5.5</cx:pt>
          <cx:pt idx="714">1.5</cx:pt>
          <cx:pt idx="715">1</cx:pt>
          <cx:pt idx="716">5</cx:pt>
          <cx:pt idx="717">1</cx:pt>
          <cx:pt idx="718">6</cx:pt>
          <cx:pt idx="719">4</cx:pt>
          <cx:pt idx="720">2.5</cx:pt>
          <cx:pt idx="721">2.5</cx:pt>
          <cx:pt idx="722">2.5</cx:pt>
          <cx:pt idx="723">0</cx:pt>
          <cx:pt idx="724">1</cx:pt>
          <cx:pt idx="725">8.5</cx:pt>
          <cx:pt idx="726">2</cx:pt>
          <cx:pt idx="727">1</cx:pt>
          <cx:pt idx="728">0</cx:pt>
          <cx:pt idx="729">2.5</cx:pt>
          <cx:pt idx="730">0</cx:pt>
          <cx:pt idx="731">3.5</cx:pt>
          <cx:pt idx="732">0.5</cx:pt>
          <cx:pt idx="733">1</cx:pt>
          <cx:pt idx="734">3.5</cx:pt>
          <cx:pt idx="735">0</cx:pt>
          <cx:pt idx="736">3</cx:pt>
          <cx:pt idx="737">1</cx:pt>
          <cx:pt idx="738">2</cx:pt>
          <cx:pt idx="739">0</cx:pt>
          <cx:pt idx="740">2</cx:pt>
          <cx:pt idx="741">3</cx:pt>
          <cx:pt idx="742">0.5</cx:pt>
          <cx:pt idx="743">2</cx:pt>
          <cx:pt idx="744">0</cx:pt>
          <cx:pt idx="745">0</cx:pt>
          <cx:pt idx="746">3.5</cx:pt>
          <cx:pt idx="747">0.5</cx:pt>
          <cx:pt idx="748">6</cx:pt>
          <cx:pt idx="749">0.5</cx:pt>
          <cx:pt idx="750">1.5</cx:pt>
          <cx:pt idx="751">3</cx:pt>
          <cx:pt idx="752">2.5</cx:pt>
          <cx:pt idx="753">1.5</cx:pt>
          <cx:pt idx="754">2.5</cx:pt>
          <cx:pt idx="755">6.5</cx:pt>
          <cx:pt idx="756">2</cx:pt>
          <cx:pt idx="757">1.5</cx:pt>
          <cx:pt idx="758">5.5</cx:pt>
          <cx:pt idx="759">1</cx:pt>
          <cx:pt idx="760">1.5</cx:pt>
          <cx:pt idx="761">1</cx:pt>
          <cx:pt idx="762">5</cx:pt>
          <cx:pt idx="763">1</cx:pt>
          <cx:pt idx="764">0</cx:pt>
          <cx:pt idx="765">0.5</cx:pt>
          <cx:pt idx="766">3.5</cx:pt>
          <cx:pt idx="767">7</cx:pt>
          <cx:pt idx="768">6</cx:pt>
          <cx:pt idx="769">2</cx:pt>
          <cx:pt idx="770">2.5</cx:pt>
          <cx:pt idx="771">0.5</cx:pt>
          <cx:pt idx="772">1.5</cx:pt>
          <cx:pt idx="773">4.5</cx:pt>
          <cx:pt idx="774">3</cx:pt>
          <cx:pt idx="775">4</cx:pt>
          <cx:pt idx="776">1</cx:pt>
          <cx:pt idx="777">3</cx:pt>
          <cx:pt idx="778">2.5</cx:pt>
          <cx:pt idx="779">2.5</cx:pt>
          <cx:pt idx="780">1.5</cx:pt>
          <cx:pt idx="781">1.5</cx:pt>
          <cx:pt idx="782">1.5</cx:pt>
          <cx:pt idx="783">0.5</cx:pt>
          <cx:pt idx="784">1</cx:pt>
          <cx:pt idx="785">2.5</cx:pt>
          <cx:pt idx="786">1</cx:pt>
          <cx:pt idx="787">2</cx:pt>
          <cx:pt idx="788">0.5</cx:pt>
          <cx:pt idx="789">0</cx:pt>
          <cx:pt idx="790">3.5</cx:pt>
          <cx:pt idx="791">0</cx:pt>
          <cx:pt idx="792">5</cx:pt>
          <cx:pt idx="793">4</cx:pt>
          <cx:pt idx="794">5</cx:pt>
          <cx:pt idx="795">3.5</cx:pt>
          <cx:pt idx="796">4</cx:pt>
          <cx:pt idx="797">2.5</cx:pt>
          <cx:pt idx="798">4</cx:pt>
          <cx:pt idx="799">1.5</cx:pt>
          <cx:pt idx="800">4</cx:pt>
          <cx:pt idx="801">2</cx:pt>
          <cx:pt idx="802">1</cx:pt>
          <cx:pt idx="803">1</cx:pt>
          <cx:pt idx="804">0</cx:pt>
          <cx:pt idx="805">1.5</cx:pt>
          <cx:pt idx="806">4.5</cx:pt>
          <cx:pt idx="807">0</cx:pt>
          <cx:pt idx="808">2.5</cx:pt>
          <cx:pt idx="809">1</cx:pt>
          <cx:pt idx="810">0</cx:pt>
          <cx:pt idx="811">1.5</cx:pt>
          <cx:pt idx="812">2</cx:pt>
          <cx:pt idx="813">2.5</cx:pt>
          <cx:pt idx="814">0.5</cx:pt>
          <cx:pt idx="815">1.5</cx:pt>
          <cx:pt idx="816">0.5</cx:pt>
          <cx:pt idx="817">2.5</cx:pt>
          <cx:pt idx="818">2</cx:pt>
          <cx:pt idx="819">3.5</cx:pt>
          <cx:pt idx="820">2</cx:pt>
          <cx:pt idx="821">0</cx:pt>
          <cx:pt idx="822">2</cx:pt>
          <cx:pt idx="823">3.5</cx:pt>
          <cx:pt idx="824">2.5</cx:pt>
          <cx:pt idx="825">0.5</cx:pt>
          <cx:pt idx="826">2.5</cx:pt>
          <cx:pt idx="827">0.5</cx:pt>
          <cx:pt idx="828">5</cx:pt>
          <cx:pt idx="829">0</cx:pt>
          <cx:pt idx="830">1.5</cx:pt>
          <cx:pt idx="831">0</cx:pt>
          <cx:pt idx="832">0</cx:pt>
          <cx:pt idx="833">0</cx:pt>
          <cx:pt idx="834">1</cx:pt>
          <cx:pt idx="835">0</cx:pt>
          <cx:pt idx="836">0</cx:pt>
          <cx:pt idx="837">0</cx:pt>
          <cx:pt idx="838">2.5</cx:pt>
          <cx:pt idx="839">0</cx:pt>
          <cx:pt idx="840">0</cx:pt>
          <cx:pt idx="841">0</cx:pt>
          <cx:pt idx="842">0</cx:pt>
          <cx:pt idx="843">0</cx:pt>
          <cx:pt idx="844">0</cx:pt>
          <cx:pt idx="845">4</cx:pt>
          <cx:pt idx="846">2</cx:pt>
          <cx:pt idx="847">2</cx:pt>
          <cx:pt idx="848">4</cx:pt>
          <cx:pt idx="849">3</cx:pt>
          <cx:pt idx="850">3.5</cx:pt>
          <cx:pt idx="851">0</cx:pt>
          <cx:pt idx="852">0</cx:pt>
          <cx:pt idx="853">2.5</cx:pt>
          <cx:pt idx="854">0</cx:pt>
          <cx:pt idx="855">1</cx:pt>
          <cx:pt idx="856">0</cx:pt>
          <cx:pt idx="857">0.5</cx:pt>
          <cx:pt idx="858">0</cx:pt>
          <cx:pt idx="859">3.5</cx:pt>
          <cx:pt idx="860">2</cx:pt>
          <cx:pt idx="861">1</cx:pt>
          <cx:pt idx="862">0</cx:pt>
          <cx:pt idx="863">0.5</cx:pt>
          <cx:pt idx="864">2.5</cx:pt>
          <cx:pt idx="865">2.5</cx:pt>
          <cx:pt idx="866">1</cx:pt>
          <cx:pt idx="867">1</cx:pt>
          <cx:pt idx="868">3</cx:pt>
          <cx:pt idx="869">0</cx:pt>
          <cx:pt idx="870">3</cx:pt>
          <cx:pt idx="871">0</cx:pt>
          <cx:pt idx="872">0</cx:pt>
          <cx:pt idx="873">1.5</cx:pt>
          <cx:pt idx="874">2.5</cx:pt>
          <cx:pt idx="875">0</cx:pt>
          <cx:pt idx="876">1</cx:pt>
          <cx:pt idx="877">0.5</cx:pt>
          <cx:pt idx="878">0.5</cx:pt>
          <cx:pt idx="879">0.5</cx:pt>
          <cx:pt idx="880">0</cx:pt>
          <cx:pt idx="881">0</cx:pt>
          <cx:pt idx="882">3</cx:pt>
          <cx:pt idx="883">5</cx:pt>
          <cx:pt idx="884">5</cx:pt>
          <cx:pt idx="885">0.5</cx:pt>
          <cx:pt idx="886">1</cx:pt>
          <cx:pt idx="887">2</cx:pt>
          <cx:pt idx="888">3</cx:pt>
          <cx:pt idx="889">0</cx:pt>
          <cx:pt idx="890">0.5</cx:pt>
          <cx:pt idx="891">0</cx:pt>
          <cx:pt idx="892">0.5</cx:pt>
          <cx:pt idx="893">0</cx:pt>
          <cx:pt idx="894">0</cx:pt>
          <cx:pt idx="895">0</cx:pt>
          <cx:pt idx="896">0</cx:pt>
          <cx:pt idx="897">1</cx:pt>
          <cx:pt idx="898">2.5</cx:pt>
          <cx:pt idx="899">2</cx:pt>
          <cx:pt idx="900">1</cx:pt>
          <cx:pt idx="901">2</cx:pt>
          <cx:pt idx="902">3</cx:pt>
          <cx:pt idx="903">7.5</cx:pt>
          <cx:pt idx="904">1.5</cx:pt>
          <cx:pt idx="905">1.5</cx:pt>
          <cx:pt idx="906">1.5</cx:pt>
          <cx:pt idx="907">0.5</cx:pt>
          <cx:pt idx="908">1</cx:pt>
          <cx:pt idx="909">0.5</cx:pt>
          <cx:pt idx="910">1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1</cx:pt>
          <cx:pt idx="920">0.5</cx:pt>
          <cx:pt idx="921">0</cx:pt>
          <cx:pt idx="922">0</cx:pt>
          <cx:pt idx="923">0</cx:pt>
          <cx:pt idx="924">3.5</cx:pt>
          <cx:pt idx="925">2</cx:pt>
          <cx:pt idx="926">4</cx:pt>
          <cx:pt idx="927">0</cx:pt>
          <cx:pt idx="928">1.5</cx:pt>
          <cx:pt idx="929">2.5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</cx:pt>
          <cx:pt idx="940">1.5</cx:pt>
          <cx:pt idx="941">2.5</cx:pt>
          <cx:pt idx="942">1</cx:pt>
          <cx:pt idx="943">2</cx:pt>
          <cx:pt idx="944">1.5</cx:pt>
          <cx:pt idx="945">0.5</cx:pt>
          <cx:pt idx="946">0</cx:pt>
          <cx:pt idx="947">0</cx:pt>
          <cx:pt idx="948">1</cx:pt>
          <cx:pt idx="949">1</cx:pt>
          <cx:pt idx="950">0</cx:pt>
          <cx:pt idx="951">0</cx:pt>
          <cx:pt idx="952">0</cx:pt>
          <cx:pt idx="953">2</cx:pt>
          <cx:pt idx="954">0</cx:pt>
          <cx:pt idx="955">4.5</cx:pt>
          <cx:pt idx="956">10</cx:pt>
          <cx:pt idx="957">9</cx:pt>
          <cx:pt idx="958">12</cx:pt>
          <cx:pt idx="959">5.5</cx:pt>
          <cx:pt idx="960">12.5</cx:pt>
          <cx:pt idx="961">6</cx:pt>
          <cx:pt idx="962">11.5</cx:pt>
          <cx:pt idx="963">10</cx:pt>
          <cx:pt idx="964">5.5</cx:pt>
          <cx:pt idx="965">13</cx:pt>
          <cx:pt idx="966">6</cx:pt>
          <cx:pt idx="967">0</cx:pt>
          <cx:pt idx="968">1.5</cx:pt>
          <cx:pt idx="969">1.5</cx:pt>
          <cx:pt idx="970">3.5</cx:pt>
          <cx:pt idx="971">7</cx:pt>
          <cx:pt idx="972">2.5</cx:pt>
          <cx:pt idx="973">6</cx:pt>
          <cx:pt idx="974">0.5</cx:pt>
          <cx:pt idx="975">1.5</cx:pt>
          <cx:pt idx="976">0.5</cx:pt>
          <cx:pt idx="977">2</cx:pt>
          <cx:pt idx="978">0.5</cx:pt>
          <cx:pt idx="979">1.5</cx:pt>
          <cx:pt idx="980">0.5</cx:pt>
          <cx:pt idx="981">6</cx:pt>
          <cx:pt idx="982">2.5</cx:pt>
          <cx:pt idx="983">1.5</cx:pt>
          <cx:pt idx="984">6.5</cx:pt>
          <cx:pt idx="985">0.5</cx:pt>
          <cx:pt idx="986">0</cx:pt>
          <cx:pt idx="987">0</cx:pt>
          <cx:pt idx="988">0.5</cx:pt>
          <cx:pt idx="989">1</cx:pt>
          <cx:pt idx="990">0</cx:pt>
          <cx:pt idx="991">0.5</cx:pt>
          <cx:pt idx="992">0</cx:pt>
          <cx:pt idx="993">0.5</cx:pt>
          <cx:pt idx="994">0.5</cx:pt>
          <cx:pt idx="995">3.5</cx:pt>
          <cx:pt idx="996">0</cx:pt>
          <cx:pt idx="997">0.5</cx:pt>
          <cx:pt idx="998">1</cx:pt>
          <cx:pt idx="999">5.5</cx:pt>
          <cx:pt idx="1000">0.5</cx:pt>
          <cx:pt idx="1001">0</cx:pt>
          <cx:pt idx="1002">0</cx:pt>
          <cx:pt idx="1003">2</cx:pt>
          <cx:pt idx="1004">0</cx:pt>
          <cx:pt idx="1005">1</cx:pt>
          <cx:pt idx="1006">0.5</cx:pt>
          <cx:pt idx="1007">1</cx:pt>
          <cx:pt idx="1008">1</cx:pt>
          <cx:pt idx="1009">2.5</cx:pt>
          <cx:pt idx="1010">0</cx:pt>
          <cx:pt idx="1011">1.5</cx:pt>
          <cx:pt idx="1012">4.5</cx:pt>
          <cx:pt idx="1013">2.5</cx:pt>
          <cx:pt idx="1014">0</cx:pt>
          <cx:pt idx="1015">0.5</cx:pt>
          <cx:pt idx="1016">0</cx:pt>
          <cx:pt idx="1017">0</cx:pt>
          <cx:pt idx="1018">2</cx:pt>
          <cx:pt idx="1019">0.5</cx:pt>
          <cx:pt idx="1020">0</cx:pt>
          <cx:pt idx="1021">1</cx:pt>
          <cx:pt idx="1022">0</cx:pt>
          <cx:pt idx="1023">1</cx:pt>
          <cx:pt idx="1024">0</cx:pt>
          <cx:pt idx="1025">0.5</cx:pt>
          <cx:pt idx="1026">0.5</cx:pt>
          <cx:pt idx="1027">1.5</cx:pt>
          <cx:pt idx="1028">3.5</cx:pt>
          <cx:pt idx="1029">1</cx:pt>
          <cx:pt idx="1030">0</cx:pt>
          <cx:pt idx="1031">0.5</cx:pt>
          <cx:pt idx="1032">0.5</cx:pt>
          <cx:pt idx="1033">2</cx:pt>
          <cx:pt idx="1034">1.5</cx:pt>
          <cx:pt idx="1035">3</cx:pt>
          <cx:pt idx="1036">1</cx:pt>
          <cx:pt idx="1037">8</cx:pt>
          <cx:pt idx="1038">2</cx:pt>
          <cx:pt idx="1039">2</cx:pt>
          <cx:pt idx="1040">1</cx:pt>
          <cx:pt idx="1041">3.5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2</cx:pt>
          <cx:pt idx="1051">2</cx:pt>
          <cx:pt idx="1052">3.5</cx:pt>
          <cx:pt idx="1053">0.5</cx:pt>
          <cx:pt idx="1054">9</cx:pt>
          <cx:pt idx="1055">1.5</cx:pt>
          <cx:pt idx="1056">0.5</cx:pt>
          <cx:pt idx="1057">1</cx:pt>
          <cx:pt idx="1058">0.5</cx:pt>
          <cx:pt idx="1059">3.5</cx:pt>
          <cx:pt idx="1060">0.5</cx:pt>
          <cx:pt idx="1061">2.5</cx:pt>
          <cx:pt idx="1062">0.5</cx:pt>
          <cx:pt idx="1063">2.5</cx:pt>
          <cx:pt idx="1064">2.5</cx:pt>
          <cx:pt idx="1065">0.5</cx:pt>
          <cx:pt idx="1066">1.5</cx:pt>
          <cx:pt idx="1067">3</cx:pt>
          <cx:pt idx="1068">0</cx:pt>
          <cx:pt idx="1069">0.5</cx:pt>
          <cx:pt idx="1070">2.5</cx:pt>
          <cx:pt idx="1071">4</cx:pt>
          <cx:pt idx="1072">9.5</cx:pt>
          <cx:pt idx="1073">7</cx:pt>
          <cx:pt idx="1074">7</cx:pt>
          <cx:pt idx="1075">4</cx:pt>
          <cx:pt idx="1076">7.5</cx:pt>
          <cx:pt idx="1077">27.5</cx:pt>
          <cx:pt idx="1078">11</cx:pt>
          <cx:pt idx="1079">3.5</cx:pt>
          <cx:pt idx="1080">23.5</cx:pt>
          <cx:pt idx="1081">17</cx:pt>
          <cx:pt idx="1082">15</cx:pt>
          <cx:pt idx="1083">20</cx:pt>
          <cx:pt idx="1084">14</cx:pt>
          <cx:pt idx="1085">7</cx:pt>
          <cx:pt idx="1086">8.5</cx:pt>
          <cx:pt idx="1087">12.5</cx:pt>
          <cx:pt idx="1088">14.5</cx:pt>
          <cx:pt idx="1089">9</cx:pt>
          <cx:pt idx="1090">18.5</cx:pt>
          <cx:pt idx="1091">2</cx:pt>
          <cx:pt idx="1092">1</cx:pt>
          <cx:pt idx="1093">3.5</cx:pt>
          <cx:pt idx="1094">2.5</cx:pt>
          <cx:pt idx="1095">8</cx:pt>
          <cx:pt idx="1096">0.5</cx:pt>
          <cx:pt idx="1097">0.5</cx:pt>
          <cx:pt idx="1098">4</cx:pt>
          <cx:pt idx="1099">0</cx:pt>
          <cx:pt idx="1100">2</cx:pt>
          <cx:pt idx="1101">2</cx:pt>
          <cx:pt idx="1102">1.5</cx:pt>
          <cx:pt idx="1103">0.5</cx:pt>
          <cx:pt idx="1104">0</cx:pt>
          <cx:pt idx="1105">1</cx:pt>
          <cx:pt idx="1106">0</cx:pt>
          <cx:pt idx="1107">0</cx:pt>
          <cx:pt idx="1108">0</cx:pt>
          <cx:pt idx="1109">0</cx:pt>
          <cx:pt idx="1110">0</cx:pt>
          <cx:pt idx="1111">3</cx:pt>
          <cx:pt idx="1112">1</cx:pt>
          <cx:pt idx="1113">0</cx:pt>
          <cx:pt idx="1114">2.5</cx:pt>
          <cx:pt idx="1115">0.5</cx:pt>
          <cx:pt idx="1116">1</cx:pt>
          <cx:pt idx="1117">1.5</cx:pt>
          <cx:pt idx="1118">2.5</cx:pt>
          <cx:pt idx="1119">3.5</cx:pt>
          <cx:pt idx="1120">5.5</cx:pt>
          <cx:pt idx="1121">2.5</cx:pt>
          <cx:pt idx="1122">2.5</cx:pt>
          <cx:pt idx="1123">2</cx:pt>
          <cx:pt idx="1124">2</cx:pt>
          <cx:pt idx="1125">8</cx:pt>
          <cx:pt idx="1126">3</cx:pt>
          <cx:pt idx="1127">4</cx:pt>
          <cx:pt idx="1128">1</cx:pt>
          <cx:pt idx="1129">4</cx:pt>
          <cx:pt idx="1130">1.5</cx:pt>
          <cx:pt idx="1131">2</cx:pt>
          <cx:pt idx="1132">1.5</cx:pt>
          <cx:pt idx="1133">4</cx:pt>
          <cx:pt idx="1134">0.5</cx:pt>
          <cx:pt idx="1135">2</cx:pt>
          <cx:pt idx="1136">4</cx:pt>
          <cx:pt idx="1137">3.5</cx:pt>
          <cx:pt idx="1138">4</cx:pt>
          <cx:pt idx="1139">5.5</cx:pt>
          <cx:pt idx="1140">3.5</cx:pt>
          <cx:pt idx="1141">5.5</cx:pt>
          <cx:pt idx="1142">6.5</cx:pt>
          <cx:pt idx="1143">3</cx:pt>
          <cx:pt idx="1144">0.5</cx:pt>
          <cx:pt idx="1145">0</cx:pt>
          <cx:pt idx="1146">2</cx:pt>
          <cx:pt idx="1147">0</cx:pt>
          <cx:pt idx="1148">1</cx:pt>
          <cx:pt idx="1149">0</cx:pt>
          <cx:pt idx="1150">0</cx:pt>
          <cx:pt idx="1151">0.5</cx:pt>
          <cx:pt idx="1152">1.5</cx:pt>
          <cx:pt idx="1153">2.5</cx:pt>
          <cx:pt idx="1154">4</cx:pt>
          <cx:pt idx="1155">1.5</cx:pt>
          <cx:pt idx="1156">6</cx:pt>
          <cx:pt idx="1157">1</cx:pt>
          <cx:pt idx="1158">1.5</cx:pt>
          <cx:pt idx="1159">8</cx:pt>
          <cx:pt idx="1160">4.5</cx:pt>
          <cx:pt idx="1161">2</cx:pt>
          <cx:pt idx="1162">4.5</cx:pt>
          <cx:pt idx="1163">3</cx:pt>
          <cx:pt idx="1164">12</cx:pt>
          <cx:pt idx="1165">6</cx:pt>
          <cx:pt idx="1166">4.5</cx:pt>
          <cx:pt idx="1167">1.5</cx:pt>
          <cx:pt idx="1168">7</cx:pt>
          <cx:pt idx="1169">0.5</cx:pt>
          <cx:pt idx="1170">0.5</cx:pt>
          <cx:pt idx="1171">0</cx:pt>
          <cx:pt idx="1172">0.5</cx:pt>
          <cx:pt idx="1173">2.5</cx:pt>
          <cx:pt idx="1174">0</cx:pt>
          <cx:pt idx="1175">1.5</cx:pt>
          <cx:pt idx="1176">4</cx:pt>
          <cx:pt idx="1177">8.5</cx:pt>
          <cx:pt idx="1178">0</cx:pt>
          <cx:pt idx="1179">3</cx:pt>
          <cx:pt idx="1180">0</cx:pt>
          <cx:pt idx="1181">0</cx:pt>
          <cx:pt idx="1182">0.5</cx:pt>
          <cx:pt idx="1183">0</cx:pt>
          <cx:pt idx="1184">0</cx:pt>
          <cx:pt idx="1185">1.5</cx:pt>
          <cx:pt idx="1186">1.5</cx:pt>
          <cx:pt idx="1187">1</cx:pt>
          <cx:pt idx="1188">0</cx:pt>
          <cx:pt idx="1189">5.5</cx:pt>
          <cx:pt idx="1190">1</cx:pt>
          <cx:pt idx="1191">0</cx:pt>
          <cx:pt idx="1192">1</cx:pt>
          <cx:pt idx="1193">0</cx:pt>
          <cx:pt idx="1194">0</cx:pt>
          <cx:pt idx="1195">1</cx:pt>
          <cx:pt idx="1196">0</cx:pt>
          <cx:pt idx="1197">0</cx:pt>
          <cx:pt idx="1198">1.5</cx:pt>
          <cx:pt idx="1199">0.5</cx:pt>
          <cx:pt idx="1200">1.5</cx:pt>
          <cx:pt idx="1201">1.5</cx:pt>
          <cx:pt idx="1202">3.5</cx:pt>
          <cx:pt idx="1203">0</cx:pt>
          <cx:pt idx="1204">0</cx:pt>
          <cx:pt idx="1205">5</cx:pt>
          <cx:pt idx="1206">1</cx:pt>
          <cx:pt idx="1207">2.5</cx:pt>
          <cx:pt idx="1208">1.5</cx:pt>
          <cx:pt idx="1209">0.5</cx:pt>
          <cx:pt idx="1210">0.5</cx:pt>
          <cx:pt idx="1211">0</cx:pt>
          <cx:pt idx="1212">0.5</cx:pt>
          <cx:pt idx="1213">0</cx:pt>
          <cx:pt idx="1214">2.5</cx:pt>
          <cx:pt idx="1215">11</cx:pt>
          <cx:pt idx="1216">7.5</cx:pt>
          <cx:pt idx="1217">10</cx:pt>
          <cx:pt idx="1218">3.5</cx:pt>
          <cx:pt idx="1219">3</cx:pt>
          <cx:pt idx="1220">6</cx:pt>
          <cx:pt idx="1221">15</cx:pt>
          <cx:pt idx="1222">4.5</cx:pt>
          <cx:pt idx="1223">2</cx:pt>
          <cx:pt idx="1224">4.5</cx:pt>
          <cx:pt idx="1225">5</cx:pt>
          <cx:pt idx="1226">7</cx:pt>
          <cx:pt idx="1227">1</cx:pt>
          <cx:pt idx="1228">15</cx:pt>
          <cx:pt idx="1229">8.5</cx:pt>
          <cx:pt idx="1230">13</cx:pt>
          <cx:pt idx="1231">7</cx:pt>
          <cx:pt idx="1232">14</cx:pt>
          <cx:pt idx="1233">13</cx:pt>
          <cx:pt idx="1234">6.5</cx:pt>
          <cx:pt idx="1235">6</cx:pt>
          <cx:pt idx="1236">13</cx:pt>
          <cx:pt idx="1237">7.5</cx:pt>
          <cx:pt idx="1238">6</cx:pt>
          <cx:pt idx="1239">11</cx:pt>
          <cx:pt idx="1240">4.5</cx:pt>
          <cx:pt idx="1241">0</cx:pt>
          <cx:pt idx="1242">0</cx:pt>
          <cx:pt idx="1243">0</cx:pt>
          <cx:pt idx="1244">5.5</cx:pt>
          <cx:pt idx="1245">2</cx:pt>
          <cx:pt idx="1246">4</cx:pt>
          <cx:pt idx="1247">3.5</cx:pt>
          <cx:pt idx="1248">0.5</cx:pt>
          <cx:pt idx="1249">4.5</cx:pt>
          <cx:pt idx="1250">15</cx:pt>
          <cx:pt idx="1251">0.5</cx:pt>
          <cx:pt idx="1252">18</cx:pt>
          <cx:pt idx="1253">4</cx:pt>
          <cx:pt idx="1254">8</cx:pt>
          <cx:pt idx="1255">2</cx:pt>
          <cx:pt idx="1256">4</cx:pt>
          <cx:pt idx="1257">2.5</cx:pt>
          <cx:pt idx="1258">5.5</cx:pt>
          <cx:pt idx="1259">9.5</cx:pt>
          <cx:pt idx="1260">7</cx:pt>
          <cx:pt idx="1261">4</cx:pt>
          <cx:pt idx="1262">5</cx:pt>
          <cx:pt idx="1263">1.5</cx:pt>
          <cx:pt idx="1264">9</cx:pt>
          <cx:pt idx="1265">5.5</cx:pt>
          <cx:pt idx="1266">8.5</cx:pt>
          <cx:pt idx="1267">6</cx:pt>
          <cx:pt idx="1268">2</cx:pt>
          <cx:pt idx="1269">7.5</cx:pt>
          <cx:pt idx="1270">4.5</cx:pt>
          <cx:pt idx="1271">9.5</cx:pt>
          <cx:pt idx="1272">1.5</cx:pt>
          <cx:pt idx="1273">14</cx:pt>
          <cx:pt idx="1274">3</cx:pt>
          <cx:pt idx="1275">8.5</cx:pt>
          <cx:pt idx="1276">5.5</cx:pt>
          <cx:pt idx="1277">0.5</cx:pt>
          <cx:pt idx="1278">7</cx:pt>
          <cx:pt idx="1279">17</cx:pt>
          <cx:pt idx="1280">17</cx:pt>
          <cx:pt idx="1281">2.5</cx:pt>
          <cx:pt idx="1282">2</cx:pt>
          <cx:pt idx="1283">5.5</cx:pt>
          <cx:pt idx="1284">3.5</cx:pt>
          <cx:pt idx="1285">4</cx:pt>
          <cx:pt idx="1286">8.5</cx:pt>
          <cx:pt idx="1287">2</cx:pt>
          <cx:pt idx="1288">1.5</cx:pt>
          <cx:pt idx="1289">3.5</cx:pt>
          <cx:pt idx="1290">7</cx:pt>
          <cx:pt idx="1291">13</cx:pt>
          <cx:pt idx="1292">1</cx:pt>
          <cx:pt idx="1293">9.5</cx:pt>
          <cx:pt idx="1294">18</cx:pt>
          <cx:pt idx="1295">12</cx:pt>
          <cx:pt idx="1296">1</cx:pt>
          <cx:pt idx="1297">11</cx:pt>
          <cx:pt idx="1298">10.5</cx:pt>
          <cx:pt idx="1299">0</cx:pt>
          <cx:pt idx="1300">0</cx:pt>
          <cx:pt idx="1301">1.5</cx:pt>
          <cx:pt idx="1302">7</cx:pt>
          <cx:pt idx="1303">4</cx:pt>
          <cx:pt idx="1304">9</cx:pt>
          <cx:pt idx="1305">7.5</cx:pt>
          <cx:pt idx="1306">2.5</cx:pt>
          <cx:pt idx="1307">10.5</cx:pt>
          <cx:pt idx="1308">7</cx:pt>
          <cx:pt idx="1309">24</cx:pt>
          <cx:pt idx="1310">6.5</cx:pt>
          <cx:pt idx="1311">11.5</cx:pt>
          <cx:pt idx="1312">7.5</cx:pt>
          <cx:pt idx="1313">2.5</cx:pt>
          <cx:pt idx="1314">0</cx:pt>
          <cx:pt idx="1315">6.5</cx:pt>
          <cx:pt idx="1316">0</cx:pt>
          <cx:pt idx="1317">2</cx:pt>
          <cx:pt idx="1318">0</cx:pt>
          <cx:pt idx="1319">0</cx:pt>
          <cx:pt idx="1320">7</cx:pt>
          <cx:pt idx="1321">28.5</cx:pt>
          <cx:pt idx="1322">1.5</cx:pt>
          <cx:pt idx="1323">12</cx:pt>
          <cx:pt idx="1324">5</cx:pt>
          <cx:pt idx="1325">2.5</cx:pt>
          <cx:pt idx="1326">5</cx:pt>
          <cx:pt idx="1327">3.5</cx:pt>
          <cx:pt idx="1328">1.5</cx:pt>
          <cx:pt idx="1329">5.5</cx:pt>
          <cx:pt idx="1330">4</cx:pt>
          <cx:pt idx="1331">6.5</cx:pt>
          <cx:pt idx="1332">4.5</cx:pt>
          <cx:pt idx="1333">1</cx:pt>
          <cx:pt idx="1334">0.5</cx:pt>
          <cx:pt idx="1335">0</cx:pt>
          <cx:pt idx="1336">0</cx:pt>
          <cx:pt idx="1337">1.5</cx:pt>
          <cx:pt idx="1338">0</cx:pt>
          <cx:pt idx="1339">0</cx:pt>
          <cx:pt idx="1340">3.5</cx:pt>
          <cx:pt idx="1341">5.5</cx:pt>
          <cx:pt idx="1342">2.5</cx:pt>
          <cx:pt idx="1343">0.5</cx:pt>
          <cx:pt idx="1344">1</cx:pt>
          <cx:pt idx="1345">1</cx:pt>
          <cx:pt idx="1346">1</cx:pt>
          <cx:pt idx="1347">1.5</cx:pt>
          <cx:pt idx="1348">2</cx:pt>
          <cx:pt idx="1349">1.5</cx:pt>
          <cx:pt idx="1350">0</cx:pt>
          <cx:pt idx="1351">5</cx:pt>
          <cx:pt idx="1352">1.5</cx:pt>
          <cx:pt idx="1353">7.5</cx:pt>
          <cx:pt idx="1354">10</cx:pt>
          <cx:pt idx="1355">2</cx:pt>
          <cx:pt idx="1356">0</cx:pt>
          <cx:pt idx="1357">4</cx:pt>
          <cx:pt idx="1358">1.5</cx:pt>
          <cx:pt idx="1359">2</cx:pt>
          <cx:pt idx="1360">0</cx:pt>
          <cx:pt idx="1361">1.5</cx:pt>
          <cx:pt idx="1362">0</cx:pt>
          <cx:pt idx="1363">3.5</cx:pt>
          <cx:pt idx="1364">0.5</cx:pt>
          <cx:pt idx="1365">0.5</cx:pt>
          <cx:pt idx="1366">0</cx:pt>
          <cx:pt idx="1367">0.5</cx:pt>
          <cx:pt idx="1368">0</cx:pt>
          <cx:pt idx="1369">0.5</cx:pt>
          <cx:pt idx="1370">0.5</cx:pt>
          <cx:pt idx="1371">0</cx:pt>
          <cx:pt idx="1372">24</cx:pt>
          <cx:pt idx="1373">2</cx:pt>
          <cx:pt idx="1374">2.5</cx:pt>
          <cx:pt idx="1375">4</cx:pt>
          <cx:pt idx="1376">3</cx:pt>
          <cx:pt idx="1377">8.5</cx:pt>
          <cx:pt idx="1378">2</cx:pt>
          <cx:pt idx="1379">0.5</cx:pt>
          <cx:pt idx="1380">1.5</cx:pt>
          <cx:pt idx="1381">3.5</cx:pt>
          <cx:pt idx="1382">8.5</cx:pt>
          <cx:pt idx="1383">7</cx:pt>
          <cx:pt idx="1384">2</cx:pt>
          <cx:pt idx="1385">2.5</cx:pt>
          <cx:pt idx="1386">5.5</cx:pt>
          <cx:pt idx="1387">11</cx:pt>
          <cx:pt idx="1388">4.5</cx:pt>
          <cx:pt idx="1389">1</cx:pt>
          <cx:pt idx="1390">1</cx:pt>
          <cx:pt idx="1391">4.5</cx:pt>
          <cx:pt idx="1392">1.5</cx:pt>
          <cx:pt idx="1393">0</cx:pt>
          <cx:pt idx="1394">1.5</cx:pt>
          <cx:pt idx="1395">7</cx:pt>
          <cx:pt idx="1396">0</cx:pt>
          <cx:pt idx="1397">1</cx:pt>
          <cx:pt idx="1398">1</cx:pt>
          <cx:pt idx="1399">0</cx:pt>
          <cx:pt idx="1400">3</cx:pt>
          <cx:pt idx="1401">2.5</cx:pt>
          <cx:pt idx="1402">11.5</cx:pt>
          <cx:pt idx="1403">10</cx:pt>
          <cx:pt idx="1404">2</cx:pt>
          <cx:pt idx="1405">0</cx:pt>
          <cx:pt idx="1406">1</cx:pt>
          <cx:pt idx="1407">2.5</cx:pt>
          <cx:pt idx="1408">13.5</cx:pt>
          <cx:pt idx="1409">4.5</cx:pt>
          <cx:pt idx="1410">0</cx:pt>
          <cx:pt idx="1411">12.5</cx:pt>
          <cx:pt idx="1412">4.5</cx:pt>
          <cx:pt idx="1413">0.5</cx:pt>
          <cx:pt idx="1414">3</cx:pt>
          <cx:pt idx="1415">2</cx:pt>
          <cx:pt idx="1416">0</cx:pt>
          <cx:pt idx="1417">4</cx:pt>
          <cx:pt idx="1418">5.5</cx:pt>
          <cx:pt idx="1419">2.5</cx:pt>
          <cx:pt idx="1420">0</cx:pt>
          <cx:pt idx="1421">0</cx:pt>
          <cx:pt idx="1422">0.5</cx:pt>
          <cx:pt idx="1423">0.5</cx:pt>
          <cx:pt idx="1424">0</cx:pt>
          <cx:pt idx="1425">0.5</cx:pt>
          <cx:pt idx="1426">1</cx:pt>
          <cx:pt idx="1427">0</cx:pt>
        </cx:lvl>
      </cx:numDim>
    </cx:data>
    <cx:data id="18">
      <cx:numDim type="val">
        <cx:f>Moustache!$S$2:$S$1429</cx:f>
        <cx:lvl ptCount="1428" formatCode="Standard">
          <cx:pt idx="0">10.5</cx:pt>
          <cx:pt idx="1">5</cx:pt>
          <cx:pt idx="2">12</cx:pt>
          <cx:pt idx="3">4</cx:pt>
          <cx:pt idx="4">13.5</cx:pt>
          <cx:pt idx="5">6.5</cx:pt>
          <cx:pt idx="6">7</cx:pt>
          <cx:pt idx="7">6.5</cx:pt>
          <cx:pt idx="8">14</cx:pt>
          <cx:pt idx="9">4.5</cx:pt>
          <cx:pt idx="10">2</cx:pt>
          <cx:pt idx="11">16</cx:pt>
          <cx:pt idx="12">16.5</cx:pt>
          <cx:pt idx="13">5.5</cx:pt>
          <cx:pt idx="14">1.5</cx:pt>
          <cx:pt idx="15">6</cx:pt>
          <cx:pt idx="16">3.5</cx:pt>
          <cx:pt idx="17">3.5</cx:pt>
          <cx:pt idx="18">5.5</cx:pt>
          <cx:pt idx="19">7</cx:pt>
          <cx:pt idx="20">1</cx:pt>
          <cx:pt idx="21">6</cx:pt>
          <cx:pt idx="22">3.5</cx:pt>
          <cx:pt idx="23">12</cx:pt>
          <cx:pt idx="24">7.5</cx:pt>
          <cx:pt idx="25">0</cx:pt>
          <cx:pt idx="26">6</cx:pt>
          <cx:pt idx="27">0</cx:pt>
          <cx:pt idx="28">23</cx:pt>
          <cx:pt idx="29">4.5</cx:pt>
          <cx:pt idx="30">2.5</cx:pt>
          <cx:pt idx="31">0</cx:pt>
          <cx:pt idx="32">6</cx:pt>
          <cx:pt idx="33">2.5</cx:pt>
          <cx:pt idx="34">2.5</cx:pt>
          <cx:pt idx="35">5</cx:pt>
          <cx:pt idx="36">6</cx:pt>
          <cx:pt idx="37">1.5</cx:pt>
          <cx:pt idx="38">0</cx:pt>
          <cx:pt idx="39">9</cx:pt>
          <cx:pt idx="40">7.5</cx:pt>
          <cx:pt idx="41">4.5</cx:pt>
          <cx:pt idx="42">3</cx:pt>
          <cx:pt idx="43">0</cx:pt>
          <cx:pt idx="44">3.5</cx:pt>
          <cx:pt idx="45">2</cx:pt>
          <cx:pt idx="46">3.5</cx:pt>
          <cx:pt idx="47">5</cx:pt>
          <cx:pt idx="48">2.5</cx:pt>
          <cx:pt idx="49">12.5</cx:pt>
          <cx:pt idx="50">12.5</cx:pt>
          <cx:pt idx="51">10.5</cx:pt>
          <cx:pt idx="52">9.5</cx:pt>
          <cx:pt idx="53">7</cx:pt>
          <cx:pt idx="54">5.5</cx:pt>
          <cx:pt idx="55">6.5</cx:pt>
          <cx:pt idx="56">5</cx:pt>
          <cx:pt idx="57">7</cx:pt>
          <cx:pt idx="58">0.5</cx:pt>
          <cx:pt idx="59">2.5</cx:pt>
          <cx:pt idx="60">6.5</cx:pt>
          <cx:pt idx="61">8.5</cx:pt>
          <cx:pt idx="62">6</cx:pt>
          <cx:pt idx="63">7</cx:pt>
          <cx:pt idx="64">18</cx:pt>
          <cx:pt idx="65">6.5</cx:pt>
          <cx:pt idx="66">0</cx:pt>
          <cx:pt idx="67">12.5</cx:pt>
          <cx:pt idx="68">3</cx:pt>
          <cx:pt idx="69">8.5</cx:pt>
          <cx:pt idx="70">3</cx:pt>
          <cx:pt idx="71">7</cx:pt>
          <cx:pt idx="72">3</cx:pt>
          <cx:pt idx="73">18</cx:pt>
          <cx:pt idx="74">4.5</cx:pt>
          <cx:pt idx="75">6</cx:pt>
          <cx:pt idx="76">18.5</cx:pt>
          <cx:pt idx="77">8</cx:pt>
          <cx:pt idx="78">4.5</cx:pt>
          <cx:pt idx="79">5</cx:pt>
          <cx:pt idx="80">6</cx:pt>
          <cx:pt idx="81">8</cx:pt>
          <cx:pt idx="82">5</cx:pt>
          <cx:pt idx="83">10.5</cx:pt>
          <cx:pt idx="84">0</cx:pt>
          <cx:pt idx="85">4</cx:pt>
          <cx:pt idx="86">7</cx:pt>
          <cx:pt idx="87">4</cx:pt>
          <cx:pt idx="88">10</cx:pt>
          <cx:pt idx="89">7</cx:pt>
          <cx:pt idx="90">3</cx:pt>
          <cx:pt idx="91">7</cx:pt>
          <cx:pt idx="92">9</cx:pt>
          <cx:pt idx="93">15.5</cx:pt>
          <cx:pt idx="94">8.5</cx:pt>
          <cx:pt idx="95">9</cx:pt>
          <cx:pt idx="96">7.5</cx:pt>
          <cx:pt idx="97">5</cx:pt>
          <cx:pt idx="98">13</cx:pt>
          <cx:pt idx="99">6</cx:pt>
          <cx:pt idx="100">6</cx:pt>
          <cx:pt idx="101">10.5</cx:pt>
          <cx:pt idx="102">9.5</cx:pt>
          <cx:pt idx="103">9</cx:pt>
          <cx:pt idx="104">6</cx:pt>
          <cx:pt idx="105">11.5</cx:pt>
          <cx:pt idx="106">14.5</cx:pt>
          <cx:pt idx="107">0.5</cx:pt>
          <cx:pt idx="108">3.5</cx:pt>
          <cx:pt idx="109">3.5</cx:pt>
          <cx:pt idx="110">10.5</cx:pt>
          <cx:pt idx="111">7</cx:pt>
          <cx:pt idx="112">4</cx:pt>
          <cx:pt idx="113">2.5</cx:pt>
          <cx:pt idx="114">7.5</cx:pt>
          <cx:pt idx="115">12</cx:pt>
          <cx:pt idx="116">11.5</cx:pt>
          <cx:pt idx="117">4</cx:pt>
          <cx:pt idx="118">5</cx:pt>
          <cx:pt idx="119">6</cx:pt>
          <cx:pt idx="120">0.5</cx:pt>
          <cx:pt idx="121">3</cx:pt>
          <cx:pt idx="122">3</cx:pt>
          <cx:pt idx="123">5.5</cx:pt>
          <cx:pt idx="124">5</cx:pt>
          <cx:pt idx="125">4.5</cx:pt>
          <cx:pt idx="126">6</cx:pt>
          <cx:pt idx="127">4</cx:pt>
          <cx:pt idx="128">12</cx:pt>
          <cx:pt idx="129">7.5</cx:pt>
          <cx:pt idx="130">5</cx:pt>
          <cx:pt idx="131">4</cx:pt>
          <cx:pt idx="132">22.5</cx:pt>
          <cx:pt idx="133">15.5</cx:pt>
          <cx:pt idx="134">4.5</cx:pt>
          <cx:pt idx="135">0</cx:pt>
          <cx:pt idx="136">2.5</cx:pt>
          <cx:pt idx="137">5.5</cx:pt>
          <cx:pt idx="138">11</cx:pt>
          <cx:pt idx="139">16</cx:pt>
          <cx:pt idx="140">5.5</cx:pt>
          <cx:pt idx="141">3.5</cx:pt>
          <cx:pt idx="142">5</cx:pt>
          <cx:pt idx="143">8.5</cx:pt>
          <cx:pt idx="144">5.5</cx:pt>
          <cx:pt idx="145">15.5</cx:pt>
          <cx:pt idx="146">8.5</cx:pt>
          <cx:pt idx="147">2.5</cx:pt>
          <cx:pt idx="148">4</cx:pt>
          <cx:pt idx="149">6</cx:pt>
          <cx:pt idx="150">3</cx:pt>
          <cx:pt idx="151">3</cx:pt>
          <cx:pt idx="152">6</cx:pt>
          <cx:pt idx="153">3.5</cx:pt>
          <cx:pt idx="154">6</cx:pt>
          <cx:pt idx="155">6.5</cx:pt>
          <cx:pt idx="156">7</cx:pt>
          <cx:pt idx="157">2</cx:pt>
          <cx:pt idx="158">14</cx:pt>
          <cx:pt idx="159">5.5</cx:pt>
          <cx:pt idx="160">6.5</cx:pt>
          <cx:pt idx="161">19.5</cx:pt>
          <cx:pt idx="162">13.5</cx:pt>
          <cx:pt idx="163">4</cx:pt>
          <cx:pt idx="164">5</cx:pt>
          <cx:pt idx="165">10</cx:pt>
          <cx:pt idx="166">1.5</cx:pt>
          <cx:pt idx="167">4</cx:pt>
          <cx:pt idx="168">5</cx:pt>
          <cx:pt idx="169">4</cx:pt>
          <cx:pt idx="170">7.5</cx:pt>
          <cx:pt idx="171">12</cx:pt>
          <cx:pt idx="172">7</cx:pt>
          <cx:pt idx="173">4.5</cx:pt>
          <cx:pt idx="174">7.5</cx:pt>
          <cx:pt idx="175">2</cx:pt>
          <cx:pt idx="176">1</cx:pt>
          <cx:pt idx="177">2</cx:pt>
          <cx:pt idx="178">5.5</cx:pt>
          <cx:pt idx="179">5</cx:pt>
          <cx:pt idx="180">2</cx:pt>
          <cx:pt idx="181">7.5</cx:pt>
          <cx:pt idx="182">1.5</cx:pt>
          <cx:pt idx="183">2</cx:pt>
          <cx:pt idx="184">1</cx:pt>
          <cx:pt idx="185">6.5</cx:pt>
          <cx:pt idx="186">8.5</cx:pt>
          <cx:pt idx="187">11</cx:pt>
          <cx:pt idx="188">4</cx:pt>
          <cx:pt idx="189">0</cx:pt>
          <cx:pt idx="190">2</cx:pt>
          <cx:pt idx="191">2</cx:pt>
          <cx:pt idx="192">8.5</cx:pt>
          <cx:pt idx="193">7.5</cx:pt>
          <cx:pt idx="194">18</cx:pt>
          <cx:pt idx="195">1</cx:pt>
          <cx:pt idx="196">5.5</cx:pt>
          <cx:pt idx="197">2.5</cx:pt>
          <cx:pt idx="198">4</cx:pt>
          <cx:pt idx="199">4</cx:pt>
          <cx:pt idx="200">10</cx:pt>
          <cx:pt idx="201">4</cx:pt>
          <cx:pt idx="202">0.5</cx:pt>
          <cx:pt idx="203">0</cx:pt>
          <cx:pt idx="204">2.5</cx:pt>
          <cx:pt idx="205">2.5</cx:pt>
          <cx:pt idx="206">5</cx:pt>
          <cx:pt idx="207">4</cx:pt>
          <cx:pt idx="208">5.5</cx:pt>
          <cx:pt idx="209">7.5</cx:pt>
          <cx:pt idx="210">9</cx:pt>
          <cx:pt idx="211">2</cx:pt>
          <cx:pt idx="212">8.5</cx:pt>
          <cx:pt idx="213">2</cx:pt>
          <cx:pt idx="214">6.5</cx:pt>
          <cx:pt idx="215">4.5</cx:pt>
          <cx:pt idx="216">5.5</cx:pt>
          <cx:pt idx="217">5.5</cx:pt>
          <cx:pt idx="218">6.5</cx:pt>
          <cx:pt idx="219">6.5</cx:pt>
          <cx:pt idx="220">6</cx:pt>
          <cx:pt idx="221">0</cx:pt>
          <cx:pt idx="222">5</cx:pt>
          <cx:pt idx="223">7.5</cx:pt>
          <cx:pt idx="224">7</cx:pt>
          <cx:pt idx="225">0</cx:pt>
          <cx:pt idx="226">6.5</cx:pt>
          <cx:pt idx="227">3</cx:pt>
          <cx:pt idx="228">1</cx:pt>
          <cx:pt idx="229">2</cx:pt>
          <cx:pt idx="230">7</cx:pt>
          <cx:pt idx="231">8</cx:pt>
          <cx:pt idx="232">2</cx:pt>
          <cx:pt idx="233">6.5</cx:pt>
          <cx:pt idx="234">3</cx:pt>
          <cx:pt idx="235">2.5</cx:pt>
          <cx:pt idx="236">7</cx:pt>
          <cx:pt idx="237">4.5</cx:pt>
          <cx:pt idx="238">5.5</cx:pt>
          <cx:pt idx="239">6</cx:pt>
          <cx:pt idx="240">5</cx:pt>
          <cx:pt idx="241">2.5</cx:pt>
          <cx:pt idx="242">0.5</cx:pt>
          <cx:pt idx="243">3.5</cx:pt>
          <cx:pt idx="244">1</cx:pt>
          <cx:pt idx="245">0</cx:pt>
          <cx:pt idx="246">1.5</cx:pt>
          <cx:pt idx="247">1</cx:pt>
          <cx:pt idx="248">4</cx:pt>
          <cx:pt idx="249">0</cx:pt>
          <cx:pt idx="250">14</cx:pt>
          <cx:pt idx="251">8.5</cx:pt>
          <cx:pt idx="252">0.5</cx:pt>
          <cx:pt idx="253">0</cx:pt>
          <cx:pt idx="254">2</cx:pt>
          <cx:pt idx="255">4.5</cx:pt>
          <cx:pt idx="256">10</cx:pt>
          <cx:pt idx="257">0</cx:pt>
          <cx:pt idx="258">1.5</cx:pt>
          <cx:pt idx="259">5.5</cx:pt>
          <cx:pt idx="260">0</cx:pt>
          <cx:pt idx="261">3</cx:pt>
          <cx:pt idx="262">3</cx:pt>
          <cx:pt idx="263">4.5</cx:pt>
          <cx:pt idx="264">1.5</cx:pt>
          <cx:pt idx="265">5</cx:pt>
          <cx:pt idx="266">4</cx:pt>
          <cx:pt idx="267">7.5</cx:pt>
          <cx:pt idx="268">9.5</cx:pt>
          <cx:pt idx="269">3.5</cx:pt>
          <cx:pt idx="270">2.5</cx:pt>
          <cx:pt idx="271">5.5</cx:pt>
          <cx:pt idx="272">1.5</cx:pt>
          <cx:pt idx="273">7.5</cx:pt>
          <cx:pt idx="274">1.5</cx:pt>
          <cx:pt idx="275">2</cx:pt>
          <cx:pt idx="276">0.5</cx:pt>
          <cx:pt idx="277">5.5</cx:pt>
          <cx:pt idx="278">2</cx:pt>
          <cx:pt idx="279">4</cx:pt>
          <cx:pt idx="280">7.5</cx:pt>
          <cx:pt idx="281">3.5</cx:pt>
          <cx:pt idx="282">4.5</cx:pt>
          <cx:pt idx="283">3.5</cx:pt>
          <cx:pt idx="284">0.5</cx:pt>
          <cx:pt idx="285">3.5</cx:pt>
          <cx:pt idx="286">8</cx:pt>
          <cx:pt idx="287">4.5</cx:pt>
          <cx:pt idx="288">9.5</cx:pt>
          <cx:pt idx="289">4.5</cx:pt>
          <cx:pt idx="290">1</cx:pt>
          <cx:pt idx="291">3.5</cx:pt>
          <cx:pt idx="292">6</cx:pt>
          <cx:pt idx="293">0</cx:pt>
          <cx:pt idx="294">1.5</cx:pt>
          <cx:pt idx="295">12</cx:pt>
          <cx:pt idx="296">2.5</cx:pt>
          <cx:pt idx="297">4</cx:pt>
          <cx:pt idx="298">5.5</cx:pt>
          <cx:pt idx="299">6</cx:pt>
          <cx:pt idx="300">2.5</cx:pt>
          <cx:pt idx="301">3.5</cx:pt>
          <cx:pt idx="302">1.5</cx:pt>
          <cx:pt idx="303">2</cx:pt>
          <cx:pt idx="304">10</cx:pt>
          <cx:pt idx="305">0</cx:pt>
          <cx:pt idx="306">3</cx:pt>
          <cx:pt idx="307">0</cx:pt>
          <cx:pt idx="308">4</cx:pt>
          <cx:pt idx="309">3.5</cx:pt>
          <cx:pt idx="310">1</cx:pt>
          <cx:pt idx="311">0</cx:pt>
          <cx:pt idx="312">2</cx:pt>
          <cx:pt idx="313">0</cx:pt>
          <cx:pt idx="314">4</cx:pt>
          <cx:pt idx="315">2.5</cx:pt>
          <cx:pt idx="316">2</cx:pt>
          <cx:pt idx="317">2</cx:pt>
          <cx:pt idx="318">8.5</cx:pt>
          <cx:pt idx="319">3.5</cx:pt>
          <cx:pt idx="320">1.5</cx:pt>
          <cx:pt idx="321">2.5</cx:pt>
          <cx:pt idx="322">2.5</cx:pt>
          <cx:pt idx="323">5</cx:pt>
          <cx:pt idx="324">1</cx:pt>
          <cx:pt idx="325">5</cx:pt>
          <cx:pt idx="326">1</cx:pt>
          <cx:pt idx="327">0.5</cx:pt>
          <cx:pt idx="328">4.5</cx:pt>
          <cx:pt idx="329">4</cx:pt>
          <cx:pt idx="330">9.5</cx:pt>
          <cx:pt idx="331">0</cx:pt>
          <cx:pt idx="332">20</cx:pt>
          <cx:pt idx="333">2</cx:pt>
          <cx:pt idx="334">0</cx:pt>
          <cx:pt idx="335">15.5</cx:pt>
          <cx:pt idx="336">5</cx:pt>
          <cx:pt idx="337">4</cx:pt>
          <cx:pt idx="338">0</cx:pt>
          <cx:pt idx="339">8.5</cx:pt>
          <cx:pt idx="340">10</cx:pt>
          <cx:pt idx="341">11.5</cx:pt>
          <cx:pt idx="342">8</cx:pt>
          <cx:pt idx="343">7</cx:pt>
          <cx:pt idx="344">3</cx:pt>
          <cx:pt idx="345">7</cx:pt>
          <cx:pt idx="346">5</cx:pt>
          <cx:pt idx="347">5</cx:pt>
          <cx:pt idx="348">6.5</cx:pt>
          <cx:pt idx="349">0</cx:pt>
          <cx:pt idx="350">3</cx:pt>
          <cx:pt idx="351">5.5</cx:pt>
          <cx:pt idx="352">9</cx:pt>
          <cx:pt idx="353">0</cx:pt>
          <cx:pt idx="354">0</cx:pt>
          <cx:pt idx="355">2</cx:pt>
          <cx:pt idx="356">12.5</cx:pt>
          <cx:pt idx="357">6</cx:pt>
          <cx:pt idx="358">3.5</cx:pt>
          <cx:pt idx="359">6</cx:pt>
          <cx:pt idx="360">6.5</cx:pt>
          <cx:pt idx="361">2</cx:pt>
          <cx:pt idx="362">4</cx:pt>
          <cx:pt idx="363">9</cx:pt>
          <cx:pt idx="364">0</cx:pt>
          <cx:pt idx="365">3.5</cx:pt>
          <cx:pt idx="366">4</cx:pt>
          <cx:pt idx="367">0.5</cx:pt>
          <cx:pt idx="368">4.5</cx:pt>
          <cx:pt idx="369">2.5</cx:pt>
          <cx:pt idx="370">0.5</cx:pt>
          <cx:pt idx="371">2.5</cx:pt>
          <cx:pt idx="372">1</cx:pt>
          <cx:pt idx="373">1</cx:pt>
          <cx:pt idx="374">3</cx:pt>
          <cx:pt idx="375">14</cx:pt>
          <cx:pt idx="376">5.5</cx:pt>
          <cx:pt idx="377">4</cx:pt>
          <cx:pt idx="378">4</cx:pt>
          <cx:pt idx="379">5</cx:pt>
          <cx:pt idx="380">2.5</cx:pt>
          <cx:pt idx="381">1.5</cx:pt>
          <cx:pt idx="382">2</cx:pt>
          <cx:pt idx="383">4</cx:pt>
          <cx:pt idx="384">3</cx:pt>
          <cx:pt idx="385">1.5</cx:pt>
          <cx:pt idx="386">2</cx:pt>
          <cx:pt idx="387">4.5</cx:pt>
          <cx:pt idx="388">5.5</cx:pt>
          <cx:pt idx="389">0</cx:pt>
          <cx:pt idx="390">7.5</cx:pt>
          <cx:pt idx="391">3.5</cx:pt>
          <cx:pt idx="392">0</cx:pt>
          <cx:pt idx="393">7.5</cx:pt>
          <cx:pt idx="394">0</cx:pt>
          <cx:pt idx="395">1</cx:pt>
          <cx:pt idx="396">1.5</cx:pt>
          <cx:pt idx="397">3.5</cx:pt>
          <cx:pt idx="398">4</cx:pt>
          <cx:pt idx="399">0.5</cx:pt>
          <cx:pt idx="400">4</cx:pt>
          <cx:pt idx="401">6.5</cx:pt>
          <cx:pt idx="402">1.5</cx:pt>
          <cx:pt idx="403">4.5</cx:pt>
          <cx:pt idx="404">1</cx:pt>
          <cx:pt idx="405">6</cx:pt>
          <cx:pt idx="406">0</cx:pt>
          <cx:pt idx="407">2.5</cx:pt>
          <cx:pt idx="408">5.5</cx:pt>
          <cx:pt idx="409">11.5</cx:pt>
          <cx:pt idx="410">15</cx:pt>
          <cx:pt idx="411">1</cx:pt>
          <cx:pt idx="412">8.5</cx:pt>
          <cx:pt idx="413">4</cx:pt>
          <cx:pt idx="414">2.5</cx:pt>
          <cx:pt idx="415">1.5</cx:pt>
          <cx:pt idx="416">1</cx:pt>
          <cx:pt idx="417">6.5</cx:pt>
          <cx:pt idx="418">2</cx:pt>
          <cx:pt idx="419">0</cx:pt>
          <cx:pt idx="420">1</cx:pt>
          <cx:pt idx="421">0</cx:pt>
          <cx:pt idx="422">0.5</cx:pt>
          <cx:pt idx="423">0</cx:pt>
          <cx:pt idx="424">1</cx:pt>
          <cx:pt idx="425">0</cx:pt>
          <cx:pt idx="426">6</cx:pt>
          <cx:pt idx="427">0.5</cx:pt>
          <cx:pt idx="428">0</cx:pt>
          <cx:pt idx="429">1</cx:pt>
          <cx:pt idx="430">0</cx:pt>
          <cx:pt idx="431">2</cx:pt>
          <cx:pt idx="432">3</cx:pt>
          <cx:pt idx="433">11.5</cx:pt>
          <cx:pt idx="434">0</cx:pt>
          <cx:pt idx="435">2.5</cx:pt>
          <cx:pt idx="436">0</cx:pt>
          <cx:pt idx="437">0</cx:pt>
          <cx:pt idx="438">1</cx:pt>
          <cx:pt idx="439">6</cx:pt>
          <cx:pt idx="440">0</cx:pt>
          <cx:pt idx="441">1.5</cx:pt>
          <cx:pt idx="442">4</cx:pt>
          <cx:pt idx="443">5</cx:pt>
          <cx:pt idx="444">3</cx:pt>
          <cx:pt idx="445">2</cx:pt>
          <cx:pt idx="446">1</cx:pt>
          <cx:pt idx="447">3</cx:pt>
          <cx:pt idx="448">2</cx:pt>
          <cx:pt idx="449">0</cx:pt>
          <cx:pt idx="450">1</cx:pt>
          <cx:pt idx="451">5</cx:pt>
          <cx:pt idx="452">5</cx:pt>
          <cx:pt idx="453">8</cx:pt>
          <cx:pt idx="454">0</cx:pt>
          <cx:pt idx="455">2</cx:pt>
          <cx:pt idx="456">4.5</cx:pt>
          <cx:pt idx="457">1</cx:pt>
          <cx:pt idx="458">6</cx:pt>
          <cx:pt idx="459">9.5</cx:pt>
          <cx:pt idx="460">3</cx:pt>
          <cx:pt idx="461">1.5</cx:pt>
          <cx:pt idx="462">0</cx:pt>
          <cx:pt idx="463">0.5</cx:pt>
          <cx:pt idx="464">2</cx:pt>
          <cx:pt idx="465">0.5</cx:pt>
          <cx:pt idx="466">0</cx:pt>
          <cx:pt idx="467">0</cx:pt>
          <cx:pt idx="468">0</cx:pt>
          <cx:pt idx="469">0.5</cx:pt>
          <cx:pt idx="470">1</cx:pt>
          <cx:pt idx="471">0.5</cx:pt>
          <cx:pt idx="472">1.5</cx:pt>
          <cx:pt idx="473">1.5</cx:pt>
          <cx:pt idx="474">2</cx:pt>
          <cx:pt idx="475">2</cx:pt>
          <cx:pt idx="476">0</cx:pt>
          <cx:pt idx="477">1.5</cx:pt>
          <cx:pt idx="478">3.5</cx:pt>
          <cx:pt idx="479">2.5</cx:pt>
          <cx:pt idx="480">1.5</cx:pt>
          <cx:pt idx="481">3</cx:pt>
          <cx:pt idx="482">5.5</cx:pt>
          <cx:pt idx="483">0</cx:pt>
          <cx:pt idx="484">5.5</cx:pt>
          <cx:pt idx="485">3</cx:pt>
          <cx:pt idx="486">5.5</cx:pt>
          <cx:pt idx="487">3.5</cx:pt>
          <cx:pt idx="488">1.5</cx:pt>
          <cx:pt idx="489">3</cx:pt>
          <cx:pt idx="490">3.5</cx:pt>
          <cx:pt idx="491">1.5</cx:pt>
          <cx:pt idx="492">1.5</cx:pt>
          <cx:pt idx="493">4.5</cx:pt>
          <cx:pt idx="494">5.5</cx:pt>
          <cx:pt idx="495">3.5</cx:pt>
          <cx:pt idx="496">3</cx:pt>
          <cx:pt idx="497">6</cx:pt>
          <cx:pt idx="498">0</cx:pt>
          <cx:pt idx="499">1</cx:pt>
          <cx:pt idx="500">0</cx:pt>
          <cx:pt idx="501">1.5</cx:pt>
          <cx:pt idx="502">0.5</cx:pt>
          <cx:pt idx="503">0.5</cx:pt>
          <cx:pt idx="504">3</cx:pt>
          <cx:pt idx="505">1.5</cx:pt>
          <cx:pt idx="506">1.5</cx:pt>
          <cx:pt idx="507">1.5</cx:pt>
          <cx:pt idx="508">1</cx:pt>
          <cx:pt idx="509">1.5</cx:pt>
          <cx:pt idx="510">4</cx:pt>
          <cx:pt idx="511">0.5</cx:pt>
          <cx:pt idx="512">0.5</cx:pt>
          <cx:pt idx="513">0</cx:pt>
          <cx:pt idx="514">0</cx:pt>
          <cx:pt idx="515">4.5</cx:pt>
          <cx:pt idx="516">1</cx:pt>
          <cx:pt idx="517">1.5</cx:pt>
          <cx:pt idx="518">0.5</cx:pt>
          <cx:pt idx="519">0.5</cx:pt>
          <cx:pt idx="520">0</cx:pt>
          <cx:pt idx="521">4.5</cx:pt>
          <cx:pt idx="522">0.5</cx:pt>
          <cx:pt idx="523">2</cx:pt>
          <cx:pt idx="524">7</cx:pt>
          <cx:pt idx="525">2</cx:pt>
          <cx:pt idx="526">3</cx:pt>
          <cx:pt idx="527">2.5</cx:pt>
          <cx:pt idx="528">1</cx:pt>
          <cx:pt idx="529">0</cx:pt>
          <cx:pt idx="530">0</cx:pt>
          <cx:pt idx="531">0.5</cx:pt>
          <cx:pt idx="532">2.5</cx:pt>
          <cx:pt idx="533">0.5</cx:pt>
          <cx:pt idx="534">1</cx:pt>
          <cx:pt idx="535">2.5</cx:pt>
          <cx:pt idx="536">0.5</cx:pt>
          <cx:pt idx="537">2</cx:pt>
          <cx:pt idx="538">3</cx:pt>
          <cx:pt idx="539">3</cx:pt>
          <cx:pt idx="540">3</cx:pt>
          <cx:pt idx="541">0.5</cx:pt>
          <cx:pt idx="542">0</cx:pt>
          <cx:pt idx="543">3</cx:pt>
          <cx:pt idx="544">2</cx:pt>
          <cx:pt idx="545">0</cx:pt>
          <cx:pt idx="546">0</cx:pt>
          <cx:pt idx="547">1</cx:pt>
          <cx:pt idx="548">1.5</cx:pt>
          <cx:pt idx="549">4</cx:pt>
          <cx:pt idx="550">2</cx:pt>
          <cx:pt idx="551">1.5</cx:pt>
          <cx:pt idx="552">9</cx:pt>
          <cx:pt idx="553">2</cx:pt>
          <cx:pt idx="554">3.5</cx:pt>
          <cx:pt idx="555">13</cx:pt>
          <cx:pt idx="556">8</cx:pt>
          <cx:pt idx="557">4.5</cx:pt>
          <cx:pt idx="558">3</cx:pt>
          <cx:pt idx="559">4.5</cx:pt>
          <cx:pt idx="560">0</cx:pt>
          <cx:pt idx="561">4</cx:pt>
          <cx:pt idx="562">3</cx:pt>
          <cx:pt idx="563">3</cx:pt>
          <cx:pt idx="564">1</cx:pt>
          <cx:pt idx="565">3.5</cx:pt>
          <cx:pt idx="566">5.5</cx:pt>
          <cx:pt idx="567">5</cx:pt>
          <cx:pt idx="568">5.5</cx:pt>
          <cx:pt idx="569">6.5</cx:pt>
          <cx:pt idx="570">4.5</cx:pt>
          <cx:pt idx="571">3.5</cx:pt>
          <cx:pt idx="572">2</cx:pt>
          <cx:pt idx="573">7</cx:pt>
          <cx:pt idx="574">4</cx:pt>
          <cx:pt idx="575">1.5</cx:pt>
          <cx:pt idx="576">6</cx:pt>
          <cx:pt idx="577">4</cx:pt>
          <cx:pt idx="578">0.5</cx:pt>
          <cx:pt idx="579">0.5</cx:pt>
          <cx:pt idx="580">7</cx:pt>
          <cx:pt idx="581">3.5</cx:pt>
          <cx:pt idx="582">8</cx:pt>
          <cx:pt idx="583">13</cx:pt>
          <cx:pt idx="584">3</cx:pt>
          <cx:pt idx="585">9</cx:pt>
          <cx:pt idx="586">4</cx:pt>
          <cx:pt idx="587">1</cx:pt>
          <cx:pt idx="588">7</cx:pt>
          <cx:pt idx="589">6</cx:pt>
          <cx:pt idx="590">1.5</cx:pt>
          <cx:pt idx="591">0.5</cx:pt>
          <cx:pt idx="592">4</cx:pt>
          <cx:pt idx="593">4.5</cx:pt>
          <cx:pt idx="594">1</cx:pt>
          <cx:pt idx="595">2</cx:pt>
          <cx:pt idx="596">0</cx:pt>
          <cx:pt idx="597">1.5</cx:pt>
          <cx:pt idx="598">1.5</cx:pt>
          <cx:pt idx="599">2.5</cx:pt>
          <cx:pt idx="600">6.5</cx:pt>
          <cx:pt idx="601">1.5</cx:pt>
          <cx:pt idx="602">1</cx:pt>
          <cx:pt idx="603">4.5</cx:pt>
          <cx:pt idx="604">4</cx:pt>
          <cx:pt idx="605">4</cx:pt>
          <cx:pt idx="606">3.5</cx:pt>
          <cx:pt idx="607">0.5</cx:pt>
          <cx:pt idx="608">2.5</cx:pt>
          <cx:pt idx="609">4</cx:pt>
          <cx:pt idx="610">4</cx:pt>
          <cx:pt idx="611">10</cx:pt>
          <cx:pt idx="612">16</cx:pt>
          <cx:pt idx="613">4</cx:pt>
          <cx:pt idx="614">8.5</cx:pt>
          <cx:pt idx="615">5.5</cx:pt>
          <cx:pt idx="616">3</cx:pt>
          <cx:pt idx="617">11</cx:pt>
          <cx:pt idx="618">4.5</cx:pt>
          <cx:pt idx="619">4.5</cx:pt>
          <cx:pt idx="620">5.5</cx:pt>
          <cx:pt idx="621">5</cx:pt>
          <cx:pt idx="622">5.5</cx:pt>
          <cx:pt idx="623">3.5</cx:pt>
          <cx:pt idx="624">0</cx:pt>
          <cx:pt idx="625">3.5</cx:pt>
          <cx:pt idx="626">5</cx:pt>
          <cx:pt idx="627">7.5</cx:pt>
          <cx:pt idx="628">1.5</cx:pt>
          <cx:pt idx="629">2.5</cx:pt>
          <cx:pt idx="630">2.5</cx:pt>
          <cx:pt idx="631">1</cx:pt>
          <cx:pt idx="632">0</cx:pt>
          <cx:pt idx="633">3.5</cx:pt>
          <cx:pt idx="634">1.5</cx:pt>
          <cx:pt idx="635">6.5</cx:pt>
          <cx:pt idx="636">12.5</cx:pt>
          <cx:pt idx="637">1.5</cx:pt>
          <cx:pt idx="638">0</cx:pt>
          <cx:pt idx="639">1.5</cx:pt>
          <cx:pt idx="640">0.5</cx:pt>
          <cx:pt idx="641">1.5</cx:pt>
          <cx:pt idx="642">0</cx:pt>
          <cx:pt idx="643">1</cx:pt>
          <cx:pt idx="644">3</cx:pt>
          <cx:pt idx="645">6</cx:pt>
          <cx:pt idx="646">4</cx:pt>
          <cx:pt idx="647">0</cx:pt>
          <cx:pt idx="648">11</cx:pt>
          <cx:pt idx="649">1.5</cx:pt>
          <cx:pt idx="650">4</cx:pt>
          <cx:pt idx="651">2</cx:pt>
          <cx:pt idx="652">2</cx:pt>
          <cx:pt idx="653">5</cx:pt>
          <cx:pt idx="654">2.5</cx:pt>
          <cx:pt idx="655">11</cx:pt>
          <cx:pt idx="656">0</cx:pt>
          <cx:pt idx="657">1</cx:pt>
          <cx:pt idx="658">5</cx:pt>
          <cx:pt idx="659">2.5</cx:pt>
          <cx:pt idx="660">14</cx:pt>
          <cx:pt idx="661">0.5</cx:pt>
          <cx:pt idx="662">2.5</cx:pt>
          <cx:pt idx="663">0.5</cx:pt>
          <cx:pt idx="664">0.5</cx:pt>
          <cx:pt idx="665">19</cx:pt>
          <cx:pt idx="666">0</cx:pt>
          <cx:pt idx="667">12</cx:pt>
          <cx:pt idx="668">1</cx:pt>
          <cx:pt idx="669">4</cx:pt>
          <cx:pt idx="670">0.5</cx:pt>
          <cx:pt idx="671">2.5</cx:pt>
          <cx:pt idx="672">0.5</cx:pt>
          <cx:pt idx="673">11.5</cx:pt>
          <cx:pt idx="674">0.5</cx:pt>
          <cx:pt idx="675">3</cx:pt>
          <cx:pt idx="676">0</cx:pt>
          <cx:pt idx="677">1.5</cx:pt>
          <cx:pt idx="678">1.5</cx:pt>
          <cx:pt idx="679">8.5</cx:pt>
          <cx:pt idx="680">5</cx:pt>
          <cx:pt idx="681">1.5</cx:pt>
          <cx:pt idx="682">14.5</cx:pt>
          <cx:pt idx="683">2.5</cx:pt>
          <cx:pt idx="684">0.5</cx:pt>
          <cx:pt idx="685">1.5</cx:pt>
          <cx:pt idx="686">2.5</cx:pt>
          <cx:pt idx="687">8</cx:pt>
          <cx:pt idx="688">6.5</cx:pt>
          <cx:pt idx="689">3.5</cx:pt>
          <cx:pt idx="690">1</cx:pt>
          <cx:pt idx="691">1</cx:pt>
          <cx:pt idx="692">7.5</cx:pt>
          <cx:pt idx="693">0</cx:pt>
          <cx:pt idx="694">1</cx:pt>
          <cx:pt idx="695">3.5</cx:pt>
          <cx:pt idx="696">1.5</cx:pt>
          <cx:pt idx="697">4</cx:pt>
          <cx:pt idx="698">4.5</cx:pt>
          <cx:pt idx="699">0.5</cx:pt>
          <cx:pt idx="700">0.5</cx:pt>
          <cx:pt idx="701">6.5</cx:pt>
          <cx:pt idx="702">9</cx:pt>
          <cx:pt idx="703">2.5</cx:pt>
          <cx:pt idx="704">3</cx:pt>
          <cx:pt idx="705">3</cx:pt>
          <cx:pt idx="706">0.5</cx:pt>
          <cx:pt idx="707">0</cx:pt>
          <cx:pt idx="708">1</cx:pt>
          <cx:pt idx="709">5</cx:pt>
          <cx:pt idx="710">4</cx:pt>
          <cx:pt idx="711">3</cx:pt>
          <cx:pt idx="712">0.5</cx:pt>
          <cx:pt idx="713">10</cx:pt>
          <cx:pt idx="714">3.5</cx:pt>
          <cx:pt idx="715">1.5</cx:pt>
          <cx:pt idx="716">9</cx:pt>
          <cx:pt idx="717">5.5</cx:pt>
          <cx:pt idx="718">9.5</cx:pt>
          <cx:pt idx="719">4</cx:pt>
          <cx:pt idx="720">2</cx:pt>
          <cx:pt idx="721">1.5</cx:pt>
          <cx:pt idx="722">3.5</cx:pt>
          <cx:pt idx="723">1</cx:pt>
          <cx:pt idx="724">1.5</cx:pt>
          <cx:pt idx="725">8</cx:pt>
          <cx:pt idx="726">1.5</cx:pt>
          <cx:pt idx="727">0.5</cx:pt>
          <cx:pt idx="728">0.5</cx:pt>
          <cx:pt idx="729">1</cx:pt>
          <cx:pt idx="730">0.5</cx:pt>
          <cx:pt idx="731">6</cx:pt>
          <cx:pt idx="732">2</cx:pt>
          <cx:pt idx="733">0</cx:pt>
          <cx:pt idx="734">2</cx:pt>
          <cx:pt idx="735">0.5</cx:pt>
          <cx:pt idx="736">0.5</cx:pt>
          <cx:pt idx="737">2</cx:pt>
          <cx:pt idx="738">3.5</cx:pt>
          <cx:pt idx="739">3</cx:pt>
          <cx:pt idx="740">1.5</cx:pt>
          <cx:pt idx="741">3</cx:pt>
          <cx:pt idx="742">1.5</cx:pt>
          <cx:pt idx="743">0.5</cx:pt>
          <cx:pt idx="744">1</cx:pt>
          <cx:pt idx="745">0.5</cx:pt>
          <cx:pt idx="746">3.5</cx:pt>
          <cx:pt idx="747">0.5</cx:pt>
          <cx:pt idx="748">2</cx:pt>
          <cx:pt idx="749">0.5</cx:pt>
          <cx:pt idx="750">1</cx:pt>
          <cx:pt idx="751">4.5</cx:pt>
          <cx:pt idx="752">3.5</cx:pt>
          <cx:pt idx="753">1.5</cx:pt>
          <cx:pt idx="754">3</cx:pt>
          <cx:pt idx="755">6.5</cx:pt>
          <cx:pt idx="756">2</cx:pt>
          <cx:pt idx="757">3</cx:pt>
          <cx:pt idx="758">7</cx:pt>
          <cx:pt idx="759">1.5</cx:pt>
          <cx:pt idx="760">1</cx:pt>
          <cx:pt idx="761">3</cx:pt>
          <cx:pt idx="762">2.5</cx:pt>
          <cx:pt idx="763">0.5</cx:pt>
          <cx:pt idx="764">0.5</cx:pt>
          <cx:pt idx="765">2</cx:pt>
          <cx:pt idx="766">2.5</cx:pt>
          <cx:pt idx="767">6.5</cx:pt>
          <cx:pt idx="768">1</cx:pt>
          <cx:pt idx="769">0.5</cx:pt>
          <cx:pt idx="770">1</cx:pt>
          <cx:pt idx="771">1</cx:pt>
          <cx:pt idx="772">2</cx:pt>
          <cx:pt idx="773">4</cx:pt>
          <cx:pt idx="774">1</cx:pt>
          <cx:pt idx="775">5.5</cx:pt>
          <cx:pt idx="776">0</cx:pt>
          <cx:pt idx="777">3</cx:pt>
          <cx:pt idx="778">2.5</cx:pt>
          <cx:pt idx="779">1</cx:pt>
          <cx:pt idx="780">0.5</cx:pt>
          <cx:pt idx="781">2</cx:pt>
          <cx:pt idx="782">2</cx:pt>
          <cx:pt idx="783">0.5</cx:pt>
          <cx:pt idx="784">3</cx:pt>
          <cx:pt idx="785">1.5</cx:pt>
          <cx:pt idx="786">2.5</cx:pt>
          <cx:pt idx="787">1.5</cx:pt>
          <cx:pt idx="788">1.5</cx:pt>
          <cx:pt idx="789">1.5</cx:pt>
          <cx:pt idx="790">5.5</cx:pt>
          <cx:pt idx="791">2</cx:pt>
          <cx:pt idx="792">2.5</cx:pt>
          <cx:pt idx="793">2</cx:pt>
          <cx:pt idx="794">3.5</cx:pt>
          <cx:pt idx="795">4</cx:pt>
          <cx:pt idx="796">5.5</cx:pt>
          <cx:pt idx="797">2.5</cx:pt>
          <cx:pt idx="798">4.5</cx:pt>
          <cx:pt idx="799">2</cx:pt>
          <cx:pt idx="800">2.5</cx:pt>
          <cx:pt idx="801">2</cx:pt>
          <cx:pt idx="802">0</cx:pt>
          <cx:pt idx="803">1.5</cx:pt>
          <cx:pt idx="804">0.5</cx:pt>
          <cx:pt idx="805">1</cx:pt>
          <cx:pt idx="806">7</cx:pt>
          <cx:pt idx="807">0</cx:pt>
          <cx:pt idx="808">1</cx:pt>
          <cx:pt idx="809">2.5</cx:pt>
          <cx:pt idx="810">2</cx:pt>
          <cx:pt idx="811">1.5</cx:pt>
          <cx:pt idx="812">3</cx:pt>
          <cx:pt idx="813">2</cx:pt>
          <cx:pt idx="814">0.5</cx:pt>
          <cx:pt idx="815">1</cx:pt>
          <cx:pt idx="816">1.5</cx:pt>
          <cx:pt idx="817">5</cx:pt>
          <cx:pt idx="818">2.5</cx:pt>
          <cx:pt idx="819">4</cx:pt>
          <cx:pt idx="820">4.5</cx:pt>
          <cx:pt idx="821">1</cx:pt>
          <cx:pt idx="822">1</cx:pt>
          <cx:pt idx="823">5.5</cx:pt>
          <cx:pt idx="824">0.5</cx:pt>
          <cx:pt idx="825">0.5</cx:pt>
          <cx:pt idx="826">7</cx:pt>
          <cx:pt idx="827">0.5</cx:pt>
          <cx:pt idx="828">9.5</cx:pt>
          <cx:pt idx="829">0</cx:pt>
          <cx:pt idx="830">0.5</cx:pt>
          <cx:pt idx="831">0</cx:pt>
          <cx:pt idx="832">1.5</cx:pt>
          <cx:pt idx="833">0</cx:pt>
          <cx:pt idx="834">1</cx:pt>
          <cx:pt idx="835">1.5</cx:pt>
          <cx:pt idx="836">0</cx:pt>
          <cx:pt idx="837">0</cx:pt>
          <cx:pt idx="838">2.5</cx:pt>
          <cx:pt idx="839">1.5</cx:pt>
          <cx:pt idx="840">0</cx:pt>
          <cx:pt idx="841">0</cx:pt>
          <cx:pt idx="842">0.5</cx:pt>
          <cx:pt idx="843">0</cx:pt>
          <cx:pt idx="844">0</cx:pt>
          <cx:pt idx="845">2</cx:pt>
          <cx:pt idx="846">4.5</cx:pt>
          <cx:pt idx="847">1</cx:pt>
          <cx:pt idx="848">4</cx:pt>
          <cx:pt idx="849">1</cx:pt>
          <cx:pt idx="850">1.5</cx:pt>
          <cx:pt idx="851">0</cx:pt>
          <cx:pt idx="852">0</cx:pt>
          <cx:pt idx="853">2</cx:pt>
          <cx:pt idx="854">0</cx:pt>
          <cx:pt idx="855">1</cx:pt>
          <cx:pt idx="856">0</cx:pt>
          <cx:pt idx="857">0.5</cx:pt>
          <cx:pt idx="858">0</cx:pt>
          <cx:pt idx="859">2</cx:pt>
          <cx:pt idx="860">2.5</cx:pt>
          <cx:pt idx="861">1</cx:pt>
          <cx:pt idx="862">0</cx:pt>
          <cx:pt idx="863">1.5</cx:pt>
          <cx:pt idx="864">2</cx:pt>
          <cx:pt idx="865">1</cx:pt>
          <cx:pt idx="866">1.5</cx:pt>
          <cx:pt idx="867">0</cx:pt>
          <cx:pt idx="868">0.5</cx:pt>
          <cx:pt idx="869">0.5</cx:pt>
          <cx:pt idx="870">2</cx:pt>
          <cx:pt idx="871">0.5</cx:pt>
          <cx:pt idx="872">0</cx:pt>
          <cx:pt idx="873">0.5</cx:pt>
          <cx:pt idx="874">0.5</cx:pt>
          <cx:pt idx="875">0</cx:pt>
          <cx:pt idx="876">2</cx:pt>
          <cx:pt idx="877">0</cx:pt>
          <cx:pt idx="878">1.5</cx:pt>
          <cx:pt idx="879">0.5</cx:pt>
          <cx:pt idx="880">0</cx:pt>
          <cx:pt idx="881">0</cx:pt>
          <cx:pt idx="882">2</cx:pt>
          <cx:pt idx="883">1.5</cx:pt>
          <cx:pt idx="884">2.5</cx:pt>
          <cx:pt idx="885">1.5</cx:pt>
          <cx:pt idx="886">0.5</cx:pt>
          <cx:pt idx="887">0.5</cx:pt>
          <cx:pt idx="888">1</cx:pt>
          <cx:pt idx="889">0</cx:pt>
          <cx:pt idx="890">0</cx:pt>
          <cx:pt idx="891">0.5</cx:pt>
          <cx:pt idx="892">0</cx:pt>
          <cx:pt idx="893">0</cx:pt>
          <cx:pt idx="894">1</cx:pt>
          <cx:pt idx="895">0</cx:pt>
          <cx:pt idx="896">0</cx:pt>
          <cx:pt idx="897">0.5</cx:pt>
          <cx:pt idx="898">1</cx:pt>
          <cx:pt idx="899">1</cx:pt>
          <cx:pt idx="900">2</cx:pt>
          <cx:pt idx="901">1</cx:pt>
          <cx:pt idx="902">4.5</cx:pt>
          <cx:pt idx="903">5</cx:pt>
          <cx:pt idx="904">3</cx:pt>
          <cx:pt idx="905">3</cx:pt>
          <cx:pt idx="906">2</cx:pt>
          <cx:pt idx="907">1.5</cx:pt>
          <cx:pt idx="908">1.5</cx:pt>
          <cx:pt idx="909">1</cx:pt>
          <cx:pt idx="910">0.5</cx:pt>
          <cx:pt idx="911">0.5</cx:pt>
          <cx:pt idx="912">1.5</cx:pt>
          <cx:pt idx="913">0</cx:pt>
          <cx:pt idx="914">0</cx:pt>
          <cx:pt idx="915">0</cx:pt>
          <cx:pt idx="916">0</cx:pt>
          <cx:pt idx="917">0</cx:pt>
          <cx:pt idx="918">0.5</cx:pt>
          <cx:pt idx="919">1</cx:pt>
          <cx:pt idx="920">0.5</cx:pt>
          <cx:pt idx="921">0</cx:pt>
          <cx:pt idx="922">0</cx:pt>
          <cx:pt idx="923">0</cx:pt>
          <cx:pt idx="924">3</cx:pt>
          <cx:pt idx="925">2.5</cx:pt>
          <cx:pt idx="926">1</cx:pt>
          <cx:pt idx="927">0.5</cx:pt>
          <cx:pt idx="928">1.5</cx:pt>
          <cx:pt idx="929">0</cx:pt>
          <cx:pt idx="930">0</cx:pt>
          <cx:pt idx="931">0</cx:pt>
          <cx:pt idx="932">1</cx:pt>
          <cx:pt idx="933">0.5</cx:pt>
          <cx:pt idx="934">0</cx:pt>
          <cx:pt idx="935">0</cx:pt>
          <cx:pt idx="936">0</cx:pt>
          <cx:pt idx="937">0</cx:pt>
          <cx:pt idx="938">0</cx:pt>
          <cx:pt idx="939">1.5</cx:pt>
          <cx:pt idx="940">1.5</cx:pt>
          <cx:pt idx="941">1</cx:pt>
          <cx:pt idx="942">1</cx:pt>
          <cx:pt idx="943">1.5</cx:pt>
          <cx:pt idx="944">2.5</cx:pt>
          <cx:pt idx="945">0</cx:pt>
          <cx:pt idx="946">0</cx:pt>
          <cx:pt idx="947">0</cx:pt>
          <cx:pt idx="948">0</cx:pt>
          <cx:pt idx="949">1.5</cx:pt>
          <cx:pt idx="950">0</cx:pt>
          <cx:pt idx="951">1.5</cx:pt>
          <cx:pt idx="952">0.5</cx:pt>
          <cx:pt idx="953">3</cx:pt>
          <cx:pt idx="954">0.5</cx:pt>
          <cx:pt idx="955">2.5</cx:pt>
          <cx:pt idx="956">4</cx:pt>
          <cx:pt idx="957">7.5</cx:pt>
          <cx:pt idx="958">10.5</cx:pt>
          <cx:pt idx="959">6</cx:pt>
          <cx:pt idx="960">8.5</cx:pt>
          <cx:pt idx="961">6</cx:pt>
          <cx:pt idx="962">16.5</cx:pt>
          <cx:pt idx="963">7.5</cx:pt>
          <cx:pt idx="964">4</cx:pt>
          <cx:pt idx="965">9</cx:pt>
          <cx:pt idx="966">8</cx:pt>
          <cx:pt idx="967">3</cx:pt>
          <cx:pt idx="968">2.5</cx:pt>
          <cx:pt idx="969">0.5</cx:pt>
          <cx:pt idx="970">3.5</cx:pt>
          <cx:pt idx="971">6.5</cx:pt>
          <cx:pt idx="972">1.5</cx:pt>
          <cx:pt idx="973">6.5</cx:pt>
          <cx:pt idx="974">2</cx:pt>
          <cx:pt idx="975">1.5</cx:pt>
          <cx:pt idx="976">2.5</cx:pt>
          <cx:pt idx="977">5.5</cx:pt>
          <cx:pt idx="978">2</cx:pt>
          <cx:pt idx="979">2</cx:pt>
          <cx:pt idx="980">0.5</cx:pt>
          <cx:pt idx="981">6</cx:pt>
          <cx:pt idx="982">0</cx:pt>
          <cx:pt idx="983">1</cx:pt>
          <cx:pt idx="984">2</cx:pt>
          <cx:pt idx="985">0.5</cx:pt>
          <cx:pt idx="986">0</cx:pt>
          <cx:pt idx="987">1</cx:pt>
          <cx:pt idx="988">2</cx:pt>
          <cx:pt idx="989">1</cx:pt>
          <cx:pt idx="990">0</cx:pt>
          <cx:pt idx="991">1</cx:pt>
          <cx:pt idx="992">0</cx:pt>
          <cx:pt idx="993">0.5</cx:pt>
          <cx:pt idx="994">0.5</cx:pt>
          <cx:pt idx="995">2.5</cx:pt>
          <cx:pt idx="996">0</cx:pt>
          <cx:pt idx="997">0.5</cx:pt>
          <cx:pt idx="998">0.5</cx:pt>
          <cx:pt idx="999">2</cx:pt>
          <cx:pt idx="1000">0.5</cx:pt>
          <cx:pt idx="1001">0</cx:pt>
          <cx:pt idx="1002">2</cx:pt>
          <cx:pt idx="1003">3.5</cx:pt>
          <cx:pt idx="1004">0</cx:pt>
          <cx:pt idx="1005">1</cx:pt>
          <cx:pt idx="1006">0.5</cx:pt>
          <cx:pt idx="1007">0</cx:pt>
          <cx:pt idx="1008">2</cx:pt>
          <cx:pt idx="1009">1.5</cx:pt>
          <cx:pt idx="1010">0.5</cx:pt>
          <cx:pt idx="1011">1.5</cx:pt>
          <cx:pt idx="1012">3.5</cx:pt>
          <cx:pt idx="1013">0.5</cx:pt>
          <cx:pt idx="1014">2</cx:pt>
          <cx:pt idx="1015">1</cx:pt>
          <cx:pt idx="1016">1.5</cx:pt>
          <cx:pt idx="1017">0</cx:pt>
          <cx:pt idx="1018">3.5</cx:pt>
          <cx:pt idx="1019">0</cx:pt>
          <cx:pt idx="1020">0.5</cx:pt>
          <cx:pt idx="1021">1.5</cx:pt>
          <cx:pt idx="1022">0</cx:pt>
          <cx:pt idx="1023">1.5</cx:pt>
          <cx:pt idx="1024">0</cx:pt>
          <cx:pt idx="1025">0</cx:pt>
          <cx:pt idx="1026">0.5</cx:pt>
          <cx:pt idx="1027">2</cx:pt>
          <cx:pt idx="1028">5</cx:pt>
          <cx:pt idx="1029">2.5</cx:pt>
          <cx:pt idx="1030">0</cx:pt>
          <cx:pt idx="1031">0.5</cx:pt>
          <cx:pt idx="1032">0.5</cx:pt>
          <cx:pt idx="1033">1.5</cx:pt>
          <cx:pt idx="1034">2.5</cx:pt>
          <cx:pt idx="1035">1</cx:pt>
          <cx:pt idx="1036">3</cx:pt>
          <cx:pt idx="1037">6</cx:pt>
          <cx:pt idx="1038">0.5</cx:pt>
          <cx:pt idx="1039">0.5</cx:pt>
          <cx:pt idx="1040">1.5</cx:pt>
          <cx:pt idx="1041">3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</cx:pt>
          <cx:pt idx="1051">1.5</cx:pt>
          <cx:pt idx="1052">5</cx:pt>
          <cx:pt idx="1053">1</cx:pt>
          <cx:pt idx="1054">5</cx:pt>
          <cx:pt idx="1055">0.5</cx:pt>
          <cx:pt idx="1056">1</cx:pt>
          <cx:pt idx="1057">1.5</cx:pt>
          <cx:pt idx="1058">0.5</cx:pt>
          <cx:pt idx="1059">6.5</cx:pt>
          <cx:pt idx="1060">1</cx:pt>
          <cx:pt idx="1061">1</cx:pt>
          <cx:pt idx="1062">0.5</cx:pt>
          <cx:pt idx="1063">1.5</cx:pt>
          <cx:pt idx="1064">0</cx:pt>
          <cx:pt idx="1065">2</cx:pt>
          <cx:pt idx="1066">0.5</cx:pt>
          <cx:pt idx="1067">4</cx:pt>
          <cx:pt idx="1068">0</cx:pt>
          <cx:pt idx="1069">1</cx:pt>
          <cx:pt idx="1070">2.5</cx:pt>
          <cx:pt idx="1071">8</cx:pt>
          <cx:pt idx="1072">4</cx:pt>
          <cx:pt idx="1073">2.5</cx:pt>
          <cx:pt idx="1074">7.5</cx:pt>
          <cx:pt idx="1075">4.5</cx:pt>
          <cx:pt idx="1076">7</cx:pt>
          <cx:pt idx="1077">27.5</cx:pt>
          <cx:pt idx="1078">6</cx:pt>
          <cx:pt idx="1079">8.5</cx:pt>
          <cx:pt idx="1080">13.5</cx:pt>
          <cx:pt idx="1081">13</cx:pt>
          <cx:pt idx="1082">17.5</cx:pt>
          <cx:pt idx="1083">11.5</cx:pt>
          <cx:pt idx="1084">16.5</cx:pt>
          <cx:pt idx="1085">10</cx:pt>
          <cx:pt idx="1086">7.5</cx:pt>
          <cx:pt idx="1087">9</cx:pt>
          <cx:pt idx="1088">16</cx:pt>
          <cx:pt idx="1089">2</cx:pt>
          <cx:pt idx="1090">14</cx:pt>
          <cx:pt idx="1091">1.5</cx:pt>
          <cx:pt idx="1092">4.5</cx:pt>
          <cx:pt idx="1093">4.5</cx:pt>
          <cx:pt idx="1094">2.5</cx:pt>
          <cx:pt idx="1095">8</cx:pt>
          <cx:pt idx="1096">0</cx:pt>
          <cx:pt idx="1097">3</cx:pt>
          <cx:pt idx="1098">5</cx:pt>
          <cx:pt idx="1099">0</cx:pt>
          <cx:pt idx="1100">2</cx:pt>
          <cx:pt idx="1101">4</cx:pt>
          <cx:pt idx="1102">0.5</cx:pt>
          <cx:pt idx="1103">0</cx:pt>
          <cx:pt idx="1104">0</cx:pt>
          <cx:pt idx="1105">0</cx:pt>
          <cx:pt idx="1106">0</cx:pt>
          <cx:pt idx="1107">0</cx:pt>
          <cx:pt idx="1108">0</cx:pt>
          <cx:pt idx="1109">1</cx:pt>
          <cx:pt idx="1110">1.5</cx:pt>
          <cx:pt idx="1111">3</cx:pt>
          <cx:pt idx="1112">1</cx:pt>
          <cx:pt idx="1113">1.5</cx:pt>
          <cx:pt idx="1114">7.5</cx:pt>
          <cx:pt idx="1115">0.5</cx:pt>
          <cx:pt idx="1116">2</cx:pt>
          <cx:pt idx="1117">0</cx:pt>
          <cx:pt idx="1118">0</cx:pt>
          <cx:pt idx="1119">1.5</cx:pt>
          <cx:pt idx="1120">3.5</cx:pt>
          <cx:pt idx="1121">1.5</cx:pt>
          <cx:pt idx="1122">1.5</cx:pt>
          <cx:pt idx="1123">0</cx:pt>
          <cx:pt idx="1124">2</cx:pt>
          <cx:pt idx="1125">8.5</cx:pt>
          <cx:pt idx="1126">5</cx:pt>
          <cx:pt idx="1127">6.5</cx:pt>
          <cx:pt idx="1128">2</cx:pt>
          <cx:pt idx="1129">6.5</cx:pt>
          <cx:pt idx="1130">4</cx:pt>
          <cx:pt idx="1131">1.5</cx:pt>
          <cx:pt idx="1132">1</cx:pt>
          <cx:pt idx="1133">4.5</cx:pt>
          <cx:pt idx="1134">2</cx:pt>
          <cx:pt idx="1135">0</cx:pt>
          <cx:pt idx="1136">4.5</cx:pt>
          <cx:pt idx="1137">1</cx:pt>
          <cx:pt idx="1138">1</cx:pt>
          <cx:pt idx="1139">3.5</cx:pt>
          <cx:pt idx="1140">2.5</cx:pt>
          <cx:pt idx="1141">3</cx:pt>
          <cx:pt idx="1142">5.5</cx:pt>
          <cx:pt idx="1143">1</cx:pt>
          <cx:pt idx="1144">0</cx:pt>
          <cx:pt idx="1145">0</cx:pt>
          <cx:pt idx="1146">0.5</cx:pt>
          <cx:pt idx="1147">1.5</cx:pt>
          <cx:pt idx="1148">2.5</cx:pt>
          <cx:pt idx="1149">0</cx:pt>
          <cx:pt idx="1150">0</cx:pt>
          <cx:pt idx="1151">1.5</cx:pt>
          <cx:pt idx="1152">0.5</cx:pt>
          <cx:pt idx="1153">1.5</cx:pt>
          <cx:pt idx="1154">1.5</cx:pt>
          <cx:pt idx="1155">0.5</cx:pt>
          <cx:pt idx="1156">5.5</cx:pt>
          <cx:pt idx="1157">1</cx:pt>
          <cx:pt idx="1158">5</cx:pt>
          <cx:pt idx="1159">6.5</cx:pt>
          <cx:pt idx="1160">5</cx:pt>
          <cx:pt idx="1161">1.5</cx:pt>
          <cx:pt idx="1162">4.5</cx:pt>
          <cx:pt idx="1163">1.5</cx:pt>
          <cx:pt idx="1164">14</cx:pt>
          <cx:pt idx="1165">4</cx:pt>
          <cx:pt idx="1166">2</cx:pt>
          <cx:pt idx="1167">1.5</cx:pt>
          <cx:pt idx="1168">4</cx:pt>
          <cx:pt idx="1169">1</cx:pt>
          <cx:pt idx="1170">3.5</cx:pt>
          <cx:pt idx="1171">0.5</cx:pt>
          <cx:pt idx="1172">0</cx:pt>
          <cx:pt idx="1173">1</cx:pt>
          <cx:pt idx="1174">0</cx:pt>
          <cx:pt idx="1175">5</cx:pt>
          <cx:pt idx="1176">3</cx:pt>
          <cx:pt idx="1177">3.5</cx:pt>
          <cx:pt idx="1178">0.5</cx:pt>
          <cx:pt idx="1179">5</cx:pt>
          <cx:pt idx="1180">0</cx:pt>
          <cx:pt idx="1181">0</cx:pt>
          <cx:pt idx="1182">1.5</cx:pt>
          <cx:pt idx="1183">0</cx:pt>
          <cx:pt idx="1184">0.5</cx:pt>
          <cx:pt idx="1185">0</cx:pt>
          <cx:pt idx="1186">2</cx:pt>
          <cx:pt idx="1187">0</cx:pt>
          <cx:pt idx="1188">1</cx:pt>
          <cx:pt idx="1189">3</cx:pt>
          <cx:pt idx="1190">2</cx:pt>
          <cx:pt idx="1191">0</cx:pt>
          <cx:pt idx="1192">0</cx:pt>
          <cx:pt idx="1193">0</cx:pt>
          <cx:pt idx="1194">0</cx:pt>
          <cx:pt idx="1195">0.5</cx:pt>
          <cx:pt idx="1196">1</cx:pt>
          <cx:pt idx="1197">0.5</cx:pt>
          <cx:pt idx="1198">0.5</cx:pt>
          <cx:pt idx="1199">1.5</cx:pt>
          <cx:pt idx="1200">0</cx:pt>
          <cx:pt idx="1201">1</cx:pt>
          <cx:pt idx="1202">3.5</cx:pt>
          <cx:pt idx="1203">1</cx:pt>
          <cx:pt idx="1204">0</cx:pt>
          <cx:pt idx="1205">4</cx:pt>
          <cx:pt idx="1206">1.5</cx:pt>
          <cx:pt idx="1207">2</cx:pt>
          <cx:pt idx="1208">2.5</cx:pt>
          <cx:pt idx="1209">0.5</cx:pt>
          <cx:pt idx="1210">0</cx:pt>
          <cx:pt idx="1211">0</cx:pt>
          <cx:pt idx="1212">1.5</cx:pt>
          <cx:pt idx="1213">0</cx:pt>
          <cx:pt idx="1214">0</cx:pt>
          <cx:pt idx="1215">11.5</cx:pt>
          <cx:pt idx="1216">4.5</cx:pt>
          <cx:pt idx="1217">10</cx:pt>
          <cx:pt idx="1218">2</cx:pt>
          <cx:pt idx="1219">4</cx:pt>
          <cx:pt idx="1220">6.5</cx:pt>
          <cx:pt idx="1221">13.5</cx:pt>
          <cx:pt idx="1222">2.5</cx:pt>
          <cx:pt idx="1223">2.5</cx:pt>
          <cx:pt idx="1224">8</cx:pt>
          <cx:pt idx="1225">6</cx:pt>
          <cx:pt idx="1226">4.5</cx:pt>
          <cx:pt idx="1227">2</cx:pt>
          <cx:pt idx="1228">23.5</cx:pt>
          <cx:pt idx="1229">9</cx:pt>
          <cx:pt idx="1230">6.5</cx:pt>
          <cx:pt idx="1231">5</cx:pt>
          <cx:pt idx="1232">8.5</cx:pt>
          <cx:pt idx="1233">9.5</cx:pt>
          <cx:pt idx="1234">11.5</cx:pt>
          <cx:pt idx="1235">9.5</cx:pt>
          <cx:pt idx="1236">9</cx:pt>
          <cx:pt idx="1237">8.5</cx:pt>
          <cx:pt idx="1238">6.5</cx:pt>
          <cx:pt idx="1239">12.5</cx:pt>
          <cx:pt idx="1240">5.5</cx:pt>
          <cx:pt idx="1241">0.5</cx:pt>
          <cx:pt idx="1242">0.5</cx:pt>
          <cx:pt idx="1243">0</cx:pt>
          <cx:pt idx="1244">4.5</cx:pt>
          <cx:pt idx="1245">1.5</cx:pt>
          <cx:pt idx="1246">5</cx:pt>
          <cx:pt idx="1247">5</cx:pt>
          <cx:pt idx="1248">2.5</cx:pt>
          <cx:pt idx="1249">0</cx:pt>
          <cx:pt idx="1250">9.5</cx:pt>
          <cx:pt idx="1251">2</cx:pt>
          <cx:pt idx="1252">15</cx:pt>
          <cx:pt idx="1253">0.5</cx:pt>
          <cx:pt idx="1254">6</cx:pt>
          <cx:pt idx="1255">2.5</cx:pt>
          <cx:pt idx="1256">3</cx:pt>
          <cx:pt idx="1257">4</cx:pt>
          <cx:pt idx="1258">5.5</cx:pt>
          <cx:pt idx="1259">10</cx:pt>
          <cx:pt idx="1260">4.5</cx:pt>
          <cx:pt idx="1261">2</cx:pt>
          <cx:pt idx="1262">3</cx:pt>
          <cx:pt idx="1263">0.5</cx:pt>
          <cx:pt idx="1264">7.5</cx:pt>
          <cx:pt idx="1265">3.5</cx:pt>
          <cx:pt idx="1266">17.5</cx:pt>
          <cx:pt idx="1267">6.5</cx:pt>
          <cx:pt idx="1268">4.5</cx:pt>
          <cx:pt idx="1269">6</cx:pt>
          <cx:pt idx="1270">4</cx:pt>
          <cx:pt idx="1271">9</cx:pt>
          <cx:pt idx="1272">1</cx:pt>
          <cx:pt idx="1273">5</cx:pt>
          <cx:pt idx="1274">3.5</cx:pt>
          <cx:pt idx="1275">9</cx:pt>
          <cx:pt idx="1276">4.5</cx:pt>
          <cx:pt idx="1277">0.5</cx:pt>
          <cx:pt idx="1278">7.5</cx:pt>
          <cx:pt idx="1279">12.5</cx:pt>
          <cx:pt idx="1280">7.5</cx:pt>
          <cx:pt idx="1281">2.5</cx:pt>
          <cx:pt idx="1282">1</cx:pt>
          <cx:pt idx="1283">3</cx:pt>
          <cx:pt idx="1284">5.5</cx:pt>
          <cx:pt idx="1285">3</cx:pt>
          <cx:pt idx="1286">6.5</cx:pt>
          <cx:pt idx="1287">2</cx:pt>
          <cx:pt idx="1288">2.5</cx:pt>
          <cx:pt idx="1289">4</cx:pt>
          <cx:pt idx="1290">7</cx:pt>
          <cx:pt idx="1291">11</cx:pt>
          <cx:pt idx="1292">2</cx:pt>
          <cx:pt idx="1293">8</cx:pt>
          <cx:pt idx="1294">21</cx:pt>
          <cx:pt idx="1295">12</cx:pt>
          <cx:pt idx="1296">1</cx:pt>
          <cx:pt idx="1297">6.5</cx:pt>
          <cx:pt idx="1298">11</cx:pt>
          <cx:pt idx="1299">1</cx:pt>
          <cx:pt idx="1300">0</cx:pt>
          <cx:pt idx="1301">4.5</cx:pt>
          <cx:pt idx="1302">2</cx:pt>
          <cx:pt idx="1303">3</cx:pt>
          <cx:pt idx="1304">3</cx:pt>
          <cx:pt idx="1305">7.5</cx:pt>
          <cx:pt idx="1306">2.5</cx:pt>
          <cx:pt idx="1307">8</cx:pt>
          <cx:pt idx="1308">9.5</cx:pt>
          <cx:pt idx="1309">19</cx:pt>
          <cx:pt idx="1310">8</cx:pt>
          <cx:pt idx="1311">9</cx:pt>
          <cx:pt idx="1312">8</cx:pt>
          <cx:pt idx="1313">4</cx:pt>
          <cx:pt idx="1314">0</cx:pt>
          <cx:pt idx="1315">6</cx:pt>
          <cx:pt idx="1316">0</cx:pt>
          <cx:pt idx="1317">1.5</cx:pt>
          <cx:pt idx="1318">0</cx:pt>
          <cx:pt idx="1319">0</cx:pt>
          <cx:pt idx="1320">10.5</cx:pt>
          <cx:pt idx="1321">29.5</cx:pt>
          <cx:pt idx="1322">0</cx:pt>
          <cx:pt idx="1323">9</cx:pt>
          <cx:pt idx="1324">4</cx:pt>
          <cx:pt idx="1325">2</cx:pt>
          <cx:pt idx="1326">3.5</cx:pt>
          <cx:pt idx="1327">1.5</cx:pt>
          <cx:pt idx="1328">0</cx:pt>
          <cx:pt idx="1329">6</cx:pt>
          <cx:pt idx="1330">0.5</cx:pt>
          <cx:pt idx="1331">1.5</cx:pt>
          <cx:pt idx="1332">2.5</cx:pt>
          <cx:pt idx="1333">0.5</cx:pt>
          <cx:pt idx="1334">1.5</cx:pt>
          <cx:pt idx="1335">1.5</cx:pt>
          <cx:pt idx="1336">1.5</cx:pt>
          <cx:pt idx="1337">2.5</cx:pt>
          <cx:pt idx="1338">2.5</cx:pt>
          <cx:pt idx="1339">0</cx:pt>
          <cx:pt idx="1340">6</cx:pt>
          <cx:pt idx="1341">3.5</cx:pt>
          <cx:pt idx="1342">3.5</cx:pt>
          <cx:pt idx="1343">0.5</cx:pt>
          <cx:pt idx="1344">1.5</cx:pt>
          <cx:pt idx="1345">0</cx:pt>
          <cx:pt idx="1346">1</cx:pt>
          <cx:pt idx="1347">1</cx:pt>
          <cx:pt idx="1348">1.5</cx:pt>
          <cx:pt idx="1349">2</cx:pt>
          <cx:pt idx="1350">0</cx:pt>
          <cx:pt idx="1351">2.5</cx:pt>
          <cx:pt idx="1352">0</cx:pt>
          <cx:pt idx="1353">14</cx:pt>
          <cx:pt idx="1354">8</cx:pt>
          <cx:pt idx="1355">0</cx:pt>
          <cx:pt idx="1356">0</cx:pt>
          <cx:pt idx="1357">3</cx:pt>
          <cx:pt idx="1358">0.5</cx:pt>
          <cx:pt idx="1359">0.5</cx:pt>
          <cx:pt idx="1360">0</cx:pt>
          <cx:pt idx="1361">1</cx:pt>
          <cx:pt idx="1362">0.5</cx:pt>
          <cx:pt idx="1363">6</cx:pt>
          <cx:pt idx="1364">0</cx:pt>
          <cx:pt idx="1365">0.5</cx:pt>
          <cx:pt idx="1366">0</cx:pt>
          <cx:pt idx="1367">0.5</cx:pt>
          <cx:pt idx="1368">0</cx:pt>
          <cx:pt idx="1369">1</cx:pt>
          <cx:pt idx="1370">1.5</cx:pt>
          <cx:pt idx="1371">0</cx:pt>
          <cx:pt idx="1372">18.5</cx:pt>
          <cx:pt idx="1373">2.5</cx:pt>
          <cx:pt idx="1374">0.5</cx:pt>
          <cx:pt idx="1375">0.5</cx:pt>
          <cx:pt idx="1376">5</cx:pt>
          <cx:pt idx="1377">6.5</cx:pt>
          <cx:pt idx="1378">4</cx:pt>
          <cx:pt idx="1379">2.5</cx:pt>
          <cx:pt idx="1380">1</cx:pt>
          <cx:pt idx="1381">3</cx:pt>
          <cx:pt idx="1382">7</cx:pt>
          <cx:pt idx="1383">6.5</cx:pt>
          <cx:pt idx="1384">0</cx:pt>
          <cx:pt idx="1385">2</cx:pt>
          <cx:pt idx="1386">6</cx:pt>
          <cx:pt idx="1387">11.5</cx:pt>
          <cx:pt idx="1388">3.5</cx:pt>
          <cx:pt idx="1389">3.5</cx:pt>
          <cx:pt idx="1390">2</cx:pt>
          <cx:pt idx="1391">1</cx:pt>
          <cx:pt idx="1392">1.5</cx:pt>
          <cx:pt idx="1393">0</cx:pt>
          <cx:pt idx="1394">0</cx:pt>
          <cx:pt idx="1395">5</cx:pt>
          <cx:pt idx="1396">1</cx:pt>
          <cx:pt idx="1397">1.5</cx:pt>
          <cx:pt idx="1398">3</cx:pt>
          <cx:pt idx="1399">0</cx:pt>
          <cx:pt idx="1400">1.5</cx:pt>
          <cx:pt idx="1401">3</cx:pt>
          <cx:pt idx="1402">8</cx:pt>
          <cx:pt idx="1403">11.5</cx:pt>
          <cx:pt idx="1404">1.5</cx:pt>
          <cx:pt idx="1405">0.5</cx:pt>
          <cx:pt idx="1406">4</cx:pt>
          <cx:pt idx="1407">0.5</cx:pt>
          <cx:pt idx="1408">5</cx:pt>
          <cx:pt idx="1409">3.5</cx:pt>
          <cx:pt idx="1410">2</cx:pt>
          <cx:pt idx="1411">5</cx:pt>
          <cx:pt idx="1412">4</cx:pt>
          <cx:pt idx="1413">1.5</cx:pt>
          <cx:pt idx="1414">7</cx:pt>
          <cx:pt idx="1415">1.5</cx:pt>
          <cx:pt idx="1416">1.5</cx:pt>
          <cx:pt idx="1417">5</cx:pt>
          <cx:pt idx="1418">3</cx:pt>
          <cx:pt idx="1419">3</cx:pt>
          <cx:pt idx="1420">0</cx:pt>
          <cx:pt idx="1421">0</cx:pt>
          <cx:pt idx="1422">0</cx:pt>
          <cx:pt idx="1423">0.5</cx:pt>
          <cx:pt idx="1424">0</cx:pt>
          <cx:pt idx="1425">0.5</cx:pt>
          <cx:pt idx="1426">1.5</cx:pt>
          <cx:pt idx="1427">0</cx:pt>
        </cx:lvl>
      </cx:numDim>
    </cx:data>
    <cx:data id="19">
      <cx:numDim type="val">
        <cx:f>Moustache!$T$2:$T$1429</cx:f>
        <cx:lvl ptCount="1428" formatCode="Standard">
          <cx:pt idx="0">7.5</cx:pt>
          <cx:pt idx="1">1.5</cx:pt>
          <cx:pt idx="2">14</cx:pt>
          <cx:pt idx="3">9.5</cx:pt>
          <cx:pt idx="4">14</cx:pt>
          <cx:pt idx="5">7.5</cx:pt>
          <cx:pt idx="6">7.5</cx:pt>
          <cx:pt idx="7">4.5</cx:pt>
          <cx:pt idx="8">9.5</cx:pt>
          <cx:pt idx="9">5.5</cx:pt>
          <cx:pt idx="10">1</cx:pt>
          <cx:pt idx="11">13</cx:pt>
          <cx:pt idx="12">9.5</cx:pt>
          <cx:pt idx="13">7.5</cx:pt>
          <cx:pt idx="14">1.5</cx:pt>
          <cx:pt idx="15">6</cx:pt>
          <cx:pt idx="16">5</cx:pt>
          <cx:pt idx="17">2.5</cx:pt>
          <cx:pt idx="18">7.5</cx:pt>
          <cx:pt idx="19">6.5</cx:pt>
          <cx:pt idx="20">0.5</cx:pt>
          <cx:pt idx="21">3.5</cx:pt>
          <cx:pt idx="22">4.5</cx:pt>
          <cx:pt idx="23">10.5</cx:pt>
          <cx:pt idx="24">8.5</cx:pt>
          <cx:pt idx="25">0</cx:pt>
          <cx:pt idx="26">4.5</cx:pt>
          <cx:pt idx="27">0</cx:pt>
          <cx:pt idx="28">26</cx:pt>
          <cx:pt idx="29">7.5</cx:pt>
          <cx:pt idx="30">4</cx:pt>
          <cx:pt idx="31">2</cx:pt>
          <cx:pt idx="32">5.5</cx:pt>
          <cx:pt idx="33">8.5</cx:pt>
          <cx:pt idx="34">2</cx:pt>
          <cx:pt idx="35">8</cx:pt>
          <cx:pt idx="36">6</cx:pt>
          <cx:pt idx="37">2.5</cx:pt>
          <cx:pt idx="38">0</cx:pt>
          <cx:pt idx="39">6</cx:pt>
          <cx:pt idx="40">10</cx:pt>
          <cx:pt idx="41">6</cx:pt>
          <cx:pt idx="42">8.5</cx:pt>
          <cx:pt idx="43">1.5</cx:pt>
          <cx:pt idx="44">4</cx:pt>
          <cx:pt idx="45">5.5</cx:pt>
          <cx:pt idx="46">5</cx:pt>
          <cx:pt idx="47">7.5</cx:pt>
          <cx:pt idx="48">6</cx:pt>
          <cx:pt idx="49">9.5</cx:pt>
          <cx:pt idx="50">6</cx:pt>
          <cx:pt idx="51">11.5</cx:pt>
          <cx:pt idx="52">12</cx:pt>
          <cx:pt idx="53">8</cx:pt>
          <cx:pt idx="54">8</cx:pt>
          <cx:pt idx="55">6</cx:pt>
          <cx:pt idx="56">6.5</cx:pt>
          <cx:pt idx="57">5</cx:pt>
          <cx:pt idx="58">1</cx:pt>
          <cx:pt idx="59">0.5</cx:pt>
          <cx:pt idx="60">8</cx:pt>
          <cx:pt idx="61">10</cx:pt>
          <cx:pt idx="62">8</cx:pt>
          <cx:pt idx="63">9.5</cx:pt>
          <cx:pt idx="64">11.5</cx:pt>
          <cx:pt idx="65">7</cx:pt>
          <cx:pt idx="66">0</cx:pt>
          <cx:pt idx="67">13</cx:pt>
          <cx:pt idx="68">6.5</cx:pt>
          <cx:pt idx="69">8.5</cx:pt>
          <cx:pt idx="70">3</cx:pt>
          <cx:pt idx="71">3</cx:pt>
          <cx:pt idx="72">1.5</cx:pt>
          <cx:pt idx="73">16</cx:pt>
          <cx:pt idx="74">4.5</cx:pt>
          <cx:pt idx="75">8.5</cx:pt>
          <cx:pt idx="76">11.5</cx:pt>
          <cx:pt idx="77">7.5</cx:pt>
          <cx:pt idx="78">7.5</cx:pt>
          <cx:pt idx="79">4</cx:pt>
          <cx:pt idx="80">4.5</cx:pt>
          <cx:pt idx="81">11</cx:pt>
          <cx:pt idx="82">9</cx:pt>
          <cx:pt idx="83">11</cx:pt>
          <cx:pt idx="84">2</cx:pt>
          <cx:pt idx="85">2</cx:pt>
          <cx:pt idx="86">9</cx:pt>
          <cx:pt idx="87">5.5</cx:pt>
          <cx:pt idx="88">7.5</cx:pt>
          <cx:pt idx="89">6</cx:pt>
          <cx:pt idx="90">2.5</cx:pt>
          <cx:pt idx="91">9.5</cx:pt>
          <cx:pt idx="92">5.5</cx:pt>
          <cx:pt idx="93">13.5</cx:pt>
          <cx:pt idx="94">8</cx:pt>
          <cx:pt idx="95">11</cx:pt>
          <cx:pt idx="96">7</cx:pt>
          <cx:pt idx="97">6</cx:pt>
          <cx:pt idx="98">13.5</cx:pt>
          <cx:pt idx="99">9</cx:pt>
          <cx:pt idx="100">10.5</cx:pt>
          <cx:pt idx="101">7.5</cx:pt>
          <cx:pt idx="102">10</cx:pt>
          <cx:pt idx="103">8.5</cx:pt>
          <cx:pt idx="104">9</cx:pt>
          <cx:pt idx="105">13</cx:pt>
          <cx:pt idx="106">16.5</cx:pt>
          <cx:pt idx="107">2</cx:pt>
          <cx:pt idx="108">7</cx:pt>
          <cx:pt idx="109">1</cx:pt>
          <cx:pt idx="110">8.5</cx:pt>
          <cx:pt idx="111">9</cx:pt>
          <cx:pt idx="112">1</cx:pt>
          <cx:pt idx="113">2.5</cx:pt>
          <cx:pt idx="114">7</cx:pt>
          <cx:pt idx="115">10.5</cx:pt>
          <cx:pt idx="116">13.5</cx:pt>
          <cx:pt idx="117">6</cx:pt>
          <cx:pt idx="118">7.5</cx:pt>
          <cx:pt idx="119">3.5</cx:pt>
          <cx:pt idx="120">2.5</cx:pt>
          <cx:pt idx="121">4.5</cx:pt>
          <cx:pt idx="122">3.5</cx:pt>
          <cx:pt idx="123">7.5</cx:pt>
          <cx:pt idx="124">4.5</cx:pt>
          <cx:pt idx="125">5.5</cx:pt>
          <cx:pt idx="126">6.5</cx:pt>
          <cx:pt idx="127">2</cx:pt>
          <cx:pt idx="128">8</cx:pt>
          <cx:pt idx="129">4.5</cx:pt>
          <cx:pt idx="130">8.5</cx:pt>
          <cx:pt idx="131">2</cx:pt>
          <cx:pt idx="132">15</cx:pt>
          <cx:pt idx="133">16</cx:pt>
          <cx:pt idx="134">6</cx:pt>
          <cx:pt idx="135">0</cx:pt>
          <cx:pt idx="136">3</cx:pt>
          <cx:pt idx="137">4</cx:pt>
          <cx:pt idx="138">17</cx:pt>
          <cx:pt idx="139">9.5</cx:pt>
          <cx:pt idx="140">7.5</cx:pt>
          <cx:pt idx="141">6.5</cx:pt>
          <cx:pt idx="142">6.5</cx:pt>
          <cx:pt idx="143">8.5</cx:pt>
          <cx:pt idx="144">6</cx:pt>
          <cx:pt idx="145">14</cx:pt>
          <cx:pt idx="146">4.5</cx:pt>
          <cx:pt idx="147">2.5</cx:pt>
          <cx:pt idx="148">4</cx:pt>
          <cx:pt idx="149">6</cx:pt>
          <cx:pt idx="150">2.5</cx:pt>
          <cx:pt idx="151">3</cx:pt>
          <cx:pt idx="152">5.5</cx:pt>
          <cx:pt idx="153">3</cx:pt>
          <cx:pt idx="154">2.5</cx:pt>
          <cx:pt idx="155">3.5</cx:pt>
          <cx:pt idx="156">5.5</cx:pt>
          <cx:pt idx="157">2.5</cx:pt>
          <cx:pt idx="158">15.5</cx:pt>
          <cx:pt idx="159">8</cx:pt>
          <cx:pt idx="160">7</cx:pt>
          <cx:pt idx="161">16.5</cx:pt>
          <cx:pt idx="162">10</cx:pt>
          <cx:pt idx="163">4</cx:pt>
          <cx:pt idx="164">2</cx:pt>
          <cx:pt idx="165">10</cx:pt>
          <cx:pt idx="166">4</cx:pt>
          <cx:pt idx="167">7</cx:pt>
          <cx:pt idx="168">8.5</cx:pt>
          <cx:pt idx="169">5.5</cx:pt>
          <cx:pt idx="170">5</cx:pt>
          <cx:pt idx="171">10.5</cx:pt>
          <cx:pt idx="172">10.5</cx:pt>
          <cx:pt idx="173">5.5</cx:pt>
          <cx:pt idx="174">10.5</cx:pt>
          <cx:pt idx="175">4</cx:pt>
          <cx:pt idx="176">4.5</cx:pt>
          <cx:pt idx="177">2</cx:pt>
          <cx:pt idx="178">2</cx:pt>
          <cx:pt idx="179">2.5</cx:pt>
          <cx:pt idx="180">3</cx:pt>
          <cx:pt idx="181">3.5</cx:pt>
          <cx:pt idx="182">0.5</cx:pt>
          <cx:pt idx="183">2.5</cx:pt>
          <cx:pt idx="184">4</cx:pt>
          <cx:pt idx="185">4.5</cx:pt>
          <cx:pt idx="186">8.5</cx:pt>
          <cx:pt idx="187">11</cx:pt>
          <cx:pt idx="188">6</cx:pt>
          <cx:pt idx="189">1.5</cx:pt>
          <cx:pt idx="190">0.5</cx:pt>
          <cx:pt idx="191">0.5</cx:pt>
          <cx:pt idx="192">3.5</cx:pt>
          <cx:pt idx="193">7</cx:pt>
          <cx:pt idx="194">27</cx:pt>
          <cx:pt idx="195">0.5</cx:pt>
          <cx:pt idx="196">4.5</cx:pt>
          <cx:pt idx="197">2.5</cx:pt>
          <cx:pt idx="198">3</cx:pt>
          <cx:pt idx="199">13</cx:pt>
          <cx:pt idx="200">9</cx:pt>
          <cx:pt idx="201">5.5</cx:pt>
          <cx:pt idx="202">0</cx:pt>
          <cx:pt idx="203">0</cx:pt>
          <cx:pt idx="204">5</cx:pt>
          <cx:pt idx="205">3.5</cx:pt>
          <cx:pt idx="206">4.5</cx:pt>
          <cx:pt idx="207">5</cx:pt>
          <cx:pt idx="208">5</cx:pt>
          <cx:pt idx="209">5</cx:pt>
          <cx:pt idx="210">13.5</cx:pt>
          <cx:pt idx="211">0</cx:pt>
          <cx:pt idx="212">11</cx:pt>
          <cx:pt idx="213">3.5</cx:pt>
          <cx:pt idx="214">7</cx:pt>
          <cx:pt idx="215">4</cx:pt>
          <cx:pt idx="216">15.5</cx:pt>
          <cx:pt idx="217">5</cx:pt>
          <cx:pt idx="218">5</cx:pt>
          <cx:pt idx="219">4</cx:pt>
          <cx:pt idx="220">9.5</cx:pt>
          <cx:pt idx="221">0</cx:pt>
          <cx:pt idx="222">6</cx:pt>
          <cx:pt idx="223">3</cx:pt>
          <cx:pt idx="224">7.5</cx:pt>
          <cx:pt idx="225">2.5</cx:pt>
          <cx:pt idx="226">5.5</cx:pt>
          <cx:pt idx="227">2</cx:pt>
          <cx:pt idx="228">0.5</cx:pt>
          <cx:pt idx="229">1</cx:pt>
          <cx:pt idx="230">4.5</cx:pt>
          <cx:pt idx="231">6.5</cx:pt>
          <cx:pt idx="232">5.5</cx:pt>
          <cx:pt idx="233">1.5</cx:pt>
          <cx:pt idx="234">4.5</cx:pt>
          <cx:pt idx="235">2.5</cx:pt>
          <cx:pt idx="236">7.5</cx:pt>
          <cx:pt idx="237">3</cx:pt>
          <cx:pt idx="238">7</cx:pt>
          <cx:pt idx="239">5</cx:pt>
          <cx:pt idx="240">5</cx:pt>
          <cx:pt idx="241">5.5</cx:pt>
          <cx:pt idx="242">4.5</cx:pt>
          <cx:pt idx="243">2</cx:pt>
          <cx:pt idx="244">0.5</cx:pt>
          <cx:pt idx="245">0.5</cx:pt>
          <cx:pt idx="246">0.5</cx:pt>
          <cx:pt idx="247">1</cx:pt>
          <cx:pt idx="248">2.5</cx:pt>
          <cx:pt idx="249">2</cx:pt>
          <cx:pt idx="250">19</cx:pt>
          <cx:pt idx="251">7.5</cx:pt>
          <cx:pt idx="252">2.5</cx:pt>
          <cx:pt idx="253">2</cx:pt>
          <cx:pt idx="254">2</cx:pt>
          <cx:pt idx="255">4.5</cx:pt>
          <cx:pt idx="256">9</cx:pt>
          <cx:pt idx="257">1</cx:pt>
          <cx:pt idx="258">2.5</cx:pt>
          <cx:pt idx="259">6.5</cx:pt>
          <cx:pt idx="260">3.5</cx:pt>
          <cx:pt idx="261">0</cx:pt>
          <cx:pt idx="262">5</cx:pt>
          <cx:pt idx="263">3</cx:pt>
          <cx:pt idx="264">1</cx:pt>
          <cx:pt idx="265">7</cx:pt>
          <cx:pt idx="266">5.5</cx:pt>
          <cx:pt idx="267">7</cx:pt>
          <cx:pt idx="268">15.5</cx:pt>
          <cx:pt idx="269">3</cx:pt>
          <cx:pt idx="270">5.5</cx:pt>
          <cx:pt idx="271">7</cx:pt>
          <cx:pt idx="272">2.5</cx:pt>
          <cx:pt idx="273">9</cx:pt>
          <cx:pt idx="274">2.5</cx:pt>
          <cx:pt idx="275">2.5</cx:pt>
          <cx:pt idx="276">4.5</cx:pt>
          <cx:pt idx="277">7</cx:pt>
          <cx:pt idx="278">3</cx:pt>
          <cx:pt idx="279">2</cx:pt>
          <cx:pt idx="280">7</cx:pt>
          <cx:pt idx="281">3</cx:pt>
          <cx:pt idx="282">11</cx:pt>
          <cx:pt idx="283">4</cx:pt>
          <cx:pt idx="284">1</cx:pt>
          <cx:pt idx="285">6.5</cx:pt>
          <cx:pt idx="286">5</cx:pt>
          <cx:pt idx="287">6.5</cx:pt>
          <cx:pt idx="288">7</cx:pt>
          <cx:pt idx="289">5.5</cx:pt>
          <cx:pt idx="290">1.5</cx:pt>
          <cx:pt idx="291">4</cx:pt>
          <cx:pt idx="292">5.5</cx:pt>
          <cx:pt idx="293">0</cx:pt>
          <cx:pt idx="294">3.5</cx:pt>
          <cx:pt idx="295">6.5</cx:pt>
          <cx:pt idx="296">3</cx:pt>
          <cx:pt idx="297">6</cx:pt>
          <cx:pt idx="298">3</cx:pt>
          <cx:pt idx="299">7</cx:pt>
          <cx:pt idx="300">4.5</cx:pt>
          <cx:pt idx="301">2.5</cx:pt>
          <cx:pt idx="302">1.5</cx:pt>
          <cx:pt idx="303">8</cx:pt>
          <cx:pt idx="304">7</cx:pt>
          <cx:pt idx="305">0.5</cx:pt>
          <cx:pt idx="306">1.5</cx:pt>
          <cx:pt idx="307">0</cx:pt>
          <cx:pt idx="308">3.5</cx:pt>
          <cx:pt idx="309">2.5</cx:pt>
          <cx:pt idx="310">0</cx:pt>
          <cx:pt idx="311">0</cx:pt>
          <cx:pt idx="312">0</cx:pt>
          <cx:pt idx="313">0.5</cx:pt>
          <cx:pt idx="314">4.5</cx:pt>
          <cx:pt idx="315">1</cx:pt>
          <cx:pt idx="316">7.5</cx:pt>
          <cx:pt idx="317">0.5</cx:pt>
          <cx:pt idx="318">10.5</cx:pt>
          <cx:pt idx="319">5.5</cx:pt>
          <cx:pt idx="320">4</cx:pt>
          <cx:pt idx="321">6</cx:pt>
          <cx:pt idx="322">6</cx:pt>
          <cx:pt idx="323">1.5</cx:pt>
          <cx:pt idx="324">0.5</cx:pt>
          <cx:pt idx="325">5</cx:pt>
          <cx:pt idx="326">0.5</cx:pt>
          <cx:pt idx="327">1.5</cx:pt>
          <cx:pt idx="328">4.5</cx:pt>
          <cx:pt idx="329">1.5</cx:pt>
          <cx:pt idx="330">9</cx:pt>
          <cx:pt idx="331">0.5</cx:pt>
          <cx:pt idx="332">11.5</cx:pt>
          <cx:pt idx="333">2.5</cx:pt>
          <cx:pt idx="334">0</cx:pt>
          <cx:pt idx="335">7</cx:pt>
          <cx:pt idx="336">4.5</cx:pt>
          <cx:pt idx="337">4.5</cx:pt>
          <cx:pt idx="338">0</cx:pt>
          <cx:pt idx="339">10</cx:pt>
          <cx:pt idx="340">7</cx:pt>
          <cx:pt idx="341">13</cx:pt>
          <cx:pt idx="342">12.5</cx:pt>
          <cx:pt idx="343">5</cx:pt>
          <cx:pt idx="344">3</cx:pt>
          <cx:pt idx="345">2.5</cx:pt>
          <cx:pt idx="346">9</cx:pt>
          <cx:pt idx="347">6</cx:pt>
          <cx:pt idx="348">8.5</cx:pt>
          <cx:pt idx="349">0</cx:pt>
          <cx:pt idx="350">3.5</cx:pt>
          <cx:pt idx="351">5.5</cx:pt>
          <cx:pt idx="352">14</cx:pt>
          <cx:pt idx="353">0.5</cx:pt>
          <cx:pt idx="354">0</cx:pt>
          <cx:pt idx="355">3</cx:pt>
          <cx:pt idx="356">13</cx:pt>
          <cx:pt idx="357">4</cx:pt>
          <cx:pt idx="358">4.5</cx:pt>
          <cx:pt idx="359">2.5</cx:pt>
          <cx:pt idx="360">6.5</cx:pt>
          <cx:pt idx="361">5</cx:pt>
          <cx:pt idx="362">2.5</cx:pt>
          <cx:pt idx="363">7</cx:pt>
          <cx:pt idx="364">0</cx:pt>
          <cx:pt idx="365">5</cx:pt>
          <cx:pt idx="366">2.5</cx:pt>
          <cx:pt idx="367">0.5</cx:pt>
          <cx:pt idx="368">1.5</cx:pt>
          <cx:pt idx="369">0.5</cx:pt>
          <cx:pt idx="370">1</cx:pt>
          <cx:pt idx="371">2.5</cx:pt>
          <cx:pt idx="372">2</cx:pt>
          <cx:pt idx="373">3.5</cx:pt>
          <cx:pt idx="374">2</cx:pt>
          <cx:pt idx="375">12.5</cx:pt>
          <cx:pt idx="376">6</cx:pt>
          <cx:pt idx="377">3.5</cx:pt>
          <cx:pt idx="378">4.5</cx:pt>
          <cx:pt idx="379">4</cx:pt>
          <cx:pt idx="380">2</cx:pt>
          <cx:pt idx="381">2.5</cx:pt>
          <cx:pt idx="382">3</cx:pt>
          <cx:pt idx="383">3.5</cx:pt>
          <cx:pt idx="384">0.5</cx:pt>
          <cx:pt idx="385">1.5</cx:pt>
          <cx:pt idx="386">4.5</cx:pt>
          <cx:pt idx="387">5</cx:pt>
          <cx:pt idx="388">2</cx:pt>
          <cx:pt idx="389">0.5</cx:pt>
          <cx:pt idx="390">5.5</cx:pt>
          <cx:pt idx="391">0.5</cx:pt>
          <cx:pt idx="392">0</cx:pt>
          <cx:pt idx="393">15</cx:pt>
          <cx:pt idx="394">0</cx:pt>
          <cx:pt idx="395">1.5</cx:pt>
          <cx:pt idx="396">2</cx:pt>
          <cx:pt idx="397">3</cx:pt>
          <cx:pt idx="398">4</cx:pt>
          <cx:pt idx="399">2</cx:pt>
          <cx:pt idx="400">5.5</cx:pt>
          <cx:pt idx="401">7.5</cx:pt>
          <cx:pt idx="402">1</cx:pt>
          <cx:pt idx="403">4</cx:pt>
          <cx:pt idx="404">1</cx:pt>
          <cx:pt idx="405">7</cx:pt>
          <cx:pt idx="406">1.5</cx:pt>
          <cx:pt idx="407">1.5</cx:pt>
          <cx:pt idx="408">9</cx:pt>
          <cx:pt idx="409">8</cx:pt>
          <cx:pt idx="410">15.5</cx:pt>
          <cx:pt idx="411">1</cx:pt>
          <cx:pt idx="412">11</cx:pt>
          <cx:pt idx="413">4.5</cx:pt>
          <cx:pt idx="414">1.5</cx:pt>
          <cx:pt idx="415">2</cx:pt>
          <cx:pt idx="416">2</cx:pt>
          <cx:pt idx="417">6.5</cx:pt>
          <cx:pt idx="418">3</cx:pt>
          <cx:pt idx="419">0</cx:pt>
          <cx:pt idx="420">3</cx:pt>
          <cx:pt idx="421">0.5</cx:pt>
          <cx:pt idx="422">0.5</cx:pt>
          <cx:pt idx="423">0</cx:pt>
          <cx:pt idx="424">2</cx:pt>
          <cx:pt idx="425">0</cx:pt>
          <cx:pt idx="426">3</cx:pt>
          <cx:pt idx="427">5.5</cx:pt>
          <cx:pt idx="428">0.5</cx:pt>
          <cx:pt idx="429">3</cx:pt>
          <cx:pt idx="430">1.5</cx:pt>
          <cx:pt idx="431">1.5</cx:pt>
          <cx:pt idx="432">1</cx:pt>
          <cx:pt idx="433">6</cx:pt>
          <cx:pt idx="434">0</cx:pt>
          <cx:pt idx="435">0.5</cx:pt>
          <cx:pt idx="436">0.5</cx:pt>
          <cx:pt idx="437">0</cx:pt>
          <cx:pt idx="438">2</cx:pt>
          <cx:pt idx="439">0.5</cx:pt>
          <cx:pt idx="440">2</cx:pt>
          <cx:pt idx="441">1</cx:pt>
          <cx:pt idx="442">3</cx:pt>
          <cx:pt idx="443">2</cx:pt>
          <cx:pt idx="444">3.5</cx:pt>
          <cx:pt idx="445">2</cx:pt>
          <cx:pt idx="446">0.5</cx:pt>
          <cx:pt idx="447">3</cx:pt>
          <cx:pt idx="448">4</cx:pt>
          <cx:pt idx="449">0</cx:pt>
          <cx:pt idx="450">1</cx:pt>
          <cx:pt idx="451">2.5</cx:pt>
          <cx:pt idx="452">4</cx:pt>
          <cx:pt idx="453">7</cx:pt>
          <cx:pt idx="454">2</cx:pt>
          <cx:pt idx="455">1</cx:pt>
          <cx:pt idx="456">4.5</cx:pt>
          <cx:pt idx="457">4</cx:pt>
          <cx:pt idx="458">4</cx:pt>
          <cx:pt idx="459">4.5</cx:pt>
          <cx:pt idx="460">3.5</cx:pt>
          <cx:pt idx="461">1.5</cx:pt>
          <cx:pt idx="462">2</cx:pt>
          <cx:pt idx="463">2</cx:pt>
          <cx:pt idx="464">0</cx:pt>
          <cx:pt idx="465">0</cx:pt>
          <cx:pt idx="466">1</cx:pt>
          <cx:pt idx="467">1</cx:pt>
          <cx:pt idx="468">0</cx:pt>
          <cx:pt idx="469">0</cx:pt>
          <cx:pt idx="470">0.5</cx:pt>
          <cx:pt idx="471">0</cx:pt>
          <cx:pt idx="472">0.5</cx:pt>
          <cx:pt idx="473">0.5</cx:pt>
          <cx:pt idx="474">2</cx:pt>
          <cx:pt idx="475">0.5</cx:pt>
          <cx:pt idx="476">0.5</cx:pt>
          <cx:pt idx="477">0</cx:pt>
          <cx:pt idx="478">1.5</cx:pt>
          <cx:pt idx="479">2.5</cx:pt>
          <cx:pt idx="480">0.5</cx:pt>
          <cx:pt idx="481">5.5</cx:pt>
          <cx:pt idx="482">6</cx:pt>
          <cx:pt idx="483">0</cx:pt>
          <cx:pt idx="484">5</cx:pt>
          <cx:pt idx="485">2.5</cx:pt>
          <cx:pt idx="486">9.5</cx:pt>
          <cx:pt idx="487">7</cx:pt>
          <cx:pt idx="488">5</cx:pt>
          <cx:pt idx="489">0</cx:pt>
          <cx:pt idx="490">3.5</cx:pt>
          <cx:pt idx="491">2.5</cx:pt>
          <cx:pt idx="492">2</cx:pt>
          <cx:pt idx="493">2.5</cx:pt>
          <cx:pt idx="494">8.5</cx:pt>
          <cx:pt idx="495">1.5</cx:pt>
          <cx:pt idx="496">1.5</cx:pt>
          <cx:pt idx="497">2.5</cx:pt>
          <cx:pt idx="498">0</cx:pt>
          <cx:pt idx="499">2.5</cx:pt>
          <cx:pt idx="500">0</cx:pt>
          <cx:pt idx="501">1.5</cx:pt>
          <cx:pt idx="502">2</cx:pt>
          <cx:pt idx="503">1</cx:pt>
          <cx:pt idx="504">6.5</cx:pt>
          <cx:pt idx="505">0.5</cx:pt>
          <cx:pt idx="506">1.5</cx:pt>
          <cx:pt idx="507">3.5</cx:pt>
          <cx:pt idx="508">2.5</cx:pt>
          <cx:pt idx="509">0</cx:pt>
          <cx:pt idx="510">2</cx:pt>
          <cx:pt idx="511">1.5</cx:pt>
          <cx:pt idx="512">0</cx:pt>
          <cx:pt idx="513">0</cx:pt>
          <cx:pt idx="514">0</cx:pt>
          <cx:pt idx="515">5</cx:pt>
          <cx:pt idx="516">0.5</cx:pt>
          <cx:pt idx="517">1</cx:pt>
          <cx:pt idx="518">0.5</cx:pt>
          <cx:pt idx="519">1</cx:pt>
          <cx:pt idx="520">0</cx:pt>
          <cx:pt idx="521">3</cx:pt>
          <cx:pt idx="522">1</cx:pt>
          <cx:pt idx="523">0</cx:pt>
          <cx:pt idx="524">5.5</cx:pt>
          <cx:pt idx="525">3.5</cx:pt>
          <cx:pt idx="526">4</cx:pt>
          <cx:pt idx="527">5.5</cx:pt>
          <cx:pt idx="528">1</cx:pt>
          <cx:pt idx="529">1</cx:pt>
          <cx:pt idx="530">0.5</cx:pt>
          <cx:pt idx="531">0.5</cx:pt>
          <cx:pt idx="532">2.5</cx:pt>
          <cx:pt idx="533">2.5</cx:pt>
          <cx:pt idx="534">3</cx:pt>
          <cx:pt idx="535">1</cx:pt>
          <cx:pt idx="536">1</cx:pt>
          <cx:pt idx="537">0.5</cx:pt>
          <cx:pt idx="538">4</cx:pt>
          <cx:pt idx="539">2</cx:pt>
          <cx:pt idx="540">1.5</cx:pt>
          <cx:pt idx="541">2</cx:pt>
          <cx:pt idx="542">0.5</cx:pt>
          <cx:pt idx="543">2.5</cx:pt>
          <cx:pt idx="544">2.5</cx:pt>
          <cx:pt idx="545">0</cx:pt>
          <cx:pt idx="546">0</cx:pt>
          <cx:pt idx="547">0</cx:pt>
          <cx:pt idx="548">2</cx:pt>
          <cx:pt idx="549">4.5</cx:pt>
          <cx:pt idx="550">4.5</cx:pt>
          <cx:pt idx="551">2</cx:pt>
          <cx:pt idx="552">6.5</cx:pt>
          <cx:pt idx="553">4.5</cx:pt>
          <cx:pt idx="554">3</cx:pt>
          <cx:pt idx="555">14</cx:pt>
          <cx:pt idx="556">8.5</cx:pt>
          <cx:pt idx="557">4</cx:pt>
          <cx:pt idx="558">0.5</cx:pt>
          <cx:pt idx="559">6.5</cx:pt>
          <cx:pt idx="560">2</cx:pt>
          <cx:pt idx="561">4</cx:pt>
          <cx:pt idx="562">3</cx:pt>
          <cx:pt idx="563">3.5</cx:pt>
          <cx:pt idx="564">2</cx:pt>
          <cx:pt idx="565">2</cx:pt>
          <cx:pt idx="566">5</cx:pt>
          <cx:pt idx="567">4.5</cx:pt>
          <cx:pt idx="568">2.5</cx:pt>
          <cx:pt idx="569">7</cx:pt>
          <cx:pt idx="570">2</cx:pt>
          <cx:pt idx="571">3</cx:pt>
          <cx:pt idx="572">1</cx:pt>
          <cx:pt idx="573">7</cx:pt>
          <cx:pt idx="574">6</cx:pt>
          <cx:pt idx="575">2</cx:pt>
          <cx:pt idx="576">4.5</cx:pt>
          <cx:pt idx="577">5.5</cx:pt>
          <cx:pt idx="578">1.5</cx:pt>
          <cx:pt idx="579">2.5</cx:pt>
          <cx:pt idx="580">5.5</cx:pt>
          <cx:pt idx="581">5</cx:pt>
          <cx:pt idx="582">11.5</cx:pt>
          <cx:pt idx="583">11.5</cx:pt>
          <cx:pt idx="584">3.5</cx:pt>
          <cx:pt idx="585">10.5</cx:pt>
          <cx:pt idx="586">3.5</cx:pt>
          <cx:pt idx="587">3</cx:pt>
          <cx:pt idx="588">3</cx:pt>
          <cx:pt idx="589">5</cx:pt>
          <cx:pt idx="590">2</cx:pt>
          <cx:pt idx="591">0.5</cx:pt>
          <cx:pt idx="592">1.5</cx:pt>
          <cx:pt idx="593">6</cx:pt>
          <cx:pt idx="594">2.5</cx:pt>
          <cx:pt idx="595">1</cx:pt>
          <cx:pt idx="596">0</cx:pt>
          <cx:pt idx="597">6.5</cx:pt>
          <cx:pt idx="598">3.5</cx:pt>
          <cx:pt idx="599">1.5</cx:pt>
          <cx:pt idx="600">5</cx:pt>
          <cx:pt idx="601">0.5</cx:pt>
          <cx:pt idx="602">0</cx:pt>
          <cx:pt idx="603">3</cx:pt>
          <cx:pt idx="604">5</cx:pt>
          <cx:pt idx="605">6.5</cx:pt>
          <cx:pt idx="606">4</cx:pt>
          <cx:pt idx="607">1.5</cx:pt>
          <cx:pt idx="608">5</cx:pt>
          <cx:pt idx="609">8.5</cx:pt>
          <cx:pt idx="610">4.5</cx:pt>
          <cx:pt idx="611">8</cx:pt>
          <cx:pt idx="612">14</cx:pt>
          <cx:pt idx="613">7.5</cx:pt>
          <cx:pt idx="614">8</cx:pt>
          <cx:pt idx="615">4.5</cx:pt>
          <cx:pt idx="616">2.5</cx:pt>
          <cx:pt idx="617">11</cx:pt>
          <cx:pt idx="618">3.5</cx:pt>
          <cx:pt idx="619">1.5</cx:pt>
          <cx:pt idx="620">6.5</cx:pt>
          <cx:pt idx="621">3</cx:pt>
          <cx:pt idx="622">5.5</cx:pt>
          <cx:pt idx="623">5</cx:pt>
          <cx:pt idx="624">0</cx:pt>
          <cx:pt idx="625">3</cx:pt>
          <cx:pt idx="626">4.5</cx:pt>
          <cx:pt idx="627">9</cx:pt>
          <cx:pt idx="628">3</cx:pt>
          <cx:pt idx="629">3</cx:pt>
          <cx:pt idx="630">6</cx:pt>
          <cx:pt idx="631">1</cx:pt>
          <cx:pt idx="632">1.5</cx:pt>
          <cx:pt idx="633">1.5</cx:pt>
          <cx:pt idx="634">3.5</cx:pt>
          <cx:pt idx="635">7.5</cx:pt>
          <cx:pt idx="636">12.5</cx:pt>
          <cx:pt idx="637">0</cx:pt>
          <cx:pt idx="638">0</cx:pt>
          <cx:pt idx="639">1</cx:pt>
          <cx:pt idx="640">0</cx:pt>
          <cx:pt idx="641">2.5</cx:pt>
          <cx:pt idx="642">0.5</cx:pt>
          <cx:pt idx="643">1</cx:pt>
          <cx:pt idx="644">4.5</cx:pt>
          <cx:pt idx="645">3</cx:pt>
          <cx:pt idx="646">3</cx:pt>
          <cx:pt idx="647">0</cx:pt>
          <cx:pt idx="648">13</cx:pt>
          <cx:pt idx="649">4</cx:pt>
          <cx:pt idx="650">2.5</cx:pt>
          <cx:pt idx="651">1.5</cx:pt>
          <cx:pt idx="652">1.5</cx:pt>
          <cx:pt idx="653">3.5</cx:pt>
          <cx:pt idx="654">4.5</cx:pt>
          <cx:pt idx="655">12.5</cx:pt>
          <cx:pt idx="656">0</cx:pt>
          <cx:pt idx="657">1.5</cx:pt>
          <cx:pt idx="658">4</cx:pt>
          <cx:pt idx="659">1.5</cx:pt>
          <cx:pt idx="660">11</cx:pt>
          <cx:pt idx="661">1</cx:pt>
          <cx:pt idx="662">1.5</cx:pt>
          <cx:pt idx="663">1</cx:pt>
          <cx:pt idx="664">1.5</cx:pt>
          <cx:pt idx="665">10.5</cx:pt>
          <cx:pt idx="666">0</cx:pt>
          <cx:pt idx="667">13.5</cx:pt>
          <cx:pt idx="668">0</cx:pt>
          <cx:pt idx="669">2.5</cx:pt>
          <cx:pt idx="670">1</cx:pt>
          <cx:pt idx="671">4.5</cx:pt>
          <cx:pt idx="672">0.5</cx:pt>
          <cx:pt idx="673">6</cx:pt>
          <cx:pt idx="674">1.5</cx:pt>
          <cx:pt idx="675">2.5</cx:pt>
          <cx:pt idx="676">0.5</cx:pt>
          <cx:pt idx="677">2</cx:pt>
          <cx:pt idx="678">4.5</cx:pt>
          <cx:pt idx="679">9</cx:pt>
          <cx:pt idx="680">5</cx:pt>
          <cx:pt idx="681">0.5</cx:pt>
          <cx:pt idx="682">13.5</cx:pt>
          <cx:pt idx="683">2</cx:pt>
          <cx:pt idx="684">1</cx:pt>
          <cx:pt idx="685">2</cx:pt>
          <cx:pt idx="686">4.5</cx:pt>
          <cx:pt idx="687">5.5</cx:pt>
          <cx:pt idx="688">10.5</cx:pt>
          <cx:pt idx="689">1.5</cx:pt>
          <cx:pt idx="690">2</cx:pt>
          <cx:pt idx="691">0</cx:pt>
          <cx:pt idx="692">7</cx:pt>
          <cx:pt idx="693">1.5</cx:pt>
          <cx:pt idx="694">0.5</cx:pt>
          <cx:pt idx="695">2.5</cx:pt>
          <cx:pt idx="696">4</cx:pt>
          <cx:pt idx="697">6</cx:pt>
          <cx:pt idx="698">4</cx:pt>
          <cx:pt idx="699">0.5</cx:pt>
          <cx:pt idx="700">0.5</cx:pt>
          <cx:pt idx="701">9</cx:pt>
          <cx:pt idx="702">9.5</cx:pt>
          <cx:pt idx="703">3</cx:pt>
          <cx:pt idx="704">4</cx:pt>
          <cx:pt idx="705">6</cx:pt>
          <cx:pt idx="706">0</cx:pt>
          <cx:pt idx="707">2.5</cx:pt>
          <cx:pt idx="708">1</cx:pt>
          <cx:pt idx="709">5.5</cx:pt>
          <cx:pt idx="710">2</cx:pt>
          <cx:pt idx="711">5</cx:pt>
          <cx:pt idx="712">1</cx:pt>
          <cx:pt idx="713">4</cx:pt>
          <cx:pt idx="714">1.5</cx:pt>
          <cx:pt idx="715">1</cx:pt>
          <cx:pt idx="716">9</cx:pt>
          <cx:pt idx="717">2</cx:pt>
          <cx:pt idx="718">9</cx:pt>
          <cx:pt idx="719">1</cx:pt>
          <cx:pt idx="720">1.5</cx:pt>
          <cx:pt idx="721">1.5</cx:pt>
          <cx:pt idx="722">4.5</cx:pt>
          <cx:pt idx="723">0.5</cx:pt>
          <cx:pt idx="724">1</cx:pt>
          <cx:pt idx="725">6</cx:pt>
          <cx:pt idx="726">6</cx:pt>
          <cx:pt idx="727">1</cx:pt>
          <cx:pt idx="728">0.5</cx:pt>
          <cx:pt idx="729">1</cx:pt>
          <cx:pt idx="730">4</cx:pt>
          <cx:pt idx="731">4.5</cx:pt>
          <cx:pt idx="732">2.5</cx:pt>
          <cx:pt idx="733">0</cx:pt>
          <cx:pt idx="734">3</cx:pt>
          <cx:pt idx="735">0</cx:pt>
          <cx:pt idx="736">1.5</cx:pt>
          <cx:pt idx="737">1</cx:pt>
          <cx:pt idx="738">2</cx:pt>
          <cx:pt idx="739">1.5</cx:pt>
          <cx:pt idx="740">2.5</cx:pt>
          <cx:pt idx="741">0.5</cx:pt>
          <cx:pt idx="742">1</cx:pt>
          <cx:pt idx="743">1</cx:pt>
          <cx:pt idx="744">5</cx:pt>
          <cx:pt idx="745">0.5</cx:pt>
          <cx:pt idx="746">2.5</cx:pt>
          <cx:pt idx="747">1</cx:pt>
          <cx:pt idx="748">4</cx:pt>
          <cx:pt idx="749">1.5</cx:pt>
          <cx:pt idx="750">1</cx:pt>
          <cx:pt idx="751">8</cx:pt>
          <cx:pt idx="752">9</cx:pt>
          <cx:pt idx="753">3</cx:pt>
          <cx:pt idx="754">7.5</cx:pt>
          <cx:pt idx="755">4</cx:pt>
          <cx:pt idx="756">5</cx:pt>
          <cx:pt idx="757">1.5</cx:pt>
          <cx:pt idx="758">1.5</cx:pt>
          <cx:pt idx="759">0</cx:pt>
          <cx:pt idx="760">2</cx:pt>
          <cx:pt idx="761">3</cx:pt>
          <cx:pt idx="762">1.5</cx:pt>
          <cx:pt idx="763">1.5</cx:pt>
          <cx:pt idx="764">0</cx:pt>
          <cx:pt idx="765">3</cx:pt>
          <cx:pt idx="766">3</cx:pt>
          <cx:pt idx="767">1.5</cx:pt>
          <cx:pt idx="768">6.5</cx:pt>
          <cx:pt idx="769">1</cx:pt>
          <cx:pt idx="770">0</cx:pt>
          <cx:pt idx="771">1.5</cx:pt>
          <cx:pt idx="772">0</cx:pt>
          <cx:pt idx="773">2.5</cx:pt>
          <cx:pt idx="774">5.5</cx:pt>
          <cx:pt idx="775">3.5</cx:pt>
          <cx:pt idx="776">1</cx:pt>
          <cx:pt idx="777">3</cx:pt>
          <cx:pt idx="778">1</cx:pt>
          <cx:pt idx="779">1.5</cx:pt>
          <cx:pt idx="780">1</cx:pt>
          <cx:pt idx="781">4.5</cx:pt>
          <cx:pt idx="782">1</cx:pt>
          <cx:pt idx="783">2</cx:pt>
          <cx:pt idx="784">1</cx:pt>
          <cx:pt idx="785">1.5</cx:pt>
          <cx:pt idx="786">3</cx:pt>
          <cx:pt idx="787">2</cx:pt>
          <cx:pt idx="788">1</cx:pt>
          <cx:pt idx="789">1.5</cx:pt>
          <cx:pt idx="790">7</cx:pt>
          <cx:pt idx="791">0.5</cx:pt>
          <cx:pt idx="792">4.5</cx:pt>
          <cx:pt idx="793">3</cx:pt>
          <cx:pt idx="794">6.5</cx:pt>
          <cx:pt idx="795">1</cx:pt>
          <cx:pt idx="796">6</cx:pt>
          <cx:pt idx="797">4</cx:pt>
          <cx:pt idx="798">1.5</cx:pt>
          <cx:pt idx="799">1</cx:pt>
          <cx:pt idx="800">1.5</cx:pt>
          <cx:pt idx="801">0</cx:pt>
          <cx:pt idx="802">0</cx:pt>
          <cx:pt idx="803">0.5</cx:pt>
          <cx:pt idx="804">0.5</cx:pt>
          <cx:pt idx="805">1</cx:pt>
          <cx:pt idx="806">2</cx:pt>
          <cx:pt idx="807">0</cx:pt>
          <cx:pt idx="808">1.5</cx:pt>
          <cx:pt idx="809">1</cx:pt>
          <cx:pt idx="810">1.5</cx:pt>
          <cx:pt idx="811">1</cx:pt>
          <cx:pt idx="812">5</cx:pt>
          <cx:pt idx="813">5.5</cx:pt>
          <cx:pt idx="814">0</cx:pt>
          <cx:pt idx="815">1.5</cx:pt>
          <cx:pt idx="816">0.5</cx:pt>
          <cx:pt idx="817">4</cx:pt>
          <cx:pt idx="818">3.5</cx:pt>
          <cx:pt idx="819">4</cx:pt>
          <cx:pt idx="820">5</cx:pt>
          <cx:pt idx="821">1.5</cx:pt>
          <cx:pt idx="822">1.5</cx:pt>
          <cx:pt idx="823">3.5</cx:pt>
          <cx:pt idx="824">0.5</cx:pt>
          <cx:pt idx="825">1</cx:pt>
          <cx:pt idx="826">4</cx:pt>
          <cx:pt idx="827">0.5</cx:pt>
          <cx:pt idx="828">5</cx:pt>
          <cx:pt idx="829">0</cx:pt>
          <cx:pt idx="830">1</cx:pt>
          <cx:pt idx="831">0.5</cx:pt>
          <cx:pt idx="832">0.5</cx:pt>
          <cx:pt idx="833">0</cx:pt>
          <cx:pt idx="834">0</cx:pt>
          <cx:pt idx="835">0.5</cx:pt>
          <cx:pt idx="836">0</cx:pt>
          <cx:pt idx="837">0.5</cx:pt>
          <cx:pt idx="838">3</cx:pt>
          <cx:pt idx="839">1</cx:pt>
          <cx:pt idx="840">0</cx:pt>
          <cx:pt idx="841">0</cx:pt>
          <cx:pt idx="842">0</cx:pt>
          <cx:pt idx="843">0</cx:pt>
          <cx:pt idx="844">0</cx:pt>
          <cx:pt idx="845">0</cx:pt>
          <cx:pt idx="846">0.5</cx:pt>
          <cx:pt idx="847">1.5</cx:pt>
          <cx:pt idx="848">3</cx:pt>
          <cx:pt idx="849">2</cx:pt>
          <cx:pt idx="850">1.5</cx:pt>
          <cx:pt idx="851">0</cx:pt>
          <cx:pt idx="852">0</cx:pt>
          <cx:pt idx="853">0.5</cx:pt>
          <cx:pt idx="854">0</cx:pt>
          <cx:pt idx="855">0.5</cx:pt>
          <cx:pt idx="856">0.5</cx:pt>
          <cx:pt idx="857">0</cx:pt>
          <cx:pt idx="858">0.5</cx:pt>
          <cx:pt idx="859">4</cx:pt>
          <cx:pt idx="860">1.5</cx:pt>
          <cx:pt idx="861">0</cx:pt>
          <cx:pt idx="862">0</cx:pt>
          <cx:pt idx="863">0.5</cx:pt>
          <cx:pt idx="864">4</cx:pt>
          <cx:pt idx="865">1</cx:pt>
          <cx:pt idx="866">1</cx:pt>
          <cx:pt idx="867">0</cx:pt>
          <cx:pt idx="868">2.5</cx:pt>
          <cx:pt idx="869">2</cx:pt>
          <cx:pt idx="870">2.5</cx:pt>
          <cx:pt idx="871">1</cx:pt>
          <cx:pt idx="872">1</cx:pt>
          <cx:pt idx="873">0</cx:pt>
          <cx:pt idx="874">1</cx:pt>
          <cx:pt idx="875">0</cx:pt>
          <cx:pt idx="876">1.5</cx:pt>
          <cx:pt idx="877">0</cx:pt>
          <cx:pt idx="878">1.5</cx:pt>
          <cx:pt idx="879">0.5</cx:pt>
          <cx:pt idx="880">0</cx:pt>
          <cx:pt idx="881">0</cx:pt>
          <cx:pt idx="882">3</cx:pt>
          <cx:pt idx="883">2</cx:pt>
          <cx:pt idx="884">5.5</cx:pt>
          <cx:pt idx="885">1</cx:pt>
          <cx:pt idx="886">2.5</cx:pt>
          <cx:pt idx="887">1</cx:pt>
          <cx:pt idx="888">2.5</cx:pt>
          <cx:pt idx="889">0</cx:pt>
          <cx:pt idx="890">0</cx:pt>
          <cx:pt idx="891">0</cx:pt>
          <cx:pt idx="892">0.5</cx:pt>
          <cx:pt idx="893">0.5</cx:pt>
          <cx:pt idx="894">1</cx:pt>
          <cx:pt idx="895">0</cx:pt>
          <cx:pt idx="896">0.5</cx:pt>
          <cx:pt idx="897">2</cx:pt>
          <cx:pt idx="898">1</cx:pt>
          <cx:pt idx="899">0</cx:pt>
          <cx:pt idx="900">2.5</cx:pt>
          <cx:pt idx="901">2</cx:pt>
          <cx:pt idx="902">3</cx:pt>
          <cx:pt idx="903">7</cx:pt>
          <cx:pt idx="904">3</cx:pt>
          <cx:pt idx="905">5.5</cx:pt>
          <cx:pt idx="906">2</cx:pt>
          <cx:pt idx="907">1</cx:pt>
          <cx:pt idx="908">0.5</cx:pt>
          <cx:pt idx="909">0</cx:pt>
          <cx:pt idx="910">3</cx:pt>
          <cx:pt idx="911">0.5</cx:pt>
          <cx:pt idx="912">0.5</cx:pt>
          <cx:pt idx="913">0</cx:pt>
          <cx:pt idx="914">0</cx:pt>
          <cx:pt idx="915">0</cx:pt>
          <cx:pt idx="916">0</cx:pt>
          <cx:pt idx="917">0</cx:pt>
          <cx:pt idx="918">2.5</cx:pt>
          <cx:pt idx="919">1.5</cx:pt>
          <cx:pt idx="920">0</cx:pt>
          <cx:pt idx="921">0</cx:pt>
          <cx:pt idx="922">0</cx:pt>
          <cx:pt idx="923">0</cx:pt>
          <cx:pt idx="924">1</cx:pt>
          <cx:pt idx="925">0.5</cx:pt>
          <cx:pt idx="926">3</cx:pt>
          <cx:pt idx="927">1</cx:pt>
          <cx:pt idx="928">0.5</cx:pt>
          <cx:pt idx="929">0.5</cx:pt>
          <cx:pt idx="930">0</cx:pt>
          <cx:pt idx="931">0</cx:pt>
          <cx:pt idx="932">0</cx:pt>
          <cx:pt idx="933">0</cx:pt>
          <cx:pt idx="934">0</cx:pt>
          <cx:pt idx="935">0.5</cx:pt>
          <cx:pt idx="936">0</cx:pt>
          <cx:pt idx="937">0</cx:pt>
          <cx:pt idx="938">0</cx:pt>
          <cx:pt idx="939">1</cx:pt>
          <cx:pt idx="940">1</cx:pt>
          <cx:pt idx="941">2.5</cx:pt>
          <cx:pt idx="942">2.5</cx:pt>
          <cx:pt idx="943">3.5</cx:pt>
          <cx:pt idx="944">4</cx:pt>
          <cx:pt idx="945">0.5</cx:pt>
          <cx:pt idx="946">0</cx:pt>
          <cx:pt idx="947">0</cx:pt>
          <cx:pt idx="948">2.5</cx:pt>
          <cx:pt idx="949">0</cx:pt>
          <cx:pt idx="950">0.5</cx:pt>
          <cx:pt idx="951">0</cx:pt>
          <cx:pt idx="952">0.5</cx:pt>
          <cx:pt idx="953">6</cx:pt>
          <cx:pt idx="954">0.5</cx:pt>
          <cx:pt idx="955">3.5</cx:pt>
          <cx:pt idx="956">9.5</cx:pt>
          <cx:pt idx="957">8</cx:pt>
          <cx:pt idx="958">6</cx:pt>
          <cx:pt idx="959">8.5</cx:pt>
          <cx:pt idx="960">9</cx:pt>
          <cx:pt idx="961">11.5</cx:pt>
          <cx:pt idx="962">12</cx:pt>
          <cx:pt idx="963">6.5</cx:pt>
          <cx:pt idx="964">8</cx:pt>
          <cx:pt idx="965">6</cx:pt>
          <cx:pt idx="966">7.5</cx:pt>
          <cx:pt idx="967">0.5</cx:pt>
          <cx:pt idx="968">5</cx:pt>
          <cx:pt idx="969">0</cx:pt>
          <cx:pt idx="970">4</cx:pt>
          <cx:pt idx="971">4.5</cx:pt>
          <cx:pt idx="972">0.5</cx:pt>
          <cx:pt idx="973">6</cx:pt>
          <cx:pt idx="974">2.5</cx:pt>
          <cx:pt idx="975">1.5</cx:pt>
          <cx:pt idx="976">1</cx:pt>
          <cx:pt idx="977">3</cx:pt>
          <cx:pt idx="978">1</cx:pt>
          <cx:pt idx="979">1</cx:pt>
          <cx:pt idx="980">1.5</cx:pt>
          <cx:pt idx="981">11</cx:pt>
          <cx:pt idx="982">2</cx:pt>
          <cx:pt idx="983">0</cx:pt>
          <cx:pt idx="984">5</cx:pt>
          <cx:pt idx="985">1</cx:pt>
          <cx:pt idx="986">0</cx:pt>
          <cx:pt idx="987">0.5</cx:pt>
          <cx:pt idx="988">3</cx:pt>
          <cx:pt idx="989">1.5</cx:pt>
          <cx:pt idx="990">0</cx:pt>
          <cx:pt idx="991">0</cx:pt>
          <cx:pt idx="992">0</cx:pt>
          <cx:pt idx="993">0</cx:pt>
          <cx:pt idx="994">0</cx:pt>
          <cx:pt idx="995">3</cx:pt>
          <cx:pt idx="996">0</cx:pt>
          <cx:pt idx="997">1</cx:pt>
          <cx:pt idx="998">1</cx:pt>
          <cx:pt idx="999">2.5</cx:pt>
          <cx:pt idx="1000">1.5</cx:pt>
          <cx:pt idx="1001">0</cx:pt>
          <cx:pt idx="1002">0.5</cx:pt>
          <cx:pt idx="1003">4.5</cx:pt>
          <cx:pt idx="1004">2.5</cx:pt>
          <cx:pt idx="1005">1</cx:pt>
          <cx:pt idx="1006">0.5</cx:pt>
          <cx:pt idx="1007">0</cx:pt>
          <cx:pt idx="1008">0</cx:pt>
          <cx:pt idx="1009">2</cx:pt>
          <cx:pt idx="1010">0</cx:pt>
          <cx:pt idx="1011">2.5</cx:pt>
          <cx:pt idx="1012">2.5</cx:pt>
          <cx:pt idx="1013">1</cx:pt>
          <cx:pt idx="1014">0</cx:pt>
          <cx:pt idx="1015">0</cx:pt>
          <cx:pt idx="1016">1.5</cx:pt>
          <cx:pt idx="1017">0</cx:pt>
          <cx:pt idx="1018">2.5</cx:pt>
          <cx:pt idx="1019">2</cx:pt>
          <cx:pt idx="1020">0.5</cx:pt>
          <cx:pt idx="1021">2</cx:pt>
          <cx:pt idx="1022">1.5</cx:pt>
          <cx:pt idx="1023">1</cx:pt>
          <cx:pt idx="1024">0.5</cx:pt>
          <cx:pt idx="1025">0.5</cx:pt>
          <cx:pt idx="1026">0</cx:pt>
          <cx:pt idx="1027">3</cx:pt>
          <cx:pt idx="1028">5.5</cx:pt>
          <cx:pt idx="1029">1.5</cx:pt>
          <cx:pt idx="1030">1</cx:pt>
          <cx:pt idx="1031">1</cx:pt>
          <cx:pt idx="1032">0.5</cx:pt>
          <cx:pt idx="1033">0.5</cx:pt>
          <cx:pt idx="1034">2</cx:pt>
          <cx:pt idx="1035">4.5</cx:pt>
          <cx:pt idx="1036">1.5</cx:pt>
          <cx:pt idx="1037">5.5</cx:pt>
          <cx:pt idx="1038">1</cx:pt>
          <cx:pt idx="1039">1</cx:pt>
          <cx:pt idx="1040">1</cx:pt>
          <cx:pt idx="1041">2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2</cx:pt>
          <cx:pt idx="1052">5</cx:pt>
          <cx:pt idx="1053">3</cx:pt>
          <cx:pt idx="1054">4.5</cx:pt>
          <cx:pt idx="1055">1</cx:pt>
          <cx:pt idx="1056">0.5</cx:pt>
          <cx:pt idx="1057">1</cx:pt>
          <cx:pt idx="1058">1</cx:pt>
          <cx:pt idx="1059">5</cx:pt>
          <cx:pt idx="1060">0.5</cx:pt>
          <cx:pt idx="1061">2</cx:pt>
          <cx:pt idx="1062">1.5</cx:pt>
          <cx:pt idx="1063">2.5</cx:pt>
          <cx:pt idx="1064">0.5</cx:pt>
          <cx:pt idx="1065">1</cx:pt>
          <cx:pt idx="1066">2</cx:pt>
          <cx:pt idx="1067">2.5</cx:pt>
          <cx:pt idx="1068">0</cx:pt>
          <cx:pt idx="1069">0.5</cx:pt>
          <cx:pt idx="1070">5</cx:pt>
          <cx:pt idx="1071">2</cx:pt>
          <cx:pt idx="1072">7.5</cx:pt>
          <cx:pt idx="1073">5.5</cx:pt>
          <cx:pt idx="1074">3</cx:pt>
          <cx:pt idx="1075">9</cx:pt>
          <cx:pt idx="1076">8.5</cx:pt>
          <cx:pt idx="1077">23</cx:pt>
          <cx:pt idx="1078">10</cx:pt>
          <cx:pt idx="1079">14</cx:pt>
          <cx:pt idx="1080">18.5</cx:pt>
          <cx:pt idx="1081">10.5</cx:pt>
          <cx:pt idx="1082">12</cx:pt>
          <cx:pt idx="1083">15.5</cx:pt>
          <cx:pt idx="1084">11</cx:pt>
          <cx:pt idx="1085">7</cx:pt>
          <cx:pt idx="1086">9.5</cx:pt>
          <cx:pt idx="1087">5.5</cx:pt>
          <cx:pt idx="1088">23</cx:pt>
          <cx:pt idx="1089">4</cx:pt>
          <cx:pt idx="1090">14.5</cx:pt>
          <cx:pt idx="1091">1.5</cx:pt>
          <cx:pt idx="1092">1.5</cx:pt>
          <cx:pt idx="1093">3.5</cx:pt>
          <cx:pt idx="1094">3</cx:pt>
          <cx:pt idx="1095">5</cx:pt>
          <cx:pt idx="1096">0</cx:pt>
          <cx:pt idx="1097">1</cx:pt>
          <cx:pt idx="1098">4</cx:pt>
          <cx:pt idx="1099">0</cx:pt>
          <cx:pt idx="1100">3</cx:pt>
          <cx:pt idx="1101">2.5</cx:pt>
          <cx:pt idx="1102">0</cx:pt>
          <cx:pt idx="1103">0.5</cx:pt>
          <cx:pt idx="1104">0</cx:pt>
          <cx:pt idx="1105">0.5</cx:pt>
          <cx:pt idx="1106">0</cx:pt>
          <cx:pt idx="1107">0</cx:pt>
          <cx:pt idx="1108">0</cx:pt>
          <cx:pt idx="1109">0.5</cx:pt>
          <cx:pt idx="1110">0.5</cx:pt>
          <cx:pt idx="1111">3.5</cx:pt>
          <cx:pt idx="1112">0.5</cx:pt>
          <cx:pt idx="1113">0.5</cx:pt>
          <cx:pt idx="1114">3</cx:pt>
          <cx:pt idx="1115">3.5</cx:pt>
          <cx:pt idx="1116">3</cx:pt>
          <cx:pt idx="1117">1</cx:pt>
          <cx:pt idx="1118">0</cx:pt>
          <cx:pt idx="1119">2.5</cx:pt>
          <cx:pt idx="1120">5</cx:pt>
          <cx:pt idx="1121">1.5</cx:pt>
          <cx:pt idx="1122">0</cx:pt>
          <cx:pt idx="1123">0.5</cx:pt>
          <cx:pt idx="1124">2.5</cx:pt>
          <cx:pt idx="1125">11</cx:pt>
          <cx:pt idx="1126">5</cx:pt>
          <cx:pt idx="1127">6</cx:pt>
          <cx:pt idx="1128">1.5</cx:pt>
          <cx:pt idx="1129">1.5</cx:pt>
          <cx:pt idx="1130">2.5</cx:pt>
          <cx:pt idx="1131">0.5</cx:pt>
          <cx:pt idx="1132">1</cx:pt>
          <cx:pt idx="1133">4</cx:pt>
          <cx:pt idx="1134">2.5</cx:pt>
          <cx:pt idx="1135">0</cx:pt>
          <cx:pt idx="1136">2.5</cx:pt>
          <cx:pt idx="1137">2.5</cx:pt>
          <cx:pt idx="1138">4</cx:pt>
          <cx:pt idx="1139">6.5</cx:pt>
          <cx:pt idx="1140">7</cx:pt>
          <cx:pt idx="1141">4.5</cx:pt>
          <cx:pt idx="1142">5.5</cx:pt>
          <cx:pt idx="1143">1</cx:pt>
          <cx:pt idx="1144">0.5</cx:pt>
          <cx:pt idx="1145">0</cx:pt>
          <cx:pt idx="1146">1.5</cx:pt>
          <cx:pt idx="1147">1</cx:pt>
          <cx:pt idx="1148">0.5</cx:pt>
          <cx:pt idx="1149">1</cx:pt>
          <cx:pt idx="1150">0</cx:pt>
          <cx:pt idx="1151">0.5</cx:pt>
          <cx:pt idx="1152">2</cx:pt>
          <cx:pt idx="1153">1.5</cx:pt>
          <cx:pt idx="1154">2</cx:pt>
          <cx:pt idx="1155">1</cx:pt>
          <cx:pt idx="1156">4.5</cx:pt>
          <cx:pt idx="1157">2.5</cx:pt>
          <cx:pt idx="1158">3.5</cx:pt>
          <cx:pt idx="1159">6</cx:pt>
          <cx:pt idx="1160">2</cx:pt>
          <cx:pt idx="1161">4.5</cx:pt>
          <cx:pt idx="1162">4</cx:pt>
          <cx:pt idx="1163">2</cx:pt>
          <cx:pt idx="1164">12.5</cx:pt>
          <cx:pt idx="1165">3</cx:pt>
          <cx:pt idx="1166">2.5</cx:pt>
          <cx:pt idx="1167">0.5</cx:pt>
          <cx:pt idx="1168">4.5</cx:pt>
          <cx:pt idx="1169">0.5</cx:pt>
          <cx:pt idx="1170">2.5</cx:pt>
          <cx:pt idx="1171">0</cx:pt>
          <cx:pt idx="1172">1</cx:pt>
          <cx:pt idx="1173">3</cx:pt>
          <cx:pt idx="1174">1</cx:pt>
          <cx:pt idx="1175">1.5</cx:pt>
          <cx:pt idx="1176">2.5</cx:pt>
          <cx:pt idx="1177">6</cx:pt>
          <cx:pt idx="1178">0.5</cx:pt>
          <cx:pt idx="1179">3</cx:pt>
          <cx:pt idx="1180">0</cx:pt>
          <cx:pt idx="1181">0</cx:pt>
          <cx:pt idx="1182">0.5</cx:pt>
          <cx:pt idx="1183">0</cx:pt>
          <cx:pt idx="1184">0.5</cx:pt>
          <cx:pt idx="1185">2</cx:pt>
          <cx:pt idx="1186">2.5</cx:pt>
          <cx:pt idx="1187">0.5</cx:pt>
          <cx:pt idx="1188">1</cx:pt>
          <cx:pt idx="1189">1.5</cx:pt>
          <cx:pt idx="1190">2.5</cx:pt>
          <cx:pt idx="1191">0</cx:pt>
          <cx:pt idx="1192">1.5</cx:pt>
          <cx:pt idx="1193">0</cx:pt>
          <cx:pt idx="1194">0</cx:pt>
          <cx:pt idx="1195">1</cx:pt>
          <cx:pt idx="1196">1.5</cx:pt>
          <cx:pt idx="1197">0</cx:pt>
          <cx:pt idx="1198">0.5</cx:pt>
          <cx:pt idx="1199">1</cx:pt>
          <cx:pt idx="1200">0</cx:pt>
          <cx:pt idx="1201">1</cx:pt>
          <cx:pt idx="1202">1.5</cx:pt>
          <cx:pt idx="1203">0</cx:pt>
          <cx:pt idx="1204">0.5</cx:pt>
          <cx:pt idx="1205">8</cx:pt>
          <cx:pt idx="1206">0.5</cx:pt>
          <cx:pt idx="1207">2</cx:pt>
          <cx:pt idx="1208">1</cx:pt>
          <cx:pt idx="1209">1</cx:pt>
          <cx:pt idx="1210">0.5</cx:pt>
          <cx:pt idx="1211">0</cx:pt>
          <cx:pt idx="1212">0</cx:pt>
          <cx:pt idx="1213">0</cx:pt>
          <cx:pt idx="1214">0</cx:pt>
          <cx:pt idx="1215">14</cx:pt>
          <cx:pt idx="1216">4</cx:pt>
          <cx:pt idx="1217">7.5</cx:pt>
          <cx:pt idx="1218">5.5</cx:pt>
          <cx:pt idx="1219">1.5</cx:pt>
          <cx:pt idx="1220">3</cx:pt>
          <cx:pt idx="1221">6.5</cx:pt>
          <cx:pt idx="1222">4</cx:pt>
          <cx:pt idx="1223">0.5</cx:pt>
          <cx:pt idx="1224">5</cx:pt>
          <cx:pt idx="1225">11.5</cx:pt>
          <cx:pt idx="1226">4</cx:pt>
          <cx:pt idx="1227">3.5</cx:pt>
          <cx:pt idx="1228">12.5</cx:pt>
          <cx:pt idx="1229">11.5</cx:pt>
          <cx:pt idx="1230">2</cx:pt>
          <cx:pt idx="1231">5.5</cx:pt>
          <cx:pt idx="1232">13.5</cx:pt>
          <cx:pt idx="1233">11</cx:pt>
          <cx:pt idx="1234">5</cx:pt>
          <cx:pt idx="1235">6</cx:pt>
          <cx:pt idx="1236">7</cx:pt>
          <cx:pt idx="1237">7.5</cx:pt>
          <cx:pt idx="1238">4.5</cx:pt>
          <cx:pt idx="1239">9.5</cx:pt>
          <cx:pt idx="1240">8</cx:pt>
          <cx:pt idx="1241">0</cx:pt>
          <cx:pt idx="1242">0</cx:pt>
          <cx:pt idx="1243">0</cx:pt>
          <cx:pt idx="1244">4</cx:pt>
          <cx:pt idx="1245">0</cx:pt>
          <cx:pt idx="1246">1</cx:pt>
          <cx:pt idx="1247">3.5</cx:pt>
          <cx:pt idx="1248">2</cx:pt>
          <cx:pt idx="1249">2.5</cx:pt>
          <cx:pt idx="1250">11.5</cx:pt>
          <cx:pt idx="1251">1.5</cx:pt>
          <cx:pt idx="1252">14</cx:pt>
          <cx:pt idx="1253">0</cx:pt>
          <cx:pt idx="1254">9</cx:pt>
          <cx:pt idx="1255">2</cx:pt>
          <cx:pt idx="1256">3.5</cx:pt>
          <cx:pt idx="1257">3</cx:pt>
          <cx:pt idx="1258">5.5</cx:pt>
          <cx:pt idx="1259">3</cx:pt>
          <cx:pt idx="1260">8</cx:pt>
          <cx:pt idx="1261">2</cx:pt>
          <cx:pt idx="1262">4</cx:pt>
          <cx:pt idx="1263">2</cx:pt>
          <cx:pt idx="1264">2.5</cx:pt>
          <cx:pt idx="1265">1</cx:pt>
          <cx:pt idx="1266">5.5</cx:pt>
          <cx:pt idx="1267">5.5</cx:pt>
          <cx:pt idx="1268">7.5</cx:pt>
          <cx:pt idx="1269">8</cx:pt>
          <cx:pt idx="1270">7</cx:pt>
          <cx:pt idx="1271">9</cx:pt>
          <cx:pt idx="1272">1.5</cx:pt>
          <cx:pt idx="1273">11.5</cx:pt>
          <cx:pt idx="1274">1</cx:pt>
          <cx:pt idx="1275">7.5</cx:pt>
          <cx:pt idx="1276">1.5</cx:pt>
          <cx:pt idx="1277">0.5</cx:pt>
          <cx:pt idx="1278">9.5</cx:pt>
          <cx:pt idx="1279">8.5</cx:pt>
          <cx:pt idx="1280">14.5</cx:pt>
          <cx:pt idx="1281">2.5</cx:pt>
          <cx:pt idx="1282">1.5</cx:pt>
          <cx:pt idx="1283">3.5</cx:pt>
          <cx:pt idx="1284">8.5</cx:pt>
          <cx:pt idx="1285">5</cx:pt>
          <cx:pt idx="1286">3.5</cx:pt>
          <cx:pt idx="1287">1</cx:pt>
          <cx:pt idx="1288">1.5</cx:pt>
          <cx:pt idx="1289">3.5</cx:pt>
          <cx:pt idx="1290">5</cx:pt>
          <cx:pt idx="1291">6</cx:pt>
          <cx:pt idx="1292">2</cx:pt>
          <cx:pt idx="1293">9</cx:pt>
          <cx:pt idx="1294">17.5</cx:pt>
          <cx:pt idx="1295">4.5</cx:pt>
          <cx:pt idx="1296">0.5</cx:pt>
          <cx:pt idx="1297">3</cx:pt>
          <cx:pt idx="1298">12</cx:pt>
          <cx:pt idx="1299">0.5</cx:pt>
          <cx:pt idx="1300">1</cx:pt>
          <cx:pt idx="1301">3</cx:pt>
          <cx:pt idx="1302">1</cx:pt>
          <cx:pt idx="1303">2</cx:pt>
          <cx:pt idx="1304">13</cx:pt>
          <cx:pt idx="1305">4</cx:pt>
          <cx:pt idx="1306">3</cx:pt>
          <cx:pt idx="1307">8</cx:pt>
          <cx:pt idx="1308">4</cx:pt>
          <cx:pt idx="1309">15</cx:pt>
          <cx:pt idx="1310">7.5</cx:pt>
          <cx:pt idx="1311">5</cx:pt>
          <cx:pt idx="1312">13</cx:pt>
          <cx:pt idx="1313">4</cx:pt>
          <cx:pt idx="1314">0</cx:pt>
          <cx:pt idx="1315">9.5</cx:pt>
          <cx:pt idx="1316">0</cx:pt>
          <cx:pt idx="1317">1</cx:pt>
          <cx:pt idx="1318">0</cx:pt>
          <cx:pt idx="1319">0</cx:pt>
          <cx:pt idx="1320">7.5</cx:pt>
          <cx:pt idx="1321">33.5</cx:pt>
          <cx:pt idx="1322">0</cx:pt>
          <cx:pt idx="1323">8.5</cx:pt>
          <cx:pt idx="1324">3</cx:pt>
          <cx:pt idx="1325">1.5</cx:pt>
          <cx:pt idx="1326">1.5</cx:pt>
          <cx:pt idx="1327">1</cx:pt>
          <cx:pt idx="1328">2.5</cx:pt>
          <cx:pt idx="1329">3.5</cx:pt>
          <cx:pt idx="1330">3</cx:pt>
          <cx:pt idx="1331">5</cx:pt>
          <cx:pt idx="1332">4</cx:pt>
          <cx:pt idx="1333">1.5</cx:pt>
          <cx:pt idx="1334">1.5</cx:pt>
          <cx:pt idx="1335">1</cx:pt>
          <cx:pt idx="1336">1</cx:pt>
          <cx:pt idx="1337">1.5</cx:pt>
          <cx:pt idx="1338">1.5</cx:pt>
          <cx:pt idx="1339">0.5</cx:pt>
          <cx:pt idx="1340">3.5</cx:pt>
          <cx:pt idx="1341">2</cx:pt>
          <cx:pt idx="1342">5.5</cx:pt>
          <cx:pt idx="1343">1</cx:pt>
          <cx:pt idx="1344">3</cx:pt>
          <cx:pt idx="1345">0</cx:pt>
          <cx:pt idx="1346">0.5</cx:pt>
          <cx:pt idx="1347">0.5</cx:pt>
          <cx:pt idx="1348">0.5</cx:pt>
          <cx:pt idx="1349">1</cx:pt>
          <cx:pt idx="1350">0</cx:pt>
          <cx:pt idx="1351">3.5</cx:pt>
          <cx:pt idx="1352">1</cx:pt>
          <cx:pt idx="1353">6.5</cx:pt>
          <cx:pt idx="1354">6</cx:pt>
          <cx:pt idx="1355">1.5</cx:pt>
          <cx:pt idx="1356">0</cx:pt>
          <cx:pt idx="1357">5.5</cx:pt>
          <cx:pt idx="1358">0</cx:pt>
          <cx:pt idx="1359">1</cx:pt>
          <cx:pt idx="1360">0</cx:pt>
          <cx:pt idx="1361">2</cx:pt>
          <cx:pt idx="1362">1</cx:pt>
          <cx:pt idx="1363">4</cx:pt>
          <cx:pt idx="1364">0</cx:pt>
          <cx:pt idx="1365">0</cx:pt>
          <cx:pt idx="1366">0</cx:pt>
          <cx:pt idx="1367">0.5</cx:pt>
          <cx:pt idx="1368">0</cx:pt>
          <cx:pt idx="1369">1.5</cx:pt>
          <cx:pt idx="1370">0</cx:pt>
          <cx:pt idx="1371">0</cx:pt>
          <cx:pt idx="1372">10.5</cx:pt>
          <cx:pt idx="1373">1.5</cx:pt>
          <cx:pt idx="1374">1</cx:pt>
          <cx:pt idx="1375">2.5</cx:pt>
          <cx:pt idx="1376">1.5</cx:pt>
          <cx:pt idx="1377">7</cx:pt>
          <cx:pt idx="1378">2</cx:pt>
          <cx:pt idx="1379">3</cx:pt>
          <cx:pt idx="1380">1</cx:pt>
          <cx:pt idx="1381">3</cx:pt>
          <cx:pt idx="1382">6</cx:pt>
          <cx:pt idx="1383">7.5</cx:pt>
          <cx:pt idx="1384">3.5</cx:pt>
          <cx:pt idx="1385">2.5</cx:pt>
          <cx:pt idx="1386">9</cx:pt>
          <cx:pt idx="1387">10.5</cx:pt>
          <cx:pt idx="1388">5</cx:pt>
          <cx:pt idx="1389">4</cx:pt>
          <cx:pt idx="1390">3</cx:pt>
          <cx:pt idx="1391">4.5</cx:pt>
          <cx:pt idx="1392">2</cx:pt>
          <cx:pt idx="1393">0</cx:pt>
          <cx:pt idx="1394">0.5</cx:pt>
          <cx:pt idx="1395">8</cx:pt>
          <cx:pt idx="1396">1.5</cx:pt>
          <cx:pt idx="1397">1</cx:pt>
          <cx:pt idx="1398">10</cx:pt>
          <cx:pt idx="1399">0.5</cx:pt>
          <cx:pt idx="1400">5.5</cx:pt>
          <cx:pt idx="1401">2</cx:pt>
          <cx:pt idx="1402">5.5</cx:pt>
          <cx:pt idx="1403">9</cx:pt>
          <cx:pt idx="1404">0.5</cx:pt>
          <cx:pt idx="1405">0</cx:pt>
          <cx:pt idx="1406">2</cx:pt>
          <cx:pt idx="1407">5</cx:pt>
          <cx:pt idx="1408">8</cx:pt>
          <cx:pt idx="1409">3.5</cx:pt>
          <cx:pt idx="1410">0</cx:pt>
          <cx:pt idx="1411">5.5</cx:pt>
          <cx:pt idx="1412">3</cx:pt>
          <cx:pt idx="1413">2</cx:pt>
          <cx:pt idx="1414">5.5</cx:pt>
          <cx:pt idx="1415">1.5</cx:pt>
          <cx:pt idx="1416">0.5</cx:pt>
          <cx:pt idx="1417">0.5</cx:pt>
          <cx:pt idx="1418">2</cx:pt>
          <cx:pt idx="1419">0</cx:pt>
          <cx:pt idx="1420">0</cx:pt>
          <cx:pt idx="1421">0</cx:pt>
          <cx:pt idx="1422">1</cx:pt>
          <cx:pt idx="1423">1</cx:pt>
          <cx:pt idx="1424">0.5</cx:pt>
          <cx:pt idx="1425">0</cx:pt>
          <cx:pt idx="1426">0.5</cx:pt>
          <cx:pt idx="1427">1</cx:pt>
        </cx:lvl>
      </cx:numDim>
    </cx:data>
    <cx:data id="20">
      <cx:numDim type="val">
        <cx:f>Moustache!$U$2:$U$1429</cx:f>
        <cx:lvl ptCount="1428" formatCode="Standard">
          <cx:pt idx="0">8</cx:pt>
          <cx:pt idx="1">3.5</cx:pt>
          <cx:pt idx="2">15.5</cx:pt>
          <cx:pt idx="3">3</cx:pt>
          <cx:pt idx="4">15.5</cx:pt>
          <cx:pt idx="5">4.5</cx:pt>
          <cx:pt idx="6">6</cx:pt>
          <cx:pt idx="7">4.5</cx:pt>
          <cx:pt idx="8">7</cx:pt>
          <cx:pt idx="9">5.5</cx:pt>
          <cx:pt idx="10">2.5</cx:pt>
          <cx:pt idx="11">15.5</cx:pt>
          <cx:pt idx="12">12.5</cx:pt>
          <cx:pt idx="13">8</cx:pt>
          <cx:pt idx="14">1.5</cx:pt>
          <cx:pt idx="15">4</cx:pt>
          <cx:pt idx="16">5</cx:pt>
          <cx:pt idx="17">4</cx:pt>
          <cx:pt idx="18">7.5</cx:pt>
          <cx:pt idx="19">2</cx:pt>
          <cx:pt idx="20">0</cx:pt>
          <cx:pt idx="21">3</cx:pt>
          <cx:pt idx="22">2.5</cx:pt>
          <cx:pt idx="23">7.5</cx:pt>
          <cx:pt idx="24">9.5</cx:pt>
          <cx:pt idx="25">0</cx:pt>
          <cx:pt idx="26">3.5</cx:pt>
          <cx:pt idx="27">1</cx:pt>
          <cx:pt idx="28">21.5</cx:pt>
          <cx:pt idx="29">4.5</cx:pt>
          <cx:pt idx="30">1.5</cx:pt>
          <cx:pt idx="31">0</cx:pt>
          <cx:pt idx="32">5.5</cx:pt>
          <cx:pt idx="33">6.5</cx:pt>
          <cx:pt idx="34">2</cx:pt>
          <cx:pt idx="35">11</cx:pt>
          <cx:pt idx="36">8</cx:pt>
          <cx:pt idx="37">1</cx:pt>
          <cx:pt idx="38">0</cx:pt>
          <cx:pt idx="39">5.5</cx:pt>
          <cx:pt idx="40">13.5</cx:pt>
          <cx:pt idx="41">3</cx:pt>
          <cx:pt idx="42">7.5</cx:pt>
          <cx:pt idx="43">1.5</cx:pt>
          <cx:pt idx="44">4</cx:pt>
          <cx:pt idx="45">3</cx:pt>
          <cx:pt idx="46">2.5</cx:pt>
          <cx:pt idx="47">2</cx:pt>
          <cx:pt idx="48">5</cx:pt>
          <cx:pt idx="49">10.5</cx:pt>
          <cx:pt idx="50">8</cx:pt>
          <cx:pt idx="51">2.5</cx:pt>
          <cx:pt idx="52">9.5</cx:pt>
          <cx:pt idx="53">5</cx:pt>
          <cx:pt idx="54">3</cx:pt>
          <cx:pt idx="55">4.5</cx:pt>
          <cx:pt idx="56">4.5</cx:pt>
          <cx:pt idx="57">6</cx:pt>
          <cx:pt idx="58">2</cx:pt>
          <cx:pt idx="59">3.5</cx:pt>
          <cx:pt idx="60">6</cx:pt>
          <cx:pt idx="61">14</cx:pt>
          <cx:pt idx="62">6</cx:pt>
          <cx:pt idx="63">12.5</cx:pt>
          <cx:pt idx="64">8.5</cx:pt>
          <cx:pt idx="65">9.5</cx:pt>
          <cx:pt idx="66">0</cx:pt>
          <cx:pt idx="67">7</cx:pt>
          <cx:pt idx="68">4</cx:pt>
          <cx:pt idx="69">3.5</cx:pt>
          <cx:pt idx="70">0</cx:pt>
          <cx:pt idx="71">1</cx:pt>
          <cx:pt idx="72">1.5</cx:pt>
          <cx:pt idx="73">19.5</cx:pt>
          <cx:pt idx="74">4.5</cx:pt>
          <cx:pt idx="75">8</cx:pt>
          <cx:pt idx="76">8.5</cx:pt>
          <cx:pt idx="77">5</cx:pt>
          <cx:pt idx="78">8</cx:pt>
          <cx:pt idx="79">4</cx:pt>
          <cx:pt idx="80">2.5</cx:pt>
          <cx:pt idx="81">6</cx:pt>
          <cx:pt idx="82">5.5</cx:pt>
          <cx:pt idx="83">6</cx:pt>
          <cx:pt idx="84">1.5</cx:pt>
          <cx:pt idx="85">4</cx:pt>
          <cx:pt idx="86">6.5</cx:pt>
          <cx:pt idx="87">4</cx:pt>
          <cx:pt idx="88">6</cx:pt>
          <cx:pt idx="89">3.5</cx:pt>
          <cx:pt idx="90">4</cx:pt>
          <cx:pt idx="91">8</cx:pt>
          <cx:pt idx="92">4.5</cx:pt>
          <cx:pt idx="93">12.5</cx:pt>
          <cx:pt idx="94">4</cx:pt>
          <cx:pt idx="95">6</cx:pt>
          <cx:pt idx="96">4.5</cx:pt>
          <cx:pt idx="97">6.5</cx:pt>
          <cx:pt idx="98">16</cx:pt>
          <cx:pt idx="99">10</cx:pt>
          <cx:pt idx="100">6</cx:pt>
          <cx:pt idx="101">12.5</cx:pt>
          <cx:pt idx="102">11.5</cx:pt>
          <cx:pt idx="103">6</cx:pt>
          <cx:pt idx="104">3.5</cx:pt>
          <cx:pt idx="105">14</cx:pt>
          <cx:pt idx="106">13.5</cx:pt>
          <cx:pt idx="107">1.5</cx:pt>
          <cx:pt idx="108">2.5</cx:pt>
          <cx:pt idx="109">1.5</cx:pt>
          <cx:pt idx="110">7.5</cx:pt>
          <cx:pt idx="111">8</cx:pt>
          <cx:pt idx="112">1.5</cx:pt>
          <cx:pt idx="113">3</cx:pt>
          <cx:pt idx="114">8</cx:pt>
          <cx:pt idx="115">7</cx:pt>
          <cx:pt idx="116">13.5</cx:pt>
          <cx:pt idx="117">2.5</cx:pt>
          <cx:pt idx="118">7</cx:pt>
          <cx:pt idx="119">6</cx:pt>
          <cx:pt idx="120">3</cx:pt>
          <cx:pt idx="121">6</cx:pt>
          <cx:pt idx="122">1.5</cx:pt>
          <cx:pt idx="123">5.5</cx:pt>
          <cx:pt idx="124">4.5</cx:pt>
          <cx:pt idx="125">9.5</cx:pt>
          <cx:pt idx="126">8</cx:pt>
          <cx:pt idx="127">4.5</cx:pt>
          <cx:pt idx="128">14</cx:pt>
          <cx:pt idx="129">2.5</cx:pt>
          <cx:pt idx="130">3</cx:pt>
          <cx:pt idx="131">2.5</cx:pt>
          <cx:pt idx="132">13</cx:pt>
          <cx:pt idx="133">15</cx:pt>
          <cx:pt idx="134">2</cx:pt>
          <cx:pt idx="135">0</cx:pt>
          <cx:pt idx="136">4.5</cx:pt>
          <cx:pt idx="137">6.5</cx:pt>
          <cx:pt idx="138">9</cx:pt>
          <cx:pt idx="139">13.5</cx:pt>
          <cx:pt idx="140">7</cx:pt>
          <cx:pt idx="141">4</cx:pt>
          <cx:pt idx="142">2.5</cx:pt>
          <cx:pt idx="143">9</cx:pt>
          <cx:pt idx="144">8.5</cx:pt>
          <cx:pt idx="145">11</cx:pt>
          <cx:pt idx="146">6</cx:pt>
          <cx:pt idx="147">4</cx:pt>
          <cx:pt idx="148">4</cx:pt>
          <cx:pt idx="149">5.5</cx:pt>
          <cx:pt idx="150">1.5</cx:pt>
          <cx:pt idx="151">3.5</cx:pt>
          <cx:pt idx="152">7.5</cx:pt>
          <cx:pt idx="153">3.5</cx:pt>
          <cx:pt idx="154">10.5</cx:pt>
          <cx:pt idx="155">5</cx:pt>
          <cx:pt idx="156">3.5</cx:pt>
          <cx:pt idx="157">1</cx:pt>
          <cx:pt idx="158">11.5</cx:pt>
          <cx:pt idx="159">7</cx:pt>
          <cx:pt idx="160">7.5</cx:pt>
          <cx:pt idx="161">7.5</cx:pt>
          <cx:pt idx="162">6.5</cx:pt>
          <cx:pt idx="163">6</cx:pt>
          <cx:pt idx="164">2</cx:pt>
          <cx:pt idx="165">2.5</cx:pt>
          <cx:pt idx="166">1.5</cx:pt>
          <cx:pt idx="167">3.5</cx:pt>
          <cx:pt idx="168">2.5</cx:pt>
          <cx:pt idx="169">7</cx:pt>
          <cx:pt idx="170">2</cx:pt>
          <cx:pt idx="171">4</cx:pt>
          <cx:pt idx="172">8.5</cx:pt>
          <cx:pt idx="173">5</cx:pt>
          <cx:pt idx="174">11</cx:pt>
          <cx:pt idx="175">2.5</cx:pt>
          <cx:pt idx="176">5</cx:pt>
          <cx:pt idx="177">2</cx:pt>
          <cx:pt idx="178">5.5</cx:pt>
          <cx:pt idx="179">4.5</cx:pt>
          <cx:pt idx="180">1</cx:pt>
          <cx:pt idx="181">4</cx:pt>
          <cx:pt idx="182">0</cx:pt>
          <cx:pt idx="183">1.5</cx:pt>
          <cx:pt idx="184">2</cx:pt>
          <cx:pt idx="185">1</cx:pt>
          <cx:pt idx="186">4.5</cx:pt>
          <cx:pt idx="187">7.5</cx:pt>
          <cx:pt idx="188">2.5</cx:pt>
          <cx:pt idx="189">1</cx:pt>
          <cx:pt idx="190">2.5</cx:pt>
          <cx:pt idx="191">0.5</cx:pt>
          <cx:pt idx="192">4.5</cx:pt>
          <cx:pt idx="193">3.5</cx:pt>
          <cx:pt idx="194">20</cx:pt>
          <cx:pt idx="195">0</cx:pt>
          <cx:pt idx="196">3.5</cx:pt>
          <cx:pt idx="197">2.5</cx:pt>
          <cx:pt idx="198">3.5</cx:pt>
          <cx:pt idx="199">8.5</cx:pt>
          <cx:pt idx="200">11</cx:pt>
          <cx:pt idx="201">3</cx:pt>
          <cx:pt idx="202">0.5</cx:pt>
          <cx:pt idx="203">0</cx:pt>
          <cx:pt idx="204">1</cx:pt>
          <cx:pt idx="205">3</cx:pt>
          <cx:pt idx="206">5.5</cx:pt>
          <cx:pt idx="207">5.5</cx:pt>
          <cx:pt idx="208">3.5</cx:pt>
          <cx:pt idx="209">7</cx:pt>
          <cx:pt idx="210">9</cx:pt>
          <cx:pt idx="211">1.5</cx:pt>
          <cx:pt idx="212">8</cx:pt>
          <cx:pt idx="213">3.5</cx:pt>
          <cx:pt idx="214">3.5</cx:pt>
          <cx:pt idx="215">3.5</cx:pt>
          <cx:pt idx="216">5</cx:pt>
          <cx:pt idx="217">7.5</cx:pt>
          <cx:pt idx="218">8.5</cx:pt>
          <cx:pt idx="219">4.5</cx:pt>
          <cx:pt idx="220">5</cx:pt>
          <cx:pt idx="221">0</cx:pt>
          <cx:pt idx="222">6.5</cx:pt>
          <cx:pt idx="223">5.5</cx:pt>
          <cx:pt idx="224">4.5</cx:pt>
          <cx:pt idx="225">1</cx:pt>
          <cx:pt idx="226">5.5</cx:pt>
          <cx:pt idx="227">3.5</cx:pt>
          <cx:pt idx="228">0</cx:pt>
          <cx:pt idx="229">2</cx:pt>
          <cx:pt idx="230">3.5</cx:pt>
          <cx:pt idx="231">6</cx:pt>
          <cx:pt idx="232">3</cx:pt>
          <cx:pt idx="233">3</cx:pt>
          <cx:pt idx="234">1.5</cx:pt>
          <cx:pt idx="235">1.5</cx:pt>
          <cx:pt idx="236">3.5</cx:pt>
          <cx:pt idx="237">2.5</cx:pt>
          <cx:pt idx="238">6.5</cx:pt>
          <cx:pt idx="239">4.5</cx:pt>
          <cx:pt idx="240">2.5</cx:pt>
          <cx:pt idx="241">3</cx:pt>
          <cx:pt idx="242">6</cx:pt>
          <cx:pt idx="243">2.5</cx:pt>
          <cx:pt idx="244">2</cx:pt>
          <cx:pt idx="245">3</cx:pt>
          <cx:pt idx="246">1.5</cx:pt>
          <cx:pt idx="247">0.5</cx:pt>
          <cx:pt idx="248">4.5</cx:pt>
          <cx:pt idx="249">3</cx:pt>
          <cx:pt idx="250">9</cx:pt>
          <cx:pt idx="251">3.5</cx:pt>
          <cx:pt idx="252">2</cx:pt>
          <cx:pt idx="253">0</cx:pt>
          <cx:pt idx="254">6</cx:pt>
          <cx:pt idx="255">2.5</cx:pt>
          <cx:pt idx="256">0.5</cx:pt>
          <cx:pt idx="257">2.5</cx:pt>
          <cx:pt idx="258">0.5</cx:pt>
          <cx:pt idx="259">7</cx:pt>
          <cx:pt idx="260">1.5</cx:pt>
          <cx:pt idx="261">0</cx:pt>
          <cx:pt idx="262">4</cx:pt>
          <cx:pt idx="263">2.5</cx:pt>
          <cx:pt idx="264">4.5</cx:pt>
          <cx:pt idx="265">5</cx:pt>
          <cx:pt idx="266">7</cx:pt>
          <cx:pt idx="267">3.5</cx:pt>
          <cx:pt idx="268">8</cx:pt>
          <cx:pt idx="269">4</cx:pt>
          <cx:pt idx="270">4.5</cx:pt>
          <cx:pt idx="271">4</cx:pt>
          <cx:pt idx="272">1</cx:pt>
          <cx:pt idx="273">9.5</cx:pt>
          <cx:pt idx="274">2</cx:pt>
          <cx:pt idx="275">2</cx:pt>
          <cx:pt idx="276">0.5</cx:pt>
          <cx:pt idx="277">7</cx:pt>
          <cx:pt idx="278">3.5</cx:pt>
          <cx:pt idx="279">1</cx:pt>
          <cx:pt idx="280">6</cx:pt>
          <cx:pt idx="281">3.5</cx:pt>
          <cx:pt idx="282">5.5</cx:pt>
          <cx:pt idx="283">7</cx:pt>
          <cx:pt idx="284">0.5</cx:pt>
          <cx:pt idx="285">3.5</cx:pt>
          <cx:pt idx="286">4.5</cx:pt>
          <cx:pt idx="287">0</cx:pt>
          <cx:pt idx="288">7</cx:pt>
          <cx:pt idx="289">5</cx:pt>
          <cx:pt idx="290">0.5</cx:pt>
          <cx:pt idx="291">5</cx:pt>
          <cx:pt idx="292">4</cx:pt>
          <cx:pt idx="293">1.5</cx:pt>
          <cx:pt idx="294">2</cx:pt>
          <cx:pt idx="295">5.5</cx:pt>
          <cx:pt idx="296">4</cx:pt>
          <cx:pt idx="297">3</cx:pt>
          <cx:pt idx="298">4</cx:pt>
          <cx:pt idx="299">3</cx:pt>
          <cx:pt idx="300">3.5</cx:pt>
          <cx:pt idx="301">3</cx:pt>
          <cx:pt idx="302">2.5</cx:pt>
          <cx:pt idx="303">3.5</cx:pt>
          <cx:pt idx="304">12</cx:pt>
          <cx:pt idx="305">0.5</cx:pt>
          <cx:pt idx="306">2.5</cx:pt>
          <cx:pt idx="307">0</cx:pt>
          <cx:pt idx="308">1</cx:pt>
          <cx:pt idx="309">2</cx:pt>
          <cx:pt idx="310">0</cx:pt>
          <cx:pt idx="311">0</cx:pt>
          <cx:pt idx="312">1.5</cx:pt>
          <cx:pt idx="313">0.5</cx:pt>
          <cx:pt idx="314">4.5</cx:pt>
          <cx:pt idx="315">1</cx:pt>
          <cx:pt idx="316">3</cx:pt>
          <cx:pt idx="317">1</cx:pt>
          <cx:pt idx="318">11</cx:pt>
          <cx:pt idx="319">3</cx:pt>
          <cx:pt idx="320">2.5</cx:pt>
          <cx:pt idx="321">4.5</cx:pt>
          <cx:pt idx="322">8</cx:pt>
          <cx:pt idx="323">1</cx:pt>
          <cx:pt idx="324">0.5</cx:pt>
          <cx:pt idx="325">2.5</cx:pt>
          <cx:pt idx="326">1</cx:pt>
          <cx:pt idx="327">0</cx:pt>
          <cx:pt idx="328">4.5</cx:pt>
          <cx:pt idx="329">3.5</cx:pt>
          <cx:pt idx="330">3</cx:pt>
          <cx:pt idx="331">1.5</cx:pt>
          <cx:pt idx="332">12</cx:pt>
          <cx:pt idx="333">1.5</cx:pt>
          <cx:pt idx="334">0</cx:pt>
          <cx:pt idx="335">10.5</cx:pt>
          <cx:pt idx="336">4.5</cx:pt>
          <cx:pt idx="337">2.5</cx:pt>
          <cx:pt idx="338">0</cx:pt>
          <cx:pt idx="339">6.5</cx:pt>
          <cx:pt idx="340">9.5</cx:pt>
          <cx:pt idx="341">15</cx:pt>
          <cx:pt idx="342">9</cx:pt>
          <cx:pt idx="343">3.5</cx:pt>
          <cx:pt idx="344">7</cx:pt>
          <cx:pt idx="345">3.5</cx:pt>
          <cx:pt idx="346">3</cx:pt>
          <cx:pt idx="347">8.5</cx:pt>
          <cx:pt idx="348">5.5</cx:pt>
          <cx:pt idx="349">0</cx:pt>
          <cx:pt idx="350">5</cx:pt>
          <cx:pt idx="351">4.5</cx:pt>
          <cx:pt idx="352">9.5</cx:pt>
          <cx:pt idx="353">0</cx:pt>
          <cx:pt idx="354">0</cx:pt>
          <cx:pt idx="355">1</cx:pt>
          <cx:pt idx="356">12</cx:pt>
          <cx:pt idx="357">3.5</cx:pt>
          <cx:pt idx="358">6</cx:pt>
          <cx:pt idx="359">3.5</cx:pt>
          <cx:pt idx="360">4.5</cx:pt>
          <cx:pt idx="361">3</cx:pt>
          <cx:pt idx="362">3.5</cx:pt>
          <cx:pt idx="363">9.5</cx:pt>
          <cx:pt idx="364">0.5</cx:pt>
          <cx:pt idx="365">7</cx:pt>
          <cx:pt idx="366">1</cx:pt>
          <cx:pt idx="367">0</cx:pt>
          <cx:pt idx="368">2.5</cx:pt>
          <cx:pt idx="369">0</cx:pt>
          <cx:pt idx="370">1.5</cx:pt>
          <cx:pt idx="371">1.5</cx:pt>
          <cx:pt idx="372">1</cx:pt>
          <cx:pt idx="373">2</cx:pt>
          <cx:pt idx="374">2.5</cx:pt>
          <cx:pt idx="375">7</cx:pt>
          <cx:pt idx="376">4.5</cx:pt>
          <cx:pt idx="377">4.5</cx:pt>
          <cx:pt idx="378">6.5</cx:pt>
          <cx:pt idx="379">1.5</cx:pt>
          <cx:pt idx="380">0</cx:pt>
          <cx:pt idx="381">2</cx:pt>
          <cx:pt idx="382">4</cx:pt>
          <cx:pt idx="383">0</cx:pt>
          <cx:pt idx="384">0</cx:pt>
          <cx:pt idx="385">1.5</cx:pt>
          <cx:pt idx="386">2.5</cx:pt>
          <cx:pt idx="387">2</cx:pt>
          <cx:pt idx="388">1.5</cx:pt>
          <cx:pt idx="389">0.5</cx:pt>
          <cx:pt idx="390">3</cx:pt>
          <cx:pt idx="391">2</cx:pt>
          <cx:pt idx="392">0</cx:pt>
          <cx:pt idx="393">6</cx:pt>
          <cx:pt idx="394">0.5</cx:pt>
          <cx:pt idx="395">2.5</cx:pt>
          <cx:pt idx="396">1</cx:pt>
          <cx:pt idx="397">1.5</cx:pt>
          <cx:pt idx="398">4</cx:pt>
          <cx:pt idx="399">0</cx:pt>
          <cx:pt idx="400">3.5</cx:pt>
          <cx:pt idx="401">3.5</cx:pt>
          <cx:pt idx="402">2</cx:pt>
          <cx:pt idx="403">5</cx:pt>
          <cx:pt idx="404">2</cx:pt>
          <cx:pt idx="405">5</cx:pt>
          <cx:pt idx="406">0</cx:pt>
          <cx:pt idx="407">2.5</cx:pt>
          <cx:pt idx="408">6.5</cx:pt>
          <cx:pt idx="409">14</cx:pt>
          <cx:pt idx="410">5.5</cx:pt>
          <cx:pt idx="411">3</cx:pt>
          <cx:pt idx="412">7.5</cx:pt>
          <cx:pt idx="413">2.5</cx:pt>
          <cx:pt idx="414">3</cx:pt>
          <cx:pt idx="415">0</cx:pt>
          <cx:pt idx="416">2.5</cx:pt>
          <cx:pt idx="417">3</cx:pt>
          <cx:pt idx="418">2</cx:pt>
          <cx:pt idx="419">0</cx:pt>
          <cx:pt idx="420">2.5</cx:pt>
          <cx:pt idx="421">0</cx:pt>
          <cx:pt idx="422">0.5</cx:pt>
          <cx:pt idx="423">0</cx:pt>
          <cx:pt idx="424">2</cx:pt>
          <cx:pt idx="425">0</cx:pt>
          <cx:pt idx="426">3.5</cx:pt>
          <cx:pt idx="427">1</cx:pt>
          <cx:pt idx="428">0.5</cx:pt>
          <cx:pt idx="429">0</cx:pt>
          <cx:pt idx="430">0.5</cx:pt>
          <cx:pt idx="431">0</cx:pt>
          <cx:pt idx="432">1.5</cx:pt>
          <cx:pt idx="433">6</cx:pt>
          <cx:pt idx="434">0</cx:pt>
          <cx:pt idx="435">1</cx:pt>
          <cx:pt idx="436">0.5</cx:pt>
          <cx:pt idx="437">1</cx:pt>
          <cx:pt idx="438">0.5</cx:pt>
          <cx:pt idx="439">0.5</cx:pt>
          <cx:pt idx="440">2</cx:pt>
          <cx:pt idx="441">2</cx:pt>
          <cx:pt idx="442">4.5</cx:pt>
          <cx:pt idx="443">0.5</cx:pt>
          <cx:pt idx="444">4.5</cx:pt>
          <cx:pt idx="445">1</cx:pt>
          <cx:pt idx="446">0.5</cx:pt>
          <cx:pt idx="447">1.5</cx:pt>
          <cx:pt idx="448">7</cx:pt>
          <cx:pt idx="449">0</cx:pt>
          <cx:pt idx="450">2.5</cx:pt>
          <cx:pt idx="451">2.5</cx:pt>
          <cx:pt idx="452">2</cx:pt>
          <cx:pt idx="453">3.5</cx:pt>
          <cx:pt idx="454">2.5</cx:pt>
          <cx:pt idx="455">2</cx:pt>
          <cx:pt idx="456">4.5</cx:pt>
          <cx:pt idx="457">0.5</cx:pt>
          <cx:pt idx="458">2.5</cx:pt>
          <cx:pt idx="459">7</cx:pt>
          <cx:pt idx="460">2.5</cx:pt>
          <cx:pt idx="461">1</cx:pt>
          <cx:pt idx="462">0</cx:pt>
          <cx:pt idx="463">0.5</cx:pt>
          <cx:pt idx="464">0.5</cx:pt>
          <cx:pt idx="465">0.5</cx:pt>
          <cx:pt idx="466">0.5</cx:pt>
          <cx:pt idx="467">1</cx:pt>
          <cx:pt idx="468">0.5</cx:pt>
          <cx:pt idx="469">0.5</cx:pt>
          <cx:pt idx="470">1.5</cx:pt>
          <cx:pt idx="471">0</cx:pt>
          <cx:pt idx="472">3</cx:pt>
          <cx:pt idx="473">1.5</cx:pt>
          <cx:pt idx="474">0</cx:pt>
          <cx:pt idx="475">0.5</cx:pt>
          <cx:pt idx="476">0.5</cx:pt>
          <cx:pt idx="477">0</cx:pt>
          <cx:pt idx="478">0.5</cx:pt>
          <cx:pt idx="479">1</cx:pt>
          <cx:pt idx="480">0.5</cx:pt>
          <cx:pt idx="481">1</cx:pt>
          <cx:pt idx="482">2</cx:pt>
          <cx:pt idx="483">0</cx:pt>
          <cx:pt idx="484">6.5</cx:pt>
          <cx:pt idx="485">4.5</cx:pt>
          <cx:pt idx="486">6</cx:pt>
          <cx:pt idx="487">3</cx:pt>
          <cx:pt idx="488">3.5</cx:pt>
          <cx:pt idx="489">2.5</cx:pt>
          <cx:pt idx="490">2</cx:pt>
          <cx:pt idx="491">3</cx:pt>
          <cx:pt idx="492">3</cx:pt>
          <cx:pt idx="493">1.5</cx:pt>
          <cx:pt idx="494">8</cx:pt>
          <cx:pt idx="495">3</cx:pt>
          <cx:pt idx="496">2.5</cx:pt>
          <cx:pt idx="497">5.5</cx:pt>
          <cx:pt idx="498">0</cx:pt>
          <cx:pt idx="499">0.5</cx:pt>
          <cx:pt idx="500">0</cx:pt>
          <cx:pt idx="501">4</cx:pt>
          <cx:pt idx="502">2</cx:pt>
          <cx:pt idx="503">2.5</cx:pt>
          <cx:pt idx="504">3.5</cx:pt>
          <cx:pt idx="505">3.5</cx:pt>
          <cx:pt idx="506">1</cx:pt>
          <cx:pt idx="507">1</cx:pt>
          <cx:pt idx="508">3.5</cx:pt>
          <cx:pt idx="509">0</cx:pt>
          <cx:pt idx="510">2.5</cx:pt>
          <cx:pt idx="511">0.5</cx:pt>
          <cx:pt idx="512">1.5</cx:pt>
          <cx:pt idx="513">0</cx:pt>
          <cx:pt idx="514">0</cx:pt>
          <cx:pt idx="515">3</cx:pt>
          <cx:pt idx="516">1</cx:pt>
          <cx:pt idx="517">3</cx:pt>
          <cx:pt idx="518">2</cx:pt>
          <cx:pt idx="519">0.5</cx:pt>
          <cx:pt idx="520">0</cx:pt>
          <cx:pt idx="521">5.5</cx:pt>
          <cx:pt idx="522">0</cx:pt>
          <cx:pt idx="523">1.5</cx:pt>
          <cx:pt idx="524">3</cx:pt>
          <cx:pt idx="525">2.5</cx:pt>
          <cx:pt idx="526">2.5</cx:pt>
          <cx:pt idx="527">4</cx:pt>
          <cx:pt idx="528">0.5</cx:pt>
          <cx:pt idx="529">0.5</cx:pt>
          <cx:pt idx="530">2</cx:pt>
          <cx:pt idx="531">0</cx:pt>
          <cx:pt idx="532">8.5</cx:pt>
          <cx:pt idx="533">0</cx:pt>
          <cx:pt idx="534">1</cx:pt>
          <cx:pt idx="535">3.5</cx:pt>
          <cx:pt idx="536">1.5</cx:pt>
          <cx:pt idx="537">0</cx:pt>
          <cx:pt idx="538">0.5</cx:pt>
          <cx:pt idx="539">2.5</cx:pt>
          <cx:pt idx="540">1</cx:pt>
          <cx:pt idx="541">0</cx:pt>
          <cx:pt idx="542">1</cx:pt>
          <cx:pt idx="543">1</cx:pt>
          <cx:pt idx="544">0.5</cx:pt>
          <cx:pt idx="545">0</cx:pt>
          <cx:pt idx="546">0</cx:pt>
          <cx:pt idx="547">1</cx:pt>
          <cx:pt idx="548">0.5</cx:pt>
          <cx:pt idx="549">2.5</cx:pt>
          <cx:pt idx="550">1</cx:pt>
          <cx:pt idx="551">1.5</cx:pt>
          <cx:pt idx="552">3.5</cx:pt>
          <cx:pt idx="553">3.5</cx:pt>
          <cx:pt idx="554">1</cx:pt>
          <cx:pt idx="555">8</cx:pt>
          <cx:pt idx="556">5.5</cx:pt>
          <cx:pt idx="557">1</cx:pt>
          <cx:pt idx="558">3</cx:pt>
          <cx:pt idx="559">7</cx:pt>
          <cx:pt idx="560">2</cx:pt>
          <cx:pt idx="561">3</cx:pt>
          <cx:pt idx="562">3.5</cx:pt>
          <cx:pt idx="563">1.5</cx:pt>
          <cx:pt idx="564">4</cx:pt>
          <cx:pt idx="565">4</cx:pt>
          <cx:pt idx="566">5.5</cx:pt>
          <cx:pt idx="567">7.5</cx:pt>
          <cx:pt idx="568">3</cx:pt>
          <cx:pt idx="569">5.5</cx:pt>
          <cx:pt idx="570">4</cx:pt>
          <cx:pt idx="571">2</cx:pt>
          <cx:pt idx="572">4.5</cx:pt>
          <cx:pt idx="573">2.5</cx:pt>
          <cx:pt idx="574">5.5</cx:pt>
          <cx:pt idx="575">4.5</cx:pt>
          <cx:pt idx="576">4.5</cx:pt>
          <cx:pt idx="577">2.5</cx:pt>
          <cx:pt idx="578">0</cx:pt>
          <cx:pt idx="579">2</cx:pt>
          <cx:pt idx="580">5.5</cx:pt>
          <cx:pt idx="581">3</cx:pt>
          <cx:pt idx="582">10</cx:pt>
          <cx:pt idx="583">14.5</cx:pt>
          <cx:pt idx="584">6</cx:pt>
          <cx:pt idx="585">13</cx:pt>
          <cx:pt idx="586">6</cx:pt>
          <cx:pt idx="587">1.5</cx:pt>
          <cx:pt idx="588">4</cx:pt>
          <cx:pt idx="589">2.5</cx:pt>
          <cx:pt idx="590">1</cx:pt>
          <cx:pt idx="591">0.5</cx:pt>
          <cx:pt idx="592">0.5</cx:pt>
          <cx:pt idx="593">5</cx:pt>
          <cx:pt idx="594">1</cx:pt>
          <cx:pt idx="595">1</cx:pt>
          <cx:pt idx="596">1</cx:pt>
          <cx:pt idx="597">0.5</cx:pt>
          <cx:pt idx="598">1.5</cx:pt>
          <cx:pt idx="599">1</cx:pt>
          <cx:pt idx="600">4.5</cx:pt>
          <cx:pt idx="601">4</cx:pt>
          <cx:pt idx="602">1</cx:pt>
          <cx:pt idx="603">1</cx:pt>
          <cx:pt idx="604">5.5</cx:pt>
          <cx:pt idx="605">5.5</cx:pt>
          <cx:pt idx="606">2</cx:pt>
          <cx:pt idx="607">0</cx:pt>
          <cx:pt idx="608">4</cx:pt>
          <cx:pt idx="609">5</cx:pt>
          <cx:pt idx="610">5.5</cx:pt>
          <cx:pt idx="611">9</cx:pt>
          <cx:pt idx="612">13.5</cx:pt>
          <cx:pt idx="613">3.5</cx:pt>
          <cx:pt idx="614">9</cx:pt>
          <cx:pt idx="615">2</cx:pt>
          <cx:pt idx="616">3.5</cx:pt>
          <cx:pt idx="617">12.5</cx:pt>
          <cx:pt idx="618">5</cx:pt>
          <cx:pt idx="619">0.5</cx:pt>
          <cx:pt idx="620">8</cx:pt>
          <cx:pt idx="621">7.5</cx:pt>
          <cx:pt idx="622">5.5</cx:pt>
          <cx:pt idx="623">6.5</cx:pt>
          <cx:pt idx="624">0</cx:pt>
          <cx:pt idx="625">3.5</cx:pt>
          <cx:pt idx="626">4</cx:pt>
          <cx:pt idx="627">8</cx:pt>
          <cx:pt idx="628">1</cx:pt>
          <cx:pt idx="629">3</cx:pt>
          <cx:pt idx="630">4.5</cx:pt>
          <cx:pt idx="631">0.5</cx:pt>
          <cx:pt idx="632">1.5</cx:pt>
          <cx:pt idx="633">3</cx:pt>
          <cx:pt idx="634">6.5</cx:pt>
          <cx:pt idx="635">3.5</cx:pt>
          <cx:pt idx="636">21</cx:pt>
          <cx:pt idx="637">0</cx:pt>
          <cx:pt idx="638">0</cx:pt>
          <cx:pt idx="639">2</cx:pt>
          <cx:pt idx="640">1.5</cx:pt>
          <cx:pt idx="641">2.5</cx:pt>
          <cx:pt idx="642">0.5</cx:pt>
          <cx:pt idx="643">4.5</cx:pt>
          <cx:pt idx="644">2</cx:pt>
          <cx:pt idx="645">4</cx:pt>
          <cx:pt idx="646">1</cx:pt>
          <cx:pt idx="647">0</cx:pt>
          <cx:pt idx="648">15.5</cx:pt>
          <cx:pt idx="649">4</cx:pt>
          <cx:pt idx="650">7</cx:pt>
          <cx:pt idx="651">0.5</cx:pt>
          <cx:pt idx="652">0</cx:pt>
          <cx:pt idx="653">6</cx:pt>
          <cx:pt idx="654">3</cx:pt>
          <cx:pt idx="655">5.5</cx:pt>
          <cx:pt idx="656">0</cx:pt>
          <cx:pt idx="657">3</cx:pt>
          <cx:pt idx="658">4.5</cx:pt>
          <cx:pt idx="659">2.5</cx:pt>
          <cx:pt idx="660">12</cx:pt>
          <cx:pt idx="661">0.5</cx:pt>
          <cx:pt idx="662">0.5</cx:pt>
          <cx:pt idx="663">1.5</cx:pt>
          <cx:pt idx="664">0</cx:pt>
          <cx:pt idx="665">15</cx:pt>
          <cx:pt idx="666">0</cx:pt>
          <cx:pt idx="667">9.5</cx:pt>
          <cx:pt idx="668">0</cx:pt>
          <cx:pt idx="669">3.5</cx:pt>
          <cx:pt idx="670">1</cx:pt>
          <cx:pt idx="671">3.5</cx:pt>
          <cx:pt idx="672">1.5</cx:pt>
          <cx:pt idx="673">2</cx:pt>
          <cx:pt idx="674">0.5</cx:pt>
          <cx:pt idx="675">3</cx:pt>
          <cx:pt idx="676">0.5</cx:pt>
          <cx:pt idx="677">0</cx:pt>
          <cx:pt idx="678">1</cx:pt>
          <cx:pt idx="679">9.5</cx:pt>
          <cx:pt idx="680">3.5</cx:pt>
          <cx:pt idx="681">3</cx:pt>
          <cx:pt idx="682">14</cx:pt>
          <cx:pt idx="683">9.5</cx:pt>
          <cx:pt idx="684">1</cx:pt>
          <cx:pt idx="685">0.5</cx:pt>
          <cx:pt idx="686">4</cx:pt>
          <cx:pt idx="687">3</cx:pt>
          <cx:pt idx="688">6</cx:pt>
          <cx:pt idx="689">1.5</cx:pt>
          <cx:pt idx="690">4</cx:pt>
          <cx:pt idx="691">1</cx:pt>
          <cx:pt idx="692">5.5</cx:pt>
          <cx:pt idx="693">2.5</cx:pt>
          <cx:pt idx="694">1.5</cx:pt>
          <cx:pt idx="695">2.5</cx:pt>
          <cx:pt idx="696">2</cx:pt>
          <cx:pt idx="697">6</cx:pt>
          <cx:pt idx="698">3</cx:pt>
          <cx:pt idx="699">0</cx:pt>
          <cx:pt idx="700">0</cx:pt>
          <cx:pt idx="701">6</cx:pt>
          <cx:pt idx="702">8.5</cx:pt>
          <cx:pt idx="703">0</cx:pt>
          <cx:pt idx="704">4.5</cx:pt>
          <cx:pt idx="705">9.5</cx:pt>
          <cx:pt idx="706">2</cx:pt>
          <cx:pt idx="707">1.5</cx:pt>
          <cx:pt idx="708">2</cx:pt>
          <cx:pt idx="709">4.5</cx:pt>
          <cx:pt idx="710">3</cx:pt>
          <cx:pt idx="711">2</cx:pt>
          <cx:pt idx="712">1</cx:pt>
          <cx:pt idx="713">8</cx:pt>
          <cx:pt idx="714">1.5</cx:pt>
          <cx:pt idx="715">1.5</cx:pt>
          <cx:pt idx="716">4.5</cx:pt>
          <cx:pt idx="717">2.5</cx:pt>
          <cx:pt idx="718">5</cx:pt>
          <cx:pt idx="719">1.5</cx:pt>
          <cx:pt idx="720">0</cx:pt>
          <cx:pt idx="721">3</cx:pt>
          <cx:pt idx="722">5</cx:pt>
          <cx:pt idx="723">1.5</cx:pt>
          <cx:pt idx="724">0</cx:pt>
          <cx:pt idx="725">0</cx:pt>
          <cx:pt idx="726">2</cx:pt>
          <cx:pt idx="727">0</cx:pt>
          <cx:pt idx="728">0</cx:pt>
          <cx:pt idx="729">2.5</cx:pt>
          <cx:pt idx="730">4</cx:pt>
          <cx:pt idx="731">3.5</cx:pt>
          <cx:pt idx="732">4</cx:pt>
          <cx:pt idx="733">1</cx:pt>
          <cx:pt idx="734">4</cx:pt>
          <cx:pt idx="735">0.5</cx:pt>
          <cx:pt idx="736">2</cx:pt>
          <cx:pt idx="737">0</cx:pt>
          <cx:pt idx="738">2</cx:pt>
          <cx:pt idx="739">1.5</cx:pt>
          <cx:pt idx="740">1.5</cx:pt>
          <cx:pt idx="741">4.5</cx:pt>
          <cx:pt idx="742">2</cx:pt>
          <cx:pt idx="743">0.5</cx:pt>
          <cx:pt idx="744">1.5</cx:pt>
          <cx:pt idx="745">0.5</cx:pt>
          <cx:pt idx="746">2.5</cx:pt>
          <cx:pt idx="747">1</cx:pt>
          <cx:pt idx="748">4.5</cx:pt>
          <cx:pt idx="749">2.5</cx:pt>
          <cx:pt idx="750">2</cx:pt>
          <cx:pt idx="751">7</cx:pt>
          <cx:pt idx="752">6.5</cx:pt>
          <cx:pt idx="753">4.5</cx:pt>
          <cx:pt idx="754">2.5</cx:pt>
          <cx:pt idx="755">2.5</cx:pt>
          <cx:pt idx="756">1</cx:pt>
          <cx:pt idx="757">4</cx:pt>
          <cx:pt idx="758">6</cx:pt>
          <cx:pt idx="759">0</cx:pt>
          <cx:pt idx="760">1.5</cx:pt>
          <cx:pt idx="761">1.5</cx:pt>
          <cx:pt idx="762">1.5</cx:pt>
          <cx:pt idx="763">1.5</cx:pt>
          <cx:pt idx="764">0</cx:pt>
          <cx:pt idx="765">1</cx:pt>
          <cx:pt idx="766">0</cx:pt>
          <cx:pt idx="767">3.5</cx:pt>
          <cx:pt idx="768">9</cx:pt>
          <cx:pt idx="769">1.5</cx:pt>
          <cx:pt idx="770">0.5</cx:pt>
          <cx:pt idx="771">0</cx:pt>
          <cx:pt idx="772">0.5</cx:pt>
          <cx:pt idx="773">2</cx:pt>
          <cx:pt idx="774">3.5</cx:pt>
          <cx:pt idx="775">2.5</cx:pt>
          <cx:pt idx="776">0</cx:pt>
          <cx:pt idx="777">2.5</cx:pt>
          <cx:pt idx="778">1.5</cx:pt>
          <cx:pt idx="779">3.5</cx:pt>
          <cx:pt idx="780">0</cx:pt>
          <cx:pt idx="781">1.5</cx:pt>
          <cx:pt idx="782">2</cx:pt>
          <cx:pt idx="783">0.5</cx:pt>
          <cx:pt idx="784">3.5</cx:pt>
          <cx:pt idx="785">1</cx:pt>
          <cx:pt idx="786">1</cx:pt>
          <cx:pt idx="787">0</cx:pt>
          <cx:pt idx="788">1</cx:pt>
          <cx:pt idx="789">0.5</cx:pt>
          <cx:pt idx="790">7.5</cx:pt>
          <cx:pt idx="791">0</cx:pt>
          <cx:pt idx="792">4.5</cx:pt>
          <cx:pt idx="793">5</cx:pt>
          <cx:pt idx="794">4</cx:pt>
          <cx:pt idx="795">6</cx:pt>
          <cx:pt idx="796">6</cx:pt>
          <cx:pt idx="797">1.5</cx:pt>
          <cx:pt idx="798">3.5</cx:pt>
          <cx:pt idx="799">2</cx:pt>
          <cx:pt idx="800">1</cx:pt>
          <cx:pt idx="801">1</cx:pt>
          <cx:pt idx="802">0</cx:pt>
          <cx:pt idx="803">0</cx:pt>
          <cx:pt idx="804">1</cx:pt>
          <cx:pt idx="805">2.5</cx:pt>
          <cx:pt idx="806">2</cx:pt>
          <cx:pt idx="807">0</cx:pt>
          <cx:pt idx="808">3</cx:pt>
          <cx:pt idx="809">2.5</cx:pt>
          <cx:pt idx="810">1.5</cx:pt>
          <cx:pt idx="811">3</cx:pt>
          <cx:pt idx="812">4.5</cx:pt>
          <cx:pt idx="813">4.5</cx:pt>
          <cx:pt idx="814">0.5</cx:pt>
          <cx:pt idx="815">1.5</cx:pt>
          <cx:pt idx="816">1</cx:pt>
          <cx:pt idx="817">2.5</cx:pt>
          <cx:pt idx="818">0</cx:pt>
          <cx:pt idx="819">0.5</cx:pt>
          <cx:pt idx="820">5</cx:pt>
          <cx:pt idx="821">1</cx:pt>
          <cx:pt idx="822">1</cx:pt>
          <cx:pt idx="823">3.5</cx:pt>
          <cx:pt idx="824">2.5</cx:pt>
          <cx:pt idx="825">0</cx:pt>
          <cx:pt idx="826">4</cx:pt>
          <cx:pt idx="827">1</cx:pt>
          <cx:pt idx="828">5</cx:pt>
          <cx:pt idx="829">0.5</cx:pt>
          <cx:pt idx="830">0.5</cx:pt>
          <cx:pt idx="831">0.5</cx:pt>
          <cx:pt idx="832">0</cx:pt>
          <cx:pt idx="833">0</cx:pt>
          <cx:pt idx="834">0</cx:pt>
          <cx:pt idx="835">1.5</cx:pt>
          <cx:pt idx="836">0</cx:pt>
          <cx:pt idx="837">1</cx:pt>
          <cx:pt idx="838">1</cx:pt>
          <cx:pt idx="839">0.5</cx:pt>
          <cx:pt idx="840">0</cx:pt>
          <cx:pt idx="841">0</cx:pt>
          <cx:pt idx="842">0</cx:pt>
          <cx:pt idx="843">0</cx:pt>
          <cx:pt idx="844">0</cx:pt>
          <cx:pt idx="845">0</cx:pt>
          <cx:pt idx="846">3</cx:pt>
          <cx:pt idx="847">0.5</cx:pt>
          <cx:pt idx="848">3.5</cx:pt>
          <cx:pt idx="849">3.5</cx:pt>
          <cx:pt idx="850">2.5</cx:pt>
          <cx:pt idx="851">0</cx:pt>
          <cx:pt idx="852">0</cx:pt>
          <cx:pt idx="853">1</cx:pt>
          <cx:pt idx="854">0</cx:pt>
          <cx:pt idx="855">0</cx:pt>
          <cx:pt idx="856">0</cx:pt>
          <cx:pt idx="857">0.5</cx:pt>
          <cx:pt idx="858">0.5</cx:pt>
          <cx:pt idx="859">3.5</cx:pt>
          <cx:pt idx="860">0.5</cx:pt>
          <cx:pt idx="861">0</cx:pt>
          <cx:pt idx="862">0</cx:pt>
          <cx:pt idx="863">0.5</cx:pt>
          <cx:pt idx="864">1.5</cx:pt>
          <cx:pt idx="865">1</cx:pt>
          <cx:pt idx="866">1.5</cx:pt>
          <cx:pt idx="867">0</cx:pt>
          <cx:pt idx="868">3</cx:pt>
          <cx:pt idx="869">2</cx:pt>
          <cx:pt idx="870">2</cx:pt>
          <cx:pt idx="871">1</cx:pt>
          <cx:pt idx="872">0</cx:pt>
          <cx:pt idx="873">1.5</cx:pt>
          <cx:pt idx="874">1</cx:pt>
          <cx:pt idx="875">0</cx:pt>
          <cx:pt idx="876">1</cx:pt>
          <cx:pt idx="877">0</cx:pt>
          <cx:pt idx="878">0.5</cx:pt>
          <cx:pt idx="879">0</cx:pt>
          <cx:pt idx="880">0</cx:pt>
          <cx:pt idx="881">0</cx:pt>
          <cx:pt idx="882">1.5</cx:pt>
          <cx:pt idx="883">1.5</cx:pt>
          <cx:pt idx="884">3</cx:pt>
          <cx:pt idx="885">2.5</cx:pt>
          <cx:pt idx="886">1.5</cx:pt>
          <cx:pt idx="887">0.5</cx:pt>
          <cx:pt idx="888">0.5</cx:pt>
          <cx:pt idx="889">0</cx:pt>
          <cx:pt idx="890">0</cx:pt>
          <cx:pt idx="891">0.5</cx:pt>
          <cx:pt idx="892">0</cx:pt>
          <cx:pt idx="893">0</cx:pt>
          <cx:pt idx="894">1</cx:pt>
          <cx:pt idx="895">0</cx:pt>
          <cx:pt idx="896">0</cx:pt>
          <cx:pt idx="897">0.5</cx:pt>
          <cx:pt idx="898">1.5</cx:pt>
          <cx:pt idx="899">2</cx:pt>
          <cx:pt idx="900">2.5</cx:pt>
          <cx:pt idx="901">0.5</cx:pt>
          <cx:pt idx="902">2</cx:pt>
          <cx:pt idx="903">5</cx:pt>
          <cx:pt idx="904">1</cx:pt>
          <cx:pt idx="905">2.5</cx:pt>
          <cx:pt idx="906">2</cx:pt>
          <cx:pt idx="907">0.5</cx:pt>
          <cx:pt idx="908">0.5</cx:pt>
          <cx:pt idx="909">0</cx:pt>
          <cx:pt idx="910">2.5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5.5</cx:pt>
          <cx:pt idx="925">1.5</cx:pt>
          <cx:pt idx="926">1.5</cx:pt>
          <cx:pt idx="927">1.5</cx:pt>
          <cx:pt idx="928">0.5</cx:pt>
          <cx:pt idx="929">0.5</cx:pt>
          <cx:pt idx="930">0</cx:pt>
          <cx:pt idx="931">0</cx:pt>
          <cx:pt idx="932">0.5</cx:pt>
          <cx:pt idx="933">0</cx:pt>
          <cx:pt idx="934">0</cx:pt>
          <cx:pt idx="935">0</cx:pt>
          <cx:pt idx="936">0</cx:pt>
          <cx:pt idx="937">0</cx:pt>
          <cx:pt idx="938">0</cx:pt>
          <cx:pt idx="939">3.5</cx:pt>
          <cx:pt idx="940">4.5</cx:pt>
          <cx:pt idx="941">3</cx:pt>
          <cx:pt idx="942">1.5</cx:pt>
          <cx:pt idx="943">1.5</cx:pt>
          <cx:pt idx="944">3</cx:pt>
          <cx:pt idx="945">2.5</cx:pt>
          <cx:pt idx="946">0</cx:pt>
          <cx:pt idx="947">0</cx:pt>
          <cx:pt idx="948">0</cx:pt>
          <cx:pt idx="949">0</cx:pt>
          <cx:pt idx="950">0</cx:pt>
          <cx:pt idx="951">0.5</cx:pt>
          <cx:pt idx="952">0</cx:pt>
          <cx:pt idx="953">7.5</cx:pt>
          <cx:pt idx="954">0.5</cx:pt>
          <cx:pt idx="955">4.5</cx:pt>
          <cx:pt idx="956">8</cx:pt>
          <cx:pt idx="957">5</cx:pt>
          <cx:pt idx="958">9</cx:pt>
          <cx:pt idx="959">6</cx:pt>
          <cx:pt idx="960">6</cx:pt>
          <cx:pt idx="961">2.5</cx:pt>
          <cx:pt idx="962">7</cx:pt>
          <cx:pt idx="963">5.5</cx:pt>
          <cx:pt idx="964">5</cx:pt>
          <cx:pt idx="965">7</cx:pt>
          <cx:pt idx="966">5.5</cx:pt>
          <cx:pt idx="967">0.5</cx:pt>
          <cx:pt idx="968">2.5</cx:pt>
          <cx:pt idx="969">1</cx:pt>
          <cx:pt idx="970">3</cx:pt>
          <cx:pt idx="971">5.5</cx:pt>
          <cx:pt idx="972">0.5</cx:pt>
          <cx:pt idx="973">6.5</cx:pt>
          <cx:pt idx="974">1</cx:pt>
          <cx:pt idx="975">1.5</cx:pt>
          <cx:pt idx="976">1</cx:pt>
          <cx:pt idx="977">3</cx:pt>
          <cx:pt idx="978">1</cx:pt>
          <cx:pt idx="979">1</cx:pt>
          <cx:pt idx="980">1</cx:pt>
          <cx:pt idx="981">6.5</cx:pt>
          <cx:pt idx="982">0.5</cx:pt>
          <cx:pt idx="983">0.5</cx:pt>
          <cx:pt idx="984">7.5</cx:pt>
          <cx:pt idx="985">0.5</cx:pt>
          <cx:pt idx="986">1</cx:pt>
          <cx:pt idx="987">0</cx:pt>
          <cx:pt idx="988">0.5</cx:pt>
          <cx:pt idx="989">2.5</cx:pt>
          <cx:pt idx="990">0</cx:pt>
          <cx:pt idx="991">0</cx:pt>
          <cx:pt idx="992">0</cx:pt>
          <cx:pt idx="993">1</cx:pt>
          <cx:pt idx="994">0</cx:pt>
          <cx:pt idx="995">0</cx:pt>
          <cx:pt idx="996">0</cx:pt>
          <cx:pt idx="997">0.5</cx:pt>
          <cx:pt idx="998">1</cx:pt>
          <cx:pt idx="999">3</cx:pt>
          <cx:pt idx="1000">3.5</cx:pt>
          <cx:pt idx="1001">0</cx:pt>
          <cx:pt idx="1002">0</cx:pt>
          <cx:pt idx="1003">2</cx:pt>
          <cx:pt idx="1004">0.5</cx:pt>
          <cx:pt idx="1005">1</cx:pt>
          <cx:pt idx="1006">0</cx:pt>
          <cx:pt idx="1007">0.5</cx:pt>
          <cx:pt idx="1008">2</cx:pt>
          <cx:pt idx="1009">2</cx:pt>
          <cx:pt idx="1010">0.5</cx:pt>
          <cx:pt idx="1011">2</cx:pt>
          <cx:pt idx="1012">3</cx:pt>
          <cx:pt idx="1013">0.5</cx:pt>
          <cx:pt idx="1014">0.5</cx:pt>
          <cx:pt idx="1015">0.5</cx:pt>
          <cx:pt idx="1016">1</cx:pt>
          <cx:pt idx="1017">1</cx:pt>
          <cx:pt idx="1018">6</cx:pt>
          <cx:pt idx="1019">1.5</cx:pt>
          <cx:pt idx="1020">0</cx:pt>
          <cx:pt idx="1021">2</cx:pt>
          <cx:pt idx="1022">0.5</cx:pt>
          <cx:pt idx="1023">0.5</cx:pt>
          <cx:pt idx="1024">2</cx:pt>
          <cx:pt idx="1025">1.5</cx:pt>
          <cx:pt idx="1026">0</cx:pt>
          <cx:pt idx="1027">3.5</cx:pt>
          <cx:pt idx="1028">2.5</cx:pt>
          <cx:pt idx="1029">0.5</cx:pt>
          <cx:pt idx="1030">0.5</cx:pt>
          <cx:pt idx="1031">1.5</cx:pt>
          <cx:pt idx="1032">2</cx:pt>
          <cx:pt idx="1033">1</cx:pt>
          <cx:pt idx="1034">1</cx:pt>
          <cx:pt idx="1035">4.5</cx:pt>
          <cx:pt idx="1036">3.5</cx:pt>
          <cx:pt idx="1037">1.5</cx:pt>
          <cx:pt idx="1038">0</cx:pt>
          <cx:pt idx="1039">1</cx:pt>
          <cx:pt idx="1040">1</cx:pt>
          <cx:pt idx="1041">0.5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</cx:pt>
          <cx:pt idx="1051">0</cx:pt>
          <cx:pt idx="1052">4.5</cx:pt>
          <cx:pt idx="1053">1.5</cx:pt>
          <cx:pt idx="1054">4</cx:pt>
          <cx:pt idx="1055">2.5</cx:pt>
          <cx:pt idx="1056">0.5</cx:pt>
          <cx:pt idx="1057">1</cx:pt>
          <cx:pt idx="1058">2.5</cx:pt>
          <cx:pt idx="1059">5</cx:pt>
          <cx:pt idx="1060">0</cx:pt>
          <cx:pt idx="1061">2</cx:pt>
          <cx:pt idx="1062">0.5</cx:pt>
          <cx:pt idx="1063">2.5</cx:pt>
          <cx:pt idx="1064">0.5</cx:pt>
          <cx:pt idx="1065">1</cx:pt>
          <cx:pt idx="1066">1</cx:pt>
          <cx:pt idx="1067">2.5</cx:pt>
          <cx:pt idx="1068">0</cx:pt>
          <cx:pt idx="1069">0</cx:pt>
          <cx:pt idx="1070">10</cx:pt>
          <cx:pt idx="1071">5</cx:pt>
          <cx:pt idx="1072">4</cx:pt>
          <cx:pt idx="1073">3.5</cx:pt>
          <cx:pt idx="1074">4.5</cx:pt>
          <cx:pt idx="1075">2</cx:pt>
          <cx:pt idx="1076">6.5</cx:pt>
          <cx:pt idx="1077">16</cx:pt>
          <cx:pt idx="1078">10</cx:pt>
          <cx:pt idx="1079">7.5</cx:pt>
          <cx:pt idx="1080">11</cx:pt>
          <cx:pt idx="1081">13</cx:pt>
          <cx:pt idx="1082">18.5</cx:pt>
          <cx:pt idx="1083">6.5</cx:pt>
          <cx:pt idx="1084">15.5</cx:pt>
          <cx:pt idx="1085">7.5</cx:pt>
          <cx:pt idx="1086">5.5</cx:pt>
          <cx:pt idx="1087">13</cx:pt>
          <cx:pt idx="1088">9</cx:pt>
          <cx:pt idx="1089">3</cx:pt>
          <cx:pt idx="1090">11.5</cx:pt>
          <cx:pt idx="1091">3</cx:pt>
          <cx:pt idx="1092">6</cx:pt>
          <cx:pt idx="1093">2.5</cx:pt>
          <cx:pt idx="1094">3.5</cx:pt>
          <cx:pt idx="1095">2.5</cx:pt>
          <cx:pt idx="1096">1</cx:pt>
          <cx:pt idx="1097">1.5</cx:pt>
          <cx:pt idx="1098">1.5</cx:pt>
          <cx:pt idx="1099">0</cx:pt>
          <cx:pt idx="1100">2</cx:pt>
          <cx:pt idx="1101">2.5</cx:pt>
          <cx:pt idx="1102">0</cx:pt>
          <cx:pt idx="1103">0</cx:pt>
          <cx:pt idx="1104">0</cx:pt>
          <cx:pt idx="1105">0.5</cx:pt>
          <cx:pt idx="1106">0</cx:pt>
          <cx:pt idx="1107">0</cx:pt>
          <cx:pt idx="1108">0</cx:pt>
          <cx:pt idx="1109">0</cx:pt>
          <cx:pt idx="1110">1.5</cx:pt>
          <cx:pt idx="1111">1.5</cx:pt>
          <cx:pt idx="1112">0.5</cx:pt>
          <cx:pt idx="1113">0.5</cx:pt>
          <cx:pt idx="1114">4.5</cx:pt>
          <cx:pt idx="1115">0.5</cx:pt>
          <cx:pt idx="1116">1.5</cx:pt>
          <cx:pt idx="1117">0.5</cx:pt>
          <cx:pt idx="1118">0</cx:pt>
          <cx:pt idx="1119">3</cx:pt>
          <cx:pt idx="1120">7</cx:pt>
          <cx:pt idx="1121">1.5</cx:pt>
          <cx:pt idx="1122">0.5</cx:pt>
          <cx:pt idx="1123">1.5</cx:pt>
          <cx:pt idx="1124">3.5</cx:pt>
          <cx:pt idx="1125">9.5</cx:pt>
          <cx:pt idx="1126">4</cx:pt>
          <cx:pt idx="1127">3.5</cx:pt>
          <cx:pt idx="1128">2.5</cx:pt>
          <cx:pt idx="1129">5.5</cx:pt>
          <cx:pt idx="1130">4</cx:pt>
          <cx:pt idx="1131">1</cx:pt>
          <cx:pt idx="1132">1.5</cx:pt>
          <cx:pt idx="1133">3.5</cx:pt>
          <cx:pt idx="1134">1</cx:pt>
          <cx:pt idx="1135">1</cx:pt>
          <cx:pt idx="1136">8.5</cx:pt>
          <cx:pt idx="1137">2</cx:pt>
          <cx:pt idx="1138">6</cx:pt>
          <cx:pt idx="1139">6</cx:pt>
          <cx:pt idx="1140">3.5</cx:pt>
          <cx:pt idx="1141">5.5</cx:pt>
          <cx:pt idx="1142">1.5</cx:pt>
          <cx:pt idx="1143">0.5</cx:pt>
          <cx:pt idx="1144">0</cx:pt>
          <cx:pt idx="1145">0</cx:pt>
          <cx:pt idx="1146">2.5</cx:pt>
          <cx:pt idx="1147">0</cx:pt>
          <cx:pt idx="1148">1</cx:pt>
          <cx:pt idx="1149">0.5</cx:pt>
          <cx:pt idx="1150">0.5</cx:pt>
          <cx:pt idx="1151">0</cx:pt>
          <cx:pt idx="1152">0.5</cx:pt>
          <cx:pt idx="1153">3</cx:pt>
          <cx:pt idx="1154">1</cx:pt>
          <cx:pt idx="1155">1</cx:pt>
          <cx:pt idx="1156">6</cx:pt>
          <cx:pt idx="1157">0.5</cx:pt>
          <cx:pt idx="1158">3</cx:pt>
          <cx:pt idx="1159">6</cx:pt>
          <cx:pt idx="1160">5</cx:pt>
          <cx:pt idx="1161">3.5</cx:pt>
          <cx:pt idx="1162">6</cx:pt>
          <cx:pt idx="1163">1.5</cx:pt>
          <cx:pt idx="1164">9.5</cx:pt>
          <cx:pt idx="1165">1.5</cx:pt>
          <cx:pt idx="1166">4</cx:pt>
          <cx:pt idx="1167">0</cx:pt>
          <cx:pt idx="1168">5</cx:pt>
          <cx:pt idx="1169">3</cx:pt>
          <cx:pt idx="1170">3.5</cx:pt>
          <cx:pt idx="1171">0</cx:pt>
          <cx:pt idx="1172">1</cx:pt>
          <cx:pt idx="1173">2</cx:pt>
          <cx:pt idx="1174">0.5</cx:pt>
          <cx:pt idx="1175">3.5</cx:pt>
          <cx:pt idx="1176">3</cx:pt>
          <cx:pt idx="1177">6</cx:pt>
          <cx:pt idx="1178">0.5</cx:pt>
          <cx:pt idx="1179">6</cx:pt>
          <cx:pt idx="1180">0</cx:pt>
          <cx:pt idx="1181">0</cx:pt>
          <cx:pt idx="1182">1.5</cx:pt>
          <cx:pt idx="1183">0</cx:pt>
          <cx:pt idx="1184">0.5</cx:pt>
          <cx:pt idx="1185">1.5</cx:pt>
          <cx:pt idx="1186">7</cx:pt>
          <cx:pt idx="1187">0</cx:pt>
          <cx:pt idx="1188">0</cx:pt>
          <cx:pt idx="1189">2.5</cx:pt>
          <cx:pt idx="1190">4</cx:pt>
          <cx:pt idx="1191">0</cx:pt>
          <cx:pt idx="1192">0</cx:pt>
          <cx:pt idx="1193">0</cx:pt>
          <cx:pt idx="1194">0</cx:pt>
          <cx:pt idx="1195">0</cx:pt>
          <cx:pt idx="1196">2</cx:pt>
          <cx:pt idx="1197">0.5</cx:pt>
          <cx:pt idx="1198">0.5</cx:pt>
          <cx:pt idx="1199">1</cx:pt>
          <cx:pt idx="1200">0</cx:pt>
          <cx:pt idx="1201">1</cx:pt>
          <cx:pt idx="1202">1.5</cx:pt>
          <cx:pt idx="1203">0</cx:pt>
          <cx:pt idx="1204">0</cx:pt>
          <cx:pt idx="1205">4.5</cx:pt>
          <cx:pt idx="1206">1</cx:pt>
          <cx:pt idx="1207">3.5</cx:pt>
          <cx:pt idx="1208">1.5</cx:pt>
          <cx:pt idx="1209">1</cx:pt>
          <cx:pt idx="1210">0</cx:pt>
          <cx:pt idx="1211">0</cx:pt>
          <cx:pt idx="1212">0.5</cx:pt>
          <cx:pt idx="1213">0</cx:pt>
          <cx:pt idx="1214">1</cx:pt>
          <cx:pt idx="1215">10.5</cx:pt>
          <cx:pt idx="1216">2.5</cx:pt>
          <cx:pt idx="1217">6</cx:pt>
          <cx:pt idx="1218">2</cx:pt>
          <cx:pt idx="1219">2.5</cx:pt>
          <cx:pt idx="1220">4.5</cx:pt>
          <cx:pt idx="1221">4</cx:pt>
          <cx:pt idx="1222">4</cx:pt>
          <cx:pt idx="1223">2</cx:pt>
          <cx:pt idx="1224">3</cx:pt>
          <cx:pt idx="1225">7.5</cx:pt>
          <cx:pt idx="1226">4.5</cx:pt>
          <cx:pt idx="1227">1</cx:pt>
          <cx:pt idx="1228">13</cx:pt>
          <cx:pt idx="1229">7.5</cx:pt>
          <cx:pt idx="1230">6.5</cx:pt>
          <cx:pt idx="1231">2.5</cx:pt>
          <cx:pt idx="1232">11.5</cx:pt>
          <cx:pt idx="1233">10.5</cx:pt>
          <cx:pt idx="1234">4</cx:pt>
          <cx:pt idx="1235">5</cx:pt>
          <cx:pt idx="1236">7</cx:pt>
          <cx:pt idx="1237">3</cx:pt>
          <cx:pt idx="1238">2.5</cx:pt>
          <cx:pt idx="1239">11.5</cx:pt>
          <cx:pt idx="1240">6.5</cx:pt>
          <cx:pt idx="1241">0</cx:pt>
          <cx:pt idx="1242">0</cx:pt>
          <cx:pt idx="1243">0</cx:pt>
          <cx:pt idx="1244">0</cx:pt>
          <cx:pt idx="1245">1.5</cx:pt>
          <cx:pt idx="1246">3</cx:pt>
          <cx:pt idx="1247">4</cx:pt>
          <cx:pt idx="1248">5</cx:pt>
          <cx:pt idx="1249">1.5</cx:pt>
          <cx:pt idx="1250">9.5</cx:pt>
          <cx:pt idx="1251">3</cx:pt>
          <cx:pt idx="1252">12.5</cx:pt>
          <cx:pt idx="1253">2</cx:pt>
          <cx:pt idx="1254">3</cx:pt>
          <cx:pt idx="1255">1.5</cx:pt>
          <cx:pt idx="1256">3</cx:pt>
          <cx:pt idx="1257">1</cx:pt>
          <cx:pt idx="1258">2.5</cx:pt>
          <cx:pt idx="1259">3.5</cx:pt>
          <cx:pt idx="1260">7</cx:pt>
          <cx:pt idx="1261">1.5</cx:pt>
          <cx:pt idx="1262">6</cx:pt>
          <cx:pt idx="1263">0.5</cx:pt>
          <cx:pt idx="1264">4</cx:pt>
          <cx:pt idx="1265">1.5</cx:pt>
          <cx:pt idx="1266">7.5</cx:pt>
          <cx:pt idx="1267">8</cx:pt>
          <cx:pt idx="1268">2</cx:pt>
          <cx:pt idx="1269">0.5</cx:pt>
          <cx:pt idx="1270">1.5</cx:pt>
          <cx:pt idx="1271">5</cx:pt>
          <cx:pt idx="1272">0</cx:pt>
          <cx:pt idx="1273">14.5</cx:pt>
          <cx:pt idx="1274">0.5</cx:pt>
          <cx:pt idx="1275">4.5</cx:pt>
          <cx:pt idx="1276">2.5</cx:pt>
          <cx:pt idx="1277">0</cx:pt>
          <cx:pt idx="1278">2.5</cx:pt>
          <cx:pt idx="1279">5.5</cx:pt>
          <cx:pt idx="1280">10</cx:pt>
          <cx:pt idx="1281">0.5</cx:pt>
          <cx:pt idx="1282">0.5</cx:pt>
          <cx:pt idx="1283">1</cx:pt>
          <cx:pt idx="1284">4.5</cx:pt>
          <cx:pt idx="1285">2.5</cx:pt>
          <cx:pt idx="1286">2</cx:pt>
          <cx:pt idx="1287">1</cx:pt>
          <cx:pt idx="1288">0.5</cx:pt>
          <cx:pt idx="1289">4.5</cx:pt>
          <cx:pt idx="1290">4.5</cx:pt>
          <cx:pt idx="1291">3.5</cx:pt>
          <cx:pt idx="1292">2.5</cx:pt>
          <cx:pt idx="1293">8.5</cx:pt>
          <cx:pt idx="1294">14.5</cx:pt>
          <cx:pt idx="1295">3.5</cx:pt>
          <cx:pt idx="1296">0</cx:pt>
          <cx:pt idx="1297">8.5</cx:pt>
          <cx:pt idx="1298">13</cx:pt>
          <cx:pt idx="1299">0</cx:pt>
          <cx:pt idx="1300">1</cx:pt>
          <cx:pt idx="1301">2.5</cx:pt>
          <cx:pt idx="1302">1</cx:pt>
          <cx:pt idx="1303">3</cx:pt>
          <cx:pt idx="1304">4.5</cx:pt>
          <cx:pt idx="1305">6.5</cx:pt>
          <cx:pt idx="1306">4</cx:pt>
          <cx:pt idx="1307">8</cx:pt>
          <cx:pt idx="1308">7.5</cx:pt>
          <cx:pt idx="1309">10.5</cx:pt>
          <cx:pt idx="1310">6.5</cx:pt>
          <cx:pt idx="1311">2.5</cx:pt>
          <cx:pt idx="1312">17.5</cx:pt>
          <cx:pt idx="1313">1.5</cx:pt>
          <cx:pt idx="1314">0.5</cx:pt>
          <cx:pt idx="1315">5</cx:pt>
          <cx:pt idx="1316">0</cx:pt>
          <cx:pt idx="1317">1</cx:pt>
          <cx:pt idx="1318">0</cx:pt>
          <cx:pt idx="1319">0</cx:pt>
          <cx:pt idx="1320">7.5</cx:pt>
          <cx:pt idx="1321">24.5</cx:pt>
          <cx:pt idx="1322">0</cx:pt>
          <cx:pt idx="1323">4</cx:pt>
          <cx:pt idx="1324">1.5</cx:pt>
          <cx:pt idx="1325">1</cx:pt>
          <cx:pt idx="1326">2</cx:pt>
          <cx:pt idx="1327">0.5</cx:pt>
          <cx:pt idx="1328">2.5</cx:pt>
          <cx:pt idx="1329">7.5</cx:pt>
          <cx:pt idx="1330">4.5</cx:pt>
          <cx:pt idx="1331">1.5</cx:pt>
          <cx:pt idx="1332">0</cx:pt>
          <cx:pt idx="1333">0.5</cx:pt>
          <cx:pt idx="1334">1</cx:pt>
          <cx:pt idx="1335">2</cx:pt>
          <cx:pt idx="1336">0</cx:pt>
          <cx:pt idx="1337">2</cx:pt>
          <cx:pt idx="1338">1.5</cx:pt>
          <cx:pt idx="1339">0</cx:pt>
          <cx:pt idx="1340">3.5</cx:pt>
          <cx:pt idx="1341">1</cx:pt>
          <cx:pt idx="1342">5.5</cx:pt>
          <cx:pt idx="1343">1.5</cx:pt>
          <cx:pt idx="1344">5</cx:pt>
          <cx:pt idx="1345">2</cx:pt>
          <cx:pt idx="1346">0.5</cx:pt>
          <cx:pt idx="1347">0.5</cx:pt>
          <cx:pt idx="1348">1.5</cx:pt>
          <cx:pt idx="1349">1</cx:pt>
          <cx:pt idx="1350">0</cx:pt>
          <cx:pt idx="1351">1</cx:pt>
          <cx:pt idx="1352">0</cx:pt>
          <cx:pt idx="1353">5.5</cx:pt>
          <cx:pt idx="1354">8</cx:pt>
          <cx:pt idx="1355">0</cx:pt>
          <cx:pt idx="1356">0</cx:pt>
          <cx:pt idx="1357">3.5</cx:pt>
          <cx:pt idx="1358">1</cx:pt>
          <cx:pt idx="1359">3</cx:pt>
          <cx:pt idx="1360">1</cx:pt>
          <cx:pt idx="1361">0</cx:pt>
          <cx:pt idx="1362">0.5</cx:pt>
          <cx:pt idx="1363">3</cx:pt>
          <cx:pt idx="1364">0</cx:pt>
          <cx:pt idx="1365">0</cx:pt>
          <cx:pt idx="1366">0</cx:pt>
          <cx:pt idx="1367">0.5</cx:pt>
          <cx:pt idx="1368">0</cx:pt>
          <cx:pt idx="1369">5</cx:pt>
          <cx:pt idx="1370">1.5</cx:pt>
          <cx:pt idx="1371">0</cx:pt>
          <cx:pt idx="1372">7</cx:pt>
          <cx:pt idx="1373">0</cx:pt>
          <cx:pt idx="1374">2.5</cx:pt>
          <cx:pt idx="1375">2</cx:pt>
          <cx:pt idx="1376">0.5</cx:pt>
          <cx:pt idx="1377">4.5</cx:pt>
          <cx:pt idx="1378">4.5</cx:pt>
          <cx:pt idx="1379">4</cx:pt>
          <cx:pt idx="1380">1</cx:pt>
          <cx:pt idx="1381">2.5</cx:pt>
          <cx:pt idx="1382">7.5</cx:pt>
          <cx:pt idx="1383">8.5</cx:pt>
          <cx:pt idx="1384">0.5</cx:pt>
          <cx:pt idx="1385">4.5</cx:pt>
          <cx:pt idx="1386">10.5</cx:pt>
          <cx:pt idx="1387">6</cx:pt>
          <cx:pt idx="1388">3</cx:pt>
          <cx:pt idx="1389">2</cx:pt>
          <cx:pt idx="1390">4.5</cx:pt>
          <cx:pt idx="1391">1.5</cx:pt>
          <cx:pt idx="1392">1</cx:pt>
          <cx:pt idx="1393">0.5</cx:pt>
          <cx:pt idx="1394">0</cx:pt>
          <cx:pt idx="1395">5.5</cx:pt>
          <cx:pt idx="1396">0</cx:pt>
          <cx:pt idx="1397">2.5</cx:pt>
          <cx:pt idx="1398">14.5</cx:pt>
          <cx:pt idx="1399">0</cx:pt>
          <cx:pt idx="1400">4.5</cx:pt>
          <cx:pt idx="1401">3.5</cx:pt>
          <cx:pt idx="1402">2</cx:pt>
          <cx:pt idx="1403">1.5</cx:pt>
          <cx:pt idx="1404">2</cx:pt>
          <cx:pt idx="1405">0</cx:pt>
          <cx:pt idx="1406">3</cx:pt>
          <cx:pt idx="1407">4</cx:pt>
          <cx:pt idx="1408">2.5</cx:pt>
          <cx:pt idx="1409">5</cx:pt>
          <cx:pt idx="1410">0.5</cx:pt>
          <cx:pt idx="1411">2.5</cx:pt>
          <cx:pt idx="1412">5</cx:pt>
          <cx:pt idx="1413">1</cx:pt>
          <cx:pt idx="1414">9</cx:pt>
          <cx:pt idx="1415">0.5</cx:pt>
          <cx:pt idx="1416">0</cx:pt>
          <cx:pt idx="1417">0.5</cx:pt>
          <cx:pt idx="1418">2</cx:pt>
          <cx:pt idx="1419">3</cx:pt>
          <cx:pt idx="1420">0</cx:pt>
          <cx:pt idx="1421">0</cx:pt>
          <cx:pt idx="1422">1.5</cx:pt>
          <cx:pt idx="1423">0</cx:pt>
          <cx:pt idx="1424">0</cx:pt>
          <cx:pt idx="1425">0</cx:pt>
          <cx:pt idx="1426">1.5</cx:pt>
          <cx:pt idx="1427">0</cx:pt>
        </cx:lvl>
      </cx:numDim>
    </cx:data>
    <cx:data id="21">
      <cx:numDim type="val">
        <cx:f>Moustache!$V$2:$V$1429</cx:f>
        <cx:lvl ptCount="1428" formatCode="Standard">
          <cx:pt idx="0">10.5</cx:pt>
          <cx:pt idx="1">4.5</cx:pt>
          <cx:pt idx="2">7.5</cx:pt>
          <cx:pt idx="3">2</cx:pt>
          <cx:pt idx="4">9.5</cx:pt>
          <cx:pt idx="5">1.5</cx:pt>
          <cx:pt idx="6">1.5</cx:pt>
          <cx:pt idx="7">4.5</cx:pt>
          <cx:pt idx="8">2.5</cx:pt>
          <cx:pt idx="9">0.5</cx:pt>
          <cx:pt idx="10">1.5</cx:pt>
          <cx:pt idx="11">9.5</cx:pt>
          <cx:pt idx="12">13</cx:pt>
          <cx:pt idx="13">4.5</cx:pt>
          <cx:pt idx="14">0.5</cx:pt>
          <cx:pt idx="15">7</cx:pt>
          <cx:pt idx="16">2.5</cx:pt>
          <cx:pt idx="17">1.5</cx:pt>
          <cx:pt idx="18">4</cx:pt>
          <cx:pt idx="19">2.5</cx:pt>
          <cx:pt idx="20">0</cx:pt>
          <cx:pt idx="21">4.5</cx:pt>
          <cx:pt idx="22">3.5</cx:pt>
          <cx:pt idx="23">7.5</cx:pt>
          <cx:pt idx="24">4.5</cx:pt>
          <cx:pt idx="25">0</cx:pt>
          <cx:pt idx="26">1</cx:pt>
          <cx:pt idx="27">1</cx:pt>
          <cx:pt idx="28">22.5</cx:pt>
          <cx:pt idx="29">5.5</cx:pt>
          <cx:pt idx="30">1</cx:pt>
          <cx:pt idx="31">0</cx:pt>
          <cx:pt idx="32">1.5</cx:pt>
          <cx:pt idx="33">5.5</cx:pt>
          <cx:pt idx="34">0.5</cx:pt>
          <cx:pt idx="35">7</cx:pt>
          <cx:pt idx="36">4.5</cx:pt>
          <cx:pt idx="37">2</cx:pt>
          <cx:pt idx="38">0</cx:pt>
          <cx:pt idx="39">3.5</cx:pt>
          <cx:pt idx="40">8.5</cx:pt>
          <cx:pt idx="41">3</cx:pt>
          <cx:pt idx="42">4.5</cx:pt>
          <cx:pt idx="43">1</cx:pt>
          <cx:pt idx="44">3.5</cx:pt>
          <cx:pt idx="45">3</cx:pt>
          <cx:pt idx="46">4.5</cx:pt>
          <cx:pt idx="47">1</cx:pt>
          <cx:pt idx="48">3.5</cx:pt>
          <cx:pt idx="49">5</cx:pt>
          <cx:pt idx="50">6.5</cx:pt>
          <cx:pt idx="51">8.5</cx:pt>
          <cx:pt idx="52">12.5</cx:pt>
          <cx:pt idx="53">3.5</cx:pt>
          <cx:pt idx="54">4.5</cx:pt>
          <cx:pt idx="55">2.5</cx:pt>
          <cx:pt idx="56">2.5</cx:pt>
          <cx:pt idx="57">2.5</cx:pt>
          <cx:pt idx="58">0</cx:pt>
          <cx:pt idx="59">1.5</cx:pt>
          <cx:pt idx="60">10</cx:pt>
          <cx:pt idx="61">6</cx:pt>
          <cx:pt idx="62">7</cx:pt>
          <cx:pt idx="63">9</cx:pt>
          <cx:pt idx="64">10</cx:pt>
          <cx:pt idx="65">3.5</cx:pt>
          <cx:pt idx="66">0</cx:pt>
          <cx:pt idx="67">6.5</cx:pt>
          <cx:pt idx="68">3.5</cx:pt>
          <cx:pt idx="69">4</cx:pt>
          <cx:pt idx="70">2</cx:pt>
          <cx:pt idx="71">0</cx:pt>
          <cx:pt idx="72">0</cx:pt>
          <cx:pt idx="73">20</cx:pt>
          <cx:pt idx="74">2</cx:pt>
          <cx:pt idx="75">3.5</cx:pt>
          <cx:pt idx="76">6.5</cx:pt>
          <cx:pt idx="77">4.5</cx:pt>
          <cx:pt idx="78">2</cx:pt>
          <cx:pt idx="79">2.5</cx:pt>
          <cx:pt idx="80">2.5</cx:pt>
          <cx:pt idx="81">5</cx:pt>
          <cx:pt idx="82">5</cx:pt>
          <cx:pt idx="83">6</cx:pt>
          <cx:pt idx="84">0</cx:pt>
          <cx:pt idx="85">2</cx:pt>
          <cx:pt idx="86">4</cx:pt>
          <cx:pt idx="87">5</cx:pt>
          <cx:pt idx="88">3</cx:pt>
          <cx:pt idx="89">3.5</cx:pt>
          <cx:pt idx="90">1.5</cx:pt>
          <cx:pt idx="91">6</cx:pt>
          <cx:pt idx="92">3</cx:pt>
          <cx:pt idx="93">7</cx:pt>
          <cx:pt idx="94">3</cx:pt>
          <cx:pt idx="95">8.5</cx:pt>
          <cx:pt idx="96">5</cx:pt>
          <cx:pt idx="97">3.5</cx:pt>
          <cx:pt idx="98">14.5</cx:pt>
          <cx:pt idx="99">8</cx:pt>
          <cx:pt idx="100">5.5</cx:pt>
          <cx:pt idx="101">10</cx:pt>
          <cx:pt idx="102">8.5</cx:pt>
          <cx:pt idx="103">6</cx:pt>
          <cx:pt idx="104">5</cx:pt>
          <cx:pt idx="105">8.5</cx:pt>
          <cx:pt idx="106">8</cx:pt>
          <cx:pt idx="107">1.5</cx:pt>
          <cx:pt idx="108">3.5</cx:pt>
          <cx:pt idx="109">1</cx:pt>
          <cx:pt idx="110">7</cx:pt>
          <cx:pt idx="111">5</cx:pt>
          <cx:pt idx="112">1</cx:pt>
          <cx:pt idx="113">3.5</cx:pt>
          <cx:pt idx="114">6</cx:pt>
          <cx:pt idx="115">5</cx:pt>
          <cx:pt idx="116">14.5</cx:pt>
          <cx:pt idx="117">1.5</cx:pt>
          <cx:pt idx="118">6</cx:pt>
          <cx:pt idx="119">2</cx:pt>
          <cx:pt idx="120">1.5</cx:pt>
          <cx:pt idx="121">6</cx:pt>
          <cx:pt idx="122">0</cx:pt>
          <cx:pt idx="123">4.5</cx:pt>
          <cx:pt idx="124">7</cx:pt>
          <cx:pt idx="125">4.5</cx:pt>
          <cx:pt idx="126">5</cx:pt>
          <cx:pt idx="127">2.5</cx:pt>
          <cx:pt idx="128">6.5</cx:pt>
          <cx:pt idx="129">2.5</cx:pt>
          <cx:pt idx="130">5</cx:pt>
          <cx:pt idx="131">3</cx:pt>
          <cx:pt idx="132">4.5</cx:pt>
          <cx:pt idx="133">8.5</cx:pt>
          <cx:pt idx="134">5.5</cx:pt>
          <cx:pt idx="135">0</cx:pt>
          <cx:pt idx="136">0</cx:pt>
          <cx:pt idx="137">5</cx:pt>
          <cx:pt idx="138">12.5</cx:pt>
          <cx:pt idx="139">11</cx:pt>
          <cx:pt idx="140">7</cx:pt>
          <cx:pt idx="141">3</cx:pt>
          <cx:pt idx="142">3</cx:pt>
          <cx:pt idx="143">7</cx:pt>
          <cx:pt idx="144">3</cx:pt>
          <cx:pt idx="145">8.5</cx:pt>
          <cx:pt idx="146">2.5</cx:pt>
          <cx:pt idx="147">1</cx:pt>
          <cx:pt idx="148">2</cx:pt>
          <cx:pt idx="149">3.5</cx:pt>
          <cx:pt idx="150">1</cx:pt>
          <cx:pt idx="151">3</cx:pt>
          <cx:pt idx="152">4.5</cx:pt>
          <cx:pt idx="153">3</cx:pt>
          <cx:pt idx="154">3.5</cx:pt>
          <cx:pt idx="155">2.5</cx:pt>
          <cx:pt idx="156">2</cx:pt>
          <cx:pt idx="157">1.5</cx:pt>
          <cx:pt idx="158">4.5</cx:pt>
          <cx:pt idx="159">3.5</cx:pt>
          <cx:pt idx="160">5</cx:pt>
          <cx:pt idx="161">14.5</cx:pt>
          <cx:pt idx="162">6</cx:pt>
          <cx:pt idx="163">4.5</cx:pt>
          <cx:pt idx="164">1.5</cx:pt>
          <cx:pt idx="165">3.5</cx:pt>
          <cx:pt idx="166">3.5</cx:pt>
          <cx:pt idx="167">3</cx:pt>
          <cx:pt idx="168">2.5</cx:pt>
          <cx:pt idx="169">3.5</cx:pt>
          <cx:pt idx="170">2</cx:pt>
          <cx:pt idx="171">2</cx:pt>
          <cx:pt idx="172">3.5</cx:pt>
          <cx:pt idx="173">2</cx:pt>
          <cx:pt idx="174">6.5</cx:pt>
          <cx:pt idx="175">1</cx:pt>
          <cx:pt idx="176">3</cx:pt>
          <cx:pt idx="177">0.5</cx:pt>
          <cx:pt idx="178">2</cx:pt>
          <cx:pt idx="179">2.5</cx:pt>
          <cx:pt idx="180">1.5</cx:pt>
          <cx:pt idx="181">3</cx:pt>
          <cx:pt idx="182">0</cx:pt>
          <cx:pt idx="183">1</cx:pt>
          <cx:pt idx="184">0.5</cx:pt>
          <cx:pt idx="185">3.5</cx:pt>
          <cx:pt idx="186">0</cx:pt>
          <cx:pt idx="187">9.5</cx:pt>
          <cx:pt idx="188">0.5</cx:pt>
          <cx:pt idx="189">0</cx:pt>
          <cx:pt idx="190">0</cx:pt>
          <cx:pt idx="191">0</cx:pt>
          <cx:pt idx="192">2.5</cx:pt>
          <cx:pt idx="193">1</cx:pt>
          <cx:pt idx="194">19.5</cx:pt>
          <cx:pt idx="195">0</cx:pt>
          <cx:pt idx="196">4</cx:pt>
          <cx:pt idx="197">2.5</cx:pt>
          <cx:pt idx="198">4</cx:pt>
          <cx:pt idx="199">5.5</cx:pt>
          <cx:pt idx="200">11</cx:pt>
          <cx:pt idx="201">1</cx:pt>
          <cx:pt idx="202">0</cx:pt>
          <cx:pt idx="203">0</cx:pt>
          <cx:pt idx="204">0</cx:pt>
          <cx:pt idx="205">1</cx:pt>
          <cx:pt idx="206">4</cx:pt>
          <cx:pt idx="207">5</cx:pt>
          <cx:pt idx="208">3.5</cx:pt>
          <cx:pt idx="209">9</cx:pt>
          <cx:pt idx="210">6</cx:pt>
          <cx:pt idx="211">0.5</cx:pt>
          <cx:pt idx="212">8.5</cx:pt>
          <cx:pt idx="213">3.5</cx:pt>
          <cx:pt idx="214">0.5</cx:pt>
          <cx:pt idx="215">1.5</cx:pt>
          <cx:pt idx="216">6.5</cx:pt>
          <cx:pt idx="217">4</cx:pt>
          <cx:pt idx="218">4.5</cx:pt>
          <cx:pt idx="219">5</cx:pt>
          <cx:pt idx="220">6</cx:pt>
          <cx:pt idx="221">0</cx:pt>
          <cx:pt idx="222">5.5</cx:pt>
          <cx:pt idx="223">2</cx:pt>
          <cx:pt idx="224">8</cx:pt>
          <cx:pt idx="225">1.5</cx:pt>
          <cx:pt idx="226">4.5</cx:pt>
          <cx:pt idx="227">3.5</cx:pt>
          <cx:pt idx="228">0</cx:pt>
          <cx:pt idx="229">0.5</cx:pt>
          <cx:pt idx="230">2</cx:pt>
          <cx:pt idx="231">2</cx:pt>
          <cx:pt idx="232">2</cx:pt>
          <cx:pt idx="233">1.5</cx:pt>
          <cx:pt idx="234">2</cx:pt>
          <cx:pt idx="235">4.5</cx:pt>
          <cx:pt idx="236">5</cx:pt>
          <cx:pt idx="237">1.5</cx:pt>
          <cx:pt idx="238">5</cx:pt>
          <cx:pt idx="239">1.5</cx:pt>
          <cx:pt idx="240">3.5</cx:pt>
          <cx:pt idx="241">3</cx:pt>
          <cx:pt idx="242">1.5</cx:pt>
          <cx:pt idx="243">1</cx:pt>
          <cx:pt idx="244">0.5</cx:pt>
          <cx:pt idx="245">3</cx:pt>
          <cx:pt idx="246">0.5</cx:pt>
          <cx:pt idx="247">2</cx:pt>
          <cx:pt idx="248">0</cx:pt>
          <cx:pt idx="249">3</cx:pt>
          <cx:pt idx="250">8</cx:pt>
          <cx:pt idx="251">8</cx:pt>
          <cx:pt idx="252">1.5</cx:pt>
          <cx:pt idx="253">0</cx:pt>
          <cx:pt idx="254">1.5</cx:pt>
          <cx:pt idx="255">7</cx:pt>
          <cx:pt idx="256">1.5</cx:pt>
          <cx:pt idx="257">0.5</cx:pt>
          <cx:pt idx="258">1.5</cx:pt>
          <cx:pt idx="259">4</cx:pt>
          <cx:pt idx="260">2.5</cx:pt>
          <cx:pt idx="261">0.5</cx:pt>
          <cx:pt idx="262">0.5</cx:pt>
          <cx:pt idx="263">2.5</cx:pt>
          <cx:pt idx="264">0</cx:pt>
          <cx:pt idx="265">2</cx:pt>
          <cx:pt idx="266">0.5</cx:pt>
          <cx:pt idx="267">3.5</cx:pt>
          <cx:pt idx="268">10</cx:pt>
          <cx:pt idx="269">2.5</cx:pt>
          <cx:pt idx="270">5.5</cx:pt>
          <cx:pt idx="271">1.5</cx:pt>
          <cx:pt idx="272">1.5</cx:pt>
          <cx:pt idx="273">10.5</cx:pt>
          <cx:pt idx="274">3</cx:pt>
          <cx:pt idx="275">0.5</cx:pt>
          <cx:pt idx="276">0.5</cx:pt>
          <cx:pt idx="277">4</cx:pt>
          <cx:pt idx="278">0.5</cx:pt>
          <cx:pt idx="279">3</cx:pt>
          <cx:pt idx="280">4.5</cx:pt>
          <cx:pt idx="281">3</cx:pt>
          <cx:pt idx="282">7.5</cx:pt>
          <cx:pt idx="283">8</cx:pt>
          <cx:pt idx="284">0</cx:pt>
          <cx:pt idx="285">2</cx:pt>
          <cx:pt idx="286">2.5</cx:pt>
          <cx:pt idx="287">2.5</cx:pt>
          <cx:pt idx="288">4.5</cx:pt>
          <cx:pt idx="289">6.5</cx:pt>
          <cx:pt idx="290">0.5</cx:pt>
          <cx:pt idx="291">3.5</cx:pt>
          <cx:pt idx="292">2.5</cx:pt>
          <cx:pt idx="293">0.5</cx:pt>
          <cx:pt idx="294">1</cx:pt>
          <cx:pt idx="295">4.5</cx:pt>
          <cx:pt idx="296">1</cx:pt>
          <cx:pt idx="297">2.5</cx:pt>
          <cx:pt idx="298">2.5</cx:pt>
          <cx:pt idx="299">2</cx:pt>
          <cx:pt idx="300">1.5</cx:pt>
          <cx:pt idx="301">2.5</cx:pt>
          <cx:pt idx="302">5.5</cx:pt>
          <cx:pt idx="303">2</cx:pt>
          <cx:pt idx="304">11.5</cx:pt>
          <cx:pt idx="305">0.5</cx:pt>
          <cx:pt idx="306">1</cx:pt>
          <cx:pt idx="307">0</cx:pt>
          <cx:pt idx="308">0.5</cx:pt>
          <cx:pt idx="309">1.5</cx:pt>
          <cx:pt idx="310">0.5</cx:pt>
          <cx:pt idx="311">0</cx:pt>
          <cx:pt idx="312">0</cx:pt>
          <cx:pt idx="313">0</cx:pt>
          <cx:pt idx="314">3</cx:pt>
          <cx:pt idx="315">0</cx:pt>
          <cx:pt idx="316">4.5</cx:pt>
          <cx:pt idx="317">2</cx:pt>
          <cx:pt idx="318">7</cx:pt>
          <cx:pt idx="319">4.5</cx:pt>
          <cx:pt idx="320">3</cx:pt>
          <cx:pt idx="321">4</cx:pt>
          <cx:pt idx="322">6.5</cx:pt>
          <cx:pt idx="323">1</cx:pt>
          <cx:pt idx="324">1</cx:pt>
          <cx:pt idx="325">1</cx:pt>
          <cx:pt idx="326">1</cx:pt>
          <cx:pt idx="327">0</cx:pt>
          <cx:pt idx="328">4</cx:pt>
          <cx:pt idx="329">1</cx:pt>
          <cx:pt idx="330">6</cx:pt>
          <cx:pt idx="331">1</cx:pt>
          <cx:pt idx="332">5.5</cx:pt>
          <cx:pt idx="333">0.5</cx:pt>
          <cx:pt idx="334">0</cx:pt>
          <cx:pt idx="335">5.5</cx:pt>
          <cx:pt idx="336">2</cx:pt>
          <cx:pt idx="337">1</cx:pt>
          <cx:pt idx="338">0</cx:pt>
          <cx:pt idx="339">4.5</cx:pt>
          <cx:pt idx="340">6</cx:pt>
          <cx:pt idx="341">8</cx:pt>
          <cx:pt idx="342">3.5</cx:pt>
          <cx:pt idx="343">3.5</cx:pt>
          <cx:pt idx="344">2</cx:pt>
          <cx:pt idx="345">5.5</cx:pt>
          <cx:pt idx="346">4.5</cx:pt>
          <cx:pt idx="347">7.5</cx:pt>
          <cx:pt idx="348">6</cx:pt>
          <cx:pt idx="349">0</cx:pt>
          <cx:pt idx="350">5</cx:pt>
          <cx:pt idx="351">2.5</cx:pt>
          <cx:pt idx="352">6</cx:pt>
          <cx:pt idx="353">3</cx:pt>
          <cx:pt idx="354">0</cx:pt>
          <cx:pt idx="355">1</cx:pt>
          <cx:pt idx="356">5</cx:pt>
          <cx:pt idx="357">2.5</cx:pt>
          <cx:pt idx="358">1.5</cx:pt>
          <cx:pt idx="359">2</cx:pt>
          <cx:pt idx="360">6</cx:pt>
          <cx:pt idx="361">5.5</cx:pt>
          <cx:pt idx="362">5</cx:pt>
          <cx:pt idx="363">7</cx:pt>
          <cx:pt idx="364">0.5</cx:pt>
          <cx:pt idx="365">2</cx:pt>
          <cx:pt idx="366">1.5</cx:pt>
          <cx:pt idx="367">0</cx:pt>
          <cx:pt idx="368">2</cx:pt>
          <cx:pt idx="369">1</cx:pt>
          <cx:pt idx="370">0</cx:pt>
          <cx:pt idx="371">1</cx:pt>
          <cx:pt idx="372">1.5</cx:pt>
          <cx:pt idx="373">1</cx:pt>
          <cx:pt idx="374">0</cx:pt>
          <cx:pt idx="375">10.5</cx:pt>
          <cx:pt idx="376">3</cx:pt>
          <cx:pt idx="377">4</cx:pt>
          <cx:pt idx="378">0.5</cx:pt>
          <cx:pt idx="379">1.5</cx:pt>
          <cx:pt idx="380">0</cx:pt>
          <cx:pt idx="381">2.5</cx:pt>
          <cx:pt idx="382">0.5</cx:pt>
          <cx:pt idx="383">1</cx:pt>
          <cx:pt idx="384">0.5</cx:pt>
          <cx:pt idx="385">1.5</cx:pt>
          <cx:pt idx="386">2</cx:pt>
          <cx:pt idx="387">1.5</cx:pt>
          <cx:pt idx="388">1.5</cx:pt>
          <cx:pt idx="389">0</cx:pt>
          <cx:pt idx="390">1.5</cx:pt>
          <cx:pt idx="391">1.5</cx:pt>
          <cx:pt idx="392">0</cx:pt>
          <cx:pt idx="393">8</cx:pt>
          <cx:pt idx="394">0</cx:pt>
          <cx:pt idx="395">1</cx:pt>
          <cx:pt idx="396">1</cx:pt>
          <cx:pt idx="397">3</cx:pt>
          <cx:pt idx="398">5</cx:pt>
          <cx:pt idx="399">0</cx:pt>
          <cx:pt idx="400">2</cx:pt>
          <cx:pt idx="401">1.5</cx:pt>
          <cx:pt idx="402">0.5</cx:pt>
          <cx:pt idx="403">2.5</cx:pt>
          <cx:pt idx="404">1.5</cx:pt>
          <cx:pt idx="405">7.5</cx:pt>
          <cx:pt idx="406">1</cx:pt>
          <cx:pt idx="407">1</cx:pt>
          <cx:pt idx="408">4.5</cx:pt>
          <cx:pt idx="409">3.5</cx:pt>
          <cx:pt idx="410">2</cx:pt>
          <cx:pt idx="411">1</cx:pt>
          <cx:pt idx="412">5.5</cx:pt>
          <cx:pt idx="413">2</cx:pt>
          <cx:pt idx="414">1.5</cx:pt>
          <cx:pt idx="415">0.5</cx:pt>
          <cx:pt idx="416">4</cx:pt>
          <cx:pt idx="417">3.5</cx:pt>
          <cx:pt idx="418">2.5</cx:pt>
          <cx:pt idx="419">0</cx:pt>
          <cx:pt idx="420">1</cx:pt>
          <cx:pt idx="421">0.5</cx:pt>
          <cx:pt idx="422">0</cx:pt>
          <cx:pt idx="423">0</cx:pt>
          <cx:pt idx="424">0.5</cx:pt>
          <cx:pt idx="425">0</cx:pt>
          <cx:pt idx="426">5.5</cx:pt>
          <cx:pt idx="427">0.5</cx:pt>
          <cx:pt idx="428">1</cx:pt>
          <cx:pt idx="429">0</cx:pt>
          <cx:pt idx="430">0</cx:pt>
          <cx:pt idx="431">0</cx:pt>
          <cx:pt idx="432">0</cx:pt>
          <cx:pt idx="433">4</cx:pt>
          <cx:pt idx="434">0</cx:pt>
          <cx:pt idx="435">1</cx:pt>
          <cx:pt idx="436">0.5</cx:pt>
          <cx:pt idx="437">0.5</cx:pt>
          <cx:pt idx="438">0.5</cx:pt>
          <cx:pt idx="439">1</cx:pt>
          <cx:pt idx="440">1.5</cx:pt>
          <cx:pt idx="441">1</cx:pt>
          <cx:pt idx="442">2</cx:pt>
          <cx:pt idx="443">1</cx:pt>
          <cx:pt idx="444">3.5</cx:pt>
          <cx:pt idx="445">2</cx:pt>
          <cx:pt idx="446">2.5</cx:pt>
          <cx:pt idx="447">0.5</cx:pt>
          <cx:pt idx="448">2.5</cx:pt>
          <cx:pt idx="449">0.5</cx:pt>
          <cx:pt idx="450">0</cx:pt>
          <cx:pt idx="451">1</cx:pt>
          <cx:pt idx="452">2.5</cx:pt>
          <cx:pt idx="453">1</cx:pt>
          <cx:pt idx="454">0.5</cx:pt>
          <cx:pt idx="455">0</cx:pt>
          <cx:pt idx="456">3.5</cx:pt>
          <cx:pt idx="457">1.5</cx:pt>
          <cx:pt idx="458">5</cx:pt>
          <cx:pt idx="459">6</cx:pt>
          <cx:pt idx="460">3</cx:pt>
          <cx:pt idx="461">0.5</cx:pt>
          <cx:pt idx="462">0</cx:pt>
          <cx:pt idx="463">0</cx:pt>
          <cx:pt idx="464">1.5</cx:pt>
          <cx:pt idx="465">0.5</cx:pt>
          <cx:pt idx="466">0</cx:pt>
          <cx:pt idx="467">0.5</cx:pt>
          <cx:pt idx="468">0</cx:pt>
          <cx:pt idx="469">0</cx:pt>
          <cx:pt idx="470">0</cx:pt>
          <cx:pt idx="471">0.5</cx:pt>
          <cx:pt idx="472">0.5</cx:pt>
          <cx:pt idx="473">0.5</cx:pt>
          <cx:pt idx="474">0</cx:pt>
          <cx:pt idx="475">0.5</cx:pt>
          <cx:pt idx="476">0</cx:pt>
          <cx:pt idx="477">0</cx:pt>
          <cx:pt idx="478">0</cx:pt>
          <cx:pt idx="479">2</cx:pt>
          <cx:pt idx="480">0</cx:pt>
          <cx:pt idx="481">1</cx:pt>
          <cx:pt idx="482">0</cx:pt>
          <cx:pt idx="483">0</cx:pt>
          <cx:pt idx="484">2.5</cx:pt>
          <cx:pt idx="485">4</cx:pt>
          <cx:pt idx="486">7.5</cx:pt>
          <cx:pt idx="487">3.5</cx:pt>
          <cx:pt idx="488">0</cx:pt>
          <cx:pt idx="489">1.5</cx:pt>
          <cx:pt idx="490">2</cx:pt>
          <cx:pt idx="491">1</cx:pt>
          <cx:pt idx="492">1.5</cx:pt>
          <cx:pt idx="493">1.5</cx:pt>
          <cx:pt idx="494">4.5</cx:pt>
          <cx:pt idx="495">1</cx:pt>
          <cx:pt idx="496">1.5</cx:pt>
          <cx:pt idx="497">3</cx:pt>
          <cx:pt idx="498">0</cx:pt>
          <cx:pt idx="499">0.5</cx:pt>
          <cx:pt idx="500">0.5</cx:pt>
          <cx:pt idx="501">1</cx:pt>
          <cx:pt idx="502">0</cx:pt>
          <cx:pt idx="503">0.5</cx:pt>
          <cx:pt idx="504">3</cx:pt>
          <cx:pt idx="505">0.5</cx:pt>
          <cx:pt idx="506">0.5</cx:pt>
          <cx:pt idx="507">2</cx:pt>
          <cx:pt idx="508">2</cx:pt>
          <cx:pt idx="509">0.5</cx:pt>
          <cx:pt idx="510">0.5</cx:pt>
          <cx:pt idx="511">0.5</cx:pt>
          <cx:pt idx="512">1.5</cx:pt>
          <cx:pt idx="513">0</cx:pt>
          <cx:pt idx="514">0</cx:pt>
          <cx:pt idx="515">3.5</cx:pt>
          <cx:pt idx="516">1.5</cx:pt>
          <cx:pt idx="517">0</cx:pt>
          <cx:pt idx="518">1</cx:pt>
          <cx:pt idx="519">0</cx:pt>
          <cx:pt idx="520">0</cx:pt>
          <cx:pt idx="521">3</cx:pt>
          <cx:pt idx="522">0.5</cx:pt>
          <cx:pt idx="523">2.5</cx:pt>
          <cx:pt idx="524">2</cx:pt>
          <cx:pt idx="525">1.5</cx:pt>
          <cx:pt idx="526">0.5</cx:pt>
          <cx:pt idx="527">1.5</cx:pt>
          <cx:pt idx="528">0</cx:pt>
          <cx:pt idx="529">0</cx:pt>
          <cx:pt idx="530">0.5</cx:pt>
          <cx:pt idx="531">0</cx:pt>
          <cx:pt idx="532">5</cx:pt>
          <cx:pt idx="533">0.5</cx:pt>
          <cx:pt idx="534">2</cx:pt>
          <cx:pt idx="535">1.5</cx:pt>
          <cx:pt idx="536">0</cx:pt>
          <cx:pt idx="537">0</cx:pt>
          <cx:pt idx="538">2</cx:pt>
          <cx:pt idx="539">1.5</cx:pt>
          <cx:pt idx="540">1</cx:pt>
          <cx:pt idx="541">0.5</cx:pt>
          <cx:pt idx="542">1</cx:pt>
          <cx:pt idx="543">0.5</cx:pt>
          <cx:pt idx="544">0</cx:pt>
          <cx:pt idx="545">0</cx:pt>
          <cx:pt idx="546">0</cx:pt>
          <cx:pt idx="547">1</cx:pt>
          <cx:pt idx="548">0.5</cx:pt>
          <cx:pt idx="549">2</cx:pt>
          <cx:pt idx="550">2.5</cx:pt>
          <cx:pt idx="551">1</cx:pt>
          <cx:pt idx="552">4</cx:pt>
          <cx:pt idx="553">2</cx:pt>
          <cx:pt idx="554">2</cx:pt>
          <cx:pt idx="555">7.5</cx:pt>
          <cx:pt idx="556">6.5</cx:pt>
          <cx:pt idx="557">6</cx:pt>
          <cx:pt idx="558">2.5</cx:pt>
          <cx:pt idx="559">5</cx:pt>
          <cx:pt idx="560">1</cx:pt>
          <cx:pt idx="561">4.5</cx:pt>
          <cx:pt idx="562">3</cx:pt>
          <cx:pt idx="563">1.5</cx:pt>
          <cx:pt idx="564">4.5</cx:pt>
          <cx:pt idx="565">0.5</cx:pt>
          <cx:pt idx="566">8</cx:pt>
          <cx:pt idx="567">3</cx:pt>
          <cx:pt idx="568">1.5</cx:pt>
          <cx:pt idx="569">2</cx:pt>
          <cx:pt idx="570">2.5</cx:pt>
          <cx:pt idx="571">0.5</cx:pt>
          <cx:pt idx="572">1.5</cx:pt>
          <cx:pt idx="573">4</cx:pt>
          <cx:pt idx="574">4</cx:pt>
          <cx:pt idx="575">2.5</cx:pt>
          <cx:pt idx="576">2.5</cx:pt>
          <cx:pt idx="577">0</cx:pt>
          <cx:pt idx="578">0</cx:pt>
          <cx:pt idx="579">0</cx:pt>
          <cx:pt idx="580">2.5</cx:pt>
          <cx:pt idx="581">3.5</cx:pt>
          <cx:pt idx="582">6.5</cx:pt>
          <cx:pt idx="583">13.5</cx:pt>
          <cx:pt idx="584">4.5</cx:pt>
          <cx:pt idx="585">12.5</cx:pt>
          <cx:pt idx="586">5</cx:pt>
          <cx:pt idx="587">1</cx:pt>
          <cx:pt idx="588">1.5</cx:pt>
          <cx:pt idx="589">1.5</cx:pt>
          <cx:pt idx="590">1</cx:pt>
          <cx:pt idx="591">0</cx:pt>
          <cx:pt idx="592">3.5</cx:pt>
          <cx:pt idx="593">4.5</cx:pt>
          <cx:pt idx="594">1.5</cx:pt>
          <cx:pt idx="595">0.5</cx:pt>
          <cx:pt idx="596">2.5</cx:pt>
          <cx:pt idx="597">1.5</cx:pt>
          <cx:pt idx="598">0</cx:pt>
          <cx:pt idx="599">0.5</cx:pt>
          <cx:pt idx="600">3.5</cx:pt>
          <cx:pt idx="601">1</cx:pt>
          <cx:pt idx="602">2</cx:pt>
          <cx:pt idx="603">1</cx:pt>
          <cx:pt idx="604">1.5</cx:pt>
          <cx:pt idx="605">4.5</cx:pt>
          <cx:pt idx="606">2.5</cx:pt>
          <cx:pt idx="607">0.5</cx:pt>
          <cx:pt idx="608">2.5</cx:pt>
          <cx:pt idx="609">3</cx:pt>
          <cx:pt idx="610">3.5</cx:pt>
          <cx:pt idx="611">5.5</cx:pt>
          <cx:pt idx="612">19.5</cx:pt>
          <cx:pt idx="613">3.5</cx:pt>
          <cx:pt idx="614">9.5</cx:pt>
          <cx:pt idx="615">0.5</cx:pt>
          <cx:pt idx="616">3.5</cx:pt>
          <cx:pt idx="617">12</cx:pt>
          <cx:pt idx="618">4</cx:pt>
          <cx:pt idx="619">1.5</cx:pt>
          <cx:pt idx="620">5.5</cx:pt>
          <cx:pt idx="621">5</cx:pt>
          <cx:pt idx="622">7</cx:pt>
          <cx:pt idx="623">1.5</cx:pt>
          <cx:pt idx="624">0</cx:pt>
          <cx:pt idx="625">4.5</cx:pt>
          <cx:pt idx="626">2</cx:pt>
          <cx:pt idx="627">3</cx:pt>
          <cx:pt idx="628">1.5</cx:pt>
          <cx:pt idx="629">0.5</cx:pt>
          <cx:pt idx="630">2.5</cx:pt>
          <cx:pt idx="631">1.5</cx:pt>
          <cx:pt idx="632">0</cx:pt>
          <cx:pt idx="633">2</cx:pt>
          <cx:pt idx="634">2.5</cx:pt>
          <cx:pt idx="635">5</cx:pt>
          <cx:pt idx="636">17</cx:pt>
          <cx:pt idx="637">0.5</cx:pt>
          <cx:pt idx="638">0</cx:pt>
          <cx:pt idx="639">0.5</cx:pt>
          <cx:pt idx="640">1</cx:pt>
          <cx:pt idx="641">1</cx:pt>
          <cx:pt idx="642">0</cx:pt>
          <cx:pt idx="643">2.5</cx:pt>
          <cx:pt idx="644">2</cx:pt>
          <cx:pt idx="645">2.5</cx:pt>
          <cx:pt idx="646">2</cx:pt>
          <cx:pt idx="647">0</cx:pt>
          <cx:pt idx="648">12</cx:pt>
          <cx:pt idx="649">2</cx:pt>
          <cx:pt idx="650">6</cx:pt>
          <cx:pt idx="651">2</cx:pt>
          <cx:pt idx="652">0.5</cx:pt>
          <cx:pt idx="653">3</cx:pt>
          <cx:pt idx="654">3</cx:pt>
          <cx:pt idx="655">6</cx:pt>
          <cx:pt idx="656">0</cx:pt>
          <cx:pt idx="657">0.5</cx:pt>
          <cx:pt idx="658">2</cx:pt>
          <cx:pt idx="659">2</cx:pt>
          <cx:pt idx="660">9</cx:pt>
          <cx:pt idx="661">1.5</cx:pt>
          <cx:pt idx="662">1</cx:pt>
          <cx:pt idx="663">1</cx:pt>
          <cx:pt idx="664">1</cx:pt>
          <cx:pt idx="665">11</cx:pt>
          <cx:pt idx="666">0</cx:pt>
          <cx:pt idx="667">7</cx:pt>
          <cx:pt idx="668">1</cx:pt>
          <cx:pt idx="669">3.5</cx:pt>
          <cx:pt idx="670">0.5</cx:pt>
          <cx:pt idx="671">2.5</cx:pt>
          <cx:pt idx="672">1.5</cx:pt>
          <cx:pt idx="673">2</cx:pt>
          <cx:pt idx="674">3</cx:pt>
          <cx:pt idx="675">6</cx:pt>
          <cx:pt idx="676">0.5</cx:pt>
          <cx:pt idx="677">1.5</cx:pt>
          <cx:pt idx="678">0.5</cx:pt>
          <cx:pt idx="679">8.5</cx:pt>
          <cx:pt idx="680">3</cx:pt>
          <cx:pt idx="681">1.5</cx:pt>
          <cx:pt idx="682">8.5</cx:pt>
          <cx:pt idx="683">1</cx:pt>
          <cx:pt idx="684">2.5</cx:pt>
          <cx:pt idx="685">2.5</cx:pt>
          <cx:pt idx="686">2.5</cx:pt>
          <cx:pt idx="687">4</cx:pt>
          <cx:pt idx="688">2.5</cx:pt>
          <cx:pt idx="689">0</cx:pt>
          <cx:pt idx="690">1</cx:pt>
          <cx:pt idx="691">0</cx:pt>
          <cx:pt idx="692">7</cx:pt>
          <cx:pt idx="693">0</cx:pt>
          <cx:pt idx="694">4</cx:pt>
          <cx:pt idx="695">1</cx:pt>
          <cx:pt idx="696">0.5</cx:pt>
          <cx:pt idx="697">2.5</cx:pt>
          <cx:pt idx="698">1.5</cx:pt>
          <cx:pt idx="699">1</cx:pt>
          <cx:pt idx="700">0</cx:pt>
          <cx:pt idx="701">6.5</cx:pt>
          <cx:pt idx="702">7</cx:pt>
          <cx:pt idx="703">3</cx:pt>
          <cx:pt idx="704">2.5</cx:pt>
          <cx:pt idx="705">4</cx:pt>
          <cx:pt idx="706">1</cx:pt>
          <cx:pt idx="707">0.5</cx:pt>
          <cx:pt idx="708">1.5</cx:pt>
          <cx:pt idx="709">6</cx:pt>
          <cx:pt idx="710">1.5</cx:pt>
          <cx:pt idx="711">2</cx:pt>
          <cx:pt idx="712">2.5</cx:pt>
          <cx:pt idx="713">2</cx:pt>
          <cx:pt idx="714">0.5</cx:pt>
          <cx:pt idx="715">2</cx:pt>
          <cx:pt idx="716">7</cx:pt>
          <cx:pt idx="717">4.5</cx:pt>
          <cx:pt idx="718">5</cx:pt>
          <cx:pt idx="719">1.5</cx:pt>
          <cx:pt idx="720">1</cx:pt>
          <cx:pt idx="721">0.5</cx:pt>
          <cx:pt idx="722">0.5</cx:pt>
          <cx:pt idx="723">1.5</cx:pt>
          <cx:pt idx="724">0</cx:pt>
          <cx:pt idx="725">0</cx:pt>
          <cx:pt idx="726">3</cx:pt>
          <cx:pt idx="727">0</cx:pt>
          <cx:pt idx="728">0.5</cx:pt>
          <cx:pt idx="729">0.5</cx:pt>
          <cx:pt idx="730">1</cx:pt>
          <cx:pt idx="731">1.5</cx:pt>
          <cx:pt idx="732">3.5</cx:pt>
          <cx:pt idx="733">0</cx:pt>
          <cx:pt idx="734">1.5</cx:pt>
          <cx:pt idx="735">0.5</cx:pt>
          <cx:pt idx="736">3</cx:pt>
          <cx:pt idx="737">0</cx:pt>
          <cx:pt idx="738">2.5</cx:pt>
          <cx:pt idx="739">0</cx:pt>
          <cx:pt idx="740">2.5</cx:pt>
          <cx:pt idx="741">1.5</cx:pt>
          <cx:pt idx="742">1</cx:pt>
          <cx:pt idx="743">1</cx:pt>
          <cx:pt idx="744">1</cx:pt>
          <cx:pt idx="745">0</cx:pt>
          <cx:pt idx="746">1.5</cx:pt>
          <cx:pt idx="747">0.5</cx:pt>
          <cx:pt idx="748">0</cx:pt>
          <cx:pt idx="749">1</cx:pt>
          <cx:pt idx="750">1.5</cx:pt>
          <cx:pt idx="751">6.5</cx:pt>
          <cx:pt idx="752">4</cx:pt>
          <cx:pt idx="753">2</cx:pt>
          <cx:pt idx="754">1</cx:pt>
          <cx:pt idx="755">0.5</cx:pt>
          <cx:pt idx="756">4.5</cx:pt>
          <cx:pt idx="757">2.5</cx:pt>
          <cx:pt idx="758">3</cx:pt>
          <cx:pt idx="759">0.5</cx:pt>
          <cx:pt idx="760">0</cx:pt>
          <cx:pt idx="761">0</cx:pt>
          <cx:pt idx="762">2</cx:pt>
          <cx:pt idx="763">0</cx:pt>
          <cx:pt idx="764">1</cx:pt>
          <cx:pt idx="765">0.5</cx:pt>
          <cx:pt idx="766">0.5</cx:pt>
          <cx:pt idx="767">2.5</cx:pt>
          <cx:pt idx="768">2</cx:pt>
          <cx:pt idx="769">1.5</cx:pt>
          <cx:pt idx="770">0.5</cx:pt>
          <cx:pt idx="771">0</cx:pt>
          <cx:pt idx="772">1</cx:pt>
          <cx:pt idx="773">0.5</cx:pt>
          <cx:pt idx="774">2.5</cx:pt>
          <cx:pt idx="775">4</cx:pt>
          <cx:pt idx="776">1</cx:pt>
          <cx:pt idx="777">1</cx:pt>
          <cx:pt idx="778">0</cx:pt>
          <cx:pt idx="779">1</cx:pt>
          <cx:pt idx="780">0.5</cx:pt>
          <cx:pt idx="781">1</cx:pt>
          <cx:pt idx="782">0.5</cx:pt>
          <cx:pt idx="783">2</cx:pt>
          <cx:pt idx="784">0</cx:pt>
          <cx:pt idx="785">1.5</cx:pt>
          <cx:pt idx="786">1</cx:pt>
          <cx:pt idx="787">2</cx:pt>
          <cx:pt idx="788">1</cx:pt>
          <cx:pt idx="789">0</cx:pt>
          <cx:pt idx="790">2</cx:pt>
          <cx:pt idx="791">0.5</cx:pt>
          <cx:pt idx="792">4.5</cx:pt>
          <cx:pt idx="793">5</cx:pt>
          <cx:pt idx="794">4</cx:pt>
          <cx:pt idx="795">2.5</cx:pt>
          <cx:pt idx="796">4</cx:pt>
          <cx:pt idx="797">2</cx:pt>
          <cx:pt idx="798">4</cx:pt>
          <cx:pt idx="799">0</cx:pt>
          <cx:pt idx="800">1</cx:pt>
          <cx:pt idx="801">1.5</cx:pt>
          <cx:pt idx="802">0</cx:pt>
          <cx:pt idx="803">0.5</cx:pt>
          <cx:pt idx="804">1</cx:pt>
          <cx:pt idx="805">1</cx:pt>
          <cx:pt idx="806">0</cx:pt>
          <cx:pt idx="807">0</cx:pt>
          <cx:pt idx="808">0.5</cx:pt>
          <cx:pt idx="809">0</cx:pt>
          <cx:pt idx="810">0</cx:pt>
          <cx:pt idx="811">0</cx:pt>
          <cx:pt idx="812">4.5</cx:pt>
          <cx:pt idx="813">2</cx:pt>
          <cx:pt idx="814">0.5</cx:pt>
          <cx:pt idx="815">2.5</cx:pt>
          <cx:pt idx="816">0</cx:pt>
          <cx:pt idx="817">1</cx:pt>
          <cx:pt idx="818">0</cx:pt>
          <cx:pt idx="819">3</cx:pt>
          <cx:pt idx="820">2</cx:pt>
          <cx:pt idx="821">0</cx:pt>
          <cx:pt idx="822">0.5</cx:pt>
          <cx:pt idx="823">1</cx:pt>
          <cx:pt idx="824">3</cx:pt>
          <cx:pt idx="825">0</cx:pt>
          <cx:pt idx="826">4.5</cx:pt>
          <cx:pt idx="827">0.5</cx:pt>
          <cx:pt idx="828">6</cx:pt>
          <cx:pt idx="829">0</cx:pt>
          <cx:pt idx="830">0.5</cx:pt>
          <cx:pt idx="831">0</cx:pt>
          <cx:pt idx="832">0.5</cx:pt>
          <cx:pt idx="833">1</cx:pt>
          <cx:pt idx="834">0</cx:pt>
          <cx:pt idx="835">0</cx:pt>
          <cx:pt idx="836">0</cx:pt>
          <cx:pt idx="837">0</cx:pt>
          <cx:pt idx="838">3</cx:pt>
          <cx:pt idx="839">1</cx:pt>
          <cx:pt idx="840">0</cx:pt>
          <cx:pt idx="841">0</cx:pt>
          <cx:pt idx="842">0</cx:pt>
          <cx:pt idx="843">0</cx:pt>
          <cx:pt idx="844">0</cx:pt>
          <cx:pt idx="845">1</cx:pt>
          <cx:pt idx="846">3</cx:pt>
          <cx:pt idx="847">1.5</cx:pt>
          <cx:pt idx="848">3</cx:pt>
          <cx:pt idx="849">1.5</cx:pt>
          <cx:pt idx="850">5</cx:pt>
          <cx:pt idx="851">0</cx:pt>
          <cx:pt idx="852">0</cx:pt>
          <cx:pt idx="853">1</cx:pt>
          <cx:pt idx="854">0</cx:pt>
          <cx:pt idx="855">0</cx:pt>
          <cx:pt idx="856">0.5</cx:pt>
          <cx:pt idx="857">0.5</cx:pt>
          <cx:pt idx="858">2</cx:pt>
          <cx:pt idx="859">1</cx:pt>
          <cx:pt idx="860">1</cx:pt>
          <cx:pt idx="861">2</cx:pt>
          <cx:pt idx="862">0</cx:pt>
          <cx:pt idx="863">0</cx:pt>
          <cx:pt idx="864">0</cx:pt>
          <cx:pt idx="865">0</cx:pt>
          <cx:pt idx="866">0</cx:pt>
          <cx:pt idx="867">0.5</cx:pt>
          <cx:pt idx="868">0.5</cx:pt>
          <cx:pt idx="869">0</cx:pt>
          <cx:pt idx="870">1</cx:pt>
          <cx:pt idx="871">0</cx:pt>
          <cx:pt idx="872">0</cx:pt>
          <cx:pt idx="873">1.5</cx:pt>
          <cx:pt idx="874">0.5</cx:pt>
          <cx:pt idx="875">0.5</cx:pt>
          <cx:pt idx="876">0.5</cx:pt>
          <cx:pt idx="877">0.5</cx:pt>
          <cx:pt idx="878">1</cx:pt>
          <cx:pt idx="879">0.5</cx:pt>
          <cx:pt idx="880">0</cx:pt>
          <cx:pt idx="881">0</cx:pt>
          <cx:pt idx="882">1.5</cx:pt>
          <cx:pt idx="883">0.5</cx:pt>
          <cx:pt idx="884">3</cx:pt>
          <cx:pt idx="885">1.5</cx:pt>
          <cx:pt idx="886">2</cx:pt>
          <cx:pt idx="887">1</cx:pt>
          <cx:pt idx="888">0.5</cx:pt>
          <cx:pt idx="889">0</cx:pt>
          <cx:pt idx="890">0</cx:pt>
          <cx:pt idx="891">1</cx:pt>
          <cx:pt idx="892">0</cx:pt>
          <cx:pt idx="893">1</cx:pt>
          <cx:pt idx="894">0</cx:pt>
          <cx:pt idx="895">0</cx:pt>
          <cx:pt idx="896">0</cx:pt>
          <cx:pt idx="897">0.5</cx:pt>
          <cx:pt idx="898">1</cx:pt>
          <cx:pt idx="899">0</cx:pt>
          <cx:pt idx="900">0</cx:pt>
          <cx:pt idx="901">1</cx:pt>
          <cx:pt idx="902">0.5</cx:pt>
          <cx:pt idx="903">2.5</cx:pt>
          <cx:pt idx="904">0.5</cx:pt>
          <cx:pt idx="905">0.5</cx:pt>
          <cx:pt idx="906">0</cx:pt>
          <cx:pt idx="907">1.5</cx:pt>
          <cx:pt idx="908">1</cx:pt>
          <cx:pt idx="909">0</cx:pt>
          <cx:pt idx="910">1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0</cx:pt>
          <cx:pt idx="920">0</cx:pt>
          <cx:pt idx="921">0</cx:pt>
          <cx:pt idx="922">0</cx:pt>
          <cx:pt idx="923">0</cx:pt>
          <cx:pt idx="924">3.5</cx:pt>
          <cx:pt idx="925">0.5</cx:pt>
          <cx:pt idx="926">1</cx:pt>
          <cx:pt idx="927">0</cx:pt>
          <cx:pt idx="928">0</cx:pt>
          <cx:pt idx="929">1.5</cx:pt>
          <cx:pt idx="930">0</cx:pt>
          <cx:pt idx="931">0</cx:pt>
          <cx:pt idx="932">0.5</cx:pt>
          <cx:pt idx="933">0</cx:pt>
          <cx:pt idx="934">0</cx:pt>
          <cx:pt idx="935">0</cx:pt>
          <cx:pt idx="936">0</cx:pt>
          <cx:pt idx="937">0</cx:pt>
          <cx:pt idx="938">0</cx:pt>
          <cx:pt idx="939">2</cx:pt>
          <cx:pt idx="940">5.5</cx:pt>
          <cx:pt idx="941">1</cx:pt>
          <cx:pt idx="942">1</cx:pt>
          <cx:pt idx="943">2.5</cx:pt>
          <cx:pt idx="944">4.5</cx:pt>
          <cx:pt idx="945">0.5</cx:pt>
          <cx:pt idx="946">0</cx:pt>
          <cx:pt idx="947">0</cx:pt>
          <cx:pt idx="948">1</cx:pt>
          <cx:pt idx="949">0.5</cx:pt>
          <cx:pt idx="950">0</cx:pt>
          <cx:pt idx="951">0</cx:pt>
          <cx:pt idx="952">0.5</cx:pt>
          <cx:pt idx="953">3.5</cx:pt>
          <cx:pt idx="954">0</cx:pt>
          <cx:pt idx="955">1.5</cx:pt>
          <cx:pt idx="956">6</cx:pt>
          <cx:pt idx="957">5</cx:pt>
          <cx:pt idx="958">3.5</cx:pt>
          <cx:pt idx="959">6.5</cx:pt>
          <cx:pt idx="960">5.5</cx:pt>
          <cx:pt idx="961">1.5</cx:pt>
          <cx:pt idx="962">4.5</cx:pt>
          <cx:pt idx="963">4.5</cx:pt>
          <cx:pt idx="964">4.5</cx:pt>
          <cx:pt idx="965">4.5</cx:pt>
          <cx:pt idx="966">5</cx:pt>
          <cx:pt idx="967">0.5</cx:pt>
          <cx:pt idx="968">2</cx:pt>
          <cx:pt idx="969">0.5</cx:pt>
          <cx:pt idx="970">5.5</cx:pt>
          <cx:pt idx="971">1</cx:pt>
          <cx:pt idx="972">1.5</cx:pt>
          <cx:pt idx="973">6.5</cx:pt>
          <cx:pt idx="974">0.5</cx:pt>
          <cx:pt idx="975">1.5</cx:pt>
          <cx:pt idx="976">1.5</cx:pt>
          <cx:pt idx="977">1.5</cx:pt>
          <cx:pt idx="978">1</cx:pt>
          <cx:pt idx="979">0</cx:pt>
          <cx:pt idx="980">0.5</cx:pt>
          <cx:pt idx="981">4.5</cx:pt>
          <cx:pt idx="982">0</cx:pt>
          <cx:pt idx="983">0</cx:pt>
          <cx:pt idx="984">2.5</cx:pt>
          <cx:pt idx="985">2.5</cx:pt>
          <cx:pt idx="986">0</cx:pt>
          <cx:pt idx="987">0</cx:pt>
          <cx:pt idx="988">0.5</cx:pt>
          <cx:pt idx="989">1</cx:pt>
          <cx:pt idx="990">0</cx:pt>
          <cx:pt idx="991">1</cx:pt>
          <cx:pt idx="992">0</cx:pt>
          <cx:pt idx="993">0</cx:pt>
          <cx:pt idx="994">0</cx:pt>
          <cx:pt idx="995">2</cx:pt>
          <cx:pt idx="996">0</cx:pt>
          <cx:pt idx="997">1</cx:pt>
          <cx:pt idx="998">1.5</cx:pt>
          <cx:pt idx="999">1</cx:pt>
          <cx:pt idx="1000">3</cx:pt>
          <cx:pt idx="1001">0</cx:pt>
          <cx:pt idx="1002">1</cx:pt>
          <cx:pt idx="1003">4</cx:pt>
          <cx:pt idx="1004">0.5</cx:pt>
          <cx:pt idx="1005">1</cx:pt>
          <cx:pt idx="1006">0</cx:pt>
          <cx:pt idx="1007">0.5</cx:pt>
          <cx:pt idx="1008">0.5</cx:pt>
          <cx:pt idx="1009">1</cx:pt>
          <cx:pt idx="1010">0</cx:pt>
          <cx:pt idx="1011">0</cx:pt>
          <cx:pt idx="1012">2.5</cx:pt>
          <cx:pt idx="1013">0.5</cx:pt>
          <cx:pt idx="1014">0</cx:pt>
          <cx:pt idx="1015">0</cx:pt>
          <cx:pt idx="1016">0.5</cx:pt>
          <cx:pt idx="1017">0.5</cx:pt>
          <cx:pt idx="1018">1.5</cx:pt>
          <cx:pt idx="1019">2.5</cx:pt>
          <cx:pt idx="1020">0</cx:pt>
          <cx:pt idx="1021">0</cx:pt>
          <cx:pt idx="1022">0</cx:pt>
          <cx:pt idx="1023">0.5</cx:pt>
          <cx:pt idx="1024">0.5</cx:pt>
          <cx:pt idx="1025">1</cx:pt>
          <cx:pt idx="1026">0</cx:pt>
          <cx:pt idx="1027">0.5</cx:pt>
          <cx:pt idx="1028">5.5</cx:pt>
          <cx:pt idx="1029">0</cx:pt>
          <cx:pt idx="1030">1.5</cx:pt>
          <cx:pt idx="1031">1</cx:pt>
          <cx:pt idx="1032">0.5</cx:pt>
          <cx:pt idx="1033">0.5</cx:pt>
          <cx:pt idx="1034">1.5</cx:pt>
          <cx:pt idx="1035">5</cx:pt>
          <cx:pt idx="1036">2.5</cx:pt>
          <cx:pt idx="1037">1</cx:pt>
          <cx:pt idx="1038">0.5</cx:pt>
          <cx:pt idx="1039">2.5</cx:pt>
          <cx:pt idx="1040">0</cx:pt>
          <cx:pt idx="1041">2.5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1.5</cx:pt>
          <cx:pt idx="1052">5</cx:pt>
          <cx:pt idx="1053">1</cx:pt>
          <cx:pt idx="1054">1.5</cx:pt>
          <cx:pt idx="1055">0</cx:pt>
          <cx:pt idx="1056">0.5</cx:pt>
          <cx:pt idx="1057">0</cx:pt>
          <cx:pt idx="1058">1</cx:pt>
          <cx:pt idx="1059">3</cx:pt>
          <cx:pt idx="1060">0.5</cx:pt>
          <cx:pt idx="1061">2.5</cx:pt>
          <cx:pt idx="1062">0</cx:pt>
          <cx:pt idx="1063">1.5</cx:pt>
          <cx:pt idx="1064">0</cx:pt>
          <cx:pt idx="1065">1.5</cx:pt>
          <cx:pt idx="1066">0</cx:pt>
          <cx:pt idx="1067">2</cx:pt>
          <cx:pt idx="1068">0</cx:pt>
          <cx:pt idx="1069">0</cx:pt>
          <cx:pt idx="1070">0.5</cx:pt>
          <cx:pt idx="1071">1</cx:pt>
          <cx:pt idx="1072">3.5</cx:pt>
          <cx:pt idx="1073">3.5</cx:pt>
          <cx:pt idx="1074">3</cx:pt>
          <cx:pt idx="1075">0</cx:pt>
          <cx:pt idx="1076">5</cx:pt>
          <cx:pt idx="1077">13.5</cx:pt>
          <cx:pt idx="1078">9.5</cx:pt>
          <cx:pt idx="1079">2.5</cx:pt>
          <cx:pt idx="1080">2.5</cx:pt>
          <cx:pt idx="1081">9</cx:pt>
          <cx:pt idx="1082">12.5</cx:pt>
          <cx:pt idx="1083">9.5</cx:pt>
          <cx:pt idx="1084">7.5</cx:pt>
          <cx:pt idx="1085">1</cx:pt>
          <cx:pt idx="1086">8.5</cx:pt>
          <cx:pt idx="1087">5.5</cx:pt>
          <cx:pt idx="1088">8.5</cx:pt>
          <cx:pt idx="1089">6</cx:pt>
          <cx:pt idx="1090">6.5</cx:pt>
          <cx:pt idx="1091">1</cx:pt>
          <cx:pt idx="1092">2.5</cx:pt>
          <cx:pt idx="1093">3</cx:pt>
          <cx:pt idx="1094">2.5</cx:pt>
          <cx:pt idx="1095">7.5</cx:pt>
          <cx:pt idx="1096">2</cx:pt>
          <cx:pt idx="1097">1.5</cx:pt>
          <cx:pt idx="1098">4.5</cx:pt>
          <cx:pt idx="1099">0</cx:pt>
          <cx:pt idx="1100">0.5</cx:pt>
          <cx:pt idx="1101">0.5</cx:pt>
          <cx:pt idx="1102">0</cx:pt>
          <cx:pt idx="1103">0.5</cx:pt>
          <cx:pt idx="1104">0</cx:pt>
          <cx:pt idx="1105">0</cx:pt>
          <cx:pt idx="1106">0</cx:pt>
          <cx:pt idx="1107">0</cx:pt>
          <cx:pt idx="1108">0</cx:pt>
          <cx:pt idx="1109">0</cx:pt>
          <cx:pt idx="1110">1.5</cx:pt>
          <cx:pt idx="1111">2</cx:pt>
          <cx:pt idx="1112">2</cx:pt>
          <cx:pt idx="1113">1</cx:pt>
          <cx:pt idx="1114">2.5</cx:pt>
          <cx:pt idx="1115">2</cx:pt>
          <cx:pt idx="1116">1</cx:pt>
          <cx:pt idx="1117">0</cx:pt>
          <cx:pt idx="1118">0</cx:pt>
          <cx:pt idx="1119">2.5</cx:pt>
          <cx:pt idx="1120">2.5</cx:pt>
          <cx:pt idx="1121">2</cx:pt>
          <cx:pt idx="1122">1</cx:pt>
          <cx:pt idx="1123">0</cx:pt>
          <cx:pt idx="1124">2</cx:pt>
          <cx:pt idx="1125">8</cx:pt>
          <cx:pt idx="1126">2.5</cx:pt>
          <cx:pt idx="1127">2.5</cx:pt>
          <cx:pt idx="1128">0.5</cx:pt>
          <cx:pt idx="1129">2</cx:pt>
          <cx:pt idx="1130">5.5</cx:pt>
          <cx:pt idx="1131">1</cx:pt>
          <cx:pt idx="1132">1</cx:pt>
          <cx:pt idx="1133">4.5</cx:pt>
          <cx:pt idx="1134">1.5</cx:pt>
          <cx:pt idx="1135">1.5</cx:pt>
          <cx:pt idx="1136">4.5</cx:pt>
          <cx:pt idx="1137">0.5</cx:pt>
          <cx:pt idx="1138">3</cx:pt>
          <cx:pt idx="1139">2.5</cx:pt>
          <cx:pt idx="1140">3.5</cx:pt>
          <cx:pt idx="1141">2.5</cx:pt>
          <cx:pt idx="1142">1</cx:pt>
          <cx:pt idx="1143">0</cx:pt>
          <cx:pt idx="1144">1</cx:pt>
          <cx:pt idx="1145">0</cx:pt>
          <cx:pt idx="1146">0.5</cx:pt>
          <cx:pt idx="1147">0.5</cx:pt>
          <cx:pt idx="1148">0.5</cx:pt>
          <cx:pt idx="1149">1</cx:pt>
          <cx:pt idx="1150">0</cx:pt>
          <cx:pt idx="1151">1</cx:pt>
          <cx:pt idx="1152">1</cx:pt>
          <cx:pt idx="1153">1</cx:pt>
          <cx:pt idx="1154">2</cx:pt>
          <cx:pt idx="1155">0.5</cx:pt>
          <cx:pt idx="1156">6.5</cx:pt>
          <cx:pt idx="1157">0.5</cx:pt>
          <cx:pt idx="1158">3.5</cx:pt>
          <cx:pt idx="1159">2.5</cx:pt>
          <cx:pt idx="1160">0.5</cx:pt>
          <cx:pt idx="1161">2</cx:pt>
          <cx:pt idx="1162">4.5</cx:pt>
          <cx:pt idx="1163">0</cx:pt>
          <cx:pt idx="1164">10.5</cx:pt>
          <cx:pt idx="1165">1.5</cx:pt>
          <cx:pt idx="1166">1.5</cx:pt>
          <cx:pt idx="1167">1.5</cx:pt>
          <cx:pt idx="1168">1.5</cx:pt>
          <cx:pt idx="1169">3</cx:pt>
          <cx:pt idx="1170">1.5</cx:pt>
          <cx:pt idx="1171">0.5</cx:pt>
          <cx:pt idx="1172">0</cx:pt>
          <cx:pt idx="1173">1.5</cx:pt>
          <cx:pt idx="1174">0</cx:pt>
          <cx:pt idx="1175">0.5</cx:pt>
          <cx:pt idx="1176">1</cx:pt>
          <cx:pt idx="1177">5</cx:pt>
          <cx:pt idx="1178">1</cx:pt>
          <cx:pt idx="1179">4.5</cx:pt>
          <cx:pt idx="1180">0</cx:pt>
          <cx:pt idx="1181">0</cx:pt>
          <cx:pt idx="1182">1.5</cx:pt>
          <cx:pt idx="1183">0</cx:pt>
          <cx:pt idx="1184">0</cx:pt>
          <cx:pt idx="1185">1</cx:pt>
          <cx:pt idx="1186">2.5</cx:pt>
          <cx:pt idx="1187">1.5</cx:pt>
          <cx:pt idx="1188">0</cx:pt>
          <cx:pt idx="1189">0</cx:pt>
          <cx:pt idx="1190">3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0.5</cx:pt>
          <cx:pt idx="1199">0.5</cx:pt>
          <cx:pt idx="1200">0.5</cx:pt>
          <cx:pt idx="1201">1</cx:pt>
          <cx:pt idx="1202">2</cx:pt>
          <cx:pt idx="1203">0</cx:pt>
          <cx:pt idx="1204">0</cx:pt>
          <cx:pt idx="1205">4</cx:pt>
          <cx:pt idx="1206">0.5</cx:pt>
          <cx:pt idx="1207">1</cx:pt>
          <cx:pt idx="1208">3.5</cx:pt>
          <cx:pt idx="1209">1</cx:pt>
          <cx:pt idx="1210">0</cx:pt>
          <cx:pt idx="1211">0.5</cx:pt>
          <cx:pt idx="1212">1</cx:pt>
          <cx:pt idx="1213">0.5</cx:pt>
          <cx:pt idx="1214">1.5</cx:pt>
          <cx:pt idx="1215">3.5</cx:pt>
          <cx:pt idx="1216">1</cx:pt>
          <cx:pt idx="1217">5</cx:pt>
          <cx:pt idx="1218">3.5</cx:pt>
          <cx:pt idx="1219">2</cx:pt>
          <cx:pt idx="1220">9</cx:pt>
          <cx:pt idx="1221">1.5</cx:pt>
          <cx:pt idx="1222">2.5</cx:pt>
          <cx:pt idx="1223">0.5</cx:pt>
          <cx:pt idx="1224">5.5</cx:pt>
          <cx:pt idx="1225">8</cx:pt>
          <cx:pt idx="1226">0.5</cx:pt>
          <cx:pt idx="1227">0.5</cx:pt>
          <cx:pt idx="1228">15.5</cx:pt>
          <cx:pt idx="1229">12.5</cx:pt>
          <cx:pt idx="1230">2.5</cx:pt>
          <cx:pt idx="1231">1</cx:pt>
          <cx:pt idx="1232">5.5</cx:pt>
          <cx:pt idx="1233">6.5</cx:pt>
          <cx:pt idx="1234">1.5</cx:pt>
          <cx:pt idx="1235">4</cx:pt>
          <cx:pt idx="1236">8.5</cx:pt>
          <cx:pt idx="1237">5</cx:pt>
          <cx:pt idx="1238">4.5</cx:pt>
          <cx:pt idx="1239">10.5</cx:pt>
          <cx:pt idx="1240">2.5</cx:pt>
          <cx:pt idx="1241">0</cx:pt>
          <cx:pt idx="1242">0</cx:pt>
          <cx:pt idx="1243">0</cx:pt>
          <cx:pt idx="1244">1</cx:pt>
          <cx:pt idx="1245">0</cx:pt>
          <cx:pt idx="1246">5</cx:pt>
          <cx:pt idx="1247">3.5</cx:pt>
          <cx:pt idx="1248">2</cx:pt>
          <cx:pt idx="1249">1</cx:pt>
          <cx:pt idx="1250">3.5</cx:pt>
          <cx:pt idx="1251">2</cx:pt>
          <cx:pt idx="1252">7</cx:pt>
          <cx:pt idx="1253">0</cx:pt>
          <cx:pt idx="1254">3.5</cx:pt>
          <cx:pt idx="1255">0</cx:pt>
          <cx:pt idx="1256">3.5</cx:pt>
          <cx:pt idx="1257">1</cx:pt>
          <cx:pt idx="1258">2</cx:pt>
          <cx:pt idx="1259">0.5</cx:pt>
          <cx:pt idx="1260">5</cx:pt>
          <cx:pt idx="1261">2</cx:pt>
          <cx:pt idx="1262">3.5</cx:pt>
          <cx:pt idx="1263">0</cx:pt>
          <cx:pt idx="1264">0.5</cx:pt>
          <cx:pt idx="1265">3.5</cx:pt>
          <cx:pt idx="1266">7</cx:pt>
          <cx:pt idx="1267">9</cx:pt>
          <cx:pt idx="1268">1.5</cx:pt>
          <cx:pt idx="1269">2.5</cx:pt>
          <cx:pt idx="1270">3</cx:pt>
          <cx:pt idx="1271">2</cx:pt>
          <cx:pt idx="1272">0.5</cx:pt>
          <cx:pt idx="1273">5.5</cx:pt>
          <cx:pt idx="1274">1</cx:pt>
          <cx:pt idx="1275">3</cx:pt>
          <cx:pt idx="1276">0.5</cx:pt>
          <cx:pt idx="1277">0</cx:pt>
          <cx:pt idx="1278">3</cx:pt>
          <cx:pt idx="1279">2</cx:pt>
          <cx:pt idx="1280">10</cx:pt>
          <cx:pt idx="1281">0.5</cx:pt>
          <cx:pt idx="1282">0</cx:pt>
          <cx:pt idx="1283">0</cx:pt>
          <cx:pt idx="1284">3.5</cx:pt>
          <cx:pt idx="1285">1</cx:pt>
          <cx:pt idx="1286">2</cx:pt>
          <cx:pt idx="1287">0.5</cx:pt>
          <cx:pt idx="1288">0.5</cx:pt>
          <cx:pt idx="1289">2</cx:pt>
          <cx:pt idx="1290">2</cx:pt>
          <cx:pt idx="1291">0.5</cx:pt>
          <cx:pt idx="1292">0</cx:pt>
          <cx:pt idx="1293">7</cx:pt>
          <cx:pt idx="1294">9</cx:pt>
          <cx:pt idx="1295">2</cx:pt>
          <cx:pt idx="1296">0</cx:pt>
          <cx:pt idx="1297">6.5</cx:pt>
          <cx:pt idx="1298">13</cx:pt>
          <cx:pt idx="1299">0.5</cx:pt>
          <cx:pt idx="1300">0</cx:pt>
          <cx:pt idx="1301">1</cx:pt>
          <cx:pt idx="1302">1.5</cx:pt>
          <cx:pt idx="1303">4</cx:pt>
          <cx:pt idx="1304">6.5</cx:pt>
          <cx:pt idx="1305">6</cx:pt>
          <cx:pt idx="1306">1</cx:pt>
          <cx:pt idx="1307">5</cx:pt>
          <cx:pt idx="1308">3</cx:pt>
          <cx:pt idx="1309">20.5</cx:pt>
          <cx:pt idx="1310">6.5</cx:pt>
          <cx:pt idx="1311">6</cx:pt>
          <cx:pt idx="1312">6</cx:pt>
          <cx:pt idx="1313">2.5</cx:pt>
          <cx:pt idx="1314">0.5</cx:pt>
          <cx:pt idx="1315">6.5</cx:pt>
          <cx:pt idx="1316">0</cx:pt>
          <cx:pt idx="1317">1</cx:pt>
          <cx:pt idx="1318">0</cx:pt>
          <cx:pt idx="1319">0</cx:pt>
          <cx:pt idx="1320">3</cx:pt>
          <cx:pt idx="1321">24</cx:pt>
          <cx:pt idx="1322">0</cx:pt>
          <cx:pt idx="1323">3</cx:pt>
          <cx:pt idx="1324">0</cx:pt>
          <cx:pt idx="1325">1</cx:pt>
          <cx:pt idx="1326">2.5</cx:pt>
          <cx:pt idx="1327">0</cx:pt>
          <cx:pt idx="1328">2</cx:pt>
          <cx:pt idx="1329">5</cx:pt>
          <cx:pt idx="1330">1</cx:pt>
          <cx:pt idx="1331">0.5</cx:pt>
          <cx:pt idx="1332">1</cx:pt>
          <cx:pt idx="1333">0</cx:pt>
          <cx:pt idx="1334">0</cx:pt>
          <cx:pt idx="1335">0.5</cx:pt>
          <cx:pt idx="1336">0</cx:pt>
          <cx:pt idx="1337">2.5</cx:pt>
          <cx:pt idx="1338">0</cx:pt>
          <cx:pt idx="1339">0</cx:pt>
          <cx:pt idx="1340">6</cx:pt>
          <cx:pt idx="1341">0.5</cx:pt>
          <cx:pt idx="1342">2.5</cx:pt>
          <cx:pt idx="1343">0</cx:pt>
          <cx:pt idx="1344">3</cx:pt>
          <cx:pt idx="1345">0</cx:pt>
          <cx:pt idx="1346">0</cx:pt>
          <cx:pt idx="1347">0</cx:pt>
          <cx:pt idx="1348">0</cx:pt>
          <cx:pt idx="1349">0.5</cx:pt>
          <cx:pt idx="1350">0</cx:pt>
          <cx:pt idx="1351">3.5</cx:pt>
          <cx:pt idx="1352">0.5</cx:pt>
          <cx:pt idx="1353">4.5</cx:pt>
          <cx:pt idx="1354">3.5</cx:pt>
          <cx:pt idx="1355">0</cx:pt>
          <cx:pt idx="1356">1</cx:pt>
          <cx:pt idx="1357">4</cx:pt>
          <cx:pt idx="1358">0.5</cx:pt>
          <cx:pt idx="1359">4.5</cx:pt>
          <cx:pt idx="1360">1</cx:pt>
          <cx:pt idx="1361">0</cx:pt>
          <cx:pt idx="1362">1</cx:pt>
          <cx:pt idx="1363">1.5</cx:pt>
          <cx:pt idx="1364">0</cx:pt>
          <cx:pt idx="1365">0</cx:pt>
          <cx:pt idx="1366">0.5</cx:pt>
          <cx:pt idx="1367">0</cx:pt>
          <cx:pt idx="1368">0</cx:pt>
          <cx:pt idx="1369">1</cx:pt>
          <cx:pt idx="1370">0</cx:pt>
          <cx:pt idx="1371">0</cx:pt>
          <cx:pt idx="1372">3</cx:pt>
          <cx:pt idx="1373">0.5</cx:pt>
          <cx:pt idx="1374">2</cx:pt>
          <cx:pt idx="1375">1.5</cx:pt>
          <cx:pt idx="1376">0</cx:pt>
          <cx:pt idx="1377">3.5</cx:pt>
          <cx:pt idx="1378">1.5</cx:pt>
          <cx:pt idx="1379">2</cx:pt>
          <cx:pt idx="1380">1.5</cx:pt>
          <cx:pt idx="1381">2</cx:pt>
          <cx:pt idx="1382">5</cx:pt>
          <cx:pt idx="1383">6.5</cx:pt>
          <cx:pt idx="1384">2</cx:pt>
          <cx:pt idx="1385">6.5</cx:pt>
          <cx:pt idx="1386">5</cx:pt>
          <cx:pt idx="1387">4.5</cx:pt>
          <cx:pt idx="1388">2</cx:pt>
          <cx:pt idx="1389">3.5</cx:pt>
          <cx:pt idx="1390">3.5</cx:pt>
          <cx:pt idx="1391">1.5</cx:pt>
          <cx:pt idx="1392">1.5</cx:pt>
          <cx:pt idx="1393">0</cx:pt>
          <cx:pt idx="1394">0</cx:pt>
          <cx:pt idx="1395">1.5</cx:pt>
          <cx:pt idx="1396">0.5</cx:pt>
          <cx:pt idx="1397">1.5</cx:pt>
          <cx:pt idx="1398">9</cx:pt>
          <cx:pt idx="1399">0</cx:pt>
          <cx:pt idx="1400">0.5</cx:pt>
          <cx:pt idx="1401">0.5</cx:pt>
          <cx:pt idx="1402">0.5</cx:pt>
          <cx:pt idx="1403">2.5</cx:pt>
          <cx:pt idx="1404">0.5</cx:pt>
          <cx:pt idx="1405">0.5</cx:pt>
          <cx:pt idx="1406">2</cx:pt>
          <cx:pt idx="1407">3.5</cx:pt>
          <cx:pt idx="1408">0.5</cx:pt>
          <cx:pt idx="1409">2.5</cx:pt>
          <cx:pt idx="1410">0</cx:pt>
          <cx:pt idx="1411">2</cx:pt>
          <cx:pt idx="1412">2.5</cx:pt>
          <cx:pt idx="1413">1</cx:pt>
          <cx:pt idx="1414">0.5</cx:pt>
          <cx:pt idx="1415">0.5</cx:pt>
          <cx:pt idx="1416">0.5</cx:pt>
          <cx:pt idx="1417">1</cx:pt>
          <cx:pt idx="1418">0.5</cx:pt>
          <cx:pt idx="1419">2</cx:pt>
          <cx:pt idx="1420">0</cx:pt>
          <cx:pt idx="1421">0.5</cx:pt>
          <cx:pt idx="1422">0</cx:pt>
          <cx:pt idx="1423">1.5</cx:pt>
          <cx:pt idx="1424">0</cx:pt>
          <cx:pt idx="1425">0</cx:pt>
          <cx:pt idx="1426">0.5</cx:pt>
          <cx:pt idx="1427">0</cx:pt>
        </cx:lvl>
      </cx:numDim>
    </cx:data>
    <cx:data id="22">
      <cx:numDim type="val">
        <cx:f>Moustache!$W$2:$W$1429</cx:f>
        <cx:lvl ptCount="1428" formatCode="Standard">
          <cx:pt idx="0">7.5</cx:pt>
          <cx:pt idx="1">3</cx:pt>
          <cx:pt idx="2">4</cx:pt>
          <cx:pt idx="3">3</cx:pt>
          <cx:pt idx="4">7.5</cx:pt>
          <cx:pt idx="5">3.5</cx:pt>
          <cx:pt idx="6">3.5</cx:pt>
          <cx:pt idx="7">3.5</cx:pt>
          <cx:pt idx="8">5</cx:pt>
          <cx:pt idx="9">2</cx:pt>
          <cx:pt idx="10">0.5</cx:pt>
          <cx:pt idx="11">6.5</cx:pt>
          <cx:pt idx="12">7</cx:pt>
          <cx:pt idx="13">5</cx:pt>
          <cx:pt idx="14">1</cx:pt>
          <cx:pt idx="15">3</cx:pt>
          <cx:pt idx="16">0.5</cx:pt>
          <cx:pt idx="17">0.5</cx:pt>
          <cx:pt idx="18">2.5</cx:pt>
          <cx:pt idx="19">5</cx:pt>
          <cx:pt idx="20">0</cx:pt>
          <cx:pt idx="21">2.5</cx:pt>
          <cx:pt idx="22">5.5</cx:pt>
          <cx:pt idx="23">4.5</cx:pt>
          <cx:pt idx="24">1.5</cx:pt>
          <cx:pt idx="25">0</cx:pt>
          <cx:pt idx="26">2.5</cx:pt>
          <cx:pt idx="27">0</cx:pt>
          <cx:pt idx="28">15.5</cx:pt>
          <cx:pt idx="29">6.5</cx:pt>
          <cx:pt idx="30">2.5</cx:pt>
          <cx:pt idx="31">0</cx:pt>
          <cx:pt idx="32">2</cx:pt>
          <cx:pt idx="33">6</cx:pt>
          <cx:pt idx="34">1</cx:pt>
          <cx:pt idx="35">8.5</cx:pt>
          <cx:pt idx="36">3.5</cx:pt>
          <cx:pt idx="37">0.5</cx:pt>
          <cx:pt idx="38">0</cx:pt>
          <cx:pt idx="39">2.5</cx:pt>
          <cx:pt idx="40">3</cx:pt>
          <cx:pt idx="41">1.5</cx:pt>
          <cx:pt idx="42">2</cx:pt>
          <cx:pt idx="43">0</cx:pt>
          <cx:pt idx="44">2</cx:pt>
          <cx:pt idx="45">2.5</cx:pt>
          <cx:pt idx="46">3</cx:pt>
          <cx:pt idx="47">3</cx:pt>
          <cx:pt idx="48">3.5</cx:pt>
          <cx:pt idx="49">4</cx:pt>
          <cx:pt idx="50">2.5</cx:pt>
          <cx:pt idx="51">7.5</cx:pt>
          <cx:pt idx="52">11.5</cx:pt>
          <cx:pt idx="53">1.5</cx:pt>
          <cx:pt idx="54">6</cx:pt>
          <cx:pt idx="55">2.5</cx:pt>
          <cx:pt idx="56">2.5</cx:pt>
          <cx:pt idx="57">1.5</cx:pt>
          <cx:pt idx="58">2</cx:pt>
          <cx:pt idx="59">2.5</cx:pt>
          <cx:pt idx="60">4.5</cx:pt>
          <cx:pt idx="61">3</cx:pt>
          <cx:pt idx="62">3</cx:pt>
          <cx:pt idx="63">13</cx:pt>
          <cx:pt idx="64">4.5</cx:pt>
          <cx:pt idx="65">5.5</cx:pt>
          <cx:pt idx="66">0</cx:pt>
          <cx:pt idx="67">4</cx:pt>
          <cx:pt idx="68">2</cx:pt>
          <cx:pt idx="69">5</cx:pt>
          <cx:pt idx="70">0</cx:pt>
          <cx:pt idx="71">1</cx:pt>
          <cx:pt idx="72">0</cx:pt>
          <cx:pt idx="73">11.5</cx:pt>
          <cx:pt idx="74">4</cx:pt>
          <cx:pt idx="75">2.5</cx:pt>
          <cx:pt idx="76">7</cx:pt>
          <cx:pt idx="77">4</cx:pt>
          <cx:pt idx="78">3.5</cx:pt>
          <cx:pt idx="79">2.5</cx:pt>
          <cx:pt idx="80">2.5</cx:pt>
          <cx:pt idx="81">2</cx:pt>
          <cx:pt idx="82">4</cx:pt>
          <cx:pt idx="83">6</cx:pt>
          <cx:pt idx="84">0.5</cx:pt>
          <cx:pt idx="85">1.5</cx:pt>
          <cx:pt idx="86">3.5</cx:pt>
          <cx:pt idx="87">5.5</cx:pt>
          <cx:pt idx="88">2.5</cx:pt>
          <cx:pt idx="89">4</cx:pt>
          <cx:pt idx="90">1</cx:pt>
          <cx:pt idx="91">4.5</cx:pt>
          <cx:pt idx="92">3</cx:pt>
          <cx:pt idx="93">7.5</cx:pt>
          <cx:pt idx="94">1.5</cx:pt>
          <cx:pt idx="95">5.5</cx:pt>
          <cx:pt idx="96">3</cx:pt>
          <cx:pt idx="97">2.5</cx:pt>
          <cx:pt idx="98">10</cx:pt>
          <cx:pt idx="99">12.5</cx:pt>
          <cx:pt idx="100">4</cx:pt>
          <cx:pt idx="101">12.5</cx:pt>
          <cx:pt idx="102">4.5</cx:pt>
          <cx:pt idx="103">6.5</cx:pt>
          <cx:pt idx="104">4</cx:pt>
          <cx:pt idx="105">8</cx:pt>
          <cx:pt idx="106">7</cx:pt>
          <cx:pt idx="107">1</cx:pt>
          <cx:pt idx="108">2</cx:pt>
          <cx:pt idx="109">1</cx:pt>
          <cx:pt idx="110">4.5</cx:pt>
          <cx:pt idx="111">5</cx:pt>
          <cx:pt idx="112">2.5</cx:pt>
          <cx:pt idx="113">3</cx:pt>
          <cx:pt idx="114">0</cx:pt>
          <cx:pt idx="115">4.5</cx:pt>
          <cx:pt idx="116">8</cx:pt>
          <cx:pt idx="117">0.5</cx:pt>
          <cx:pt idx="118">3</cx:pt>
          <cx:pt idx="119">1</cx:pt>
          <cx:pt idx="120">1</cx:pt>
          <cx:pt idx="121">1</cx:pt>
          <cx:pt idx="122">2</cx:pt>
          <cx:pt idx="123">4.5</cx:pt>
          <cx:pt idx="124">5.5</cx:pt>
          <cx:pt idx="125">2</cx:pt>
          <cx:pt idx="126">0.5</cx:pt>
          <cx:pt idx="127">2.5</cx:pt>
          <cx:pt idx="128">1</cx:pt>
          <cx:pt idx="129">2</cx:pt>
          <cx:pt idx="130">3.5</cx:pt>
          <cx:pt idx="131">0.5</cx:pt>
          <cx:pt idx="132">5.5</cx:pt>
          <cx:pt idx="133">7.5</cx:pt>
          <cx:pt idx="134">4</cx:pt>
          <cx:pt idx="135">0</cx:pt>
          <cx:pt idx="136">1.5</cx:pt>
          <cx:pt idx="137">3.5</cx:pt>
          <cx:pt idx="138">5</cx:pt>
          <cx:pt idx="139">10</cx:pt>
          <cx:pt idx="140">7.5</cx:pt>
          <cx:pt idx="141">2</cx:pt>
          <cx:pt idx="142">3</cx:pt>
          <cx:pt idx="143">5</cx:pt>
          <cx:pt idx="144">1.5</cx:pt>
          <cx:pt idx="145">3.5</cx:pt>
          <cx:pt idx="146">5.5</cx:pt>
          <cx:pt idx="147">0</cx:pt>
          <cx:pt idx="148">2.5</cx:pt>
          <cx:pt idx="149">2.5</cx:pt>
          <cx:pt idx="150">2</cx:pt>
          <cx:pt idx="151">0.5</cx:pt>
          <cx:pt idx="152">1.5</cx:pt>
          <cx:pt idx="153">0.5</cx:pt>
          <cx:pt idx="154">3.5</cx:pt>
          <cx:pt idx="155">2</cx:pt>
          <cx:pt idx="156">2</cx:pt>
          <cx:pt idx="157">0</cx:pt>
          <cx:pt idx="158">5.5</cx:pt>
          <cx:pt idx="159">2</cx:pt>
          <cx:pt idx="160">3.5</cx:pt>
          <cx:pt idx="161">8</cx:pt>
          <cx:pt idx="162">4.5</cx:pt>
          <cx:pt idx="163">2</cx:pt>
          <cx:pt idx="164">1.5</cx:pt>
          <cx:pt idx="165">4</cx:pt>
          <cx:pt idx="166">2.5</cx:pt>
          <cx:pt idx="167">2.5</cx:pt>
          <cx:pt idx="168">2</cx:pt>
          <cx:pt idx="169">1.5</cx:pt>
          <cx:pt idx="170">0.5</cx:pt>
          <cx:pt idx="171">0.5</cx:pt>
          <cx:pt idx="172">1.5</cx:pt>
          <cx:pt idx="173">2.5</cx:pt>
          <cx:pt idx="174">5.5</cx:pt>
          <cx:pt idx="175">3</cx:pt>
          <cx:pt idx="176">1</cx:pt>
          <cx:pt idx="177">2</cx:pt>
          <cx:pt idx="178">2.5</cx:pt>
          <cx:pt idx="179">0</cx:pt>
          <cx:pt idx="180">0</cx:pt>
          <cx:pt idx="181">3.5</cx:pt>
          <cx:pt idx="182">0</cx:pt>
          <cx:pt idx="183">0.5</cx:pt>
          <cx:pt idx="184">0.5</cx:pt>
          <cx:pt idx="185">0</cx:pt>
          <cx:pt idx="186">0</cx:pt>
          <cx:pt idx="187">5.5</cx:pt>
          <cx:pt idx="188">0</cx:pt>
          <cx:pt idx="189">0.5</cx:pt>
          <cx:pt idx="190">0</cx:pt>
          <cx:pt idx="191">0</cx:pt>
          <cx:pt idx="192">1.5</cx:pt>
          <cx:pt idx="193">3.5</cx:pt>
          <cx:pt idx="194">22</cx:pt>
          <cx:pt idx="195">0</cx:pt>
          <cx:pt idx="196">3</cx:pt>
          <cx:pt idx="197">1.5</cx:pt>
          <cx:pt idx="198">3.5</cx:pt>
          <cx:pt idx="199">3</cx:pt>
          <cx:pt idx="200">4.5</cx:pt>
          <cx:pt idx="201">0</cx:pt>
          <cx:pt idx="202">0</cx:pt>
          <cx:pt idx="203">0</cx:pt>
          <cx:pt idx="204">0.5</cx:pt>
          <cx:pt idx="205">2</cx:pt>
          <cx:pt idx="206">4</cx:pt>
          <cx:pt idx="207">2</cx:pt>
          <cx:pt idx="208">3</cx:pt>
          <cx:pt idx="209">5.5</cx:pt>
          <cx:pt idx="210">6</cx:pt>
          <cx:pt idx="211">1</cx:pt>
          <cx:pt idx="212">9.5</cx:pt>
          <cx:pt idx="213">2.5</cx:pt>
          <cx:pt idx="214">4.5</cx:pt>
          <cx:pt idx="215">1</cx:pt>
          <cx:pt idx="216">2.5</cx:pt>
          <cx:pt idx="217">6</cx:pt>
          <cx:pt idx="218">6</cx:pt>
          <cx:pt idx="219">1.5</cx:pt>
          <cx:pt idx="220">3</cx:pt>
          <cx:pt idx="221">1</cx:pt>
          <cx:pt idx="222">5</cx:pt>
          <cx:pt idx="223">4.5</cx:pt>
          <cx:pt idx="224">3.5</cx:pt>
          <cx:pt idx="225">1</cx:pt>
          <cx:pt idx="226">4</cx:pt>
          <cx:pt idx="227">1</cx:pt>
          <cx:pt idx="228">0</cx:pt>
          <cx:pt idx="229">0.5</cx:pt>
          <cx:pt idx="230">1</cx:pt>
          <cx:pt idx="231">0.5</cx:pt>
          <cx:pt idx="232">2</cx:pt>
          <cx:pt idx="233">1.5</cx:pt>
          <cx:pt idx="234">1</cx:pt>
          <cx:pt idx="235">1.5</cx:pt>
          <cx:pt idx="236">5.5</cx:pt>
          <cx:pt idx="237">1</cx:pt>
          <cx:pt idx="238">3</cx:pt>
          <cx:pt idx="239">1</cx:pt>
          <cx:pt idx="240">2</cx:pt>
          <cx:pt idx="241">4</cx:pt>
          <cx:pt idx="242">1.5</cx:pt>
          <cx:pt idx="243">1</cx:pt>
          <cx:pt idx="244">1.5</cx:pt>
          <cx:pt idx="245">1</cx:pt>
          <cx:pt idx="246">0</cx:pt>
          <cx:pt idx="247">0</cx:pt>
          <cx:pt idx="248">1</cx:pt>
          <cx:pt idx="249">0.5</cx:pt>
          <cx:pt idx="250">2</cx:pt>
          <cx:pt idx="251">5</cx:pt>
          <cx:pt idx="252">2.5</cx:pt>
          <cx:pt idx="253">0</cx:pt>
          <cx:pt idx="254">0.5</cx:pt>
          <cx:pt idx="255">2</cx:pt>
          <cx:pt idx="256">3</cx:pt>
          <cx:pt idx="257">0.5</cx:pt>
          <cx:pt idx="258">1</cx:pt>
          <cx:pt idx="259">4.5</cx:pt>
          <cx:pt idx="260">0.5</cx:pt>
          <cx:pt idx="261">0</cx:pt>
          <cx:pt idx="262">4.5</cx:pt>
          <cx:pt idx="263">1.5</cx:pt>
          <cx:pt idx="264">0</cx:pt>
          <cx:pt idx="265">1.5</cx:pt>
          <cx:pt idx="266">1</cx:pt>
          <cx:pt idx="267">4</cx:pt>
          <cx:pt idx="268">8.5</cx:pt>
          <cx:pt idx="269">2</cx:pt>
          <cx:pt idx="270">2.5</cx:pt>
          <cx:pt idx="271">2.5</cx:pt>
          <cx:pt idx="272">1.5</cx:pt>
          <cx:pt idx="273">8</cx:pt>
          <cx:pt idx="274">1.5</cx:pt>
          <cx:pt idx="275">1</cx:pt>
          <cx:pt idx="276">2.5</cx:pt>
          <cx:pt idx="277">4.5</cx:pt>
          <cx:pt idx="278">2</cx:pt>
          <cx:pt idx="279">0.5</cx:pt>
          <cx:pt idx="280">1.5</cx:pt>
          <cx:pt idx="281">3.5</cx:pt>
          <cx:pt idx="282">5</cx:pt>
          <cx:pt idx="283">2</cx:pt>
          <cx:pt idx="284">0.5</cx:pt>
          <cx:pt idx="285">2</cx:pt>
          <cx:pt idx="286">2.5</cx:pt>
          <cx:pt idx="287">1.5</cx:pt>
          <cx:pt idx="288">4</cx:pt>
          <cx:pt idx="289">2.5</cx:pt>
          <cx:pt idx="290">0</cx:pt>
          <cx:pt idx="291">1.5</cx:pt>
          <cx:pt idx="292">1.5</cx:pt>
          <cx:pt idx="293">0</cx:pt>
          <cx:pt idx="294">1.5</cx:pt>
          <cx:pt idx="295">2</cx:pt>
          <cx:pt idx="296">1</cx:pt>
          <cx:pt idx="297">1.5</cx:pt>
          <cx:pt idx="298">2</cx:pt>
          <cx:pt idx="299">3</cx:pt>
          <cx:pt idx="300">1</cx:pt>
          <cx:pt idx="301">2</cx:pt>
          <cx:pt idx="302">1.5</cx:pt>
          <cx:pt idx="303">2</cx:pt>
          <cx:pt idx="304">4.5</cx:pt>
          <cx:pt idx="305">0</cx:pt>
          <cx:pt idx="306">2.5</cx:pt>
          <cx:pt idx="307">0.5</cx:pt>
          <cx:pt idx="308">0.5</cx:pt>
          <cx:pt idx="309">0</cx:pt>
          <cx:pt idx="310">0.5</cx:pt>
          <cx:pt idx="311">0</cx:pt>
          <cx:pt idx="312">0</cx:pt>
          <cx:pt idx="313">0</cx:pt>
          <cx:pt idx="314">2.5</cx:pt>
          <cx:pt idx="315">0.5</cx:pt>
          <cx:pt idx="316">4.5</cx:pt>
          <cx:pt idx="317">1</cx:pt>
          <cx:pt idx="318">8.5</cx:pt>
          <cx:pt idx="319">3.5</cx:pt>
          <cx:pt idx="320">0</cx:pt>
          <cx:pt idx="321">2</cx:pt>
          <cx:pt idx="322">5.5</cx:pt>
          <cx:pt idx="323">2.5</cx:pt>
          <cx:pt idx="324">1</cx:pt>
          <cx:pt idx="325">4.5</cx:pt>
          <cx:pt idx="326">1.5</cx:pt>
          <cx:pt idx="327">0</cx:pt>
          <cx:pt idx="328">2.5</cx:pt>
          <cx:pt idx="329">1</cx:pt>
          <cx:pt idx="330">9.5</cx:pt>
          <cx:pt idx="331">0.5</cx:pt>
          <cx:pt idx="332">7.5</cx:pt>
          <cx:pt idx="333">0.5</cx:pt>
          <cx:pt idx="334">0</cx:pt>
          <cx:pt idx="335">4.5</cx:pt>
          <cx:pt idx="336">2.5</cx:pt>
          <cx:pt idx="337">0.5</cx:pt>
          <cx:pt idx="338">0</cx:pt>
          <cx:pt idx="339">6</cx:pt>
          <cx:pt idx="340">2</cx:pt>
          <cx:pt idx="341">8</cx:pt>
          <cx:pt idx="342">3.5</cx:pt>
          <cx:pt idx="343">2</cx:pt>
          <cx:pt idx="344">1.5</cx:pt>
          <cx:pt idx="345">2</cx:pt>
          <cx:pt idx="346">3</cx:pt>
          <cx:pt idx="347">2</cx:pt>
          <cx:pt idx="348">3</cx:pt>
          <cx:pt idx="349">0</cx:pt>
          <cx:pt idx="350">5.5</cx:pt>
          <cx:pt idx="351">2</cx:pt>
          <cx:pt idx="352">3.5</cx:pt>
          <cx:pt idx="353">1.5</cx:pt>
          <cx:pt idx="354">0</cx:pt>
          <cx:pt idx="355">0.5</cx:pt>
          <cx:pt idx="356">2.5</cx:pt>
          <cx:pt idx="357">1</cx:pt>
          <cx:pt idx="358">1</cx:pt>
          <cx:pt idx="359">2.5</cx:pt>
          <cx:pt idx="360">3.5</cx:pt>
          <cx:pt idx="361">1.5</cx:pt>
          <cx:pt idx="362">0.5</cx:pt>
          <cx:pt idx="363">5.5</cx:pt>
          <cx:pt idx="364">0</cx:pt>
          <cx:pt idx="365">3</cx:pt>
          <cx:pt idx="366">0</cx:pt>
          <cx:pt idx="367">0</cx:pt>
          <cx:pt idx="368">2</cx:pt>
          <cx:pt idx="369">0</cx:pt>
          <cx:pt idx="370">1.5</cx:pt>
          <cx:pt idx="371">0.5</cx:pt>
          <cx:pt idx="372">1</cx:pt>
          <cx:pt idx="373">3.5</cx:pt>
          <cx:pt idx="374">1</cx:pt>
          <cx:pt idx="375">10</cx:pt>
          <cx:pt idx="376">1</cx:pt>
          <cx:pt idx="377">0</cx:pt>
          <cx:pt idx="378">0.5</cx:pt>
          <cx:pt idx="379">1</cx:pt>
          <cx:pt idx="380">0</cx:pt>
          <cx:pt idx="381">2</cx:pt>
          <cx:pt idx="382">1.5</cx:pt>
          <cx:pt idx="383">0</cx:pt>
          <cx:pt idx="384">0.5</cx:pt>
          <cx:pt idx="385">0.5</cx:pt>
          <cx:pt idx="386">0.5</cx:pt>
          <cx:pt idx="387">0.5</cx:pt>
          <cx:pt idx="388">0.5</cx:pt>
          <cx:pt idx="389">0</cx:pt>
          <cx:pt idx="390">3</cx:pt>
          <cx:pt idx="391">2</cx:pt>
          <cx:pt idx="392">0</cx:pt>
          <cx:pt idx="393">4</cx:pt>
          <cx:pt idx="394">0</cx:pt>
          <cx:pt idx="395">1</cx:pt>
          <cx:pt idx="396">0.5</cx:pt>
          <cx:pt idx="397">1</cx:pt>
          <cx:pt idx="398">2</cx:pt>
          <cx:pt idx="399">0</cx:pt>
          <cx:pt idx="400">0</cx:pt>
          <cx:pt idx="401">0</cx:pt>
          <cx:pt idx="402">0</cx:pt>
          <cx:pt idx="403">1.5</cx:pt>
          <cx:pt idx="404">0.5</cx:pt>
          <cx:pt idx="405">3</cx:pt>
          <cx:pt idx="406">0</cx:pt>
          <cx:pt idx="407">0.5</cx:pt>
          <cx:pt idx="408">4</cx:pt>
          <cx:pt idx="409">5</cx:pt>
          <cx:pt idx="410">0.5</cx:pt>
          <cx:pt idx="411">0.5</cx:pt>
          <cx:pt idx="412">2</cx:pt>
          <cx:pt idx="413">1.5</cx:pt>
          <cx:pt idx="414">0</cx:pt>
          <cx:pt idx="415">0.5</cx:pt>
          <cx:pt idx="416">0.5</cx:pt>
          <cx:pt idx="417">1.5</cx:pt>
          <cx:pt idx="418">1.5</cx:pt>
          <cx:pt idx="419">0</cx:pt>
          <cx:pt idx="420">0</cx:pt>
          <cx:pt idx="421">1</cx:pt>
          <cx:pt idx="422">0</cx:pt>
          <cx:pt idx="423">0</cx:pt>
          <cx:pt idx="424">0.5</cx:pt>
          <cx:pt idx="425">0</cx:pt>
          <cx:pt idx="426">2.5</cx:pt>
          <cx:pt idx="427">0.5</cx:pt>
          <cx:pt idx="428">0.5</cx:pt>
          <cx:pt idx="429">0.5</cx:pt>
          <cx:pt idx="430">0.5</cx:pt>
          <cx:pt idx="431">1</cx:pt>
          <cx:pt idx="432">1.5</cx:pt>
          <cx:pt idx="433">4.5</cx:pt>
          <cx:pt idx="434">0</cx:pt>
          <cx:pt idx="435">0.5</cx:pt>
          <cx:pt idx="436">0</cx:pt>
          <cx:pt idx="437">0</cx:pt>
          <cx:pt idx="438">1</cx:pt>
          <cx:pt idx="439">0</cx:pt>
          <cx:pt idx="440">0</cx:pt>
          <cx:pt idx="441">0</cx:pt>
          <cx:pt idx="442">3</cx:pt>
          <cx:pt idx="443">0</cx:pt>
          <cx:pt idx="444">2</cx:pt>
          <cx:pt idx="445">1.5</cx:pt>
          <cx:pt idx="446">0</cx:pt>
          <cx:pt idx="447">3</cx:pt>
          <cx:pt idx="448">1</cx:pt>
          <cx:pt idx="449">0</cx:pt>
          <cx:pt idx="450">0.5</cx:pt>
          <cx:pt idx="451">1</cx:pt>
          <cx:pt idx="452">1</cx:pt>
          <cx:pt idx="453">0.5</cx:pt>
          <cx:pt idx="454">0</cx:pt>
          <cx:pt idx="455">0</cx:pt>
          <cx:pt idx="456">2.5</cx:pt>
          <cx:pt idx="457">1</cx:pt>
          <cx:pt idx="458">2</cx:pt>
          <cx:pt idx="459">2</cx:pt>
          <cx:pt idx="460">0.5</cx:pt>
          <cx:pt idx="461">2</cx:pt>
          <cx:pt idx="462">0</cx:pt>
          <cx:pt idx="463">0</cx:pt>
          <cx:pt idx="464">0</cx:pt>
          <cx:pt idx="465">0.5</cx:pt>
          <cx:pt idx="466">0</cx:pt>
          <cx:pt idx="467">1</cx:pt>
          <cx:pt idx="468">0</cx:pt>
          <cx:pt idx="469">0</cx:pt>
          <cx:pt idx="470">0</cx:pt>
          <cx:pt idx="471">0</cx:pt>
          <cx:pt idx="472">0</cx:pt>
          <cx:pt idx="473">1.5</cx:pt>
          <cx:pt idx="474">0.5</cx:pt>
          <cx:pt idx="475">0</cx:pt>
          <cx:pt idx="476">0</cx:pt>
          <cx:pt idx="477">0</cx:pt>
          <cx:pt idx="478">0</cx:pt>
          <cx:pt idx="479">1</cx:pt>
          <cx:pt idx="480">1</cx:pt>
          <cx:pt idx="481">0</cx:pt>
          <cx:pt idx="482">0</cx:pt>
          <cx:pt idx="483">0</cx:pt>
          <cx:pt idx="484">3.5</cx:pt>
          <cx:pt idx="485">4</cx:pt>
          <cx:pt idx="486">1.5</cx:pt>
          <cx:pt idx="487">1.5</cx:pt>
          <cx:pt idx="488">0.5</cx:pt>
          <cx:pt idx="489">0</cx:pt>
          <cx:pt idx="490">1</cx:pt>
          <cx:pt idx="491">0.5</cx:pt>
          <cx:pt idx="492">0.5</cx:pt>
          <cx:pt idx="493">2</cx:pt>
          <cx:pt idx="494">1</cx:pt>
          <cx:pt idx="495">1</cx:pt>
          <cx:pt idx="496">0</cx:pt>
          <cx:pt idx="497">1.5</cx:pt>
          <cx:pt idx="498">0</cx:pt>
          <cx:pt idx="499">0</cx:pt>
          <cx:pt idx="500">0</cx:pt>
          <cx:pt idx="501">1</cx:pt>
          <cx:pt idx="502">0.5</cx:pt>
          <cx:pt idx="503">0.5</cx:pt>
          <cx:pt idx="504">3</cx:pt>
          <cx:pt idx="505">0.5</cx:pt>
          <cx:pt idx="506">0</cx:pt>
          <cx:pt idx="507">1</cx:pt>
          <cx:pt idx="508">2</cx:pt>
          <cx:pt idx="509">0</cx:pt>
          <cx:pt idx="510">0.5</cx:pt>
          <cx:pt idx="511">0</cx:pt>
          <cx:pt idx="512">0.5</cx:pt>
          <cx:pt idx="513">0</cx:pt>
          <cx:pt idx="514">0</cx:pt>
          <cx:pt idx="515">0</cx:pt>
          <cx:pt idx="516">2</cx:pt>
          <cx:pt idx="517">1</cx:pt>
          <cx:pt idx="518">0</cx:pt>
          <cx:pt idx="519">0</cx:pt>
          <cx:pt idx="520">0</cx:pt>
          <cx:pt idx="521">0.5</cx:pt>
          <cx:pt idx="522">0.5</cx:pt>
          <cx:pt idx="523">2.5</cx:pt>
          <cx:pt idx="524">2</cx:pt>
          <cx:pt idx="525">1</cx:pt>
          <cx:pt idx="526">0.5</cx:pt>
          <cx:pt idx="527">0.5</cx:pt>
          <cx:pt idx="528">0</cx:pt>
          <cx:pt idx="529">0</cx:pt>
          <cx:pt idx="530">1</cx:pt>
          <cx:pt idx="531">0</cx:pt>
          <cx:pt idx="532">2</cx:pt>
          <cx:pt idx="533">0.5</cx:pt>
          <cx:pt idx="534">0.5</cx:pt>
          <cx:pt idx="535">1.5</cx:pt>
          <cx:pt idx="536">0.5</cx:pt>
          <cx:pt idx="537">0</cx:pt>
          <cx:pt idx="538">0.5</cx:pt>
          <cx:pt idx="539">1</cx:pt>
          <cx:pt idx="540">2</cx:pt>
          <cx:pt idx="541">0</cx:pt>
          <cx:pt idx="542">0.5</cx:pt>
          <cx:pt idx="543">1</cx:pt>
          <cx:pt idx="544">0.5</cx:pt>
          <cx:pt idx="545">0</cx:pt>
          <cx:pt idx="546">0</cx:pt>
          <cx:pt idx="547">0.5</cx:pt>
          <cx:pt idx="548">0</cx:pt>
          <cx:pt idx="549">3</cx:pt>
          <cx:pt idx="550">1</cx:pt>
          <cx:pt idx="551">2</cx:pt>
          <cx:pt idx="552">4.5</cx:pt>
          <cx:pt idx="553">1</cx:pt>
          <cx:pt idx="554">3.5</cx:pt>
          <cx:pt idx="555">11</cx:pt>
          <cx:pt idx="556">2.5</cx:pt>
          <cx:pt idx="557">3.5</cx:pt>
          <cx:pt idx="558">4</cx:pt>
          <cx:pt idx="559">4</cx:pt>
          <cx:pt idx="560">1</cx:pt>
          <cx:pt idx="561">1</cx:pt>
          <cx:pt idx="562">0</cx:pt>
          <cx:pt idx="563">0</cx:pt>
          <cx:pt idx="564">1.5</cx:pt>
          <cx:pt idx="565">2.5</cx:pt>
          <cx:pt idx="566">5</cx:pt>
          <cx:pt idx="567">4</cx:pt>
          <cx:pt idx="568">2.5</cx:pt>
          <cx:pt idx="569">1.5</cx:pt>
          <cx:pt idx="570">1.5</cx:pt>
          <cx:pt idx="571">0.5</cx:pt>
          <cx:pt idx="572">1.5</cx:pt>
          <cx:pt idx="573">4</cx:pt>
          <cx:pt idx="574">1</cx:pt>
          <cx:pt idx="575">4</cx:pt>
          <cx:pt idx="576">2.5</cx:pt>
          <cx:pt idx="577">2</cx:pt>
          <cx:pt idx="578">0</cx:pt>
          <cx:pt idx="579">0.5</cx:pt>
          <cx:pt idx="580">4</cx:pt>
          <cx:pt idx="581">3</cx:pt>
          <cx:pt idx="582">6</cx:pt>
          <cx:pt idx="583">9.5</cx:pt>
          <cx:pt idx="584">5.5</cx:pt>
          <cx:pt idx="585">7.5</cx:pt>
          <cx:pt idx="586">1.5</cx:pt>
          <cx:pt idx="587">1.5</cx:pt>
          <cx:pt idx="588">5.5</cx:pt>
          <cx:pt idx="589">2.5</cx:pt>
          <cx:pt idx="590">0</cx:pt>
          <cx:pt idx="591">0.5</cx:pt>
          <cx:pt idx="592">0.5</cx:pt>
          <cx:pt idx="593">1</cx:pt>
          <cx:pt idx="594">0</cx:pt>
          <cx:pt idx="595">0</cx:pt>
          <cx:pt idx="596">0.5</cx:pt>
          <cx:pt idx="597">0</cx:pt>
          <cx:pt idx="598">1.5</cx:pt>
          <cx:pt idx="599">1.5</cx:pt>
          <cx:pt idx="600">2</cx:pt>
          <cx:pt idx="601">0</cx:pt>
          <cx:pt idx="602">0</cx:pt>
          <cx:pt idx="603">1</cx:pt>
          <cx:pt idx="604">4.5</cx:pt>
          <cx:pt idx="605">2.5</cx:pt>
          <cx:pt idx="606">1.5</cx:pt>
          <cx:pt idx="607">0</cx:pt>
          <cx:pt idx="608">2.5</cx:pt>
          <cx:pt idx="609">0.5</cx:pt>
          <cx:pt idx="610">1</cx:pt>
          <cx:pt idx="611">3.5</cx:pt>
          <cx:pt idx="612">7</cx:pt>
          <cx:pt idx="613">4</cx:pt>
          <cx:pt idx="614">8</cx:pt>
          <cx:pt idx="615">2</cx:pt>
          <cx:pt idx="616">3</cx:pt>
          <cx:pt idx="617">6</cx:pt>
          <cx:pt idx="618">1.5</cx:pt>
          <cx:pt idx="619">2.5</cx:pt>
          <cx:pt idx="620">4</cx:pt>
          <cx:pt idx="621">5</cx:pt>
          <cx:pt idx="622">1.5</cx:pt>
          <cx:pt idx="623">2</cx:pt>
          <cx:pt idx="624">0</cx:pt>
          <cx:pt idx="625">4</cx:pt>
          <cx:pt idx="626">1</cx:pt>
          <cx:pt idx="627">2.5</cx:pt>
          <cx:pt idx="628">1</cx:pt>
          <cx:pt idx="629">1.5</cx:pt>
          <cx:pt idx="630">3.5</cx:pt>
          <cx:pt idx="631">0.5</cx:pt>
          <cx:pt idx="632">0.5</cx:pt>
          <cx:pt idx="633">1.5</cx:pt>
          <cx:pt idx="634">4</cx:pt>
          <cx:pt idx="635">2.5</cx:pt>
          <cx:pt idx="636">11.5</cx:pt>
          <cx:pt idx="637">1</cx:pt>
          <cx:pt idx="638">0</cx:pt>
          <cx:pt idx="639">0</cx:pt>
          <cx:pt idx="640">0.5</cx:pt>
          <cx:pt idx="641">1.5</cx:pt>
          <cx:pt idx="642">0</cx:pt>
          <cx:pt idx="643">0.5</cx:pt>
          <cx:pt idx="644">0.5</cx:pt>
          <cx:pt idx="645">1</cx:pt>
          <cx:pt idx="646">0</cx:pt>
          <cx:pt idx="647">0</cx:pt>
          <cx:pt idx="648">11.5</cx:pt>
          <cx:pt idx="649">0.5</cx:pt>
          <cx:pt idx="650">2</cx:pt>
          <cx:pt idx="651">2</cx:pt>
          <cx:pt idx="652">0</cx:pt>
          <cx:pt idx="653">1.5</cx:pt>
          <cx:pt idx="654">3.5</cx:pt>
          <cx:pt idx="655">4.5</cx:pt>
          <cx:pt idx="656">0</cx:pt>
          <cx:pt idx="657">0.5</cx:pt>
          <cx:pt idx="658">0</cx:pt>
          <cx:pt idx="659">1</cx:pt>
          <cx:pt idx="660">5</cx:pt>
          <cx:pt idx="661">1</cx:pt>
          <cx:pt idx="662">1</cx:pt>
          <cx:pt idx="663">0.5</cx:pt>
          <cx:pt idx="664">0</cx:pt>
          <cx:pt idx="665">11.5</cx:pt>
          <cx:pt idx="666">0</cx:pt>
          <cx:pt idx="667">3</cx:pt>
          <cx:pt idx="668">0</cx:pt>
          <cx:pt idx="669">1.5</cx:pt>
          <cx:pt idx="670">0</cx:pt>
          <cx:pt idx="671">0.5</cx:pt>
          <cx:pt idx="672">1.5</cx:pt>
          <cx:pt idx="673">1</cx:pt>
          <cx:pt idx="674">1</cx:pt>
          <cx:pt idx="675">2</cx:pt>
          <cx:pt idx="676">0</cx:pt>
          <cx:pt idx="677">0</cx:pt>
          <cx:pt idx="678">1.5</cx:pt>
          <cx:pt idx="679">5</cx:pt>
          <cx:pt idx="680">4</cx:pt>
          <cx:pt idx="681">0.5</cx:pt>
          <cx:pt idx="682">4.5</cx:pt>
          <cx:pt idx="683">2.5</cx:pt>
          <cx:pt idx="684">3.5</cx:pt>
          <cx:pt idx="685">1.5</cx:pt>
          <cx:pt idx="686">1</cx:pt>
          <cx:pt idx="687">3</cx:pt>
          <cx:pt idx="688">2.5</cx:pt>
          <cx:pt idx="689">2.5</cx:pt>
          <cx:pt idx="690">0</cx:pt>
          <cx:pt idx="691">0.5</cx:pt>
          <cx:pt idx="692">4</cx:pt>
          <cx:pt idx="693">0</cx:pt>
          <cx:pt idx="694">0</cx:pt>
          <cx:pt idx="695">0</cx:pt>
          <cx:pt idx="696">0.5</cx:pt>
          <cx:pt idx="697">3</cx:pt>
          <cx:pt idx="698">2</cx:pt>
          <cx:pt idx="699">0.5</cx:pt>
          <cx:pt idx="700">0</cx:pt>
          <cx:pt idx="701">8</cx:pt>
          <cx:pt idx="702">5.5</cx:pt>
          <cx:pt idx="703">0</cx:pt>
          <cx:pt idx="704">1</cx:pt>
          <cx:pt idx="705">3.5</cx:pt>
          <cx:pt idx="706">2</cx:pt>
          <cx:pt idx="707">0.5</cx:pt>
          <cx:pt idx="708">0.5</cx:pt>
          <cx:pt idx="709">3</cx:pt>
          <cx:pt idx="710">2.5</cx:pt>
          <cx:pt idx="711">1</cx:pt>
          <cx:pt idx="712">2.5</cx:pt>
          <cx:pt idx="713">5</cx:pt>
          <cx:pt idx="714">3</cx:pt>
          <cx:pt idx="715">1</cx:pt>
          <cx:pt idx="716">5.5</cx:pt>
          <cx:pt idx="717">0.5</cx:pt>
          <cx:pt idx="718">5</cx:pt>
          <cx:pt idx="719">0</cx:pt>
          <cx:pt idx="720">0</cx:pt>
          <cx:pt idx="721">0.5</cx:pt>
          <cx:pt idx="722">3</cx:pt>
          <cx:pt idx="723">0</cx:pt>
          <cx:pt idx="724">0</cx:pt>
          <cx:pt idx="725">0.5</cx:pt>
          <cx:pt idx="726">1</cx:pt>
          <cx:pt idx="727">0</cx:pt>
          <cx:pt idx="728">1</cx:pt>
          <cx:pt idx="729">1</cx:pt>
          <cx:pt idx="730">4</cx:pt>
          <cx:pt idx="731">0.5</cx:pt>
          <cx:pt idx="732">0</cx:pt>
          <cx:pt idx="733">0</cx:pt>
          <cx:pt idx="734">1.5</cx:pt>
          <cx:pt idx="735">0.5</cx:pt>
          <cx:pt idx="736">0.5</cx:pt>
          <cx:pt idx="737">0.5</cx:pt>
          <cx:pt idx="738">1</cx:pt>
          <cx:pt idx="739">0</cx:pt>
          <cx:pt idx="740">3.5</cx:pt>
          <cx:pt idx="741">1</cx:pt>
          <cx:pt idx="742">2.5</cx:pt>
          <cx:pt idx="743">0</cx:pt>
          <cx:pt idx="744">0</cx:pt>
          <cx:pt idx="745">0</cx:pt>
          <cx:pt idx="746">1</cx:pt>
          <cx:pt idx="747">0.5</cx:pt>
          <cx:pt idx="748">1</cx:pt>
          <cx:pt idx="749">2</cx:pt>
          <cx:pt idx="750">2</cx:pt>
          <cx:pt idx="751">1</cx:pt>
          <cx:pt idx="752">2</cx:pt>
          <cx:pt idx="753">1.5</cx:pt>
          <cx:pt idx="754">0</cx:pt>
          <cx:pt idx="755">4.5</cx:pt>
          <cx:pt idx="756">1</cx:pt>
          <cx:pt idx="757">2</cx:pt>
          <cx:pt idx="758">2.5</cx:pt>
          <cx:pt idx="759">1</cx:pt>
          <cx:pt idx="760">0.5</cx:pt>
          <cx:pt idx="761">0.5</cx:pt>
          <cx:pt idx="762">1</cx:pt>
          <cx:pt idx="763">0.5</cx:pt>
          <cx:pt idx="764">0.5</cx:pt>
          <cx:pt idx="765">0.5</cx:pt>
          <cx:pt idx="766">0</cx:pt>
          <cx:pt idx="767">0.5</cx:pt>
          <cx:pt idx="768">2.5</cx:pt>
          <cx:pt idx="769">0.5</cx:pt>
          <cx:pt idx="770">0</cx:pt>
          <cx:pt idx="771">0.5</cx:pt>
          <cx:pt idx="772">0</cx:pt>
          <cx:pt idx="773">0.5</cx:pt>
          <cx:pt idx="774">1.5</cx:pt>
          <cx:pt idx="775">3</cx:pt>
          <cx:pt idx="776">0</cx:pt>
          <cx:pt idx="777">0</cx:pt>
          <cx:pt idx="778">0</cx:pt>
          <cx:pt idx="779">2</cx:pt>
          <cx:pt idx="780">0</cx:pt>
          <cx:pt idx="781">1.5</cx:pt>
          <cx:pt idx="782">1</cx:pt>
          <cx:pt idx="783">1</cx:pt>
          <cx:pt idx="784">0</cx:pt>
          <cx:pt idx="785">0.5</cx:pt>
          <cx:pt idx="786">0.5</cx:pt>
          <cx:pt idx="787">0</cx:pt>
          <cx:pt idx="788">0</cx:pt>
          <cx:pt idx="789">0</cx:pt>
          <cx:pt idx="790">3.5</cx:pt>
          <cx:pt idx="791">0</cx:pt>
          <cx:pt idx="792">0.5</cx:pt>
          <cx:pt idx="793">4</cx:pt>
          <cx:pt idx="794">1.5</cx:pt>
          <cx:pt idx="795">3.5</cx:pt>
          <cx:pt idx="796">1.5</cx:pt>
          <cx:pt idx="797">1.5</cx:pt>
          <cx:pt idx="798">0.5</cx:pt>
          <cx:pt idx="799">0.5</cx:pt>
          <cx:pt idx="800">2.5</cx:pt>
          <cx:pt idx="801">0</cx:pt>
          <cx:pt idx="802">0.5</cx:pt>
          <cx:pt idx="803">0.5</cx:pt>
          <cx:pt idx="804">0</cx:pt>
          <cx:pt idx="805">0.5</cx:pt>
          <cx:pt idx="806">3</cx:pt>
          <cx:pt idx="807">0</cx:pt>
          <cx:pt idx="808">0.5</cx:pt>
          <cx:pt idx="809">0.5</cx:pt>
          <cx:pt idx="810">0.5</cx:pt>
          <cx:pt idx="811">0</cx:pt>
          <cx:pt idx="812">3</cx:pt>
          <cx:pt idx="813">0.5</cx:pt>
          <cx:pt idx="814">0</cx:pt>
          <cx:pt idx="815">1</cx:pt>
          <cx:pt idx="816">1</cx:pt>
          <cx:pt idx="817">0.5</cx:pt>
          <cx:pt idx="818">0.5</cx:pt>
          <cx:pt idx="819">1.5</cx:pt>
          <cx:pt idx="820">0.5</cx:pt>
          <cx:pt idx="821">0.5</cx:pt>
          <cx:pt idx="822">1</cx:pt>
          <cx:pt idx="823">1.5</cx:pt>
          <cx:pt idx="824">2</cx:pt>
          <cx:pt idx="825">0</cx:pt>
          <cx:pt idx="826">3</cx:pt>
          <cx:pt idx="827">0</cx:pt>
          <cx:pt idx="828">3</cx:pt>
          <cx:pt idx="829">0</cx:pt>
          <cx:pt idx="830">0</cx:pt>
          <cx:pt idx="831">0</cx:pt>
          <cx:pt idx="832">0.5</cx:pt>
          <cx:pt idx="833">0.5</cx:pt>
          <cx:pt idx="834">0.5</cx:pt>
          <cx:pt idx="835">1</cx:pt>
          <cx:pt idx="836">0</cx:pt>
          <cx:pt idx="837">0.5</cx:pt>
          <cx:pt idx="838">2.5</cx:pt>
          <cx:pt idx="839">0</cx:pt>
          <cx:pt idx="840">0</cx:pt>
          <cx:pt idx="841">0</cx:pt>
          <cx:pt idx="842">0</cx:pt>
          <cx:pt idx="843">0</cx:pt>
          <cx:pt idx="844">0</cx:pt>
          <cx:pt idx="845">2</cx:pt>
          <cx:pt idx="846">1.5</cx:pt>
          <cx:pt idx="847">0</cx:pt>
          <cx:pt idx="848">1</cx:pt>
          <cx:pt idx="849">1</cx:pt>
          <cx:pt idx="850">1.5</cx:pt>
          <cx:pt idx="851">0.5</cx:pt>
          <cx:pt idx="852">0</cx:pt>
          <cx:pt idx="853">0</cx:pt>
          <cx:pt idx="854">0</cx:pt>
          <cx:pt idx="855">0</cx:pt>
          <cx:pt idx="856">0</cx:pt>
          <cx:pt idx="857">0</cx:pt>
          <cx:pt idx="858">0.5</cx:pt>
          <cx:pt idx="859">2.5</cx:pt>
          <cx:pt idx="860">0</cx:pt>
          <cx:pt idx="861">0</cx:pt>
          <cx:pt idx="862">0</cx:pt>
          <cx:pt idx="863">0</cx:pt>
          <cx:pt idx="864">1.5</cx:pt>
          <cx:pt idx="865">1.5</cx:pt>
          <cx:pt idx="866">0.5</cx:pt>
          <cx:pt idx="867">0</cx:pt>
          <cx:pt idx="868">0</cx:pt>
          <cx:pt idx="869">0</cx:pt>
          <cx:pt idx="870">0</cx:pt>
          <cx:pt idx="871">0</cx:pt>
          <cx:pt idx="872">0</cx:pt>
          <cx:pt idx="873">0.5</cx:pt>
          <cx:pt idx="874">0.5</cx:pt>
          <cx:pt idx="875">0</cx:pt>
          <cx:pt idx="876">1</cx:pt>
          <cx:pt idx="877">0</cx:pt>
          <cx:pt idx="878">0</cx:pt>
          <cx:pt idx="879">1</cx:pt>
          <cx:pt idx="880">0</cx:pt>
          <cx:pt idx="881">0</cx:pt>
          <cx:pt idx="882">0</cx:pt>
          <cx:pt idx="883">0</cx:pt>
          <cx:pt idx="884">0</cx:pt>
          <cx:pt idx="885">1.5</cx:pt>
          <cx:pt idx="886">1.5</cx:pt>
          <cx:pt idx="887">1</cx:pt>
          <cx:pt idx="888">1</cx:pt>
          <cx:pt idx="889">0</cx:pt>
          <cx:pt idx="890">0</cx:pt>
          <cx:pt idx="891">0</cx:pt>
          <cx:pt idx="892">0.5</cx:pt>
          <cx:pt idx="893">1</cx:pt>
          <cx:pt idx="894">0</cx:pt>
          <cx:pt idx="895">0</cx:pt>
          <cx:pt idx="896">0</cx:pt>
          <cx:pt idx="897">0</cx:pt>
          <cx:pt idx="898">1</cx:pt>
          <cx:pt idx="899">0</cx:pt>
          <cx:pt idx="900">0.5</cx:pt>
          <cx:pt idx="901">0</cx:pt>
          <cx:pt idx="902">1</cx:pt>
          <cx:pt idx="903">3</cx:pt>
          <cx:pt idx="904">0.5</cx:pt>
          <cx:pt idx="905">0.5</cx:pt>
          <cx:pt idx="906">1</cx:pt>
          <cx:pt idx="907">0.5</cx:pt>
          <cx:pt idx="908">1</cx:pt>
          <cx:pt idx="909">0</cx:pt>
          <cx:pt idx="910">0</cx:pt>
          <cx:pt idx="911">1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1</cx:pt>
          <cx:pt idx="925">0</cx:pt>
          <cx:pt idx="926">1.5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4</cx:pt>
          <cx:pt idx="940">1</cx:pt>
          <cx:pt idx="941">1.5</cx:pt>
          <cx:pt idx="942">1.5</cx:pt>
          <cx:pt idx="943">0.5</cx:pt>
          <cx:pt idx="944">0.5</cx:pt>
          <cx:pt idx="945">0</cx:pt>
          <cx:pt idx="946">0</cx:pt>
          <cx:pt idx="947">0</cx:pt>
          <cx:pt idx="948">1.5</cx:pt>
          <cx:pt idx="949">1.5</cx:pt>
          <cx:pt idx="950">0.5</cx:pt>
          <cx:pt idx="951">0</cx:pt>
          <cx:pt idx="952">0</cx:pt>
          <cx:pt idx="953">1.5</cx:pt>
          <cx:pt idx="954">0.5</cx:pt>
          <cx:pt idx="955">1</cx:pt>
          <cx:pt idx="956">5</cx:pt>
          <cx:pt idx="957">3</cx:pt>
          <cx:pt idx="958">7.5</cx:pt>
          <cx:pt idx="959">5</cx:pt>
          <cx:pt idx="960">7.5</cx:pt>
          <cx:pt idx="961">0.5</cx:pt>
          <cx:pt idx="962">4</cx:pt>
          <cx:pt idx="963">2.5</cx:pt>
          <cx:pt idx="964">1.5</cx:pt>
          <cx:pt idx="965">5.5</cx:pt>
          <cx:pt idx="966">1</cx:pt>
          <cx:pt idx="967">1</cx:pt>
          <cx:pt idx="968">4</cx:pt>
          <cx:pt idx="969">2</cx:pt>
          <cx:pt idx="970">1</cx:pt>
          <cx:pt idx="971">1</cx:pt>
          <cx:pt idx="972">0.5</cx:pt>
          <cx:pt idx="973">5</cx:pt>
          <cx:pt idx="974">3</cx:pt>
          <cx:pt idx="975">0</cx:pt>
          <cx:pt idx="976">0</cx:pt>
          <cx:pt idx="977">1.5</cx:pt>
          <cx:pt idx="978">0</cx:pt>
          <cx:pt idx="979">2</cx:pt>
          <cx:pt idx="980">0.5</cx:pt>
          <cx:pt idx="981">3.5</cx:pt>
          <cx:pt idx="982">1</cx:pt>
          <cx:pt idx="983">0.5</cx:pt>
          <cx:pt idx="984">3.5</cx:pt>
          <cx:pt idx="985">0</cx:pt>
          <cx:pt idx="986">0.5</cx:pt>
          <cx:pt idx="987">0</cx:pt>
          <cx:pt idx="988">0</cx:pt>
          <cx:pt idx="989">2.5</cx:pt>
          <cx:pt idx="990">0</cx:pt>
          <cx:pt idx="991">0</cx:pt>
          <cx:pt idx="992">0</cx:pt>
          <cx:pt idx="993">0.5</cx:pt>
          <cx:pt idx="994">0.5</cx:pt>
          <cx:pt idx="995">0.5</cx:pt>
          <cx:pt idx="996">0</cx:pt>
          <cx:pt idx="997">1.5</cx:pt>
          <cx:pt idx="998">0</cx:pt>
          <cx:pt idx="999">2</cx:pt>
          <cx:pt idx="1000">1</cx:pt>
          <cx:pt idx="1001">0</cx:pt>
          <cx:pt idx="1002">0.5</cx:pt>
          <cx:pt idx="1003">2.5</cx:pt>
          <cx:pt idx="1004">0</cx:pt>
          <cx:pt idx="1005">1</cx:pt>
          <cx:pt idx="1006">0</cx:pt>
          <cx:pt idx="1007">0</cx:pt>
          <cx:pt idx="1008">0.5</cx:pt>
          <cx:pt idx="1009">0.5</cx:pt>
          <cx:pt idx="1010">0</cx:pt>
          <cx:pt idx="1011">0</cx:pt>
          <cx:pt idx="1012">3</cx:pt>
          <cx:pt idx="1013">1.5</cx:pt>
          <cx:pt idx="1014">0.5</cx:pt>
          <cx:pt idx="1015">0</cx:pt>
          <cx:pt idx="1016">1.5</cx:pt>
          <cx:pt idx="1017">1</cx:pt>
          <cx:pt idx="1018">6</cx:pt>
          <cx:pt idx="1019">1.5</cx:pt>
          <cx:pt idx="1020">0</cx:pt>
          <cx:pt idx="1021">0.5</cx:pt>
          <cx:pt idx="1022">1</cx:pt>
          <cx:pt idx="1023">1.5</cx:pt>
          <cx:pt idx="1024">0.5</cx:pt>
          <cx:pt idx="1025">0.5</cx:pt>
          <cx:pt idx="1026">0.5</cx:pt>
          <cx:pt idx="1027">2</cx:pt>
          <cx:pt idx="1028">3.5</cx:pt>
          <cx:pt idx="1029">0.5</cx:pt>
          <cx:pt idx="1030">0</cx:pt>
          <cx:pt idx="1031">0</cx:pt>
          <cx:pt idx="1032">0.5</cx:pt>
          <cx:pt idx="1033">0.5</cx:pt>
          <cx:pt idx="1034">1.5</cx:pt>
          <cx:pt idx="1035">2</cx:pt>
          <cx:pt idx="1036">3</cx:pt>
          <cx:pt idx="1037">0.5</cx:pt>
          <cx:pt idx="1038">1</cx:pt>
          <cx:pt idx="1039">1</cx:pt>
          <cx:pt idx="1040">0.5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</cx:pt>
          <cx:pt idx="1054">3</cx:pt>
          <cx:pt idx="1055">1</cx:pt>
          <cx:pt idx="1056">1</cx:pt>
          <cx:pt idx="1057">0.5</cx:pt>
          <cx:pt idx="1058">2.5</cx:pt>
          <cx:pt idx="1059">2</cx:pt>
          <cx:pt idx="1060">0.5</cx:pt>
          <cx:pt idx="1061">1</cx:pt>
          <cx:pt idx="1062">0.5</cx:pt>
          <cx:pt idx="1063">2</cx:pt>
          <cx:pt idx="1064">0</cx:pt>
          <cx:pt idx="1065">0</cx:pt>
          <cx:pt idx="1066">1.5</cx:pt>
          <cx:pt idx="1067">1.5</cx:pt>
          <cx:pt idx="1068">0</cx:pt>
          <cx:pt idx="1069">0</cx:pt>
          <cx:pt idx="1070">2</cx:pt>
          <cx:pt idx="1071">1.5</cx:pt>
          <cx:pt idx="1072">2</cx:pt>
          <cx:pt idx="1073">3.5</cx:pt>
          <cx:pt idx="1074">0.5</cx:pt>
          <cx:pt idx="1075">3.5</cx:pt>
          <cx:pt idx="1076">7</cx:pt>
          <cx:pt idx="1077">17</cx:pt>
          <cx:pt idx="1078">4.5</cx:pt>
          <cx:pt idx="1079">3</cx:pt>
          <cx:pt idx="1080">4</cx:pt>
          <cx:pt idx="1081">7.5</cx:pt>
          <cx:pt idx="1082">12.5</cx:pt>
          <cx:pt idx="1083">8</cx:pt>
          <cx:pt idx="1084">5</cx:pt>
          <cx:pt idx="1085">0</cx:pt>
          <cx:pt idx="1086">2</cx:pt>
          <cx:pt idx="1087">5.5</cx:pt>
          <cx:pt idx="1088">9</cx:pt>
          <cx:pt idx="1089">4</cx:pt>
          <cx:pt idx="1090">6.5</cx:pt>
          <cx:pt idx="1091">2</cx:pt>
          <cx:pt idx="1092">1</cx:pt>
          <cx:pt idx="1093">1</cx:pt>
          <cx:pt idx="1094">1.5</cx:pt>
          <cx:pt idx="1095">2.5</cx:pt>
          <cx:pt idx="1096">1</cx:pt>
          <cx:pt idx="1097">0.5</cx:pt>
          <cx:pt idx="1098">2</cx:pt>
          <cx:pt idx="1099">0</cx:pt>
          <cx:pt idx="1100">0</cx:pt>
          <cx:pt idx="1101">0.5</cx:pt>
          <cx:pt idx="1102">0</cx:pt>
          <cx:pt idx="1103">0</cx:pt>
          <cx:pt idx="1104">0</cx:pt>
          <cx:pt idx="1105">0.5</cx:pt>
          <cx:pt idx="1106">0.5</cx:pt>
          <cx:pt idx="1107">0</cx:pt>
          <cx:pt idx="1108">0</cx:pt>
          <cx:pt idx="1109">0.5</cx:pt>
          <cx:pt idx="1110">0</cx:pt>
          <cx:pt idx="1111">1.5</cx:pt>
          <cx:pt idx="1112">0</cx:pt>
          <cx:pt idx="1113">0</cx:pt>
          <cx:pt idx="1114">2.5</cx:pt>
          <cx:pt idx="1115">1</cx:pt>
          <cx:pt idx="1116">0.5</cx:pt>
          <cx:pt idx="1117">0</cx:pt>
          <cx:pt idx="1118">0</cx:pt>
          <cx:pt idx="1119">1</cx:pt>
          <cx:pt idx="1120">0.5</cx:pt>
          <cx:pt idx="1121">0.5</cx:pt>
          <cx:pt idx="1122">1</cx:pt>
          <cx:pt idx="1123">0.5</cx:pt>
          <cx:pt idx="1124">2</cx:pt>
          <cx:pt idx="1125">2.5</cx:pt>
          <cx:pt idx="1126">0.5</cx:pt>
          <cx:pt idx="1127">2.5</cx:pt>
          <cx:pt idx="1128">0</cx:pt>
          <cx:pt idx="1129">3.5</cx:pt>
          <cx:pt idx="1130">1</cx:pt>
          <cx:pt idx="1131">1</cx:pt>
          <cx:pt idx="1132">0.5</cx:pt>
          <cx:pt idx="1133">0.5</cx:pt>
          <cx:pt idx="1134">0</cx:pt>
          <cx:pt idx="1135">2.5</cx:pt>
          <cx:pt idx="1136">4</cx:pt>
          <cx:pt idx="1137">2</cx:pt>
          <cx:pt idx="1138">2.5</cx:pt>
          <cx:pt idx="1139">4.5</cx:pt>
          <cx:pt idx="1140">1.5</cx:pt>
          <cx:pt idx="1141">4</cx:pt>
          <cx:pt idx="1142">0.5</cx:pt>
          <cx:pt idx="1143">0</cx:pt>
          <cx:pt idx="1144">0</cx:pt>
          <cx:pt idx="1145">0</cx:pt>
          <cx:pt idx="1146">0.5</cx:pt>
          <cx:pt idx="1147">0</cx:pt>
          <cx:pt idx="1148">0.5</cx:pt>
          <cx:pt idx="1149">0</cx:pt>
          <cx:pt idx="1150">0.5</cx:pt>
          <cx:pt idx="1151">1.5</cx:pt>
          <cx:pt idx="1152">0.5</cx:pt>
          <cx:pt idx="1153">0</cx:pt>
          <cx:pt idx="1154">1</cx:pt>
          <cx:pt idx="1155">1</cx:pt>
          <cx:pt idx="1156">4</cx:pt>
          <cx:pt idx="1157">0.5</cx:pt>
          <cx:pt idx="1158">2</cx:pt>
          <cx:pt idx="1159">4.5</cx:pt>
          <cx:pt idx="1160">0</cx:pt>
          <cx:pt idx="1161">0</cx:pt>
          <cx:pt idx="1162">1.5</cx:pt>
          <cx:pt idx="1163">0.5</cx:pt>
          <cx:pt idx="1164">5</cx:pt>
          <cx:pt idx="1165">0</cx:pt>
          <cx:pt idx="1166">0</cx:pt>
          <cx:pt idx="1167">0</cx:pt>
          <cx:pt idx="1168">1</cx:pt>
          <cx:pt idx="1169">5</cx:pt>
          <cx:pt idx="1170">1</cx:pt>
          <cx:pt idx="1171">0</cx:pt>
          <cx:pt idx="1172">0</cx:pt>
          <cx:pt idx="1173">1</cx:pt>
          <cx:pt idx="1174">0</cx:pt>
          <cx:pt idx="1175">0</cx:pt>
          <cx:pt idx="1176">0.5</cx:pt>
          <cx:pt idx="1177">1</cx:pt>
          <cx:pt idx="1178">0</cx:pt>
          <cx:pt idx="1179">1.5</cx:pt>
          <cx:pt idx="1180">0</cx:pt>
          <cx:pt idx="1181">0</cx:pt>
          <cx:pt idx="1182">0</cx:pt>
          <cx:pt idx="1183">0</cx:pt>
          <cx:pt idx="1184">0</cx:pt>
          <cx:pt idx="1185">0</cx:pt>
          <cx:pt idx="1186">1</cx:pt>
          <cx:pt idx="1187">0</cx:pt>
          <cx:pt idx="1188">0</cx:pt>
          <cx:pt idx="1189">1</cx:pt>
          <cx:pt idx="1190">1</cx:pt>
          <cx:pt idx="1191">0</cx:pt>
          <cx:pt idx="1192">0</cx:pt>
          <cx:pt idx="1193">0</cx:pt>
          <cx:pt idx="1194">0</cx:pt>
          <cx:pt idx="1195">0</cx:pt>
          <cx:pt idx="1196">1.5</cx:pt>
          <cx:pt idx="1197">0.5</cx:pt>
          <cx:pt idx="1198">0</cx:pt>
          <cx:pt idx="1199">0</cx:pt>
          <cx:pt idx="1200">0</cx:pt>
          <cx:pt idx="1201">0</cx:pt>
          <cx:pt idx="1202">2.5</cx:pt>
          <cx:pt idx="1203">0</cx:pt>
          <cx:pt idx="1204">1</cx:pt>
          <cx:pt idx="1205">1.5</cx:pt>
          <cx:pt idx="1206">0</cx:pt>
          <cx:pt idx="1207">1</cx:pt>
          <cx:pt idx="1208">2</cx:pt>
          <cx:pt idx="1209">2</cx:pt>
          <cx:pt idx="1210">0</cx:pt>
          <cx:pt idx="1211">0</cx:pt>
          <cx:pt idx="1212">0</cx:pt>
          <cx:pt idx="1213">0</cx:pt>
          <cx:pt idx="1214">2.5</cx:pt>
          <cx:pt idx="1215">6.5</cx:pt>
          <cx:pt idx="1216">0</cx:pt>
          <cx:pt idx="1217">2</cx:pt>
          <cx:pt idx="1218">2.5</cx:pt>
          <cx:pt idx="1219">0</cx:pt>
          <cx:pt idx="1220">3.5</cx:pt>
          <cx:pt idx="1221">2.5</cx:pt>
          <cx:pt idx="1222">1.5</cx:pt>
          <cx:pt idx="1223">2</cx:pt>
          <cx:pt idx="1224">1.5</cx:pt>
          <cx:pt idx="1225">6.5</cx:pt>
          <cx:pt idx="1226">1</cx:pt>
          <cx:pt idx="1227">1</cx:pt>
          <cx:pt idx="1228">14</cx:pt>
          <cx:pt idx="1229">3.5</cx:pt>
          <cx:pt idx="1230">1</cx:pt>
          <cx:pt idx="1231">2</cx:pt>
          <cx:pt idx="1232">5</cx:pt>
          <cx:pt idx="1233">9</cx:pt>
          <cx:pt idx="1234">6</cx:pt>
          <cx:pt idx="1235">5.5</cx:pt>
          <cx:pt idx="1236">4</cx:pt>
          <cx:pt idx="1237">2</cx:pt>
          <cx:pt idx="1238">2.5</cx:pt>
          <cx:pt idx="1239">7</cx:pt>
          <cx:pt idx="1240">1.5</cx:pt>
          <cx:pt idx="1241">0</cx:pt>
          <cx:pt idx="1242">0</cx:pt>
          <cx:pt idx="1243">0</cx:pt>
          <cx:pt idx="1244">1.5</cx:pt>
          <cx:pt idx="1245">0</cx:pt>
          <cx:pt idx="1246">1</cx:pt>
          <cx:pt idx="1247">3.5</cx:pt>
          <cx:pt idx="1248">0.5</cx:pt>
          <cx:pt idx="1249">1</cx:pt>
          <cx:pt idx="1250">4.5</cx:pt>
          <cx:pt idx="1251">0</cx:pt>
          <cx:pt idx="1252">5.5</cx:pt>
          <cx:pt idx="1253">0</cx:pt>
          <cx:pt idx="1254">2</cx:pt>
          <cx:pt idx="1255">0.5</cx:pt>
          <cx:pt idx="1256">2</cx:pt>
          <cx:pt idx="1257">1</cx:pt>
          <cx:pt idx="1258">0</cx:pt>
          <cx:pt idx="1259">1.5</cx:pt>
          <cx:pt idx="1260">3.5</cx:pt>
          <cx:pt idx="1261">0.5</cx:pt>
          <cx:pt idx="1262">0.5</cx:pt>
          <cx:pt idx="1263">1</cx:pt>
          <cx:pt idx="1264">0.5</cx:pt>
          <cx:pt idx="1265">0</cx:pt>
          <cx:pt idx="1266">3.5</cx:pt>
          <cx:pt idx="1267">8.5</cx:pt>
          <cx:pt idx="1268">1</cx:pt>
          <cx:pt idx="1269">4.5</cx:pt>
          <cx:pt idx="1270">3</cx:pt>
          <cx:pt idx="1271">0.5</cx:pt>
          <cx:pt idx="1272">1.5</cx:pt>
          <cx:pt idx="1273">8.5</cx:pt>
          <cx:pt idx="1274">1.5</cx:pt>
          <cx:pt idx="1275">2.5</cx:pt>
          <cx:pt idx="1276">0.5</cx:pt>
          <cx:pt idx="1277">0</cx:pt>
          <cx:pt idx="1278">2</cx:pt>
          <cx:pt idx="1279">2.5</cx:pt>
          <cx:pt idx="1280">8</cx:pt>
          <cx:pt idx="1281">0.5</cx:pt>
          <cx:pt idx="1282">0</cx:pt>
          <cx:pt idx="1283">0.5</cx:pt>
          <cx:pt idx="1284">1</cx:pt>
          <cx:pt idx="1285">1</cx:pt>
          <cx:pt idx="1286">2</cx:pt>
          <cx:pt idx="1287">0.5</cx:pt>
          <cx:pt idx="1288">1.5</cx:pt>
          <cx:pt idx="1289">3.5</cx:pt>
          <cx:pt idx="1290">0.5</cx:pt>
          <cx:pt idx="1291">0</cx:pt>
          <cx:pt idx="1292">0</cx:pt>
          <cx:pt idx="1293">2</cx:pt>
          <cx:pt idx="1294">11</cx:pt>
          <cx:pt idx="1295">5.5</cx:pt>
          <cx:pt idx="1296">0</cx:pt>
          <cx:pt idx="1297">4.5</cx:pt>
          <cx:pt idx="1298">8</cx:pt>
          <cx:pt idx="1299">0</cx:pt>
          <cx:pt idx="1300">0</cx:pt>
          <cx:pt idx="1301">1</cx:pt>
          <cx:pt idx="1302">0</cx:pt>
          <cx:pt idx="1303">2</cx:pt>
          <cx:pt idx="1304">3</cx:pt>
          <cx:pt idx="1305">2.5</cx:pt>
          <cx:pt idx="1306">0</cx:pt>
          <cx:pt idx="1307">3</cx:pt>
          <cx:pt idx="1308">3</cx:pt>
          <cx:pt idx="1309">13.5</cx:pt>
          <cx:pt idx="1310">2.5</cx:pt>
          <cx:pt idx="1311">3.5</cx:pt>
          <cx:pt idx="1312">5</cx:pt>
          <cx:pt idx="1313">0</cx:pt>
          <cx:pt idx="1314">0</cx:pt>
          <cx:pt idx="1315">5</cx:pt>
          <cx:pt idx="1316">0</cx:pt>
          <cx:pt idx="1317">1</cx:pt>
          <cx:pt idx="1318">0</cx:pt>
          <cx:pt idx="1319">0</cx:pt>
          <cx:pt idx="1320">2.5</cx:pt>
          <cx:pt idx="1321">15</cx:pt>
          <cx:pt idx="1322">1</cx:pt>
          <cx:pt idx="1323">3</cx:pt>
          <cx:pt idx="1324">0</cx:pt>
          <cx:pt idx="1325">0</cx:pt>
          <cx:pt idx="1326">0.5</cx:pt>
          <cx:pt idx="1327">0.5</cx:pt>
          <cx:pt idx="1328">0.5</cx:pt>
          <cx:pt idx="1329">1</cx:pt>
          <cx:pt idx="1330">2</cx:pt>
          <cx:pt idx="1331">0.5</cx:pt>
          <cx:pt idx="1332">0.5</cx:pt>
          <cx:pt idx="1333">0</cx:pt>
          <cx:pt idx="1334">0</cx:pt>
          <cx:pt idx="1335">1</cx:pt>
          <cx:pt idx="1336">0</cx:pt>
          <cx:pt idx="1337">1</cx:pt>
          <cx:pt idx="1338">0</cx:pt>
          <cx:pt idx="1339">0.5</cx:pt>
          <cx:pt idx="1340">2.5</cx:pt>
          <cx:pt idx="1341">0.5</cx:pt>
          <cx:pt idx="1342">2.5</cx:pt>
          <cx:pt idx="1343">0</cx:pt>
          <cx:pt idx="1344">1</cx:pt>
          <cx:pt idx="1345">0.5</cx:pt>
          <cx:pt idx="1346">0</cx:pt>
          <cx:pt idx="1347">0</cx:pt>
          <cx:pt idx="1348">0</cx:pt>
          <cx:pt idx="1349">1</cx:pt>
          <cx:pt idx="1350">0</cx:pt>
          <cx:pt idx="1351">0.5</cx:pt>
          <cx:pt idx="1352">0</cx:pt>
          <cx:pt idx="1353">3</cx:pt>
          <cx:pt idx="1354">4.5</cx:pt>
          <cx:pt idx="1355">0.5</cx:pt>
          <cx:pt idx="1356">0</cx:pt>
          <cx:pt idx="1357">2</cx:pt>
          <cx:pt idx="1358">0</cx:pt>
          <cx:pt idx="1359">1.5</cx:pt>
          <cx:pt idx="1360">0</cx:pt>
          <cx:pt idx="1361">1</cx:pt>
          <cx:pt idx="1362">0.5</cx:pt>
          <cx:pt idx="1363">1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0.5</cx:pt>
          <cx:pt idx="1375">0.5</cx:pt>
          <cx:pt idx="1376">1</cx:pt>
          <cx:pt idx="1377">6</cx:pt>
          <cx:pt idx="1378">1</cx:pt>
          <cx:pt idx="1379">1</cx:pt>
          <cx:pt idx="1380">0</cx:pt>
          <cx:pt idx="1381">2</cx:pt>
          <cx:pt idx="1382">4</cx:pt>
          <cx:pt idx="1383">7</cx:pt>
          <cx:pt idx="1384">1</cx:pt>
          <cx:pt idx="1385">0.5</cx:pt>
          <cx:pt idx="1386">3.5</cx:pt>
          <cx:pt idx="1387">6</cx:pt>
          <cx:pt idx="1388">0</cx:pt>
          <cx:pt idx="1389">1.5</cx:pt>
          <cx:pt idx="1390">1</cx:pt>
          <cx:pt idx="1391">2.5</cx:pt>
          <cx:pt idx="1392">0.5</cx:pt>
          <cx:pt idx="1393">0</cx:pt>
          <cx:pt idx="1394">0</cx:pt>
          <cx:pt idx="1395">1</cx:pt>
          <cx:pt idx="1396">0</cx:pt>
          <cx:pt idx="1397">0.5</cx:pt>
          <cx:pt idx="1398">4</cx:pt>
          <cx:pt idx="1399">0</cx:pt>
          <cx:pt idx="1400">3.5</cx:pt>
          <cx:pt idx="1401">0.5</cx:pt>
          <cx:pt idx="1402">0.5</cx:pt>
          <cx:pt idx="1403">0.5</cx:pt>
          <cx:pt idx="1404">1</cx:pt>
          <cx:pt idx="1405">0</cx:pt>
          <cx:pt idx="1406">1.5</cx:pt>
          <cx:pt idx="1407">2</cx:pt>
          <cx:pt idx="1408">1</cx:pt>
          <cx:pt idx="1409">0.5</cx:pt>
          <cx:pt idx="1410">0</cx:pt>
          <cx:pt idx="1411">1</cx:pt>
          <cx:pt idx="1412">2</cx:pt>
          <cx:pt idx="1413">0</cx:pt>
          <cx:pt idx="1414">2</cx:pt>
          <cx:pt idx="1415">1</cx:pt>
          <cx:pt idx="1416">0</cx:pt>
          <cx:pt idx="1417">0</cx:pt>
          <cx:pt idx="1418">0.5</cx:pt>
          <cx:pt idx="1419">0</cx:pt>
          <cx:pt idx="1420">0</cx:pt>
          <cx:pt idx="1421">0</cx:pt>
          <cx:pt idx="1422">0</cx:pt>
          <cx:pt idx="1423">1</cx:pt>
          <cx:pt idx="1424">0</cx:pt>
          <cx:pt idx="1425">0</cx:pt>
          <cx:pt idx="1426">0.5</cx:pt>
          <cx:pt idx="1427">0</cx:pt>
        </cx:lvl>
      </cx:numDim>
    </cx:data>
    <cx:data id="23">
      <cx:numDim type="val">
        <cx:f>Moustache!$X$2:$X$1429</cx:f>
        <cx:lvl ptCount="1428" formatCode="Standard">
          <cx:pt idx="0">4.5</cx:pt>
          <cx:pt idx="1">3.5</cx:pt>
          <cx:pt idx="2">5.5</cx:pt>
          <cx:pt idx="3">0.5</cx:pt>
          <cx:pt idx="4">10.5</cx:pt>
          <cx:pt idx="5">1</cx:pt>
          <cx:pt idx="6">3.5</cx:pt>
          <cx:pt idx="7">6.5</cx:pt>
          <cx:pt idx="8">3</cx:pt>
          <cx:pt idx="9">2</cx:pt>
          <cx:pt idx="10">0</cx:pt>
          <cx:pt idx="11">8.5</cx:pt>
          <cx:pt idx="12">6.5</cx:pt>
          <cx:pt idx="13">2.5</cx:pt>
          <cx:pt idx="14">0.5</cx:pt>
          <cx:pt idx="15">2</cx:pt>
          <cx:pt idx="16">3</cx:pt>
          <cx:pt idx="17">1.5</cx:pt>
          <cx:pt idx="18">6</cx:pt>
          <cx:pt idx="19">0.5</cx:pt>
          <cx:pt idx="20">0</cx:pt>
          <cx:pt idx="21">1</cx:pt>
          <cx:pt idx="22">3</cx:pt>
          <cx:pt idx="23">2.5</cx:pt>
          <cx:pt idx="24">2</cx:pt>
          <cx:pt idx="25">0</cx:pt>
          <cx:pt idx="26">3.5</cx:pt>
          <cx:pt idx="27">0</cx:pt>
          <cx:pt idx="28">13</cx:pt>
          <cx:pt idx="29">4.5</cx:pt>
          <cx:pt idx="30">0</cx:pt>
          <cx:pt idx="31">0</cx:pt>
          <cx:pt idx="32">2</cx:pt>
          <cx:pt idx="33">3.5</cx:pt>
          <cx:pt idx="34">1.5</cx:pt>
          <cx:pt idx="35">7</cx:pt>
          <cx:pt idx="36">4</cx:pt>
          <cx:pt idx="37">0</cx:pt>
          <cx:pt idx="38">0</cx:pt>
          <cx:pt idx="39">6.5</cx:pt>
          <cx:pt idx="40">2.5</cx:pt>
          <cx:pt idx="41">1</cx:pt>
          <cx:pt idx="42">3.5</cx:pt>
          <cx:pt idx="43">0</cx:pt>
          <cx:pt idx="44">1</cx:pt>
          <cx:pt idx="45">1.5</cx:pt>
          <cx:pt idx="46">1</cx:pt>
          <cx:pt idx="47">0</cx:pt>
          <cx:pt idx="48">2.5</cx:pt>
          <cx:pt idx="49">5.5</cx:pt>
          <cx:pt idx="50">9.5</cx:pt>
          <cx:pt idx="51">3.5</cx:pt>
          <cx:pt idx="52">5</cx:pt>
          <cx:pt idx="53">2</cx:pt>
          <cx:pt idx="54">3</cx:pt>
          <cx:pt idx="55">2</cx:pt>
          <cx:pt idx="56">1.5</cx:pt>
          <cx:pt idx="57">6</cx:pt>
          <cx:pt idx="58">0</cx:pt>
          <cx:pt idx="59">0.5</cx:pt>
          <cx:pt idx="60">4.5</cx:pt>
          <cx:pt idx="61">4.5</cx:pt>
          <cx:pt idx="62">1.5</cx:pt>
          <cx:pt idx="63">8.5</cx:pt>
          <cx:pt idx="64">7</cx:pt>
          <cx:pt idx="65">3.5</cx:pt>
          <cx:pt idx="66">0</cx:pt>
          <cx:pt idx="67">3.5</cx:pt>
          <cx:pt idx="68">0</cx:pt>
          <cx:pt idx="69">3</cx:pt>
          <cx:pt idx="70">2.5</cx:pt>
          <cx:pt idx="71">1.5</cx:pt>
          <cx:pt idx="72">0.5</cx:pt>
          <cx:pt idx="73">15.5</cx:pt>
          <cx:pt idx="74">1</cx:pt>
          <cx:pt idx="75">4</cx:pt>
          <cx:pt idx="76">6.5</cx:pt>
          <cx:pt idx="77">4</cx:pt>
          <cx:pt idx="78">2</cx:pt>
          <cx:pt idx="79">1</cx:pt>
          <cx:pt idx="80">2.5</cx:pt>
          <cx:pt idx="81">3.5</cx:pt>
          <cx:pt idx="82">1.5</cx:pt>
          <cx:pt idx="83">4.5</cx:pt>
          <cx:pt idx="84">2</cx:pt>
          <cx:pt idx="85">1</cx:pt>
          <cx:pt idx="86">4</cx:pt>
          <cx:pt idx="87">1.5</cx:pt>
          <cx:pt idx="88">3.5</cx:pt>
          <cx:pt idx="89">3.5</cx:pt>
          <cx:pt idx="90">0</cx:pt>
          <cx:pt idx="91">3</cx:pt>
          <cx:pt idx="92">3</cx:pt>
          <cx:pt idx="93">6</cx:pt>
          <cx:pt idx="94">3</cx:pt>
          <cx:pt idx="95">6.5</cx:pt>
          <cx:pt idx="96">2</cx:pt>
          <cx:pt idx="97">2</cx:pt>
          <cx:pt idx="98">11</cx:pt>
          <cx:pt idx="99">5</cx:pt>
          <cx:pt idx="100">5.5</cx:pt>
          <cx:pt idx="101">9.5</cx:pt>
          <cx:pt idx="102">3.5</cx:pt>
          <cx:pt idx="103">4.5</cx:pt>
          <cx:pt idx="104">4</cx:pt>
          <cx:pt idx="105">6</cx:pt>
          <cx:pt idx="106">7.5</cx:pt>
          <cx:pt idx="107">0</cx:pt>
          <cx:pt idx="108">1.5</cx:pt>
          <cx:pt idx="109">0</cx:pt>
          <cx:pt idx="110">3</cx:pt>
          <cx:pt idx="111">2.5</cx:pt>
          <cx:pt idx="112">1.5</cx:pt>
          <cx:pt idx="113">1</cx:pt>
          <cx:pt idx="114">0.5</cx:pt>
          <cx:pt idx="115">2.5</cx:pt>
          <cx:pt idx="116">10</cx:pt>
          <cx:pt idx="117">2</cx:pt>
          <cx:pt idx="118">3</cx:pt>
          <cx:pt idx="119">0.5</cx:pt>
          <cx:pt idx="120">0.5</cx:pt>
          <cx:pt idx="121">4.5</cx:pt>
          <cx:pt idx="122">0.5</cx:pt>
          <cx:pt idx="123">2.5</cx:pt>
          <cx:pt idx="124">3.5</cx:pt>
          <cx:pt idx="125">1.5</cx:pt>
          <cx:pt idx="126">4.5</cx:pt>
          <cx:pt idx="127">3.5</cx:pt>
          <cx:pt idx="128">4.5</cx:pt>
          <cx:pt idx="129">1</cx:pt>
          <cx:pt idx="130">3.5</cx:pt>
          <cx:pt idx="131">0</cx:pt>
          <cx:pt idx="132">5.5</cx:pt>
          <cx:pt idx="133">6</cx:pt>
          <cx:pt idx="134">4.5</cx:pt>
          <cx:pt idx="135">0</cx:pt>
          <cx:pt idx="136">2</cx:pt>
          <cx:pt idx="137">0.5</cx:pt>
          <cx:pt idx="138">2.5</cx:pt>
          <cx:pt idx="139">3.5</cx:pt>
          <cx:pt idx="140">7</cx:pt>
          <cx:pt idx="141">3.5</cx:pt>
          <cx:pt idx="142">3</cx:pt>
          <cx:pt idx="143">3.5</cx:pt>
          <cx:pt idx="144">1.5</cx:pt>
          <cx:pt idx="145">3</cx:pt>
          <cx:pt idx="146">0.5</cx:pt>
          <cx:pt idx="147">1.5</cx:pt>
          <cx:pt idx="148">1</cx:pt>
          <cx:pt idx="149">1.5</cx:pt>
          <cx:pt idx="150">1</cx:pt>
          <cx:pt idx="151">2.5</cx:pt>
          <cx:pt idx="152">2.5</cx:pt>
          <cx:pt idx="153">1</cx:pt>
          <cx:pt idx="154">2.5</cx:pt>
          <cx:pt idx="155">2.5</cx:pt>
          <cx:pt idx="156">0.5</cx:pt>
          <cx:pt idx="157">0.5</cx:pt>
          <cx:pt idx="158">7</cx:pt>
          <cx:pt idx="159">1.5</cx:pt>
          <cx:pt idx="160">2</cx:pt>
          <cx:pt idx="161">6.5</cx:pt>
          <cx:pt idx="162">3</cx:pt>
          <cx:pt idx="163">2</cx:pt>
          <cx:pt idx="164">1</cx:pt>
          <cx:pt idx="165">6</cx:pt>
          <cx:pt idx="166">3</cx:pt>
          <cx:pt idx="167">2.5</cx:pt>
          <cx:pt idx="168">2</cx:pt>
          <cx:pt idx="169">1.5</cx:pt>
          <cx:pt idx="170">1.5</cx:pt>
          <cx:pt idx="171">2.5</cx:pt>
          <cx:pt idx="172">4.5</cx:pt>
          <cx:pt idx="173">1</cx:pt>
          <cx:pt idx="174">4</cx:pt>
          <cx:pt idx="175">0.5</cx:pt>
          <cx:pt idx="176">1</cx:pt>
          <cx:pt idx="177">2</cx:pt>
          <cx:pt idx="178">1</cx:pt>
          <cx:pt idx="179">4</cx:pt>
          <cx:pt idx="180">0.5</cx:pt>
          <cx:pt idx="181">0.5</cx:pt>
          <cx:pt idx="182">0.5</cx:pt>
          <cx:pt idx="183">1</cx:pt>
          <cx:pt idx="184">0</cx:pt>
          <cx:pt idx="185">0</cx:pt>
          <cx:pt idx="186">0</cx:pt>
          <cx:pt idx="187">7</cx:pt>
          <cx:pt idx="188">0</cx:pt>
          <cx:pt idx="189">0.5</cx:pt>
          <cx:pt idx="190">0</cx:pt>
          <cx:pt idx="191">0</cx:pt>
          <cx:pt idx="192">0</cx:pt>
          <cx:pt idx="193">3</cx:pt>
          <cx:pt idx="194">12</cx:pt>
          <cx:pt idx="195">0</cx:pt>
          <cx:pt idx="196">1.5</cx:pt>
          <cx:pt idx="197">0.5</cx:pt>
          <cx:pt idx="198">2.5</cx:pt>
          <cx:pt idx="199">4</cx:pt>
          <cx:pt idx="200">6</cx:pt>
          <cx:pt idx="201">0.5</cx:pt>
          <cx:pt idx="202">0</cx:pt>
          <cx:pt idx="203">0</cx:pt>
          <cx:pt idx="204">0</cx:pt>
          <cx:pt idx="205">2.5</cx:pt>
          <cx:pt idx="206">6</cx:pt>
          <cx:pt idx="207">1.5</cx:pt>
          <cx:pt idx="208">1.5</cx:pt>
          <cx:pt idx="209">2.5</cx:pt>
          <cx:pt idx="210">4</cx:pt>
          <cx:pt idx="211">0</cx:pt>
          <cx:pt idx="212">7.5</cx:pt>
          <cx:pt idx="213">2</cx:pt>
          <cx:pt idx="214">1.5</cx:pt>
          <cx:pt idx="215">0</cx:pt>
          <cx:pt idx="216">5.5</cx:pt>
          <cx:pt idx="217">1</cx:pt>
          <cx:pt idx="218">1</cx:pt>
          <cx:pt idx="219">3.5</cx:pt>
          <cx:pt idx="220">1</cx:pt>
          <cx:pt idx="221">1</cx:pt>
          <cx:pt idx="222">6</cx:pt>
          <cx:pt idx="223">1</cx:pt>
          <cx:pt idx="224">1.5</cx:pt>
          <cx:pt idx="225">3</cx:pt>
          <cx:pt idx="226">1.5</cx:pt>
          <cx:pt idx="227">1</cx:pt>
          <cx:pt idx="228">0</cx:pt>
          <cx:pt idx="229">0.5</cx:pt>
          <cx:pt idx="230">2.5</cx:pt>
          <cx:pt idx="231">4</cx:pt>
          <cx:pt idx="232">0.5</cx:pt>
          <cx:pt idx="233">1.5</cx:pt>
          <cx:pt idx="234">1.5</cx:pt>
          <cx:pt idx="235">2</cx:pt>
          <cx:pt idx="236">5</cx:pt>
          <cx:pt idx="237">1</cx:pt>
          <cx:pt idx="238">1.5</cx:pt>
          <cx:pt idx="239">2.5</cx:pt>
          <cx:pt idx="240">3.5</cx:pt>
          <cx:pt idx="241">0</cx:pt>
          <cx:pt idx="242">1</cx:pt>
          <cx:pt idx="243">0</cx:pt>
          <cx:pt idx="244">0.5</cx:pt>
          <cx:pt idx="245">1</cx:pt>
          <cx:pt idx="246">0.5</cx:pt>
          <cx:pt idx="247">1</cx:pt>
          <cx:pt idx="248">1</cx:pt>
          <cx:pt idx="249">1.5</cx:pt>
          <cx:pt idx="250">6.5</cx:pt>
          <cx:pt idx="251">1</cx:pt>
          <cx:pt idx="252">0</cx:pt>
          <cx:pt idx="253">0</cx:pt>
          <cx:pt idx="254">7</cx:pt>
          <cx:pt idx="255">6.5</cx:pt>
          <cx:pt idx="256">1</cx:pt>
          <cx:pt idx="257">2</cx:pt>
          <cx:pt idx="258">0.5</cx:pt>
          <cx:pt idx="259">2.5</cx:pt>
          <cx:pt idx="260">0.5</cx:pt>
          <cx:pt idx="261">0</cx:pt>
          <cx:pt idx="262">0.5</cx:pt>
          <cx:pt idx="263">1.5</cx:pt>
          <cx:pt idx="264">0.5</cx:pt>
          <cx:pt idx="265">2</cx:pt>
          <cx:pt idx="266">2</cx:pt>
          <cx:pt idx="267">9.5</cx:pt>
          <cx:pt idx="268">10</cx:pt>
          <cx:pt idx="269">1.5</cx:pt>
          <cx:pt idx="270">2</cx:pt>
          <cx:pt idx="271">1.5</cx:pt>
          <cx:pt idx="272">2</cx:pt>
          <cx:pt idx="273">4.5</cx:pt>
          <cx:pt idx="274">1</cx:pt>
          <cx:pt idx="275">0</cx:pt>
          <cx:pt idx="276">0</cx:pt>
          <cx:pt idx="277">4.5</cx:pt>
          <cx:pt idx="278">0.5</cx:pt>
          <cx:pt idx="279">0.5</cx:pt>
          <cx:pt idx="280">1</cx:pt>
          <cx:pt idx="281">1</cx:pt>
          <cx:pt idx="282">5.5</cx:pt>
          <cx:pt idx="283">2.5</cx:pt>
          <cx:pt idx="284">0</cx:pt>
          <cx:pt idx="285">3</cx:pt>
          <cx:pt idx="286">1</cx:pt>
          <cx:pt idx="287">1</cx:pt>
          <cx:pt idx="288">3</cx:pt>
          <cx:pt idx="289">1.5</cx:pt>
          <cx:pt idx="290">0.5</cx:pt>
          <cx:pt idx="291">2.5</cx:pt>
          <cx:pt idx="292">0.5</cx:pt>
          <cx:pt idx="293">1</cx:pt>
          <cx:pt idx="294">0.5</cx:pt>
          <cx:pt idx="295">1.5</cx:pt>
          <cx:pt idx="296">1.5</cx:pt>
          <cx:pt idx="297">3</cx:pt>
          <cx:pt idx="298">5</cx:pt>
          <cx:pt idx="299">2</cx:pt>
          <cx:pt idx="300">4</cx:pt>
          <cx:pt idx="301">1</cx:pt>
          <cx:pt idx="302">2</cx:pt>
          <cx:pt idx="303">2</cx:pt>
          <cx:pt idx="304">3</cx:pt>
          <cx:pt idx="305">1.5</cx:pt>
          <cx:pt idx="306">1.5</cx:pt>
          <cx:pt idx="307">0</cx:pt>
          <cx:pt idx="308">3.5</cx:pt>
          <cx:pt idx="309">1.5</cx:pt>
          <cx:pt idx="310">0</cx:pt>
          <cx:pt idx="311">0</cx:pt>
          <cx:pt idx="312">0.5</cx:pt>
          <cx:pt idx="313">0</cx:pt>
          <cx:pt idx="314">1.5</cx:pt>
          <cx:pt idx="315">0.5</cx:pt>
          <cx:pt idx="316">1.5</cx:pt>
          <cx:pt idx="317">1</cx:pt>
          <cx:pt idx="318">7</cx:pt>
          <cx:pt idx="319">1</cx:pt>
          <cx:pt idx="320">1.5</cx:pt>
          <cx:pt idx="321">2</cx:pt>
          <cx:pt idx="322">4.5</cx:pt>
          <cx:pt idx="323">0.5</cx:pt>
          <cx:pt idx="324">0.5</cx:pt>
          <cx:pt idx="325">2</cx:pt>
          <cx:pt idx="326">1</cx:pt>
          <cx:pt idx="327">0</cx:pt>
          <cx:pt idx="328">4</cx:pt>
          <cx:pt idx="329">0.5</cx:pt>
          <cx:pt idx="330">4.5</cx:pt>
          <cx:pt idx="331">2.5</cx:pt>
          <cx:pt idx="332">7</cx:pt>
          <cx:pt idx="333">0.5</cx:pt>
          <cx:pt idx="334">0</cx:pt>
          <cx:pt idx="335">7</cx:pt>
          <cx:pt idx="336">4</cx:pt>
          <cx:pt idx="337">0</cx:pt>
          <cx:pt idx="338">0</cx:pt>
          <cx:pt idx="339">3</cx:pt>
          <cx:pt idx="340">2.5</cx:pt>
          <cx:pt idx="341">2.5</cx:pt>
          <cx:pt idx="342">3.5</cx:pt>
          <cx:pt idx="343">1</cx:pt>
          <cx:pt idx="344">2.5</cx:pt>
          <cx:pt idx="345">1</cx:pt>
          <cx:pt idx="346">3.5</cx:pt>
          <cx:pt idx="347">1</cx:pt>
          <cx:pt idx="348">4.5</cx:pt>
          <cx:pt idx="349">0</cx:pt>
          <cx:pt idx="350">3</cx:pt>
          <cx:pt idx="351">1</cx:pt>
          <cx:pt idx="352">1</cx:pt>
          <cx:pt idx="353">0.5</cx:pt>
          <cx:pt idx="354">0</cx:pt>
          <cx:pt idx="355">0.5</cx:pt>
          <cx:pt idx="356">2.5</cx:pt>
          <cx:pt idx="357">3</cx:pt>
          <cx:pt idx="358">2</cx:pt>
          <cx:pt idx="359">3</cx:pt>
          <cx:pt idx="360">4.5</cx:pt>
          <cx:pt idx="361">0</cx:pt>
          <cx:pt idx="362">2</cx:pt>
          <cx:pt idx="363">5.5</cx:pt>
          <cx:pt idx="364">0.5</cx:pt>
          <cx:pt idx="365">0.5</cx:pt>
          <cx:pt idx="366">0</cx:pt>
          <cx:pt idx="367">0</cx:pt>
          <cx:pt idx="368">1</cx:pt>
          <cx:pt idx="369">0</cx:pt>
          <cx:pt idx="370">0.5</cx:pt>
          <cx:pt idx="371">3.5</cx:pt>
          <cx:pt idx="372">0</cx:pt>
          <cx:pt idx="373">1</cx:pt>
          <cx:pt idx="374">0</cx:pt>
          <cx:pt idx="375">7</cx:pt>
          <cx:pt idx="376">2</cx:pt>
          <cx:pt idx="377">0.5</cx:pt>
          <cx:pt idx="378">1</cx:pt>
          <cx:pt idx="379">1.5</cx:pt>
          <cx:pt idx="380">0</cx:pt>
          <cx:pt idx="381">0</cx:pt>
          <cx:pt idx="382">1.5</cx:pt>
          <cx:pt idx="383">1</cx:pt>
          <cx:pt idx="384">0.5</cx:pt>
          <cx:pt idx="385">1</cx:pt>
          <cx:pt idx="386">2</cx:pt>
          <cx:pt idx="387">3.5</cx:pt>
          <cx:pt idx="388">0.5</cx:pt>
          <cx:pt idx="389">0</cx:pt>
          <cx:pt idx="390">3</cx:pt>
          <cx:pt idx="391">0.5</cx:pt>
          <cx:pt idx="392">0</cx:pt>
          <cx:pt idx="393">2</cx:pt>
          <cx:pt idx="394">0</cx:pt>
          <cx:pt idx="395">0</cx:pt>
          <cx:pt idx="396">0</cx:pt>
          <cx:pt idx="397">4</cx:pt>
          <cx:pt idx="398">3</cx:pt>
          <cx:pt idx="399">1</cx:pt>
          <cx:pt idx="400">0.5</cx:pt>
          <cx:pt idx="401">1</cx:pt>
          <cx:pt idx="402">0.5</cx:pt>
          <cx:pt idx="403">2.5</cx:pt>
          <cx:pt idx="404">0</cx:pt>
          <cx:pt idx="405">2</cx:pt>
          <cx:pt idx="406">0.5</cx:pt>
          <cx:pt idx="407">0.5</cx:pt>
          <cx:pt idx="408">4</cx:pt>
          <cx:pt idx="409">4</cx:pt>
          <cx:pt idx="410">1.5</cx:pt>
          <cx:pt idx="411">0.5</cx:pt>
          <cx:pt idx="412">2</cx:pt>
          <cx:pt idx="413">3.5</cx:pt>
          <cx:pt idx="414">1.5</cx:pt>
          <cx:pt idx="415">0</cx:pt>
          <cx:pt idx="416">1.5</cx:pt>
          <cx:pt idx="417">1</cx:pt>
          <cx:pt idx="418">1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2.5</cx:pt>
          <cx:pt idx="427">1</cx:pt>
          <cx:pt idx="428">0.5</cx:pt>
          <cx:pt idx="429">0</cx:pt>
          <cx:pt idx="430">0</cx:pt>
          <cx:pt idx="431">1.5</cx:pt>
          <cx:pt idx="432">0.5</cx:pt>
          <cx:pt idx="433">0</cx:pt>
          <cx:pt idx="434">0</cx:pt>
          <cx:pt idx="435">0</cx:pt>
          <cx:pt idx="436">0.5</cx:pt>
          <cx:pt idx="437">1</cx:pt>
          <cx:pt idx="438">0</cx:pt>
          <cx:pt idx="439">0</cx:pt>
          <cx:pt idx="440">0</cx:pt>
          <cx:pt idx="441">0</cx:pt>
          <cx:pt idx="442">2</cx:pt>
          <cx:pt idx="443">3</cx:pt>
          <cx:pt idx="444">0.5</cx:pt>
          <cx:pt idx="445">0</cx:pt>
          <cx:pt idx="446">0.5</cx:pt>
          <cx:pt idx="447">0.5</cx:pt>
          <cx:pt idx="448">1.5</cx:pt>
          <cx:pt idx="449">0</cx:pt>
          <cx:pt idx="450">0</cx:pt>
          <cx:pt idx="451">0</cx:pt>
          <cx:pt idx="452">1</cx:pt>
          <cx:pt idx="453">1.5</cx:pt>
          <cx:pt idx="454">1</cx:pt>
          <cx:pt idx="455">0</cx:pt>
          <cx:pt idx="456">1</cx:pt>
          <cx:pt idx="457">1</cx:pt>
          <cx:pt idx="458">1</cx:pt>
          <cx:pt idx="459">9</cx:pt>
          <cx:pt idx="460">2</cx:pt>
          <cx:pt idx="461">1.5</cx:pt>
          <cx:pt idx="462">0</cx:pt>
          <cx:pt idx="463">0</cx:pt>
          <cx:pt idx="464">1</cx:pt>
          <cx:pt idx="465">0</cx:pt>
          <cx:pt idx="466">0</cx:pt>
          <cx:pt idx="467">0</cx:pt>
          <cx:pt idx="468">0</cx:pt>
          <cx:pt idx="469">0</cx:pt>
          <cx:pt idx="470">0</cx:pt>
          <cx:pt idx="471">1</cx:pt>
          <cx:pt idx="472">0.5</cx:pt>
          <cx:pt idx="473">0.5</cx:pt>
          <cx:pt idx="474">3</cx:pt>
          <cx:pt idx="475">0</cx:pt>
          <cx:pt idx="476">0</cx:pt>
          <cx:pt idx="477">0</cx:pt>
          <cx:pt idx="478">0</cx:pt>
          <cx:pt idx="479">0</cx:pt>
          <cx:pt idx="480">1</cx:pt>
          <cx:pt idx="481">0</cx:pt>
          <cx:pt idx="482">0</cx:pt>
          <cx:pt idx="483">0</cx:pt>
          <cx:pt idx="484">2</cx:pt>
          <cx:pt idx="485">2.5</cx:pt>
          <cx:pt idx="486">2</cx:pt>
          <cx:pt idx="487">2</cx:pt>
          <cx:pt idx="488">0.5</cx:pt>
          <cx:pt idx="489">1</cx:pt>
          <cx:pt idx="490">1.5</cx:pt>
          <cx:pt idx="491">1</cx:pt>
          <cx:pt idx="492">1</cx:pt>
          <cx:pt idx="493">0.5</cx:pt>
          <cx:pt idx="494">1.5</cx:pt>
          <cx:pt idx="495">1</cx:pt>
          <cx:pt idx="496">1.5</cx:pt>
          <cx:pt idx="497">0.5</cx:pt>
          <cx:pt idx="498">0</cx:pt>
          <cx:pt idx="499">0</cx:pt>
          <cx:pt idx="500">0</cx:pt>
          <cx:pt idx="501">0.5</cx:pt>
          <cx:pt idx="502">0</cx:pt>
          <cx:pt idx="503">0</cx:pt>
          <cx:pt idx="504">1</cx:pt>
          <cx:pt idx="505">0</cx:pt>
          <cx:pt idx="506">0.5</cx:pt>
          <cx:pt idx="507">0.5</cx:pt>
          <cx:pt idx="508">1</cx:pt>
          <cx:pt idx="509">0</cx:pt>
          <cx:pt idx="510">0</cx:pt>
          <cx:pt idx="511">1</cx:pt>
          <cx:pt idx="512">0.5</cx:pt>
          <cx:pt idx="513">0</cx:pt>
          <cx:pt idx="514">0</cx:pt>
          <cx:pt idx="515">1</cx:pt>
          <cx:pt idx="516">0.5</cx:pt>
          <cx:pt idx="517">1</cx:pt>
          <cx:pt idx="518">0</cx:pt>
          <cx:pt idx="519">0</cx:pt>
          <cx:pt idx="520">0</cx:pt>
          <cx:pt idx="521">1.5</cx:pt>
          <cx:pt idx="522">0</cx:pt>
          <cx:pt idx="523">1.5</cx:pt>
          <cx:pt idx="524">0.5</cx:pt>
          <cx:pt idx="525">1</cx:pt>
          <cx:pt idx="526">0.5</cx:pt>
          <cx:pt idx="527">0</cx:pt>
          <cx:pt idx="528">0</cx:pt>
          <cx:pt idx="529">0.5</cx:pt>
          <cx:pt idx="530">0</cx:pt>
          <cx:pt idx="531">0</cx:pt>
          <cx:pt idx="532">1</cx:pt>
          <cx:pt idx="533">1</cx:pt>
          <cx:pt idx="534">0</cx:pt>
          <cx:pt idx="535">1</cx:pt>
          <cx:pt idx="536">0.5</cx:pt>
          <cx:pt idx="537">0</cx:pt>
          <cx:pt idx="538">1.5</cx:pt>
          <cx:pt idx="539">1</cx:pt>
          <cx:pt idx="540">0.5</cx:pt>
          <cx:pt idx="541">0.5</cx:pt>
          <cx:pt idx="542">0.5</cx:pt>
          <cx:pt idx="543">0</cx:pt>
          <cx:pt idx="544">0.5</cx:pt>
          <cx:pt idx="545">0</cx:pt>
          <cx:pt idx="546">0</cx:pt>
          <cx:pt idx="547">0.5</cx:pt>
          <cx:pt idx="548">2.5</cx:pt>
          <cx:pt idx="549">3</cx:pt>
          <cx:pt idx="550">2</cx:pt>
          <cx:pt idx="551">0.5</cx:pt>
          <cx:pt idx="552">2</cx:pt>
          <cx:pt idx="553">0.5</cx:pt>
          <cx:pt idx="554">0.5</cx:pt>
          <cx:pt idx="555">10.5</cx:pt>
          <cx:pt idx="556">2.5</cx:pt>
          <cx:pt idx="557">2</cx:pt>
          <cx:pt idx="558">2</cx:pt>
          <cx:pt idx="559">1.5</cx:pt>
          <cx:pt idx="560">0.5</cx:pt>
          <cx:pt idx="561">1</cx:pt>
          <cx:pt idx="562">1</cx:pt>
          <cx:pt idx="563">0.5</cx:pt>
          <cx:pt idx="564">0.5</cx:pt>
          <cx:pt idx="565">0.5</cx:pt>
          <cx:pt idx="566">3</cx:pt>
          <cx:pt idx="567">2.5</cx:pt>
          <cx:pt idx="568">1.5</cx:pt>
          <cx:pt idx="569">4.5</cx:pt>
          <cx:pt idx="570">1</cx:pt>
          <cx:pt idx="571">1</cx:pt>
          <cx:pt idx="572">1.5</cx:pt>
          <cx:pt idx="573">0.5</cx:pt>
          <cx:pt idx="574">2</cx:pt>
          <cx:pt idx="575">4</cx:pt>
          <cx:pt idx="576">3</cx:pt>
          <cx:pt idx="577">0.5</cx:pt>
          <cx:pt idx="578">1</cx:pt>
          <cx:pt idx="579">1</cx:pt>
          <cx:pt idx="580">4</cx:pt>
          <cx:pt idx="581">0</cx:pt>
          <cx:pt idx="582">3</cx:pt>
          <cx:pt idx="583">6.5</cx:pt>
          <cx:pt idx="584">2</cx:pt>
          <cx:pt idx="585">4</cx:pt>
          <cx:pt idx="586">0.5</cx:pt>
          <cx:pt idx="587">1.5</cx:pt>
          <cx:pt idx="588">3.5</cx:pt>
          <cx:pt idx="589">1.5</cx:pt>
          <cx:pt idx="590">1</cx:pt>
          <cx:pt idx="591">0.5</cx:pt>
          <cx:pt idx="592">2</cx:pt>
          <cx:pt idx="593">2.5</cx:pt>
          <cx:pt idx="594">0</cx:pt>
          <cx:pt idx="595">0.5</cx:pt>
          <cx:pt idx="596">0</cx:pt>
          <cx:pt idx="597">1</cx:pt>
          <cx:pt idx="598">1</cx:pt>
          <cx:pt idx="599">0</cx:pt>
          <cx:pt idx="600">2.5</cx:pt>
          <cx:pt idx="601">1</cx:pt>
          <cx:pt idx="602">0.5</cx:pt>
          <cx:pt idx="603">0</cx:pt>
          <cx:pt idx="604">2</cx:pt>
          <cx:pt idx="605">5.5</cx:pt>
          <cx:pt idx="606">3.5</cx:pt>
          <cx:pt idx="607">0</cx:pt>
          <cx:pt idx="608">4</cx:pt>
          <cx:pt idx="609">1.5</cx:pt>
          <cx:pt idx="610">1.5</cx:pt>
          <cx:pt idx="611">1.5</cx:pt>
          <cx:pt idx="612">8</cx:pt>
          <cx:pt idx="613">4</cx:pt>
          <cx:pt idx="614">4</cx:pt>
          <cx:pt idx="615">1</cx:pt>
          <cx:pt idx="616">2</cx:pt>
          <cx:pt idx="617">4.5</cx:pt>
          <cx:pt idx="618">3.5</cx:pt>
          <cx:pt idx="619">1.5</cx:pt>
          <cx:pt idx="620">6.5</cx:pt>
          <cx:pt idx="621">1.5</cx:pt>
          <cx:pt idx="622">3</cx:pt>
          <cx:pt idx="623">1</cx:pt>
          <cx:pt idx="624">0</cx:pt>
          <cx:pt idx="625">1</cx:pt>
          <cx:pt idx="626">4</cx:pt>
          <cx:pt idx="627">1</cx:pt>
          <cx:pt idx="628">0.5</cx:pt>
          <cx:pt idx="629">0.5</cx:pt>
          <cx:pt idx="630">2</cx:pt>
          <cx:pt idx="631">0</cx:pt>
          <cx:pt idx="632">1</cx:pt>
          <cx:pt idx="633">1</cx:pt>
          <cx:pt idx="634">3</cx:pt>
          <cx:pt idx="635">2</cx:pt>
          <cx:pt idx="636">10</cx:pt>
          <cx:pt idx="637">0.5</cx:pt>
          <cx:pt idx="638">0</cx:pt>
          <cx:pt idx="639">0</cx:pt>
          <cx:pt idx="640">1</cx:pt>
          <cx:pt idx="641">1</cx:pt>
          <cx:pt idx="642">0</cx:pt>
          <cx:pt idx="643">1.5</cx:pt>
          <cx:pt idx="644">1.5</cx:pt>
          <cx:pt idx="645">1</cx:pt>
          <cx:pt idx="646">2.5</cx:pt>
          <cx:pt idx="647">0</cx:pt>
          <cx:pt idx="648">10</cx:pt>
          <cx:pt idx="649">0.5</cx:pt>
          <cx:pt idx="650">3.5</cx:pt>
          <cx:pt idx="651">0</cx:pt>
          <cx:pt idx="652">0.5</cx:pt>
          <cx:pt idx="653">2</cx:pt>
          <cx:pt idx="654">0.5</cx:pt>
          <cx:pt idx="655">2.5</cx:pt>
          <cx:pt idx="656">0</cx:pt>
          <cx:pt idx="657">1</cx:pt>
          <cx:pt idx="658">0</cx:pt>
          <cx:pt idx="659">0.5</cx:pt>
          <cx:pt idx="660">6.5</cx:pt>
          <cx:pt idx="661">1</cx:pt>
          <cx:pt idx="662">0</cx:pt>
          <cx:pt idx="663">1.5</cx:pt>
          <cx:pt idx="664">0</cx:pt>
          <cx:pt idx="665">8.5</cx:pt>
          <cx:pt idx="666">0.5</cx:pt>
          <cx:pt idx="667">5</cx:pt>
          <cx:pt idx="668">0</cx:pt>
          <cx:pt idx="669">2</cx:pt>
          <cx:pt idx="670">0</cx:pt>
          <cx:pt idx="671">0.5</cx:pt>
          <cx:pt idx="672">1</cx:pt>
          <cx:pt idx="673">0</cx:pt>
          <cx:pt idx="674">1.5</cx:pt>
          <cx:pt idx="675">1</cx:pt>
          <cx:pt idx="676">1</cx:pt>
          <cx:pt idx="677">1</cx:pt>
          <cx:pt idx="678">0</cx:pt>
          <cx:pt idx="679">3.5</cx:pt>
          <cx:pt idx="680">2</cx:pt>
          <cx:pt idx="681">0</cx:pt>
          <cx:pt idx="682">3.5</cx:pt>
          <cx:pt idx="683">0</cx:pt>
          <cx:pt idx="684">1.5</cx:pt>
          <cx:pt idx="685">1</cx:pt>
          <cx:pt idx="686">0.5</cx:pt>
          <cx:pt idx="687">3</cx:pt>
          <cx:pt idx="688">4</cx:pt>
          <cx:pt idx="689">2</cx:pt>
          <cx:pt idx="690">1</cx:pt>
          <cx:pt idx="691">0</cx:pt>
          <cx:pt idx="692">1.5</cx:pt>
          <cx:pt idx="693">0.5</cx:pt>
          <cx:pt idx="694">1.5</cx:pt>
          <cx:pt idx="695">3</cx:pt>
          <cx:pt idx="696">0</cx:pt>
          <cx:pt idx="697">3.5</cx:pt>
          <cx:pt idx="698">3</cx:pt>
          <cx:pt idx="699">0.5</cx:pt>
          <cx:pt idx="700">0</cx:pt>
          <cx:pt idx="701">6.5</cx:pt>
          <cx:pt idx="702">4</cx:pt>
          <cx:pt idx="703">1.5</cx:pt>
          <cx:pt idx="704">1</cx:pt>
          <cx:pt idx="705">3.5</cx:pt>
          <cx:pt idx="706">0.5</cx:pt>
          <cx:pt idx="707">0</cx:pt>
          <cx:pt idx="708">1.5</cx:pt>
          <cx:pt idx="709">3.5</cx:pt>
          <cx:pt idx="710">1.5</cx:pt>
          <cx:pt idx="711">0</cx:pt>
          <cx:pt idx="712">0</cx:pt>
          <cx:pt idx="713">3.5</cx:pt>
          <cx:pt idx="714">0</cx:pt>
          <cx:pt idx="715">0</cx:pt>
          <cx:pt idx="716">5.5</cx:pt>
          <cx:pt idx="717">3.5</cx:pt>
          <cx:pt idx="718">2.5</cx:pt>
          <cx:pt idx="719">0</cx:pt>
          <cx:pt idx="720">0.5</cx:pt>
          <cx:pt idx="721">2.5</cx:pt>
          <cx:pt idx="722">2</cx:pt>
          <cx:pt idx="723">0.5</cx:pt>
          <cx:pt idx="724">0</cx:pt>
          <cx:pt idx="725">0.5</cx:pt>
          <cx:pt idx="726">0.5</cx:pt>
          <cx:pt idx="727">0.5</cx:pt>
          <cx:pt idx="728">0</cx:pt>
          <cx:pt idx="729">0</cx:pt>
          <cx:pt idx="730">1</cx:pt>
          <cx:pt idx="731">8</cx:pt>
          <cx:pt idx="732">0</cx:pt>
          <cx:pt idx="733">0</cx:pt>
          <cx:pt idx="734">1</cx:pt>
          <cx:pt idx="735">2.5</cx:pt>
          <cx:pt idx="736">0.5</cx:pt>
          <cx:pt idx="737">0</cx:pt>
          <cx:pt idx="738">1.5</cx:pt>
          <cx:pt idx="739">0</cx:pt>
          <cx:pt idx="740">1.5</cx:pt>
          <cx:pt idx="741">1</cx:pt>
          <cx:pt idx="742">0</cx:pt>
          <cx:pt idx="743">0</cx:pt>
          <cx:pt idx="744">0</cx:pt>
          <cx:pt idx="745">0.5</cx:pt>
          <cx:pt idx="746">0</cx:pt>
          <cx:pt idx="747">0</cx:pt>
          <cx:pt idx="748">0</cx:pt>
          <cx:pt idx="749">0.5</cx:pt>
          <cx:pt idx="750">1</cx:pt>
          <cx:pt idx="751">5.5</cx:pt>
          <cx:pt idx="752">0.5</cx:pt>
          <cx:pt idx="753">1.5</cx:pt>
          <cx:pt idx="754">0</cx:pt>
          <cx:pt idx="755">2</cx:pt>
          <cx:pt idx="756">1</cx:pt>
          <cx:pt idx="757">0</cx:pt>
          <cx:pt idx="758">2.5</cx:pt>
          <cx:pt idx="759">0</cx:pt>
          <cx:pt idx="760">1.5</cx:pt>
          <cx:pt idx="761">0.5</cx:pt>
          <cx:pt idx="762">1</cx:pt>
          <cx:pt idx="763">0</cx:pt>
          <cx:pt idx="764">0</cx:pt>
          <cx:pt idx="765">0</cx:pt>
          <cx:pt idx="766">1</cx:pt>
          <cx:pt idx="767">1.5</cx:pt>
          <cx:pt idx="768">2.5</cx:pt>
          <cx:pt idx="769">0.5</cx:pt>
          <cx:pt idx="770">0</cx:pt>
          <cx:pt idx="771">1</cx:pt>
          <cx:pt idx="772">1</cx:pt>
          <cx:pt idx="773">2</cx:pt>
          <cx:pt idx="774">0.5</cx:pt>
          <cx:pt idx="775">3</cx:pt>
          <cx:pt idx="776">0</cx:pt>
          <cx:pt idx="777">0.5</cx:pt>
          <cx:pt idx="778">0.5</cx:pt>
          <cx:pt idx="779">0</cx:pt>
          <cx:pt idx="780">0</cx:pt>
          <cx:pt idx="781">1</cx:pt>
          <cx:pt idx="782">0.5</cx:pt>
          <cx:pt idx="783">0.5</cx:pt>
          <cx:pt idx="784">0</cx:pt>
          <cx:pt idx="785">0.5</cx:pt>
          <cx:pt idx="786">2.5</cx:pt>
          <cx:pt idx="787">0.5</cx:pt>
          <cx:pt idx="788">0</cx:pt>
          <cx:pt idx="789">0</cx:pt>
          <cx:pt idx="790">1.5</cx:pt>
          <cx:pt idx="791">1.5</cx:pt>
          <cx:pt idx="792">0</cx:pt>
          <cx:pt idx="793">1.5</cx:pt>
          <cx:pt idx="794">1.5</cx:pt>
          <cx:pt idx="795">0.5</cx:pt>
          <cx:pt idx="796">4</cx:pt>
          <cx:pt idx="797">2.5</cx:pt>
          <cx:pt idx="798">0</cx:pt>
          <cx:pt idx="799">0</cx:pt>
          <cx:pt idx="800">0.5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0.5</cx:pt>
          <cx:pt idx="809">0.5</cx:pt>
          <cx:pt idx="810">0</cx:pt>
          <cx:pt idx="811">0.5</cx:pt>
          <cx:pt idx="812">3.5</cx:pt>
          <cx:pt idx="813">0</cx:pt>
          <cx:pt idx="814">0</cx:pt>
          <cx:pt idx="815">1</cx:pt>
          <cx:pt idx="816">0</cx:pt>
          <cx:pt idx="817">0</cx:pt>
          <cx:pt idx="818">0</cx:pt>
          <cx:pt idx="819">3</cx:pt>
          <cx:pt idx="820">2</cx:pt>
          <cx:pt idx="821">1</cx:pt>
          <cx:pt idx="822">1</cx:pt>
          <cx:pt idx="823">1</cx:pt>
          <cx:pt idx="824">0</cx:pt>
          <cx:pt idx="825">0.5</cx:pt>
          <cx:pt idx="826">2.5</cx:pt>
          <cx:pt idx="827">0.5</cx:pt>
          <cx:pt idx="828">3</cx:pt>
          <cx:pt idx="829">0</cx:pt>
          <cx:pt idx="830">0</cx:pt>
          <cx:pt idx="831">1</cx:pt>
          <cx:pt idx="832">1</cx:pt>
          <cx:pt idx="833">0</cx:pt>
          <cx:pt idx="834">0.5</cx:pt>
          <cx:pt idx="835">0.5</cx:pt>
          <cx:pt idx="836">0</cx:pt>
          <cx:pt idx="837">0.5</cx:pt>
          <cx:pt idx="838">1</cx:pt>
          <cx:pt idx="839">0</cx:pt>
          <cx:pt idx="840">0</cx:pt>
          <cx:pt idx="841">0</cx:pt>
          <cx:pt idx="842">0</cx:pt>
          <cx:pt idx="843">0</cx:pt>
          <cx:pt idx="844">0</cx:pt>
          <cx:pt idx="845">0.5</cx:pt>
          <cx:pt idx="846">1</cx:pt>
          <cx:pt idx="847">0</cx:pt>
          <cx:pt idx="848">0</cx:pt>
          <cx:pt idx="849">2.5</cx:pt>
          <cx:pt idx="850">1</cx:pt>
          <cx:pt idx="851">0.5</cx:pt>
          <cx:pt idx="852">0</cx:pt>
          <cx:pt idx="853">0.5</cx:pt>
          <cx:pt idx="854">0</cx:pt>
          <cx:pt idx="855">0.5</cx:pt>
          <cx:pt idx="856">1.5</cx:pt>
          <cx:pt idx="857">0</cx:pt>
          <cx:pt idx="858">0.5</cx:pt>
          <cx:pt idx="859">0.5</cx:pt>
          <cx:pt idx="860">0</cx:pt>
          <cx:pt idx="861">0</cx:pt>
          <cx:pt idx="862">0</cx:pt>
          <cx:pt idx="863">0</cx:pt>
          <cx:pt idx="864">1</cx:pt>
          <cx:pt idx="865">1</cx:pt>
          <cx:pt idx="866">0</cx:pt>
          <cx:pt idx="867">0</cx:pt>
          <cx:pt idx="868">1.5</cx:pt>
          <cx:pt idx="869">0.5</cx:pt>
          <cx:pt idx="870">0.5</cx:pt>
          <cx:pt idx="871">0</cx:pt>
          <cx:pt idx="872">0</cx:pt>
          <cx:pt idx="873">0</cx:pt>
          <cx:pt idx="874">0</cx:pt>
          <cx:pt idx="875">0.5</cx:pt>
          <cx:pt idx="876">1</cx:pt>
          <cx:pt idx="877">0</cx:pt>
          <cx:pt idx="878">0</cx:pt>
          <cx:pt idx="879">0</cx:pt>
          <cx:pt idx="880">0</cx:pt>
          <cx:pt idx="881">0</cx:pt>
          <cx:pt idx="882">0.5</cx:pt>
          <cx:pt idx="883">0</cx:pt>
          <cx:pt idx="884">1.5</cx:pt>
          <cx:pt idx="885">0.5</cx:pt>
          <cx:pt idx="886">1</cx:pt>
          <cx:pt idx="887">1.5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0</cx:pt>
          <cx:pt idx="899">0.5</cx:pt>
          <cx:pt idx="900">1.5</cx:pt>
          <cx:pt idx="901">0</cx:pt>
          <cx:pt idx="902">2</cx:pt>
          <cx:pt idx="903">1.5</cx:pt>
          <cx:pt idx="904">1</cx:pt>
          <cx:pt idx="905">0</cx:pt>
          <cx:pt idx="906">0.5</cx:pt>
          <cx:pt idx="907">0.5</cx:pt>
          <cx:pt idx="908">0.5</cx:pt>
          <cx:pt idx="909">0</cx:pt>
          <cx:pt idx="910">1.5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0</cx:pt>
          <cx:pt idx="920">0</cx:pt>
          <cx:pt idx="921">0</cx:pt>
          <cx:pt idx="922">0</cx:pt>
          <cx:pt idx="923">0</cx:pt>
          <cx:pt idx="924">0.5</cx:pt>
          <cx:pt idx="925">1</cx:pt>
          <cx:pt idx="926">1.5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1.5</cx:pt>
          <cx:pt idx="940">1.5</cx:pt>
          <cx:pt idx="941">2</cx:pt>
          <cx:pt idx="942">0</cx:pt>
          <cx:pt idx="943">0.5</cx:pt>
          <cx:pt idx="944">0.5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2.5</cx:pt>
          <cx:pt idx="954">0</cx:pt>
          <cx:pt idx="955">1.5</cx:pt>
          <cx:pt idx="956">0.5</cx:pt>
          <cx:pt idx="957">4</cx:pt>
          <cx:pt idx="958">10</cx:pt>
          <cx:pt idx="959">2.5</cx:pt>
          <cx:pt idx="960">4.5</cx:pt>
          <cx:pt idx="961">2</cx:pt>
          <cx:pt idx="962">3.5</cx:pt>
          <cx:pt idx="963">1.5</cx:pt>
          <cx:pt idx="964">2</cx:pt>
          <cx:pt idx="965">4.5</cx:pt>
          <cx:pt idx="966">3</cx:pt>
          <cx:pt idx="967">0</cx:pt>
          <cx:pt idx="968">3</cx:pt>
          <cx:pt idx="969">0</cx:pt>
          <cx:pt idx="970">2.5</cx:pt>
          <cx:pt idx="971">1.5</cx:pt>
          <cx:pt idx="972">1</cx:pt>
          <cx:pt idx="973">4.5</cx:pt>
          <cx:pt idx="974">1</cx:pt>
          <cx:pt idx="975">0</cx:pt>
          <cx:pt idx="976">0</cx:pt>
          <cx:pt idx="977">0.5</cx:pt>
          <cx:pt idx="978">0</cx:pt>
          <cx:pt idx="979">2.5</cx:pt>
          <cx:pt idx="980">0</cx:pt>
          <cx:pt idx="981">5.5</cx:pt>
          <cx:pt idx="982">0</cx:pt>
          <cx:pt idx="983">1.5</cx:pt>
          <cx:pt idx="984">1.5</cx:pt>
          <cx:pt idx="985">0.5</cx:pt>
          <cx:pt idx="986">0.5</cx:pt>
          <cx:pt idx="987">0.5</cx:pt>
          <cx:pt idx="988">1</cx:pt>
          <cx:pt idx="989">2.5</cx:pt>
          <cx:pt idx="990">0</cx:pt>
          <cx:pt idx="991">0</cx:pt>
          <cx:pt idx="992">0</cx:pt>
          <cx:pt idx="993">0</cx:pt>
          <cx:pt idx="994">0</cx:pt>
          <cx:pt idx="995">0.5</cx:pt>
          <cx:pt idx="996">0</cx:pt>
          <cx:pt idx="997">0</cx:pt>
          <cx:pt idx="998">0</cx:pt>
          <cx:pt idx="999">1</cx:pt>
          <cx:pt idx="1000">4</cx:pt>
          <cx:pt idx="1001">0</cx:pt>
          <cx:pt idx="1002">1</cx:pt>
          <cx:pt idx="1003">3.5</cx:pt>
          <cx:pt idx="1004">0</cx:pt>
          <cx:pt idx="1005">0</cx:pt>
          <cx:pt idx="1006">0</cx:pt>
          <cx:pt idx="1007">0</cx:pt>
          <cx:pt idx="1008">1</cx:pt>
          <cx:pt idx="1009">0</cx:pt>
          <cx:pt idx="1010">0</cx:pt>
          <cx:pt idx="1011">0</cx:pt>
          <cx:pt idx="1012">1</cx:pt>
          <cx:pt idx="1013">1</cx:pt>
          <cx:pt idx="1014">0</cx:pt>
          <cx:pt idx="1015">0.5</cx:pt>
          <cx:pt idx="1016">0.5</cx:pt>
          <cx:pt idx="1017">0</cx:pt>
          <cx:pt idx="1018">3</cx:pt>
          <cx:pt idx="1019">1</cx:pt>
          <cx:pt idx="1020">0</cx:pt>
          <cx:pt idx="1021">0</cx:pt>
          <cx:pt idx="1022">0.5</cx:pt>
          <cx:pt idx="1023">0.5</cx:pt>
          <cx:pt idx="1024">0.5</cx:pt>
          <cx:pt idx="1025">1</cx:pt>
          <cx:pt idx="1026">0</cx:pt>
          <cx:pt idx="1027">2.5</cx:pt>
          <cx:pt idx="1028">1.5</cx:pt>
          <cx:pt idx="1029">0.5</cx:pt>
          <cx:pt idx="1030">1.5</cx:pt>
          <cx:pt idx="1031">0</cx:pt>
          <cx:pt idx="1032">1.5</cx:pt>
          <cx:pt idx="1033">1.5</cx:pt>
          <cx:pt idx="1034">0</cx:pt>
          <cx:pt idx="1035">2</cx:pt>
          <cx:pt idx="1036">0.5</cx:pt>
          <cx:pt idx="1037">0.5</cx:pt>
          <cx:pt idx="1038">0</cx:pt>
          <cx:pt idx="1039">0</cx:pt>
          <cx:pt idx="1040">0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</cx:pt>
          <cx:pt idx="1051">0</cx:pt>
          <cx:pt idx="1052">3</cx:pt>
          <cx:pt idx="1053">0.5</cx:pt>
          <cx:pt idx="1054">3.5</cx:pt>
          <cx:pt idx="1055">0</cx:pt>
          <cx:pt idx="1056">0.5</cx:pt>
          <cx:pt idx="1057">0.5</cx:pt>
          <cx:pt idx="1058">0.5</cx:pt>
          <cx:pt idx="1059">1</cx:pt>
          <cx:pt idx="1060">1</cx:pt>
          <cx:pt idx="1061">0</cx:pt>
          <cx:pt idx="1062">0</cx:pt>
          <cx:pt idx="1063">1.5</cx:pt>
          <cx:pt idx="1064">0</cx:pt>
          <cx:pt idx="1065">0</cx:pt>
          <cx:pt idx="1066">0.5</cx:pt>
          <cx:pt idx="1067">0</cx:pt>
          <cx:pt idx="1068">0</cx:pt>
          <cx:pt idx="1069">0</cx:pt>
          <cx:pt idx="1070">2.5</cx:pt>
          <cx:pt idx="1071">0.5</cx:pt>
          <cx:pt idx="1072">0</cx:pt>
          <cx:pt idx="1073">12.5</cx:pt>
          <cx:pt idx="1074">2.5</cx:pt>
          <cx:pt idx="1075">3</cx:pt>
          <cx:pt idx="1076">3.5</cx:pt>
          <cx:pt idx="1077">11.5</cx:pt>
          <cx:pt idx="1078">3</cx:pt>
          <cx:pt idx="1079">3</cx:pt>
          <cx:pt idx="1080">5</cx:pt>
          <cx:pt idx="1081">3</cx:pt>
          <cx:pt idx="1082">7</cx:pt>
          <cx:pt idx="1083">6.5</cx:pt>
          <cx:pt idx="1084">5.5</cx:pt>
          <cx:pt idx="1085">2.5</cx:pt>
          <cx:pt idx="1086">1</cx:pt>
          <cx:pt idx="1087">4.5</cx:pt>
          <cx:pt idx="1088">4.5</cx:pt>
          <cx:pt idx="1089">3.5</cx:pt>
          <cx:pt idx="1090">6.5</cx:pt>
          <cx:pt idx="1091">0.5</cx:pt>
          <cx:pt idx="1092">3.5</cx:pt>
          <cx:pt idx="1093">0.5</cx:pt>
          <cx:pt idx="1094">0.5</cx:pt>
          <cx:pt idx="1095">2</cx:pt>
          <cx:pt idx="1096">0</cx:pt>
          <cx:pt idx="1097">0.5</cx:pt>
          <cx:pt idx="1098">2</cx:pt>
          <cx:pt idx="1099">0</cx:pt>
          <cx:pt idx="1100">0</cx:pt>
          <cx:pt idx="1101">0.5</cx:pt>
          <cx:pt idx="1102">0</cx:pt>
          <cx:pt idx="1103">0.5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0.5</cx:pt>
          <cx:pt idx="1113">0.5</cx:pt>
          <cx:pt idx="1114">4</cx:pt>
          <cx:pt idx="1115">0.5</cx:pt>
          <cx:pt idx="1116">0</cx:pt>
          <cx:pt idx="1117">0</cx:pt>
          <cx:pt idx="1118">0</cx:pt>
          <cx:pt idx="1119">0.5</cx:pt>
          <cx:pt idx="1120">0.5</cx:pt>
          <cx:pt idx="1121">0</cx:pt>
          <cx:pt idx="1122">0.5</cx:pt>
          <cx:pt idx="1123">0.5</cx:pt>
          <cx:pt idx="1124">2.5</cx:pt>
          <cx:pt idx="1125">2</cx:pt>
          <cx:pt idx="1126">1.5</cx:pt>
          <cx:pt idx="1127">3</cx:pt>
          <cx:pt idx="1128">0</cx:pt>
          <cx:pt idx="1129">3.5</cx:pt>
          <cx:pt idx="1130">0.5</cx:pt>
          <cx:pt idx="1131">0</cx:pt>
          <cx:pt idx="1132">0.5</cx:pt>
          <cx:pt idx="1133">0.5</cx:pt>
          <cx:pt idx="1134">0</cx:pt>
          <cx:pt idx="1135">0</cx:pt>
          <cx:pt idx="1136">1</cx:pt>
          <cx:pt idx="1137">2.5</cx:pt>
          <cx:pt idx="1138">1</cx:pt>
          <cx:pt idx="1139">2.5</cx:pt>
          <cx:pt idx="1140">1</cx:pt>
          <cx:pt idx="1141">2.5</cx:pt>
          <cx:pt idx="1142">2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0.5</cx:pt>
          <cx:pt idx="1153">0.5</cx:pt>
          <cx:pt idx="1154">1</cx:pt>
          <cx:pt idx="1155">1</cx:pt>
          <cx:pt idx="1156">3</cx:pt>
          <cx:pt idx="1157">0</cx:pt>
          <cx:pt idx="1158">2.5</cx:pt>
          <cx:pt idx="1159">2</cx:pt>
          <cx:pt idx="1160">0</cx:pt>
          <cx:pt idx="1161">1</cx:pt>
          <cx:pt idx="1162">2.5</cx:pt>
          <cx:pt idx="1163">1.5</cx:pt>
          <cx:pt idx="1164">6.5</cx:pt>
          <cx:pt idx="1165">0</cx:pt>
          <cx:pt idx="1166">0</cx:pt>
          <cx:pt idx="1167">2.5</cx:pt>
          <cx:pt idx="1168">1</cx:pt>
          <cx:pt idx="1169">2.5</cx:pt>
          <cx:pt idx="1170">0</cx:pt>
          <cx:pt idx="1171">0</cx:pt>
          <cx:pt idx="1172">0</cx:pt>
          <cx:pt idx="1173">0</cx:pt>
          <cx:pt idx="1174">0</cx:pt>
          <cx:pt idx="1175">0</cx:pt>
          <cx:pt idx="1176">1</cx:pt>
          <cx:pt idx="1177">2</cx:pt>
          <cx:pt idx="1178">1.5</cx:pt>
          <cx:pt idx="1179">1</cx:pt>
          <cx:pt idx="1180">0</cx:pt>
          <cx:pt idx="1181">0</cx:pt>
          <cx:pt idx="1182">0</cx:pt>
          <cx:pt idx="1183">0</cx:pt>
          <cx:pt idx="1184">0</cx:pt>
          <cx:pt idx="1185">0.5</cx:pt>
          <cx:pt idx="1186">0</cx:pt>
          <cx:pt idx="1187">0</cx:pt>
          <cx:pt idx="1188">0</cx:pt>
          <cx:pt idx="1189">2</cx:pt>
          <cx:pt idx="1190">0</cx:pt>
          <cx:pt idx="1191">0</cx:pt>
          <cx:pt idx="1192">0.5</cx:pt>
          <cx:pt idx="1193">0</cx:pt>
          <cx:pt idx="1194">0</cx:pt>
          <cx:pt idx="1195">0</cx:pt>
          <cx:pt idx="1196">3</cx:pt>
          <cx:pt idx="1197">0</cx:pt>
          <cx:pt idx="1198">1.5</cx:pt>
          <cx:pt idx="1199">0.5</cx:pt>
          <cx:pt idx="1200">0</cx:pt>
          <cx:pt idx="1201">1</cx:pt>
          <cx:pt idx="1202">0</cx:pt>
          <cx:pt idx="1203">0</cx:pt>
          <cx:pt idx="1204">0</cx:pt>
          <cx:pt idx="1205">1</cx:pt>
          <cx:pt idx="1206">0</cx:pt>
          <cx:pt idx="1207">0</cx:pt>
          <cx:pt idx="1208">1</cx:pt>
          <cx:pt idx="1209">0.5</cx:pt>
          <cx:pt idx="1210">0</cx:pt>
          <cx:pt idx="1211">0</cx:pt>
          <cx:pt idx="1212">0</cx:pt>
          <cx:pt idx="1213">0</cx:pt>
          <cx:pt idx="1214">0.5</cx:pt>
          <cx:pt idx="1215">3.5</cx:pt>
          <cx:pt idx="1216">0</cx:pt>
          <cx:pt idx="1217">1</cx:pt>
          <cx:pt idx="1218">1.5</cx:pt>
          <cx:pt idx="1219">0</cx:pt>
          <cx:pt idx="1220">3</cx:pt>
          <cx:pt idx="1221">1</cx:pt>
          <cx:pt idx="1222">2</cx:pt>
          <cx:pt idx="1223">4.5</cx:pt>
          <cx:pt idx="1224">3</cx:pt>
          <cx:pt idx="1225">9</cx:pt>
          <cx:pt idx="1226">2.5</cx:pt>
          <cx:pt idx="1227">0.5</cx:pt>
          <cx:pt idx="1228">10.5</cx:pt>
          <cx:pt idx="1229">3</cx:pt>
          <cx:pt idx="1230">2.5</cx:pt>
          <cx:pt idx="1231">2</cx:pt>
          <cx:pt idx="1232">8.5</cx:pt>
          <cx:pt idx="1233">3</cx:pt>
          <cx:pt idx="1234">2.5</cx:pt>
          <cx:pt idx="1235">5.5</cx:pt>
          <cx:pt idx="1236">1</cx:pt>
          <cx:pt idx="1237">1.5</cx:pt>
          <cx:pt idx="1238">3.5</cx:pt>
          <cx:pt idx="1239">8.5</cx:pt>
          <cx:pt idx="1240">2.5</cx:pt>
          <cx:pt idx="1241">0</cx:pt>
          <cx:pt idx="1242">0</cx:pt>
          <cx:pt idx="1243">0</cx:pt>
          <cx:pt idx="1244">0</cx:pt>
          <cx:pt idx="1245">0.5</cx:pt>
          <cx:pt idx="1246">6.5</cx:pt>
          <cx:pt idx="1247">0</cx:pt>
          <cx:pt idx="1248">0.5</cx:pt>
          <cx:pt idx="1249">0.5</cx:pt>
          <cx:pt idx="1250">1.5</cx:pt>
          <cx:pt idx="1251">0</cx:pt>
          <cx:pt idx="1252">10</cx:pt>
          <cx:pt idx="1253">0</cx:pt>
          <cx:pt idx="1254">2.5</cx:pt>
          <cx:pt idx="1255">0</cx:pt>
          <cx:pt idx="1256">1.5</cx:pt>
          <cx:pt idx="1257">1</cx:pt>
          <cx:pt idx="1258">1</cx:pt>
          <cx:pt idx="1259">1</cx:pt>
          <cx:pt idx="1260">4</cx:pt>
          <cx:pt idx="1261">1</cx:pt>
          <cx:pt idx="1262">2.5</cx:pt>
          <cx:pt idx="1263">0</cx:pt>
          <cx:pt idx="1264">0</cx:pt>
          <cx:pt idx="1265">0</cx:pt>
          <cx:pt idx="1266">2.5</cx:pt>
          <cx:pt idx="1267">3.5</cx:pt>
          <cx:pt idx="1268">0.5</cx:pt>
          <cx:pt idx="1269">3</cx:pt>
          <cx:pt idx="1270">2</cx:pt>
          <cx:pt idx="1271">0.5</cx:pt>
          <cx:pt idx="1272">0.5</cx:pt>
          <cx:pt idx="1273">8</cx:pt>
          <cx:pt idx="1274">0</cx:pt>
          <cx:pt idx="1275">3.5</cx:pt>
          <cx:pt idx="1276">0.5</cx:pt>
          <cx:pt idx="1277">0</cx:pt>
          <cx:pt idx="1278">1</cx:pt>
          <cx:pt idx="1279">1</cx:pt>
          <cx:pt idx="1280">3.5</cx:pt>
          <cx:pt idx="1281">0.5</cx:pt>
          <cx:pt idx="1282">1.5</cx:pt>
          <cx:pt idx="1283">0.5</cx:pt>
          <cx:pt idx="1284">0</cx:pt>
          <cx:pt idx="1285">1</cx:pt>
          <cx:pt idx="1286">1.5</cx:pt>
          <cx:pt idx="1287">0</cx:pt>
          <cx:pt idx="1288">0</cx:pt>
          <cx:pt idx="1289">2</cx:pt>
          <cx:pt idx="1290">0.5</cx:pt>
          <cx:pt idx="1291">0</cx:pt>
          <cx:pt idx="1292">1</cx:pt>
          <cx:pt idx="1293">1.5</cx:pt>
          <cx:pt idx="1294">13.5</cx:pt>
          <cx:pt idx="1295">3.5</cx:pt>
          <cx:pt idx="1296">0</cx:pt>
          <cx:pt idx="1297">3</cx:pt>
          <cx:pt idx="1298">14</cx:pt>
          <cx:pt idx="1299">0</cx:pt>
          <cx:pt idx="1300">0</cx:pt>
          <cx:pt idx="1301">2.5</cx:pt>
          <cx:pt idx="1302">1</cx:pt>
          <cx:pt idx="1303">4</cx:pt>
          <cx:pt idx="1304">6</cx:pt>
          <cx:pt idx="1305">1.5</cx:pt>
          <cx:pt idx="1306">1</cx:pt>
          <cx:pt idx="1307">2.5</cx:pt>
          <cx:pt idx="1308">1.5</cx:pt>
          <cx:pt idx="1309">21.5</cx:pt>
          <cx:pt idx="1310">7.5</cx:pt>
          <cx:pt idx="1311">6</cx:pt>
          <cx:pt idx="1312">5.5</cx:pt>
          <cx:pt idx="1313">0</cx:pt>
          <cx:pt idx="1314">0</cx:pt>
          <cx:pt idx="1315">1.5</cx:pt>
          <cx:pt idx="1316">0</cx:pt>
          <cx:pt idx="1317">1</cx:pt>
          <cx:pt idx="1318">0</cx:pt>
          <cx:pt idx="1319">0</cx:pt>
          <cx:pt idx="1320">2.5</cx:pt>
          <cx:pt idx="1321">13</cx:pt>
          <cx:pt idx="1322">0</cx:pt>
          <cx:pt idx="1323">2</cx:pt>
          <cx:pt idx="1324">1</cx:pt>
          <cx:pt idx="1325">0</cx:pt>
          <cx:pt idx="1326">1</cx:pt>
          <cx:pt idx="1327">0.5</cx:pt>
          <cx:pt idx="1328">1</cx:pt>
          <cx:pt idx="1329">2</cx:pt>
          <cx:pt idx="1330">1</cx:pt>
          <cx:pt idx="1331">0</cx:pt>
          <cx:pt idx="1332">0.5</cx:pt>
          <cx:pt idx="1333">0.5</cx:pt>
          <cx:pt idx="1334">0</cx:pt>
          <cx:pt idx="1335">0</cx:pt>
          <cx:pt idx="1336">0</cx:pt>
          <cx:pt idx="1337">1</cx:pt>
          <cx:pt idx="1338">0.5</cx:pt>
          <cx:pt idx="1339">0</cx:pt>
          <cx:pt idx="1340">4</cx:pt>
          <cx:pt idx="1341">1.5</cx:pt>
          <cx:pt idx="1342">3</cx:pt>
          <cx:pt idx="1343">1</cx:pt>
          <cx:pt idx="1344">1</cx:pt>
          <cx:pt idx="1345">0</cx:pt>
          <cx:pt idx="1346">0</cx:pt>
          <cx:pt idx="1347">0</cx:pt>
          <cx:pt idx="1348">0</cx:pt>
          <cx:pt idx="1349">1</cx:pt>
          <cx:pt idx="1350">0</cx:pt>
          <cx:pt idx="1351">0.5</cx:pt>
          <cx:pt idx="1352">0.5</cx:pt>
          <cx:pt idx="1353">7</cx:pt>
          <cx:pt idx="1354">3</cx:pt>
          <cx:pt idx="1355">0.5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0.5</cx:pt>
          <cx:pt idx="1371">0</cx:pt>
          <cx:pt idx="1372">1</cx:pt>
          <cx:pt idx="1373">0</cx:pt>
          <cx:pt idx="1374">0.5</cx:pt>
          <cx:pt idx="1375">1</cx:pt>
          <cx:pt idx="1376">0</cx:pt>
          <cx:pt idx="1377">1</cx:pt>
          <cx:pt idx="1378">1</cx:pt>
          <cx:pt idx="1379">1</cx:pt>
          <cx:pt idx="1380">0.5</cx:pt>
          <cx:pt idx="1381">0.5</cx:pt>
          <cx:pt idx="1382">4</cx:pt>
          <cx:pt idx="1383">4</cx:pt>
          <cx:pt idx="1384">3</cx:pt>
          <cx:pt idx="1385">1.5</cx:pt>
          <cx:pt idx="1386">2</cx:pt>
          <cx:pt idx="1387">3</cx:pt>
          <cx:pt idx="1388">3</cx:pt>
          <cx:pt idx="1389">3</cx:pt>
          <cx:pt idx="1390">3</cx:pt>
          <cx:pt idx="1391">1.5</cx:pt>
          <cx:pt idx="1392">0.5</cx:pt>
          <cx:pt idx="1393">0</cx:pt>
          <cx:pt idx="1394">0</cx:pt>
          <cx:pt idx="1395">0.5</cx:pt>
          <cx:pt idx="1396">0.5</cx:pt>
          <cx:pt idx="1397">0</cx:pt>
          <cx:pt idx="1398">1.5</cx:pt>
          <cx:pt idx="1399">1</cx:pt>
          <cx:pt idx="1400">1.5</cx:pt>
          <cx:pt idx="1401">0</cx:pt>
          <cx:pt idx="1402">0</cx:pt>
          <cx:pt idx="1403">0</cx:pt>
          <cx:pt idx="1404">1.5</cx:pt>
          <cx:pt idx="1405">0</cx:pt>
          <cx:pt idx="1406">0.5</cx:pt>
          <cx:pt idx="1407">1.5</cx:pt>
          <cx:pt idx="1408">0.5</cx:pt>
          <cx:pt idx="1409">1</cx:pt>
          <cx:pt idx="1410">0.5</cx:pt>
          <cx:pt idx="1411">1.5</cx:pt>
          <cx:pt idx="1412">1</cx:pt>
          <cx:pt idx="1413">0.5</cx:pt>
          <cx:pt idx="1414">1.5</cx:pt>
          <cx:pt idx="1415">0.5</cx:pt>
          <cx:pt idx="1416">0.5</cx:pt>
          <cx:pt idx="1417">0</cx:pt>
          <cx:pt idx="1418">0.5</cx:pt>
          <cx:pt idx="1419">6</cx:pt>
          <cx:pt idx="1420">0</cx:pt>
          <cx:pt idx="1421">0</cx:pt>
          <cx:pt idx="1422">0</cx:pt>
          <cx:pt idx="1423">0.5</cx:pt>
          <cx:pt idx="1424">0</cx:pt>
          <cx:pt idx="1425">0</cx:pt>
          <cx:pt idx="1426">1</cx:pt>
          <cx:pt idx="1427">0</cx:pt>
        </cx:lvl>
      </cx:numDim>
    </cx:data>
  </cx:chartData>
  <cx:chart>
    <cx:title pos="t" align="ctr" overlay="0">
      <cx:tx>
        <cx:txData>
          <cx:v>Distribution of the stations' activity by hour(number of bikes rented/returned)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fr-F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the stations' activity by hour</a:t>
          </a:r>
          <a:br>
            <a:rPr lang="fr-F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</a:br>
          <a:r>
            <a:rPr lang="fr-F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(number of bikes rented/returned)</a:t>
          </a:r>
        </a:p>
      </cx:txPr>
    </cx:title>
    <cx:plotArea>
      <cx:plotAreaRegion>
        <cx:series layoutId="boxWhisker" uniqueId="{2AB9B8BC-805F-4BEA-BB23-5DC4599A6269}">
          <cx:tx>
            <cx:txData>
              <cx:f>Moustache!$A$1</cx:f>
              <cx:v>0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07BE317B-4EAA-40D4-9B04-E771ECA50806}">
          <cx:tx>
            <cx:txData>
              <cx:f>Moustache!$B$1</cx:f>
              <cx:v>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6DB24623-B160-4F2C-9A20-3E61650E78FB}">
          <cx:tx>
            <cx:txData>
              <cx:f>Moustache!$C$1</cx:f>
              <cx:v>2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20EB4A8E-C13D-4225-824E-99CB22DC3726}">
          <cx:tx>
            <cx:txData>
              <cx:f>Moustache!$D$1</cx:f>
              <cx:v>3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70D07FF1-C9D7-465D-AE18-CFCA8D4C0EA2}">
          <cx:tx>
            <cx:txData>
              <cx:f>Moustache!$E$1</cx:f>
              <cx:v>4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2BA15A4F-E470-4BF7-86DC-C72156FB7EF9}">
          <cx:tx>
            <cx:txData>
              <cx:f>Moustache!$F$1</cx:f>
              <cx:v>5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68134D87-6991-4C7C-9C5D-C785D5247F03}">
          <cx:tx>
            <cx:txData>
              <cx:f>Moustache!$G$1</cx:f>
              <cx:v>6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DF7E993C-E02D-4A66-B0E6-E5A4B80DE8C4}">
          <cx:tx>
            <cx:txData>
              <cx:f>Moustache!$H$1</cx:f>
              <cx:v>7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B699BF37-33C7-43C3-BB9E-DB0D7C9B6B9A}">
          <cx:tx>
            <cx:txData>
              <cx:f>Moustache!$I$1</cx:f>
              <cx:v>8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8"/>
          <cx:layoutPr>
            <cx:visibility meanLine="0" meanMarker="1" nonoutliers="0" outliers="1"/>
            <cx:statistics quartileMethod="exclusive"/>
          </cx:layoutPr>
        </cx:series>
        <cx:series layoutId="boxWhisker" uniqueId="{C0961A87-B922-47AC-8EB6-233C9C17B5AF}">
          <cx:tx>
            <cx:txData>
              <cx:f>Moustache!$J$1</cx:f>
              <cx:v>9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9"/>
          <cx:layoutPr>
            <cx:visibility meanLine="0" meanMarker="1" nonoutliers="0" outliers="1"/>
            <cx:statistics quartileMethod="exclusive"/>
          </cx:layoutPr>
        </cx:series>
        <cx:series layoutId="boxWhisker" uniqueId="{912406C1-A49C-441B-8BFC-F9659ED13119}">
          <cx:tx>
            <cx:txData>
              <cx:f>Moustache!$K$1</cx:f>
              <cx:v>10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0"/>
          <cx:layoutPr>
            <cx:visibility meanLine="0" meanMarker="1" nonoutliers="0" outliers="1"/>
            <cx:statistics quartileMethod="exclusive"/>
          </cx:layoutPr>
        </cx:series>
        <cx:series layoutId="boxWhisker" uniqueId="{AD820371-57C4-4C50-80D8-BA43DAE75FB9}">
          <cx:tx>
            <cx:txData>
              <cx:f>Moustache!$L$1</cx:f>
              <cx:v>11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1"/>
          <cx:layoutPr>
            <cx:visibility meanLine="0" meanMarker="1" nonoutliers="0" outliers="1"/>
            <cx:statistics quartileMethod="exclusive"/>
          </cx:layoutPr>
        </cx:series>
        <cx:series layoutId="boxWhisker" uniqueId="{BFF1254F-92F6-4A81-A72C-F880D299A7EB}">
          <cx:tx>
            <cx:txData>
              <cx:f>Moustache!$M$1</cx:f>
              <cx:v>12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2"/>
          <cx:layoutPr>
            <cx:visibility meanLine="0" meanMarker="1" nonoutliers="0" outliers="1"/>
            <cx:statistics quartileMethod="exclusive"/>
          </cx:layoutPr>
        </cx:series>
        <cx:series layoutId="boxWhisker" uniqueId="{CE74426D-2F9A-463D-A0E2-F4916B66ADDF}">
          <cx:tx>
            <cx:txData>
              <cx:f>Moustache!$N$1</cx:f>
              <cx:v>13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3"/>
          <cx:layoutPr>
            <cx:visibility meanLine="0" meanMarker="1" nonoutliers="0" outliers="1"/>
            <cx:statistics quartileMethod="exclusive"/>
          </cx:layoutPr>
        </cx:series>
        <cx:series layoutId="boxWhisker" uniqueId="{FB231FBF-524C-466A-9F87-40B9EB3D72E4}">
          <cx:tx>
            <cx:txData>
              <cx:f>Moustache!$O$1</cx:f>
              <cx:v>14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4"/>
          <cx:layoutPr>
            <cx:visibility meanLine="0" meanMarker="1" nonoutliers="0" outliers="1"/>
            <cx:statistics quartileMethod="exclusive"/>
          </cx:layoutPr>
        </cx:series>
        <cx:series layoutId="boxWhisker" uniqueId="{22AAC053-0905-4E6C-BF43-34DB6D5797B6}">
          <cx:tx>
            <cx:txData>
              <cx:f>Moustache!$P$1</cx:f>
              <cx:v>15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5"/>
          <cx:layoutPr>
            <cx:visibility meanLine="0" meanMarker="1" nonoutliers="0" outliers="1"/>
            <cx:statistics quartileMethod="exclusive"/>
          </cx:layoutPr>
        </cx:series>
        <cx:series layoutId="boxWhisker" uniqueId="{1ACD395A-E41F-485F-9353-BBD71FD1D1D6}">
          <cx:tx>
            <cx:txData>
              <cx:f>Moustache!$Q$1</cx:f>
              <cx:v>16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6"/>
          <cx:layoutPr>
            <cx:visibility meanLine="0" meanMarker="1" nonoutliers="0" outliers="1"/>
            <cx:statistics quartileMethod="exclusive"/>
          </cx:layoutPr>
        </cx:series>
        <cx:series layoutId="boxWhisker" uniqueId="{E5662873-DCDC-440A-BB19-B5D6B159EB6A}">
          <cx:tx>
            <cx:txData>
              <cx:f>Moustache!$R$1</cx:f>
              <cx:v>17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7"/>
          <cx:layoutPr>
            <cx:visibility meanLine="0" meanMarker="1" nonoutliers="0" outliers="1"/>
            <cx:statistics quartileMethod="exclusive"/>
          </cx:layoutPr>
        </cx:series>
        <cx:series layoutId="boxWhisker" uniqueId="{A6229B3E-B7A3-4A3F-AB54-5550AC1046D9}">
          <cx:tx>
            <cx:txData>
              <cx:f>Moustache!$S$1</cx:f>
              <cx:v>18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8"/>
          <cx:layoutPr>
            <cx:visibility meanLine="0" meanMarker="1" nonoutliers="0" outliers="1"/>
            <cx:statistics quartileMethod="exclusive"/>
          </cx:layoutPr>
        </cx:series>
        <cx:series layoutId="boxWhisker" uniqueId="{BD8AC051-FE08-4F8D-A4D4-F8D9813F0A2A}">
          <cx:tx>
            <cx:txData>
              <cx:f>Moustache!$T$1</cx:f>
              <cx:v>19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9"/>
          <cx:layoutPr>
            <cx:visibility meanLine="0" meanMarker="1" nonoutliers="0" outliers="1"/>
            <cx:statistics quartileMethod="exclusive"/>
          </cx:layoutPr>
        </cx:series>
        <cx:series layoutId="boxWhisker" uniqueId="{9BE0268D-8D86-43E7-97DC-5A378FECB51D}">
          <cx:tx>
            <cx:txData>
              <cx:f>Moustache!$U$1</cx:f>
              <cx:v>20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0"/>
          <cx:layoutPr>
            <cx:visibility meanLine="0" meanMarker="1" nonoutliers="0" outliers="1"/>
            <cx:statistics quartileMethod="exclusive"/>
          </cx:layoutPr>
        </cx:series>
        <cx:series layoutId="boxWhisker" uniqueId="{B1DA24A6-49B0-4B14-9ECA-EA7B59868696}">
          <cx:tx>
            <cx:txData>
              <cx:f>Moustache!$V$1</cx:f>
              <cx:v>21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1"/>
          <cx:layoutPr>
            <cx:visibility meanLine="0" meanMarker="1" nonoutliers="0" outliers="1"/>
            <cx:statistics quartileMethod="exclusive"/>
          </cx:layoutPr>
        </cx:series>
        <cx:series layoutId="boxWhisker" uniqueId="{2E428D0B-CF4E-4E59-BE37-15941252595A}">
          <cx:tx>
            <cx:txData>
              <cx:f>Moustache!$W$1</cx:f>
              <cx:v>22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2"/>
          <cx:layoutPr>
            <cx:visibility meanLine="0" meanMarker="1" nonoutliers="0" outliers="1"/>
            <cx:statistics quartileMethod="exclusive"/>
          </cx:layoutPr>
        </cx:series>
        <cx:series layoutId="boxWhisker" uniqueId="{BB9CDFE5-F9C3-459C-94FD-A1F008B86FFF}">
          <cx:tx>
            <cx:txData>
              <cx:f>Moustache!$X$1</cx:f>
              <cx:v>23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0299999993"/>
        <cx:majorTickMarks type="in"/>
        <cx:tickLabels/>
        <cx:numFmt formatCode="Standard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18FD-6384-40F9-8F37-E4775EDDA4D1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975E-9B54-4E64-9702-83302EB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5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3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3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20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31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3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3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1047-AE84-46E5-BDA0-4A64050A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D62D8C-894B-420E-97C4-0D98E813C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C7626-03E9-4CBE-93B3-88E27EF4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5EB84-AB69-45FD-9CC4-151A7E9E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1D719-6D3F-4890-B8EE-A27CF61D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AA207-7E13-441A-8552-0456A75A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7A492-403F-4344-9737-A68C707C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F485DD-17B2-485A-9899-7598B90E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D6418-8471-4642-ADBE-224AC9F9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0C60D-23EE-40F4-B729-3A071200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99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8405B1-B51A-4135-AEE1-5C6A1CCB5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2C63FC-BF03-4117-AC88-AE6652F7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41B0C-B8D3-443B-BA90-2A2714EE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D05A2-8A4E-476C-91D3-EDF0A03A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1E387-12B6-4128-98C3-3D644C87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3149B-B41A-47A5-B965-7B963905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C384D-6A79-4AF0-8305-685B532D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06D84-964A-4254-8D42-C0227F2B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97585-FBFC-422D-9959-A95474BE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4F5232-4E48-4F4F-B4CB-DCA40081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2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B1CD4-BA8C-4A1E-8505-F6E3FA15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9ACED-6A31-4B7C-A6EE-D8344C48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DAA2D-AD56-415D-8A66-CF8CC8D2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7E59F-9F9B-4E62-AE60-50BDA5DC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6E3BF-2F60-43F4-A35E-3B7903A1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91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AAAB4-BDC6-4D74-9585-2B00630F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C1E8B-5792-403B-A1A2-669469F0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988E80-252E-4731-AE88-72BE109B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1D51A-BA2B-460B-9046-1F9144AF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314AD-6723-4152-BF25-92FED3E6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81DC3-CE3E-48C9-ACA4-E0E50ADD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D568-C028-4ED7-9AE3-0F06C0D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462CB-A979-4CAF-B224-B8E8DCA0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A0BF0D-DCBB-468A-B15D-67C0D45A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055EE9-A01C-4570-9EC4-F2995D9F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6A3440-3DD7-45AD-927D-0F66203EE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AD80A4-C319-4E9C-85D9-5EA7313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1671DC-1A2F-45A3-B909-DA5CE4A5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F2018-A3D6-4C85-B1D6-72750BE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5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F6193-CF59-4172-B3CB-67AC5C6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5D2111-C3FC-4184-AB0C-A650EAD8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CE3AB1-6CAC-43AC-A93E-BD904F87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6BA2BE-EE62-42F7-8BBE-901DC0A4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51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946361-6934-4396-A675-9C31C0A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4EF4D-7F3E-40A6-BF91-25593620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D8589-8BF3-4CF0-9C03-D95836B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87EB7-C3AD-4AB7-AF58-64ABE693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0C45C-7B91-44C3-9E3F-D0AEB8D0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82F7B4-1B1E-4D94-95C0-AC8B907F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3DF37D-E5A3-43C1-B36A-E5A2CBEF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BC136-E1B8-45B0-9CD7-FC8E058F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7A7E4-01E2-41B5-ACC2-91E6B5AB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7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49487-DD4E-4E99-819B-BC98C9B0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203786-C9AD-4AAD-A1B8-E214E5A05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70F8EE-2E72-4B99-AC3C-D13C6B79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FCB2A7-7DBD-469B-BF7E-19F35099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32124-0809-4ECC-BE57-156F575B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4809C9-3BA1-4D92-AB10-4F2FF819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D809BF-2D3E-43FA-96A2-D490B60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3194D-C871-4F5A-AC40-56E5EC55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F23E1-AFAF-4937-AEFD-628ED0024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BA86-76E6-473C-905A-7AE71869781F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EE5E9-EC7B-4340-8402-5D725B98D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EAB62-EA8D-4A90-80A4-18EFD1853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4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7.jpeg"/><Relationship Id="rId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0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phic 23">
            <a:extLst>
              <a:ext uri="{FF2B5EF4-FFF2-40B4-BE49-F238E27FC236}">
                <a16:creationId xmlns:a16="http://schemas.microsoft.com/office/drawing/2014/main" id="{5D7E8ED1-2267-409F-82A6-5DC2C11D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1" y="270746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23">
            <a:extLst>
              <a:ext uri="{FF2B5EF4-FFF2-40B4-BE49-F238E27FC236}">
                <a16:creationId xmlns:a16="http://schemas.microsoft.com/office/drawing/2014/main" id="{6383BAFA-16E1-4FD5-9A9C-BC465451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435464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0">
            <a:extLst>
              <a:ext uri="{FF2B5EF4-FFF2-40B4-BE49-F238E27FC236}">
                <a16:creationId xmlns:a16="http://schemas.microsoft.com/office/drawing/2014/main" id="{A04DE50C-88B8-44DF-9919-DCC9414A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42" y="5205457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10">
            <a:extLst>
              <a:ext uri="{FF2B5EF4-FFF2-40B4-BE49-F238E27FC236}">
                <a16:creationId xmlns:a16="http://schemas.microsoft.com/office/drawing/2014/main" id="{1DA6FB15-E064-40F7-87CB-59C36114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352675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F361E749-104C-445A-8A77-3367D5BD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99" y="187063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13">
            <a:extLst>
              <a:ext uri="{FF2B5EF4-FFF2-40B4-BE49-F238E27FC236}">
                <a16:creationId xmlns:a16="http://schemas.microsoft.com/office/drawing/2014/main" id="{34DA4169-E074-472A-B9F9-D85BC3881A09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EB5FFD-2A42-4D45-B684-A6B0D45AABBF}"/>
              </a:ext>
            </a:extLst>
          </p:cNvPr>
          <p:cNvSpPr/>
          <p:nvPr/>
        </p:nvSpPr>
        <p:spPr>
          <a:xfrm>
            <a:off x="772160" y="956393"/>
            <a:ext cx="9920741" cy="5074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0D5350C6-9CE0-40E9-8BF2-B10B1FB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2729230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9">
            <a:extLst>
              <a:ext uri="{FF2B5EF4-FFF2-40B4-BE49-F238E27FC236}">
                <a16:creationId xmlns:a16="http://schemas.microsoft.com/office/drawing/2014/main" id="{9C560797-45D4-4395-A72D-C40845BF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8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F48BED5-1ACC-47FC-8EC1-4B7C3C36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7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80070C04-E54D-49A5-8E7E-22C935E1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2BA11124-472C-4B85-A7AA-0442868F3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782382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Vélib&amp;#39; (@Velib) | Twitter">
            <a:extLst>
              <a:ext uri="{FF2B5EF4-FFF2-40B4-BE49-F238E27FC236}">
                <a16:creationId xmlns:a16="http://schemas.microsoft.com/office/drawing/2014/main" id="{D55EC29B-DF3A-4DE7-B961-36EE878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1" y="6141072"/>
            <a:ext cx="679747" cy="6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23">
            <a:extLst>
              <a:ext uri="{FF2B5EF4-FFF2-40B4-BE49-F238E27FC236}">
                <a16:creationId xmlns:a16="http://schemas.microsoft.com/office/drawing/2014/main" id="{5F7A072F-6383-4813-B140-50D4B955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437876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0">
            <a:extLst>
              <a:ext uri="{FF2B5EF4-FFF2-40B4-BE49-F238E27FC236}">
                <a16:creationId xmlns:a16="http://schemas.microsoft.com/office/drawing/2014/main" id="{6853F948-D15E-4A84-8D6C-8BB2DC32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354583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62F20158-9B8D-43D3-BBD2-1681CBE7A33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643171" y="1743119"/>
            <a:ext cx="1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FAF24074-369F-4D68-9B24-FA6AFBDF40DE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122256" y="1743119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AE8EA62E-579E-420E-B79A-EE5F3A41A66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7122256" y="2576048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67307911-9E86-4686-B5CF-E2362855AA1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7122256" y="3408977"/>
            <a:ext cx="0" cy="1368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A0791BC2-8D4B-4D7F-8E87-64F2BC30F15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7122256" y="4225583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11730FA1-23CC-4C17-A944-1AFDE1F2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44" y="1409720"/>
            <a:ext cx="1459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Delivery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 distribution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5DF6CACD-46FD-4268-8C50-E2C33E30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235416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Static website content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62296616-3AB0-4F91-91F3-1A91F6D5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1392960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0C7976E-F951-4B80-A03C-32326678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8" y="2224156"/>
            <a:ext cx="1131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endpoints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1E441EF-605A-40EF-BF3F-31552B955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3044697"/>
            <a:ext cx="2164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 states and statistics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BECDD5C-F695-40C5-8264-1CDED86E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3754671"/>
            <a:ext cx="21647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Locked stations detection 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statistics aggregation 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55042BC5-27F2-474B-BBE9-526F88FF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4547557"/>
            <a:ext cx="19315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Current stations content and characteristics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7318E5B1-8A00-4618-AB20-129BEC2C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2" y="5230858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1EB1290E-FAA2-40EF-BACE-D2BAA5C6CF9B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7122135" y="5910605"/>
            <a:ext cx="1" cy="2304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EC3BF2F8-6C89-46FD-853C-BC6FF840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5413391"/>
            <a:ext cx="20672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Stations’ content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characteristics polling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69630D1C-9F73-4078-BE02-F99DF3B8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8" y="6348947"/>
            <a:ext cx="2573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official API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D85E2F8-A31B-4DE9-B8A6-F9B46386CF1D}"/>
              </a:ext>
            </a:extLst>
          </p:cNvPr>
          <p:cNvGrpSpPr/>
          <p:nvPr/>
        </p:nvGrpSpPr>
        <p:grpSpPr>
          <a:xfrm>
            <a:off x="772158" y="961007"/>
            <a:ext cx="1284902" cy="445284"/>
            <a:chOff x="1963581" y="910093"/>
            <a:chExt cx="1284902" cy="445284"/>
          </a:xfrm>
        </p:grpSpPr>
        <p:pic>
          <p:nvPicPr>
            <p:cNvPr id="6" name="Graphic 20">
              <a:extLst>
                <a:ext uri="{FF2B5EF4-FFF2-40B4-BE49-F238E27FC236}">
                  <a16:creationId xmlns:a16="http://schemas.microsoft.com/office/drawing/2014/main" id="{C51AAF89-5251-46AE-929A-9B3EAFE56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5FD88786-B35C-41D6-96CD-E82D59B43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27" y="95526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eu-west-3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112BD57-466E-4856-B36D-B07ADDA8F756}"/>
              </a:ext>
            </a:extLst>
          </p:cNvPr>
          <p:cNvGrpSpPr/>
          <p:nvPr/>
        </p:nvGrpSpPr>
        <p:grpSpPr>
          <a:xfrm>
            <a:off x="4264829" y="97498"/>
            <a:ext cx="756682" cy="698406"/>
            <a:chOff x="3435713" y="24909"/>
            <a:chExt cx="756682" cy="698406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513D048-DA84-4A60-84BC-720830D0CD14}"/>
                </a:ext>
              </a:extLst>
            </p:cNvPr>
            <p:cNvSpPr/>
            <p:nvPr/>
          </p:nvSpPr>
          <p:spPr>
            <a:xfrm>
              <a:off x="3464851" y="24909"/>
              <a:ext cx="698406" cy="698406"/>
            </a:xfrm>
            <a:prstGeom prst="ellipse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kern="800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BAB7EFC-0552-4E8F-A11D-AF5B20896A80}"/>
                </a:ext>
              </a:extLst>
            </p:cNvPr>
            <p:cNvSpPr txBox="1"/>
            <p:nvPr/>
          </p:nvSpPr>
          <p:spPr>
            <a:xfrm>
              <a:off x="3435713" y="202512"/>
              <a:ext cx="756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Velinfo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</p:grp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FE6A0C1A-A330-40A1-AE1D-CB1B477928BF}"/>
              </a:ext>
            </a:extLst>
          </p:cNvPr>
          <p:cNvCxnSpPr>
            <a:cxnSpLocks/>
            <a:stCxn id="8" idx="0"/>
            <a:endCxn id="33" idx="4"/>
          </p:cNvCxnSpPr>
          <p:nvPr/>
        </p:nvCxnSpPr>
        <p:spPr>
          <a:xfrm flipH="1" flipV="1">
            <a:off x="4643170" y="795904"/>
            <a:ext cx="2" cy="2674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">
            <a:extLst>
              <a:ext uri="{FF2B5EF4-FFF2-40B4-BE49-F238E27FC236}">
                <a16:creationId xmlns:a16="http://schemas.microsoft.com/office/drawing/2014/main" id="{8E442BC6-A4B6-4030-8639-AF27E86E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53647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www.velinfo.fr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Angular website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6534BAD4-A2E7-4F08-A8BC-34C1DBFB9FF2}"/>
              </a:ext>
            </a:extLst>
          </p:cNvPr>
          <p:cNvCxnSpPr>
            <a:cxnSpLocks/>
            <a:stCxn id="11" idx="0"/>
            <a:endCxn id="33" idx="4"/>
          </p:cNvCxnSpPr>
          <p:nvPr/>
        </p:nvCxnSpPr>
        <p:spPr>
          <a:xfrm rot="16200000" flipV="1">
            <a:off x="5748980" y="-309905"/>
            <a:ext cx="267467" cy="2479086"/>
          </a:xfrm>
          <a:prstGeom prst="bentConnector3">
            <a:avLst>
              <a:gd name="adj1" fmla="val 70892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B1764839-CBD2-45D8-898E-C384A85FBCD9}"/>
              </a:ext>
            </a:extLst>
          </p:cNvPr>
          <p:cNvGrpSpPr/>
          <p:nvPr/>
        </p:nvGrpSpPr>
        <p:grpSpPr>
          <a:xfrm>
            <a:off x="2283951" y="54495"/>
            <a:ext cx="2395354" cy="798414"/>
            <a:chOff x="9245787" y="-9532"/>
            <a:chExt cx="2395354" cy="798414"/>
          </a:xfrm>
        </p:grpSpPr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ACFA900-49E4-461E-8983-47C87384D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5303" y="208293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@velinfo1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Twitter account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" name="Picture 2" descr="logo-twitter-habitat44 - Habitat44">
              <a:extLst>
                <a:ext uri="{FF2B5EF4-FFF2-40B4-BE49-F238E27FC236}">
                  <a16:creationId xmlns:a16="http://schemas.microsoft.com/office/drawing/2014/main" id="{5137279D-E76A-4B46-B7AF-64A93F357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787" y="-9532"/>
              <a:ext cx="798414" cy="7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093E7B8-5CBD-4F0F-BFEA-0CEFA6563176}"/>
              </a:ext>
            </a:extLst>
          </p:cNvPr>
          <p:cNvGrpSpPr/>
          <p:nvPr/>
        </p:nvGrpSpPr>
        <p:grpSpPr>
          <a:xfrm>
            <a:off x="9116077" y="1043472"/>
            <a:ext cx="1576826" cy="723556"/>
            <a:chOff x="1074540" y="2561501"/>
            <a:chExt cx="1576826" cy="723556"/>
          </a:xfrm>
        </p:grpSpPr>
        <p:pic>
          <p:nvPicPr>
            <p:cNvPr id="57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40" y="2561501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8CB84CA9-9C25-4191-8942-385B8EBCA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910" y="288494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DNS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Route53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5AAE54A-EF1A-4F3E-8EF5-2B9C499E2079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GLOBAL ARCHITECTURE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899E8144-2927-470D-84C0-DB463D69676E}"/>
              </a:ext>
            </a:extLst>
          </p:cNvPr>
          <p:cNvCxnSpPr>
            <a:cxnSpLocks/>
            <a:stCxn id="56" idx="2"/>
            <a:endCxn id="14" idx="1"/>
          </p:cNvCxnSpPr>
          <p:nvPr/>
        </p:nvCxnSpPr>
        <p:spPr>
          <a:xfrm rot="16200000" flipH="1">
            <a:off x="3216370" y="319697"/>
            <a:ext cx="3032800" cy="4099224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3">
            <a:extLst>
              <a:ext uri="{FF2B5EF4-FFF2-40B4-BE49-F238E27FC236}">
                <a16:creationId xmlns:a16="http://schemas.microsoft.com/office/drawing/2014/main" id="{2CA159E2-4B8B-4BDC-917F-23C54D64FF3C}"/>
              </a:ext>
            </a:extLst>
          </p:cNvPr>
          <p:cNvCxnSpPr>
            <a:cxnSpLocks/>
          </p:cNvCxnSpPr>
          <p:nvPr/>
        </p:nvCxnSpPr>
        <p:spPr>
          <a:xfrm flipH="1">
            <a:off x="10035234" y="6502437"/>
            <a:ext cx="64262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">
            <a:extLst>
              <a:ext uri="{FF2B5EF4-FFF2-40B4-BE49-F238E27FC236}">
                <a16:creationId xmlns:a16="http://schemas.microsoft.com/office/drawing/2014/main" id="{6836FA36-8594-44FB-94CC-D8DA46CD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075" y="6357834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Depends 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69106204-C9D8-43DE-A3F7-12EDDAB7D27A}"/>
              </a:ext>
            </a:extLst>
          </p:cNvPr>
          <p:cNvCxnSpPr>
            <a:cxnSpLocks/>
            <a:stCxn id="57" idx="0"/>
            <a:endCxn id="33" idx="4"/>
          </p:cNvCxnSpPr>
          <p:nvPr/>
        </p:nvCxnSpPr>
        <p:spPr>
          <a:xfrm rot="16200000" flipV="1">
            <a:off x="6925777" y="-1486703"/>
            <a:ext cx="247568" cy="4812781"/>
          </a:xfrm>
          <a:prstGeom prst="bentConnector3">
            <a:avLst>
              <a:gd name="adj1" fmla="val 68467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3">
            <a:extLst>
              <a:ext uri="{FF2B5EF4-FFF2-40B4-BE49-F238E27FC236}">
                <a16:creationId xmlns:a16="http://schemas.microsoft.com/office/drawing/2014/main" id="{06AE7B6A-9FE2-4A89-B772-693EC09E9E94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18A38EF-0499-4845-AE0E-1F8B8F9BE198}"/>
              </a:ext>
            </a:extLst>
          </p:cNvPr>
          <p:cNvSpPr/>
          <p:nvPr/>
        </p:nvSpPr>
        <p:spPr>
          <a:xfrm>
            <a:off x="4217995" y="2442799"/>
            <a:ext cx="3756010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AD67DD4-927F-43C3-85DE-16DAD90D70B8}"/>
              </a:ext>
            </a:extLst>
          </p:cNvPr>
          <p:cNvGrpSpPr/>
          <p:nvPr/>
        </p:nvGrpSpPr>
        <p:grpSpPr>
          <a:xfrm>
            <a:off x="4217994" y="2443607"/>
            <a:ext cx="1606486" cy="425541"/>
            <a:chOff x="1963581" y="910093"/>
            <a:chExt cx="1606486" cy="425541"/>
          </a:xfrm>
        </p:grpSpPr>
        <p:pic>
          <p:nvPicPr>
            <p:cNvPr id="58" name="Graphic 20">
              <a:extLst>
                <a:ext uri="{FF2B5EF4-FFF2-40B4-BE49-F238E27FC236}">
                  <a16:creationId xmlns:a16="http://schemas.microsoft.com/office/drawing/2014/main" id="{E6082C96-B36F-4BD0-8A9E-7DAB62ADF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6">
              <a:extLst>
                <a:ext uri="{FF2B5EF4-FFF2-40B4-BE49-F238E27FC236}">
                  <a16:creationId xmlns:a16="http://schemas.microsoft.com/office/drawing/2014/main" id="{FA7BCC00-435D-4003-B5CA-A2B51D1E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585" y="935524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B465BC1-2DE3-4EA7-8203-0E697CDFE891}"/>
              </a:ext>
            </a:extLst>
          </p:cNvPr>
          <p:cNvSpPr/>
          <p:nvPr/>
        </p:nvSpPr>
        <p:spPr>
          <a:xfrm>
            <a:off x="4314113" y="2960559"/>
            <a:ext cx="3574167" cy="3089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995E2AA9-1732-4A0D-AEE8-D01BB91D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69" y="295773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">
            <a:extLst>
              <a:ext uri="{FF2B5EF4-FFF2-40B4-BE49-F238E27FC236}">
                <a16:creationId xmlns:a16="http://schemas.microsoft.com/office/drawing/2014/main" id="{B7F7B633-5002-4608-840A-3C0730D0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13" y="2957734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61F28A9-3D40-4AB2-8664-6F5453EF7823}"/>
              </a:ext>
            </a:extLst>
          </p:cNvPr>
          <p:cNvSpPr/>
          <p:nvPr/>
        </p:nvSpPr>
        <p:spPr>
          <a:xfrm>
            <a:off x="4459106" y="4344297"/>
            <a:ext cx="3311518" cy="1636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9D4962F2-77E4-4A4B-B521-8F3CBC9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66" y="4346353"/>
            <a:ext cx="412260" cy="4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F786D921-7F5F-4F49-A17D-9D08F143A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965" y="435880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Service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Porte-conteneurs - Icônes transport gratuites">
            <a:extLst>
              <a:ext uri="{FF2B5EF4-FFF2-40B4-BE49-F238E27FC236}">
                <a16:creationId xmlns:a16="http://schemas.microsoft.com/office/drawing/2014/main" id="{0A9DFBDF-9014-4BA8-9B57-B998717F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55" y="5407714"/>
            <a:ext cx="921613" cy="6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095080A5-7DD6-4F14-BA74-566999D8C5B1}"/>
              </a:ext>
            </a:extLst>
          </p:cNvPr>
          <p:cNvSpPr/>
          <p:nvPr/>
        </p:nvSpPr>
        <p:spPr>
          <a:xfrm>
            <a:off x="4217993" y="6163892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CONTAINER PLATFORM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49F0FEA-E7DF-46AD-A494-1930617A3364}"/>
              </a:ext>
            </a:extLst>
          </p:cNvPr>
          <p:cNvGrpSpPr/>
          <p:nvPr/>
        </p:nvGrpSpPr>
        <p:grpSpPr>
          <a:xfrm>
            <a:off x="5892170" y="3501954"/>
            <a:ext cx="1524964" cy="417141"/>
            <a:chOff x="5442561" y="1026984"/>
            <a:chExt cx="1524964" cy="417141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EE97C39F-6BCC-4C4B-AB00-EBACB738DA12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54B50DC-DF3F-4B63-AD1B-29DCA228207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TextBox 6">
                <a:extLst>
                  <a:ext uri="{FF2B5EF4-FFF2-40B4-BE49-F238E27FC236}">
                    <a16:creationId xmlns:a16="http://schemas.microsoft.com/office/drawing/2014/main" id="{F538F86A-D1F1-4F6B-8BA6-EEB95BC42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Graphic 6">
              <a:extLst>
                <a:ext uri="{FF2B5EF4-FFF2-40B4-BE49-F238E27FC236}">
                  <a16:creationId xmlns:a16="http://schemas.microsoft.com/office/drawing/2014/main" id="{F7D349F1-8ED6-4CE2-BE06-F07C678FB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4" name="Groupe 243">
            <a:extLst>
              <a:ext uri="{FF2B5EF4-FFF2-40B4-BE49-F238E27FC236}">
                <a16:creationId xmlns:a16="http://schemas.microsoft.com/office/drawing/2014/main" id="{B422C932-5629-4F18-A356-08A3602FF73D}"/>
              </a:ext>
            </a:extLst>
          </p:cNvPr>
          <p:cNvGrpSpPr/>
          <p:nvPr/>
        </p:nvGrpSpPr>
        <p:grpSpPr>
          <a:xfrm>
            <a:off x="5507415" y="4592489"/>
            <a:ext cx="1054251" cy="1323391"/>
            <a:chOff x="487168" y="400511"/>
            <a:chExt cx="1054251" cy="1323391"/>
          </a:xfrm>
        </p:grpSpPr>
        <p:grpSp>
          <p:nvGrpSpPr>
            <p:cNvPr id="245" name="Groupe 244">
              <a:extLst>
                <a:ext uri="{FF2B5EF4-FFF2-40B4-BE49-F238E27FC236}">
                  <a16:creationId xmlns:a16="http://schemas.microsoft.com/office/drawing/2014/main" id="{FFD8C4C7-35F9-470D-9D6A-BE22A64206C8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318267E-1128-4F4A-911C-DC3548211A9B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2" name="Graphic 5">
                <a:extLst>
                  <a:ext uri="{FF2B5EF4-FFF2-40B4-BE49-F238E27FC236}">
                    <a16:creationId xmlns:a16="http://schemas.microsoft.com/office/drawing/2014/main" id="{23E87C35-4EC4-4E9D-A63C-B9DF603045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3" name="TextBox 6">
                <a:extLst>
                  <a:ext uri="{FF2B5EF4-FFF2-40B4-BE49-F238E27FC236}">
                    <a16:creationId xmlns:a16="http://schemas.microsoft.com/office/drawing/2014/main" id="{A44B0795-4C7A-4BB5-A4A3-DA00360A1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C626C25-61DA-4A73-80AE-A4B6C4EEF981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TextBox 6">
              <a:extLst>
                <a:ext uri="{FF2B5EF4-FFF2-40B4-BE49-F238E27FC236}">
                  <a16:creationId xmlns:a16="http://schemas.microsoft.com/office/drawing/2014/main" id="{4345A24C-D3D3-4356-B978-47E95C048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8" name="Picture 2" descr="Node.JS - Alchiweb.fr">
              <a:extLst>
                <a:ext uri="{FF2B5EF4-FFF2-40B4-BE49-F238E27FC236}">
                  <a16:creationId xmlns:a16="http://schemas.microsoft.com/office/drawing/2014/main" id="{BEED1C96-90B7-483F-ADB0-75A5984A9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F396B805-4D1A-4751-B1BB-030ADAA4F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FA4205B-389C-4556-9787-B291768C9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4" name="Connecteur : en angle 253">
            <a:extLst>
              <a:ext uri="{FF2B5EF4-FFF2-40B4-BE49-F238E27FC236}">
                <a16:creationId xmlns:a16="http://schemas.microsoft.com/office/drawing/2014/main" id="{1622DBB1-CB8E-4BFA-92D4-EFC9B7D89288}"/>
              </a:ext>
            </a:extLst>
          </p:cNvPr>
          <p:cNvCxnSpPr>
            <a:cxnSpLocks/>
            <a:stCxn id="242" idx="0"/>
            <a:endCxn id="129" idx="2"/>
          </p:cNvCxnSpPr>
          <p:nvPr/>
        </p:nvCxnSpPr>
        <p:spPr>
          <a:xfrm rot="16200000" flipV="1">
            <a:off x="6126004" y="3887556"/>
            <a:ext cx="680880" cy="74395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10" descr="logo world wide web - OSURIS">
            <a:extLst>
              <a:ext uri="{FF2B5EF4-FFF2-40B4-BE49-F238E27FC236}">
                <a16:creationId xmlns:a16="http://schemas.microsoft.com/office/drawing/2014/main" id="{035F4C4A-1EDB-4835-8332-2E08651E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97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DBF4AAA0-D24E-44B9-BC2C-38D1524AD5C6}"/>
              </a:ext>
            </a:extLst>
          </p:cNvPr>
          <p:cNvCxnSpPr>
            <a:cxnSpLocks/>
            <a:stCxn id="129" idx="0"/>
            <a:endCxn id="276" idx="2"/>
          </p:cNvCxnSpPr>
          <p:nvPr/>
        </p:nvCxnSpPr>
        <p:spPr>
          <a:xfrm flipH="1" flipV="1">
            <a:off x="6081257" y="1698491"/>
            <a:ext cx="13208" cy="181601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C4D6BE97-7D79-4A6C-90D1-BD70B8C895E6}"/>
              </a:ext>
            </a:extLst>
          </p:cNvPr>
          <p:cNvSpPr/>
          <p:nvPr/>
        </p:nvSpPr>
        <p:spPr>
          <a:xfrm>
            <a:off x="6613398" y="4582407"/>
            <a:ext cx="1099095" cy="13582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2C682441-D74E-4A5E-8FED-225280CCA82D}"/>
              </a:ext>
            </a:extLst>
          </p:cNvPr>
          <p:cNvGrpSpPr/>
          <p:nvPr/>
        </p:nvGrpSpPr>
        <p:grpSpPr>
          <a:xfrm>
            <a:off x="6635044" y="4592489"/>
            <a:ext cx="1054251" cy="1323391"/>
            <a:chOff x="487168" y="400511"/>
            <a:chExt cx="1054251" cy="1323391"/>
          </a:xfrm>
        </p:grpSpPr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DB67A146-6BBE-44D1-B1B6-C09CE2BD4E29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A0E18BC-4A17-4CB2-9DFB-35E91B4B0A95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2" name="Graphic 5">
                <a:extLst>
                  <a:ext uri="{FF2B5EF4-FFF2-40B4-BE49-F238E27FC236}">
                    <a16:creationId xmlns:a16="http://schemas.microsoft.com/office/drawing/2014/main" id="{4002CCB8-969C-426C-86C5-7DCC6B1310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TextBox 6">
                <a:extLst>
                  <a:ext uri="{FF2B5EF4-FFF2-40B4-BE49-F238E27FC236}">
                    <a16:creationId xmlns:a16="http://schemas.microsoft.com/office/drawing/2014/main" id="{320DB7AD-8076-4489-B9F4-01E2B49AD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E3ECFC2-BA25-419C-81EC-6221CDC13DC8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TextBox 6">
              <a:extLst>
                <a:ext uri="{FF2B5EF4-FFF2-40B4-BE49-F238E27FC236}">
                  <a16:creationId xmlns:a16="http://schemas.microsoft.com/office/drawing/2014/main" id="{3D977639-AEBF-4C2E-AB79-D3D9307EA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8" name="Picture 2" descr="Node.JS - Alchiweb.fr">
              <a:extLst>
                <a:ext uri="{FF2B5EF4-FFF2-40B4-BE49-F238E27FC236}">
                  <a16:creationId xmlns:a16="http://schemas.microsoft.com/office/drawing/2014/main" id="{EE0FE160-2AB4-402F-8F11-0434D7557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5943EAD2-1CE9-4767-AC95-8ABC520A5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28D8458-2DA0-4A32-A25A-4E34A42AC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5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3" grpId="0" animBg="1"/>
      <p:bldP spid="414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BBA635D-AE0C-446A-A789-E33717D8F8BB}"/>
              </a:ext>
            </a:extLst>
          </p:cNvPr>
          <p:cNvSpPr/>
          <p:nvPr/>
        </p:nvSpPr>
        <p:spPr>
          <a:xfrm>
            <a:off x="8144483" y="615544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FFEB603-D3CE-4ECB-9475-8E17E0EE26AE}"/>
              </a:ext>
            </a:extLst>
          </p:cNvPr>
          <p:cNvSpPr/>
          <p:nvPr/>
        </p:nvSpPr>
        <p:spPr>
          <a:xfrm>
            <a:off x="8146538" y="2442799"/>
            <a:ext cx="3756011" cy="3712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6F68EDDF-C50D-4136-9495-A062BAF7252E}"/>
              </a:ext>
            </a:extLst>
          </p:cNvPr>
          <p:cNvGrpSpPr/>
          <p:nvPr/>
        </p:nvGrpSpPr>
        <p:grpSpPr>
          <a:xfrm>
            <a:off x="8146538" y="2441512"/>
            <a:ext cx="1602098" cy="406757"/>
            <a:chOff x="1963581" y="910093"/>
            <a:chExt cx="1602098" cy="406757"/>
          </a:xfrm>
        </p:grpSpPr>
        <p:pic>
          <p:nvPicPr>
            <p:cNvPr id="117" name="Graphic 20">
              <a:extLst>
                <a:ext uri="{FF2B5EF4-FFF2-40B4-BE49-F238E27FC236}">
                  <a16:creationId xmlns:a16="http://schemas.microsoft.com/office/drawing/2014/main" id="{AB8BE798-88ED-4DA7-911A-1EF7A2680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Box 6">
              <a:extLst>
                <a:ext uri="{FF2B5EF4-FFF2-40B4-BE49-F238E27FC236}">
                  <a16:creationId xmlns:a16="http://schemas.microsoft.com/office/drawing/2014/main" id="{6DFA108B-5C28-45F8-B5EF-26A7FA667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197" y="930741"/>
              <a:ext cx="122648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pic>
        <p:nvPicPr>
          <p:cNvPr id="137" name="Graphic 5">
            <a:extLst>
              <a:ext uri="{FF2B5EF4-FFF2-40B4-BE49-F238E27FC236}">
                <a16:creationId xmlns:a16="http://schemas.microsoft.com/office/drawing/2014/main" id="{59A698F7-07CC-49CC-8778-5C6A7C48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5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5">
            <a:extLst>
              <a:ext uri="{FF2B5EF4-FFF2-40B4-BE49-F238E27FC236}">
                <a16:creationId xmlns:a16="http://schemas.microsoft.com/office/drawing/2014/main" id="{F009D483-50CA-4C46-A350-63E2F06B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6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5">
            <a:extLst>
              <a:ext uri="{FF2B5EF4-FFF2-40B4-BE49-F238E27FC236}">
                <a16:creationId xmlns:a16="http://schemas.microsoft.com/office/drawing/2014/main" id="{EDB4620E-C2B1-4B65-9133-19FC5F7C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6">
            <a:extLst>
              <a:ext uri="{FF2B5EF4-FFF2-40B4-BE49-F238E27FC236}">
                <a16:creationId xmlns:a16="http://schemas.microsoft.com/office/drawing/2014/main" id="{1F99F2AD-FB87-4802-B5F5-060FCE38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241" y="5422999"/>
            <a:ext cx="2337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Shared compute resources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4BD01D-6F03-4264-A702-1D95EB0D6EF8}"/>
              </a:ext>
            </a:extLst>
          </p:cNvPr>
          <p:cNvGrpSpPr/>
          <p:nvPr/>
        </p:nvGrpSpPr>
        <p:grpSpPr>
          <a:xfrm>
            <a:off x="8229239" y="4093443"/>
            <a:ext cx="1306609" cy="945122"/>
            <a:chOff x="5544773" y="3746088"/>
            <a:chExt cx="1306609" cy="945122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DEB3A2EA-4EC5-4EFD-B284-0B736EF2F990}"/>
                </a:ext>
              </a:extLst>
            </p:cNvPr>
            <p:cNvGrpSpPr/>
            <p:nvPr/>
          </p:nvGrpSpPr>
          <p:grpSpPr>
            <a:xfrm>
              <a:off x="5548757" y="3746088"/>
              <a:ext cx="1302625" cy="945122"/>
              <a:chOff x="8173807" y="911120"/>
              <a:chExt cx="1302625" cy="94512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DC2E97-C1A6-4DD6-9DD3-F344B99367F4}"/>
                  </a:ext>
                </a:extLst>
              </p:cNvPr>
              <p:cNvSpPr/>
              <p:nvPr/>
            </p:nvSpPr>
            <p:spPr>
              <a:xfrm>
                <a:off x="8173807" y="934306"/>
                <a:ext cx="1235595" cy="9219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TextBox 6">
                <a:extLst>
                  <a:ext uri="{FF2B5EF4-FFF2-40B4-BE49-F238E27FC236}">
                    <a16:creationId xmlns:a16="http://schemas.microsoft.com/office/drawing/2014/main" id="{F958A049-C1A3-4D4C-8D15-BCA0CE0CF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2839" y="911120"/>
                <a:ext cx="94359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Source code 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 Bucket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7" name="Graphic 8">
              <a:extLst>
                <a:ext uri="{FF2B5EF4-FFF2-40B4-BE49-F238E27FC236}">
                  <a16:creationId xmlns:a16="http://schemas.microsoft.com/office/drawing/2014/main" id="{64B42CC4-5C0B-4CD0-B669-A636FBC07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73" y="3770292"/>
              <a:ext cx="406758" cy="40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9351AB54-BA80-4109-B2BB-2737CD97B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965" y="4177050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1CB467D-8C2A-421B-8D10-52857288FA1F}"/>
              </a:ext>
            </a:extLst>
          </p:cNvPr>
          <p:cNvGrpSpPr/>
          <p:nvPr/>
        </p:nvGrpSpPr>
        <p:grpSpPr>
          <a:xfrm>
            <a:off x="10132401" y="3294488"/>
            <a:ext cx="1529903" cy="417141"/>
            <a:chOff x="6108373" y="956993"/>
            <a:chExt cx="1529903" cy="417141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0CFE01A4-CD6D-4AA0-A5CB-3324C23C4A8D}"/>
                </a:ext>
              </a:extLst>
            </p:cNvPr>
            <p:cNvGrpSpPr/>
            <p:nvPr/>
          </p:nvGrpSpPr>
          <p:grpSpPr>
            <a:xfrm>
              <a:off x="6113842" y="956993"/>
              <a:ext cx="1524434" cy="417141"/>
              <a:chOff x="1663404" y="4138947"/>
              <a:chExt cx="1524434" cy="41714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77B7FD4-5016-4962-87EA-CD8D65D9AE1F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TextBox 6">
                <a:extLst>
                  <a:ext uri="{FF2B5EF4-FFF2-40B4-BE49-F238E27FC236}">
                    <a16:creationId xmlns:a16="http://schemas.microsoft.com/office/drawing/2014/main" id="{D68EE830-C0A8-421F-A6C2-4625C8BCE2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 </a:t>
                </a:r>
              </a:p>
              <a:p>
                <a:pPr eaLnBrk="1" hangingPunct="1"/>
                <a:r>
                  <a:rPr lang="en-US" altLang="en-US" sz="1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Api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Gateway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2" name="Graphic 17">
              <a:extLst>
                <a:ext uri="{FF2B5EF4-FFF2-40B4-BE49-F238E27FC236}">
                  <a16:creationId xmlns:a16="http://schemas.microsoft.com/office/drawing/2014/main" id="{96179EB2-404E-469D-A073-E02FDCAA3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6108373" y="967378"/>
              <a:ext cx="406756" cy="40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53EB442B-4FE0-4756-9BAE-6477A82FC2FA}"/>
              </a:ext>
            </a:extLst>
          </p:cNvPr>
          <p:cNvCxnSpPr>
            <a:cxnSpLocks/>
            <a:stCxn id="180" idx="0"/>
            <a:endCxn id="132" idx="2"/>
          </p:cNvCxnSpPr>
          <p:nvPr/>
        </p:nvCxnSpPr>
        <p:spPr>
          <a:xfrm rot="5400000" flipH="1" flipV="1">
            <a:off x="10132809" y="3913660"/>
            <a:ext cx="405000" cy="93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Picture 10" descr="logo world wide web - OSURIS">
            <a:extLst>
              <a:ext uri="{FF2B5EF4-FFF2-40B4-BE49-F238E27FC236}">
                <a16:creationId xmlns:a16="http://schemas.microsoft.com/office/drawing/2014/main" id="{F815390E-12BA-4EB9-875D-20A66C5A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93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4" name="Connecteur droit avec flèche 283">
            <a:extLst>
              <a:ext uri="{FF2B5EF4-FFF2-40B4-BE49-F238E27FC236}">
                <a16:creationId xmlns:a16="http://schemas.microsoft.com/office/drawing/2014/main" id="{7FB2C447-1F36-4A03-BD67-5D042330045E}"/>
              </a:ext>
            </a:extLst>
          </p:cNvPr>
          <p:cNvCxnSpPr>
            <a:cxnSpLocks/>
            <a:stCxn id="132" idx="0"/>
            <a:endCxn id="283" idx="2"/>
          </p:cNvCxnSpPr>
          <p:nvPr/>
        </p:nvCxnSpPr>
        <p:spPr>
          <a:xfrm flipH="1" flipV="1">
            <a:off x="10320053" y="1698491"/>
            <a:ext cx="15726" cy="160638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0" name="Picture 4" descr="Icônes Files - Téléchargement gratuit en PNG et SVG">
            <a:extLst>
              <a:ext uri="{FF2B5EF4-FFF2-40B4-BE49-F238E27FC236}">
                <a16:creationId xmlns:a16="http://schemas.microsoft.com/office/drawing/2014/main" id="{29AA227E-4C02-4532-A641-A9E35CDD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31" y="4524941"/>
            <a:ext cx="479620" cy="4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Graphic 5">
            <a:extLst>
              <a:ext uri="{FF2B5EF4-FFF2-40B4-BE49-F238E27FC236}">
                <a16:creationId xmlns:a16="http://schemas.microsoft.com/office/drawing/2014/main" id="{061A8E36-559F-48DD-BE32-A2E31D55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6" y="5649970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96180ED9-23EB-4786-9F17-7C79FEE4C839}"/>
              </a:ext>
            </a:extLst>
          </p:cNvPr>
          <p:cNvSpPr/>
          <p:nvPr/>
        </p:nvSpPr>
        <p:spPr>
          <a:xfrm>
            <a:off x="10101944" y="4108965"/>
            <a:ext cx="1290200" cy="1691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41" name="Groupe 4140">
            <a:extLst>
              <a:ext uri="{FF2B5EF4-FFF2-40B4-BE49-F238E27FC236}">
                <a16:creationId xmlns:a16="http://schemas.microsoft.com/office/drawing/2014/main" id="{5A156168-F8E2-483E-9D30-80CCFEF2731B}"/>
              </a:ext>
            </a:extLst>
          </p:cNvPr>
          <p:cNvGrpSpPr/>
          <p:nvPr/>
        </p:nvGrpSpPr>
        <p:grpSpPr>
          <a:xfrm>
            <a:off x="10132401" y="5029393"/>
            <a:ext cx="1235595" cy="372938"/>
            <a:chOff x="10132401" y="5038918"/>
            <a:chExt cx="1235595" cy="37293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428178F0-A755-4159-93E1-1ADA67EE6FA4}"/>
                </a:ext>
              </a:extLst>
            </p:cNvPr>
            <p:cNvSpPr/>
            <p:nvPr/>
          </p:nvSpPr>
          <p:spPr>
            <a:xfrm>
              <a:off x="10132401" y="5038918"/>
              <a:ext cx="1235595" cy="372938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0" name="Picture 2" descr="Node.JS - Alchiweb.fr">
              <a:extLst>
                <a:ext uri="{FF2B5EF4-FFF2-40B4-BE49-F238E27FC236}">
                  <a16:creationId xmlns:a16="http://schemas.microsoft.com/office/drawing/2014/main" id="{29F52BAE-D3E7-49C3-90CB-90EC4D36F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1567" y="5066578"/>
              <a:ext cx="330806" cy="317573"/>
            </a:xfrm>
            <a:prstGeom prst="rect">
              <a:avLst/>
            </a:prstGeom>
            <a:grpFill/>
          </p:spPr>
        </p:pic>
        <p:sp>
          <p:nvSpPr>
            <p:cNvPr id="313" name="TextBox 6">
              <a:extLst>
                <a:ext uri="{FF2B5EF4-FFF2-40B4-BE49-F238E27FC236}">
                  <a16:creationId xmlns:a16="http://schemas.microsoft.com/office/drawing/2014/main" id="{966004F8-A14D-408F-A91E-6F652ED40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092101"/>
              <a:ext cx="622621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Runtime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42" name="Groupe 4141">
            <a:extLst>
              <a:ext uri="{FF2B5EF4-FFF2-40B4-BE49-F238E27FC236}">
                <a16:creationId xmlns:a16="http://schemas.microsoft.com/office/drawing/2014/main" id="{0E01B49F-98CE-408B-A8BF-E78DE323CE1F}"/>
              </a:ext>
            </a:extLst>
          </p:cNvPr>
          <p:cNvGrpSpPr/>
          <p:nvPr/>
        </p:nvGrpSpPr>
        <p:grpSpPr>
          <a:xfrm>
            <a:off x="10132401" y="5396846"/>
            <a:ext cx="1235595" cy="383234"/>
            <a:chOff x="10132401" y="5396846"/>
            <a:chExt cx="1235595" cy="38323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03EC1AC1-A82F-4084-9122-9E9188F8A4A9}"/>
                </a:ext>
              </a:extLst>
            </p:cNvPr>
            <p:cNvSpPr/>
            <p:nvPr/>
          </p:nvSpPr>
          <p:spPr>
            <a:xfrm>
              <a:off x="10132401" y="5396846"/>
              <a:ext cx="1235595" cy="383234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2" name="Graphic 5">
              <a:extLst>
                <a:ext uri="{FF2B5EF4-FFF2-40B4-BE49-F238E27FC236}">
                  <a16:creationId xmlns:a16="http://schemas.microsoft.com/office/drawing/2014/main" id="{BACB4A97-448C-4891-ACF2-2B3B3438D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2017" y="5461162"/>
              <a:ext cx="269906" cy="2709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" name="TextBox 6">
              <a:extLst>
                <a:ext uri="{FF2B5EF4-FFF2-40B4-BE49-F238E27FC236}">
                  <a16:creationId xmlns:a16="http://schemas.microsoft.com/office/drawing/2014/main" id="{3188C670-BC14-496A-A3A4-AB364EBC9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489714"/>
              <a:ext cx="726170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5" name="Groupe 314">
            <a:extLst>
              <a:ext uri="{FF2B5EF4-FFF2-40B4-BE49-F238E27FC236}">
                <a16:creationId xmlns:a16="http://schemas.microsoft.com/office/drawing/2014/main" id="{E20330C1-096D-4724-8D00-4BE2A05D540A}"/>
              </a:ext>
            </a:extLst>
          </p:cNvPr>
          <p:cNvGrpSpPr/>
          <p:nvPr/>
        </p:nvGrpSpPr>
        <p:grpSpPr>
          <a:xfrm>
            <a:off x="10132401" y="4120417"/>
            <a:ext cx="1235595" cy="407111"/>
            <a:chOff x="7365089" y="267689"/>
            <a:chExt cx="1235595" cy="407111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347E3DD-EEDA-4CF5-933C-9E0EC7BBFB50}"/>
                </a:ext>
              </a:extLst>
            </p:cNvPr>
            <p:cNvSpPr/>
            <p:nvPr/>
          </p:nvSpPr>
          <p:spPr>
            <a:xfrm>
              <a:off x="7365089" y="268042"/>
              <a:ext cx="1235595" cy="4065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TextBox 6">
              <a:extLst>
                <a:ext uri="{FF2B5EF4-FFF2-40B4-BE49-F238E27FC236}">
                  <a16:creationId xmlns:a16="http://schemas.microsoft.com/office/drawing/2014/main" id="{6F569BBD-55EC-41E0-A998-1AF90AA8A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091" y="267689"/>
              <a:ext cx="749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Lambda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8" name="Graphic 7">
              <a:extLst>
                <a:ext uri="{FF2B5EF4-FFF2-40B4-BE49-F238E27FC236}">
                  <a16:creationId xmlns:a16="http://schemas.microsoft.com/office/drawing/2014/main" id="{DA6A743C-9A34-43FC-8855-16631577B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089" y="26804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40" name="Groupe 4139">
            <a:extLst>
              <a:ext uri="{FF2B5EF4-FFF2-40B4-BE49-F238E27FC236}">
                <a16:creationId xmlns:a16="http://schemas.microsoft.com/office/drawing/2014/main" id="{0CFD5A57-F502-455D-8867-F5E38BA63963}"/>
              </a:ext>
            </a:extLst>
          </p:cNvPr>
          <p:cNvGrpSpPr/>
          <p:nvPr/>
        </p:nvGrpSpPr>
        <p:grpSpPr>
          <a:xfrm>
            <a:off x="10125721" y="4514526"/>
            <a:ext cx="1242275" cy="524039"/>
            <a:chOff x="10125721" y="4514526"/>
            <a:chExt cx="1242275" cy="524039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5AF2943-BB6C-4650-81AB-58A21E11A28F}"/>
                </a:ext>
              </a:extLst>
            </p:cNvPr>
            <p:cNvSpPr/>
            <p:nvPr/>
          </p:nvSpPr>
          <p:spPr>
            <a:xfrm>
              <a:off x="10132401" y="4523471"/>
              <a:ext cx="1235595" cy="5150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8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4FB91F2F-B0F4-482B-B9D0-53BC167E9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1409" y="4514526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" name="TextBox 6">
              <a:extLst>
                <a:ext uri="{FF2B5EF4-FFF2-40B4-BE49-F238E27FC236}">
                  <a16:creationId xmlns:a16="http://schemas.microsoft.com/office/drawing/2014/main" id="{EC1F0410-86DB-4FBD-93BD-6231EBDF9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5721" y="4667973"/>
              <a:ext cx="62262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0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18555 -0.0013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12344 -0.0358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18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2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44557"/>
              </p:ext>
            </p:extLst>
          </p:nvPr>
        </p:nvGraphicFramePr>
        <p:xfrm>
          <a:off x="1964765" y="1849219"/>
          <a:ext cx="8128000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a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EC2 (t4g.nano)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Lambda (128M)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5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3781274" y="3700666"/>
            <a:ext cx="4729655" cy="460353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E1998-2AEA-406E-B817-B1CC5D22AFB8}"/>
              </a:ext>
            </a:extLst>
          </p:cNvPr>
          <p:cNvSpPr/>
          <p:nvPr/>
        </p:nvSpPr>
        <p:spPr>
          <a:xfrm>
            <a:off x="1083186" y="2933715"/>
            <a:ext cx="1538714" cy="43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9670304" y="2812195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StateManagement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83186" y="4438493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#1500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9670304" y="4437743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C470F4-30D1-455E-B2AB-5B6D82EDB740}"/>
              </a:ext>
            </a:extLst>
          </p:cNvPr>
          <p:cNvSpPr/>
          <p:nvPr/>
        </p:nvSpPr>
        <p:spPr>
          <a:xfrm>
            <a:off x="9670304" y="3714483"/>
            <a:ext cx="1538714" cy="43272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endParaRPr lang="fr-FR" sz="1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BD1BA4-369C-4AAD-875F-85AEC00825AA}"/>
              </a:ext>
            </a:extLst>
          </p:cNvPr>
          <p:cNvSpPr/>
          <p:nvPr/>
        </p:nvSpPr>
        <p:spPr>
          <a:xfrm>
            <a:off x="1087600" y="3714855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06554746-5351-42EE-BD25-D1E37915F8B2}"/>
              </a:ext>
            </a:extLst>
          </p:cNvPr>
          <p:cNvCxnSpPr>
            <a:cxnSpLocks/>
            <a:stCxn id="74" idx="3"/>
            <a:endCxn id="2" idx="1"/>
          </p:cNvCxnSpPr>
          <p:nvPr/>
        </p:nvCxnSpPr>
        <p:spPr>
          <a:xfrm>
            <a:off x="2626314" y="3930842"/>
            <a:ext cx="1154960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E8CD0705-0A86-472B-A469-D894D6D29D15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621900" y="3152379"/>
            <a:ext cx="1159374" cy="77846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92E0D0E7-1092-433D-A2A6-8215A8DFA537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2621900" y="3930843"/>
            <a:ext cx="1159374" cy="723637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DEC16AE1-5479-4C80-A763-6B9A7743A976}"/>
              </a:ext>
            </a:extLst>
          </p:cNvPr>
          <p:cNvSpPr/>
          <p:nvPr/>
        </p:nvSpPr>
        <p:spPr>
          <a:xfrm>
            <a:off x="3854933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041137B9-4C54-4DA0-AA53-446A917DADA3}"/>
              </a:ext>
            </a:extLst>
          </p:cNvPr>
          <p:cNvSpPr/>
          <p:nvPr/>
        </p:nvSpPr>
        <p:spPr>
          <a:xfrm>
            <a:off x="4046795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86E64CC-C4C2-43F9-89A1-790C2D79A26E}"/>
              </a:ext>
            </a:extLst>
          </p:cNvPr>
          <p:cNvSpPr/>
          <p:nvPr/>
        </p:nvSpPr>
        <p:spPr>
          <a:xfrm>
            <a:off x="4238657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606CE26-0575-439E-8EA0-63D80D74B81A}"/>
              </a:ext>
            </a:extLst>
          </p:cNvPr>
          <p:cNvSpPr/>
          <p:nvPr/>
        </p:nvSpPr>
        <p:spPr>
          <a:xfrm>
            <a:off x="4430519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7FF14DE-5561-4600-B9DF-9059AFCCE852}"/>
              </a:ext>
            </a:extLst>
          </p:cNvPr>
          <p:cNvSpPr/>
          <p:nvPr/>
        </p:nvSpPr>
        <p:spPr>
          <a:xfrm>
            <a:off x="4622381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B07DAD0-7369-46CA-B1BB-D8993EBB84D5}"/>
              </a:ext>
            </a:extLst>
          </p:cNvPr>
          <p:cNvSpPr/>
          <p:nvPr/>
        </p:nvSpPr>
        <p:spPr>
          <a:xfrm>
            <a:off x="4814242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2" descr="kafka-logo-wide – aperogeek">
            <a:extLst>
              <a:ext uri="{FF2B5EF4-FFF2-40B4-BE49-F238E27FC236}">
                <a16:creationId xmlns:a16="http://schemas.microsoft.com/office/drawing/2014/main" id="{D6F87A67-4104-4414-BAA0-79027FFF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76" y="3152205"/>
            <a:ext cx="942249" cy="4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2469544" y="4744342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rganigramme : Extraire 165">
            <a:extLst>
              <a:ext uri="{FF2B5EF4-FFF2-40B4-BE49-F238E27FC236}">
                <a16:creationId xmlns:a16="http://schemas.microsoft.com/office/drawing/2014/main" id="{8CBA6429-C43F-4985-8621-ED665C363233}"/>
              </a:ext>
            </a:extLst>
          </p:cNvPr>
          <p:cNvSpPr/>
          <p:nvPr/>
        </p:nvSpPr>
        <p:spPr>
          <a:xfrm>
            <a:off x="4905328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9" name="Organigramme : Extraire 178">
            <a:extLst>
              <a:ext uri="{FF2B5EF4-FFF2-40B4-BE49-F238E27FC236}">
                <a16:creationId xmlns:a16="http://schemas.microsoft.com/office/drawing/2014/main" id="{872BA35A-6813-4A16-A541-48359C51514E}"/>
              </a:ext>
            </a:extLst>
          </p:cNvPr>
          <p:cNvSpPr/>
          <p:nvPr/>
        </p:nvSpPr>
        <p:spPr>
          <a:xfrm>
            <a:off x="4321821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8510929" y="3028556"/>
            <a:ext cx="1159375" cy="902287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8510929" y="3930843"/>
            <a:ext cx="1159375" cy="723261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A7405829-E6A1-4571-8A5B-74601753D63A}"/>
              </a:ext>
            </a:extLst>
          </p:cNvPr>
          <p:cNvCxnSpPr>
            <a:cxnSpLocks/>
            <a:stCxn id="2" idx="3"/>
            <a:endCxn id="54" idx="1"/>
          </p:cNvCxnSpPr>
          <p:nvPr/>
        </p:nvCxnSpPr>
        <p:spPr>
          <a:xfrm>
            <a:off x="8510929" y="3930843"/>
            <a:ext cx="1159375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9FF4B088-4148-4D97-9DBE-99849BFB8521}"/>
              </a:ext>
            </a:extLst>
          </p:cNvPr>
          <p:cNvSpPr/>
          <p:nvPr/>
        </p:nvSpPr>
        <p:spPr>
          <a:xfrm>
            <a:off x="9728360" y="3267778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96F1D41F-B2CA-42C2-900D-0A7B0A3D59B8}"/>
              </a:ext>
            </a:extLst>
          </p:cNvPr>
          <p:cNvSpPr/>
          <p:nvPr/>
        </p:nvSpPr>
        <p:spPr>
          <a:xfrm>
            <a:off x="9725531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E02EC6D-45D7-49A3-9B24-BAFDE7C209BE}"/>
              </a:ext>
            </a:extLst>
          </p:cNvPr>
          <p:cNvSpPr/>
          <p:nvPr/>
        </p:nvSpPr>
        <p:spPr>
          <a:xfrm>
            <a:off x="9917393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DC7DFCAE-551C-44AA-AC50-9BA176C6D8D5}"/>
              </a:ext>
            </a:extLst>
          </p:cNvPr>
          <p:cNvSpPr/>
          <p:nvPr/>
        </p:nvSpPr>
        <p:spPr>
          <a:xfrm>
            <a:off x="10109254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F748951F-B7AB-461C-8FA2-81E0B5EB9120}"/>
              </a:ext>
            </a:extLst>
          </p:cNvPr>
          <p:cNvSpPr/>
          <p:nvPr/>
        </p:nvSpPr>
        <p:spPr>
          <a:xfrm>
            <a:off x="10295795" y="417027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rganigramme : Extraire 194">
            <a:extLst>
              <a:ext uri="{FF2B5EF4-FFF2-40B4-BE49-F238E27FC236}">
                <a16:creationId xmlns:a16="http://schemas.microsoft.com/office/drawing/2014/main" id="{88C86658-5ECC-466E-85E0-0D3BE805EBF9}"/>
              </a:ext>
            </a:extLst>
          </p:cNvPr>
          <p:cNvSpPr/>
          <p:nvPr/>
        </p:nvSpPr>
        <p:spPr>
          <a:xfrm>
            <a:off x="3784377" y="3993904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5A66B1FC-B7CA-409A-BA80-F268AAD6CF45}"/>
              </a:ext>
            </a:extLst>
          </p:cNvPr>
          <p:cNvSpPr/>
          <p:nvPr/>
        </p:nvSpPr>
        <p:spPr>
          <a:xfrm>
            <a:off x="1010925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9199E5A5-F783-47CA-A7BA-1BB93A6426F5}"/>
              </a:ext>
            </a:extLst>
          </p:cNvPr>
          <p:cNvSpPr/>
          <p:nvPr/>
        </p:nvSpPr>
        <p:spPr>
          <a:xfrm>
            <a:off x="1030111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73EBD41F-368B-4440-B124-54F15699CA65}"/>
              </a:ext>
            </a:extLst>
          </p:cNvPr>
          <p:cNvSpPr/>
          <p:nvPr/>
        </p:nvSpPr>
        <p:spPr>
          <a:xfrm>
            <a:off x="10492977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ADDA37FA-2CA9-4449-B559-5D174C7527CA}"/>
              </a:ext>
            </a:extLst>
          </p:cNvPr>
          <p:cNvSpPr/>
          <p:nvPr/>
        </p:nvSpPr>
        <p:spPr>
          <a:xfrm>
            <a:off x="10679518" y="4893814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CE4CEA51-1318-4373-808C-D13F64B5353E}"/>
              </a:ext>
            </a:extLst>
          </p:cNvPr>
          <p:cNvSpPr/>
          <p:nvPr/>
        </p:nvSpPr>
        <p:spPr>
          <a:xfrm>
            <a:off x="972532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435B8A0C-CAB3-43EC-B586-90F4545619FB}"/>
              </a:ext>
            </a:extLst>
          </p:cNvPr>
          <p:cNvSpPr/>
          <p:nvPr/>
        </p:nvSpPr>
        <p:spPr>
          <a:xfrm>
            <a:off x="991718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95DEC72-BC27-4192-8BFD-289C9ECB6DE1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Consumer A is online when the new event is published.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it right away.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B067B48-7587-41F1-9C9E-20B29E1B933F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hour after, consumer B wakes up.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that it has not already consumed.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FFD34B-F023-4347-B592-85C822CB61C4}"/>
              </a:ext>
            </a:extLst>
          </p:cNvPr>
          <p:cNvSpPr/>
          <p:nvPr/>
        </p:nvSpPr>
        <p:spPr>
          <a:xfrm>
            <a:off x="3775576" y="1870129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day later, a new consumer (C) is created for a new use case.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published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024 L -2.29167E-6 0.00023 C 0.00052 -0.0007 0.00378 -0.00162 0.00508 -0.00232 C 0.00599 -0.00278 0.00664 -0.00371 0.00755 -0.00371 C 0.00834 -0.00394 0.00938 -0.00417 0.01016 -0.0044 C 0.01081 -0.00463 0.0112 -0.0051 0.01172 -0.0051 C 0.01237 -0.00556 0.01315 -0.00556 0.01393 -0.00579 C 0.01498 -0.00672 0.01576 -0.00787 0.01706 -0.00857 C 0.02253 -0.01227 0.02031 -0.01135 0.02357 -0.0125 C 0.0237 -0.0125 0.02995 -0.01922 0.02995 -0.01899 L 0.03229 -0.02061 C 0.03867 -0.02987 0.02995 -0.0176 0.03763 -0.02709 C 0.03815 -0.02778 0.03841 -0.02871 0.03906 -0.02917 C 0.03998 -0.03033 0.04115 -0.03079 0.04219 -0.03195 C 0.0431 -0.03334 0.04388 -0.03496 0.04479 -0.03588 C 0.04558 -0.03704 0.04636 -0.03774 0.04714 -0.03866 C 0.04766 -0.04028 0.04844 -0.0419 0.04922 -0.04329 C 0.05261 -0.05 0.04805 -0.04005 0.0517 -0.04792 C 0.0517 -0.05 0.0517 -0.05209 0.05196 -0.05394 C 0.05209 -0.05487 0.05261 -0.05533 0.05274 -0.05602 C 0.053 -0.05741 0.053 -0.05857 0.05326 -0.05996 C 0.05339 -0.06158 0.05378 -0.06274 0.05404 -0.06412 C 0.05417 -0.06528 0.05417 -0.06644 0.0543 -0.0676 C 0.05443 -0.06829 0.05469 -0.06899 0.05469 -0.06968 C 0.05508 -0.07107 0.05521 -0.07292 0.0556 -0.07431 C 0.05586 -0.07593 0.05638 -0.07709 0.05651 -0.07824 C 0.05703 -0.0794 0.05716 -0.08056 0.05742 -0.08172 C 0.05781 -0.08519 0.05808 -0.08959 0.05951 -0.09237 L 0.06107 -0.09561 C 0.06237 -0.10301 0.0612 -0.09885 0.06589 -0.10625 C 0.06641 -0.10741 0.06693 -0.10903 0.06771 -0.10973 C 0.07136 -0.11366 0.06927 -0.11158 0.07526 -0.11574 C 0.07578 -0.11621 0.07643 -0.11667 0.07709 -0.1169 C 0.07826 -0.11737 0.07917 -0.11783 0.08008 -0.11829 C 0.08086 -0.11899 0.08425 -0.1213 0.08555 -0.12176 C 0.08633 -0.12223 0.08737 -0.12223 0.08815 -0.12246 C 0.09297 -0.12524 0.08841 -0.12292 0.09584 -0.12454 C 0.10013 -0.12547 0.09974 -0.12639 0.10391 -0.12662 C 0.11276 -0.12709 0.12175 -0.12709 0.13073 -0.12732 C 0.16276 -0.1294 0.13724 -0.12801 0.20755 -0.12801 L 0.20677 -0.12801 L 0.20677 -0.12778 " pathEditMode="relative" rAng="0" ptsTypes="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138 -4.44444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0651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11067 -4.44444E-6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76" grpId="0" animBg="1"/>
      <p:bldP spid="176" grpId="1" animBg="1"/>
      <p:bldP spid="166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4" grpId="0" animBg="1"/>
      <p:bldP spid="205" grpId="0" animBg="1"/>
      <p:bldP spid="206" grpId="0" animBg="1"/>
      <p:bldP spid="207" grpId="0" animBg="1"/>
      <p:bldP spid="207" grpId="1" animBg="1"/>
      <p:bldP spid="2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2554455" y="389243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4347728" y="3459716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Downscale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15740" y="3896217"/>
            <a:ext cx="913223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4347727" y="4310181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1747089" y="434555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3790816" y="3676077"/>
            <a:ext cx="556912" cy="43272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3790816" y="4108798"/>
            <a:ext cx="556911" cy="41774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410C19-2BF7-4CED-901E-BBCE2B90509B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1928963" y="4108798"/>
            <a:ext cx="625492" cy="3406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D1B56EA-0D88-4EA1-825D-3ACE84E66951}"/>
              </a:ext>
            </a:extLst>
          </p:cNvPr>
          <p:cNvCxnSpPr>
            <a:cxnSpLocks/>
            <a:stCxn id="42" idx="3"/>
            <a:endCxn id="80" idx="1"/>
          </p:cNvCxnSpPr>
          <p:nvPr/>
        </p:nvCxnSpPr>
        <p:spPr>
          <a:xfrm>
            <a:off x="5845260" y="3676077"/>
            <a:ext cx="432901" cy="0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Flèche : pentagone 79">
            <a:extLst>
              <a:ext uri="{FF2B5EF4-FFF2-40B4-BE49-F238E27FC236}">
                <a16:creationId xmlns:a16="http://schemas.microsoft.com/office/drawing/2014/main" id="{61D2AC41-9D07-4FF7-8AA7-3C1C91BF7DFE}"/>
              </a:ext>
            </a:extLst>
          </p:cNvPr>
          <p:cNvSpPr/>
          <p:nvPr/>
        </p:nvSpPr>
        <p:spPr>
          <a:xfrm>
            <a:off x="6278161" y="345971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B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fidelity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28C14DE-3919-4FE3-9018-5AD27E99C5FD}"/>
              </a:ext>
            </a:extLst>
          </p:cNvPr>
          <p:cNvSpPr/>
          <p:nvPr/>
        </p:nvSpPr>
        <p:spPr>
          <a:xfrm>
            <a:off x="8140014" y="2874868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37EA35-8CE1-4950-9DEF-E831E5D36472}"/>
              </a:ext>
            </a:extLst>
          </p:cNvPr>
          <p:cNvSpPr/>
          <p:nvPr/>
        </p:nvSpPr>
        <p:spPr>
          <a:xfrm>
            <a:off x="8140014" y="3869867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id="{264E2E35-5537-429D-8179-BCB16263B9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7514522" y="3676077"/>
            <a:ext cx="625492" cy="41015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43C73F59-4368-41CC-80A4-AC3780EEAE1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7514522" y="3091229"/>
            <a:ext cx="625492" cy="584848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Flèche : pentagone 100">
            <a:extLst>
              <a:ext uri="{FF2B5EF4-FFF2-40B4-BE49-F238E27FC236}">
                <a16:creationId xmlns:a16="http://schemas.microsoft.com/office/drawing/2014/main" id="{2562385E-398F-4FE7-9F0F-D7C22DD554AE}"/>
              </a:ext>
            </a:extLst>
          </p:cNvPr>
          <p:cNvSpPr/>
          <p:nvPr/>
        </p:nvSpPr>
        <p:spPr>
          <a:xfrm>
            <a:off x="10001867" y="386986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D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pentagone 101">
            <a:extLst>
              <a:ext uri="{FF2B5EF4-FFF2-40B4-BE49-F238E27FC236}">
                <a16:creationId xmlns:a16="http://schemas.microsoft.com/office/drawing/2014/main" id="{9CD9D17A-D931-4168-B39A-6354B74F22EF}"/>
              </a:ext>
            </a:extLst>
          </p:cNvPr>
          <p:cNvSpPr/>
          <p:nvPr/>
        </p:nvSpPr>
        <p:spPr>
          <a:xfrm>
            <a:off x="10001866" y="287486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C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thumbnails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E5933F95-E523-4AA4-8FFD-21EC043B5910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>
          <a:xfrm flipV="1">
            <a:off x="9677400" y="3091228"/>
            <a:ext cx="324466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CF9B03DA-49D5-4EDF-9E59-B29EB9802E1B}"/>
              </a:ext>
            </a:extLst>
          </p:cNvPr>
          <p:cNvCxnSpPr>
            <a:cxnSpLocks/>
            <a:stCxn id="88" idx="3"/>
            <a:endCxn id="101" idx="1"/>
          </p:cNvCxnSpPr>
          <p:nvPr/>
        </p:nvCxnSpPr>
        <p:spPr>
          <a:xfrm flipV="1">
            <a:off x="9677400" y="4086227"/>
            <a:ext cx="324467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Ellipse 110">
            <a:extLst>
              <a:ext uri="{FF2B5EF4-FFF2-40B4-BE49-F238E27FC236}">
                <a16:creationId xmlns:a16="http://schemas.microsoft.com/office/drawing/2014/main" id="{B0F93ADC-B7C5-4108-A9D9-4A682E228155}"/>
              </a:ext>
            </a:extLst>
          </p:cNvPr>
          <p:cNvSpPr/>
          <p:nvPr/>
        </p:nvSpPr>
        <p:spPr>
          <a:xfrm>
            <a:off x="4347727" y="392638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52886057-FB30-42B2-9475-7B9AA62EB697}"/>
              </a:ext>
            </a:extLst>
          </p:cNvPr>
          <p:cNvSpPr/>
          <p:nvPr/>
        </p:nvSpPr>
        <p:spPr>
          <a:xfrm>
            <a:off x="4347727" y="479923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EED3A269-018B-401F-B4FE-2578B6CE85CA}"/>
              </a:ext>
            </a:extLst>
          </p:cNvPr>
          <p:cNvSpPr/>
          <p:nvPr/>
        </p:nvSpPr>
        <p:spPr>
          <a:xfrm>
            <a:off x="5647150" y="3926380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2347D00C-E001-4DD9-A9EE-D930EC9B6DD6}"/>
              </a:ext>
            </a:extLst>
          </p:cNvPr>
          <p:cNvSpPr/>
          <p:nvPr/>
        </p:nvSpPr>
        <p:spPr>
          <a:xfrm>
            <a:off x="8140014" y="33561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6123C046-CD61-4BF5-A390-040D1EF38062}"/>
              </a:ext>
            </a:extLst>
          </p:cNvPr>
          <p:cNvSpPr/>
          <p:nvPr/>
        </p:nvSpPr>
        <p:spPr>
          <a:xfrm>
            <a:off x="8140014" y="4347684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97D5936B-9C88-41A9-BBBC-BBA00C906ACC}"/>
              </a:ext>
            </a:extLst>
          </p:cNvPr>
          <p:cNvSpPr/>
          <p:nvPr/>
        </p:nvSpPr>
        <p:spPr>
          <a:xfrm>
            <a:off x="9183419" y="3356008"/>
            <a:ext cx="126124" cy="12612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8394262A-CF61-46FB-85F5-B89624E9549E}"/>
              </a:ext>
            </a:extLst>
          </p:cNvPr>
          <p:cNvSpPr/>
          <p:nvPr/>
        </p:nvSpPr>
        <p:spPr>
          <a:xfrm>
            <a:off x="9183054" y="4350960"/>
            <a:ext cx="126124" cy="1261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E4CD89-DBBE-448D-A650-187E4E73A0DC}"/>
              </a:ext>
            </a:extLst>
          </p:cNvPr>
          <p:cNvSpPr/>
          <p:nvPr/>
        </p:nvSpPr>
        <p:spPr>
          <a:xfrm>
            <a:off x="8140014" y="4858956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licensed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music</a:t>
            </a:r>
          </a:p>
        </p:txBody>
      </p: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CEE28ABF-6FBE-47A3-8F24-83C874DC9858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>
            <a:off x="7514522" y="3676077"/>
            <a:ext cx="625492" cy="1399240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Ellipse 124">
            <a:extLst>
              <a:ext uri="{FF2B5EF4-FFF2-40B4-BE49-F238E27FC236}">
                <a16:creationId xmlns:a16="http://schemas.microsoft.com/office/drawing/2014/main" id="{D9396CB8-2A2C-4D47-8CE2-841CE2B7DB28}"/>
              </a:ext>
            </a:extLst>
          </p:cNvPr>
          <p:cNvSpPr/>
          <p:nvPr/>
        </p:nvSpPr>
        <p:spPr>
          <a:xfrm>
            <a:off x="8140014" y="53502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6979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5612 -2.96296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07422 -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-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7305 1.48148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11" grpId="0" animBg="1"/>
      <p:bldP spid="112" grpId="0" animBg="1"/>
      <p:bldP spid="113" grpId="0" animBg="1"/>
      <p:bldP spid="113" grpId="1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CB1661-D0E5-4D1B-B556-492770883005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14309-3A50-437A-8E02-53D845AC2B7D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solidFill>
              <a:srgbClr val="007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9E7E6-71D0-47B4-938F-FF1B18E8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82" y="1914525"/>
            <a:ext cx="2314575" cy="3028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15E1B5-15A7-4EB5-B13C-72F18F25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57" y="1927137"/>
            <a:ext cx="2305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85D139-EDCC-4F41-BC4A-3E6E3999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85800"/>
            <a:ext cx="10778957" cy="49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7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CAA4BF-D6DA-4AAF-9A0D-4725AA13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162050"/>
            <a:ext cx="5924550" cy="10287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C4B008E-05E5-49A8-AEBC-366C7F39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9301" y="2476500"/>
            <a:ext cx="1382900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1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21668"/>
              </p:ext>
            </p:extLst>
          </p:nvPr>
        </p:nvGraphicFramePr>
        <p:xfrm>
          <a:off x="1846122" y="208371"/>
          <a:ext cx="8499755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0885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  <a:gridCol w="1349095">
                  <a:extLst>
                    <a:ext uri="{9D8B030D-6E8A-4147-A177-3AD203B41FA5}">
                      <a16:colId xmlns:a16="http://schemas.microsoft.com/office/drawing/2014/main" val="3285278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Closing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to live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‘AMZN’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‘2021-06-30’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‘quote’:3440,’currency’:’USD’}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1654041600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‘AMZN’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‘2021-07-01’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‘quote’:3433,’currency’:’USD’}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1656633600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‘AMZN’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‘2021-07-02’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‘quote’:3511,’currency’:’USD’}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1656720000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5EBC50B-437A-4884-A644-6D24139B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04395"/>
              </p:ext>
            </p:extLst>
          </p:nvPr>
        </p:nvGraphicFramePr>
        <p:xfrm>
          <a:off x="804406" y="2085633"/>
          <a:ext cx="10583187" cy="1564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2941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868195140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820430016"/>
                    </a:ext>
                  </a:extLst>
                </a:gridCol>
                <a:gridCol w="711925">
                  <a:extLst>
                    <a:ext uri="{9D8B030D-6E8A-4147-A177-3AD203B41FA5}">
                      <a16:colId xmlns:a16="http://schemas.microsoft.com/office/drawing/2014/main" val="328527826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412751708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93905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898311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Partition key</a:t>
                      </a:r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 key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sort 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items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Items’ size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RCUs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RCUs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burst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WCUs</a:t>
                      </a:r>
                      <a:endParaRPr lang="fr-FR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WCUs</a:t>
                      </a:r>
                      <a:endParaRPr lang="fr-FR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/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burst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 code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 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25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 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 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pic>
        <p:nvPicPr>
          <p:cNvPr id="1028" name="Picture 4" descr="Check Mark on Microsoft Windows 10 May 2019 Update">
            <a:extLst>
              <a:ext uri="{FF2B5EF4-FFF2-40B4-BE49-F238E27FC236}">
                <a16:creationId xmlns:a16="http://schemas.microsoft.com/office/drawing/2014/main" id="{011171BE-01D3-4AFA-A7AA-BCA7F8EC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92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 Mark on Microsoft Windows 10 May 2019 Update">
            <a:extLst>
              <a:ext uri="{FF2B5EF4-FFF2-40B4-BE49-F238E27FC236}">
                <a16:creationId xmlns:a16="http://schemas.microsoft.com/office/drawing/2014/main" id="{A7D5C181-BD95-4988-AE6B-B8815633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37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ck Mark on Microsoft Windows 10 May 2019 Update">
            <a:extLst>
              <a:ext uri="{FF2B5EF4-FFF2-40B4-BE49-F238E27FC236}">
                <a16:creationId xmlns:a16="http://schemas.microsoft.com/office/drawing/2014/main" id="{5747AF63-C4F8-44F1-8F5F-DF4E2D9F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25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eck Mark on Microsoft Windows 10 May 2019 Update">
            <a:extLst>
              <a:ext uri="{FF2B5EF4-FFF2-40B4-BE49-F238E27FC236}">
                <a16:creationId xmlns:a16="http://schemas.microsoft.com/office/drawing/2014/main" id="{18303A4E-6AC1-4407-B089-8CCEBF5B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91" y="2671556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eck Mark on Microsoft Windows 10 May 2019 Update">
            <a:extLst>
              <a:ext uri="{FF2B5EF4-FFF2-40B4-BE49-F238E27FC236}">
                <a16:creationId xmlns:a16="http://schemas.microsoft.com/office/drawing/2014/main" id="{3B01AFCA-4BF8-4E16-AC33-26C3253E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35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ross Mark on Microsoft Windows 10 May 2019 Update">
            <a:extLst>
              <a:ext uri="{FF2B5EF4-FFF2-40B4-BE49-F238E27FC236}">
                <a16:creationId xmlns:a16="http://schemas.microsoft.com/office/drawing/2014/main" id="{3416A1B7-966A-4870-A259-93ADEE3C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91" y="267035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eck Mark on Microsoft Windows 10 May 2019 Update">
            <a:extLst>
              <a:ext uri="{FF2B5EF4-FFF2-40B4-BE49-F238E27FC236}">
                <a16:creationId xmlns:a16="http://schemas.microsoft.com/office/drawing/2014/main" id="{8F885712-04E6-4038-A27E-CE07C61C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312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heck Mark on Microsoft Windows 10 May 2019 Update">
            <a:extLst>
              <a:ext uri="{FF2B5EF4-FFF2-40B4-BE49-F238E27FC236}">
                <a16:creationId xmlns:a16="http://schemas.microsoft.com/office/drawing/2014/main" id="{2EEF4A7F-4757-4E5E-B232-49AEB4BA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945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ross Mark on Microsoft Windows 10 May 2019 Update">
            <a:extLst>
              <a:ext uri="{FF2B5EF4-FFF2-40B4-BE49-F238E27FC236}">
                <a16:creationId xmlns:a16="http://schemas.microsoft.com/office/drawing/2014/main" id="{CF4BEAFB-F469-477A-8132-D484A1E5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311" y="267035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78514AB-EBCE-4BB6-BB19-A4EC57B5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691" y="3878776"/>
            <a:ext cx="9262429" cy="25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2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09007"/>
              </p:ext>
            </p:extLst>
          </p:nvPr>
        </p:nvGraphicFramePr>
        <p:xfrm>
          <a:off x="1407972" y="494121"/>
          <a:ext cx="7866520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439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397814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4045267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StationCode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single station)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45CE1AFE-E724-416E-BB97-5C1D6506D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46913"/>
              </p:ext>
            </p:extLst>
          </p:nvPr>
        </p:nvGraphicFramePr>
        <p:xfrm>
          <a:off x="1407971" y="2392680"/>
          <a:ext cx="7866521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3929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4026217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 </a:t>
                      </a:r>
                    </a:p>
                    <a:p>
                      <a:r>
                        <a:rPr lang="fr-FR" sz="14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all the stations)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19" name="Tableau 2">
            <a:extLst>
              <a:ext uri="{FF2B5EF4-FFF2-40B4-BE49-F238E27FC236}">
                <a16:creationId xmlns:a16="http://schemas.microsoft.com/office/drawing/2014/main" id="{9217AE43-5248-4B3D-8EDC-D9E6BFBCE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14847"/>
              </p:ext>
            </p:extLst>
          </p:nvPr>
        </p:nvGraphicFramePr>
        <p:xfrm>
          <a:off x="1407971" y="4258128"/>
          <a:ext cx="7866521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6678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3997643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all the stations)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Arrow Connector 13">
            <a:extLst>
              <a:ext uri="{FF2B5EF4-FFF2-40B4-BE49-F238E27FC236}">
                <a16:creationId xmlns:a16="http://schemas.microsoft.com/office/drawing/2014/main" id="{BD10677F-7BE1-465A-A656-50D68A5AE11D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H="1" flipV="1">
            <a:off x="8712630" y="3820407"/>
            <a:ext cx="2295" cy="647072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593CFF96-022D-43CD-BEAE-3D9A6C3DF9C9}"/>
              </a:ext>
            </a:extLst>
          </p:cNvPr>
          <p:cNvGrpSpPr/>
          <p:nvPr/>
        </p:nvGrpSpPr>
        <p:grpSpPr>
          <a:xfrm>
            <a:off x="8375051" y="4467479"/>
            <a:ext cx="2449353" cy="679747"/>
            <a:chOff x="5952967" y="6086729"/>
            <a:chExt cx="2449353" cy="679747"/>
          </a:xfrm>
        </p:grpSpPr>
        <p:pic>
          <p:nvPicPr>
            <p:cNvPr id="12" name="Picture 2" descr="Vélib&amp;#39; (@Velib) | Twitter">
              <a:extLst>
                <a:ext uri="{FF2B5EF4-FFF2-40B4-BE49-F238E27FC236}">
                  <a16:creationId xmlns:a16="http://schemas.microsoft.com/office/drawing/2014/main" id="{D55EC29B-DF3A-4DE7-B961-36EE8787A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967" y="6086729"/>
              <a:ext cx="679747" cy="67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69630D1C-9F73-4078-BE02-F99DF3B8D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714" y="6294604"/>
              <a:ext cx="17696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official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station_information.json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TextBox 6">
            <a:extLst>
              <a:ext uri="{FF2B5EF4-FFF2-40B4-BE49-F238E27FC236}">
                <a16:creationId xmlns:a16="http://schemas.microsoft.com/office/drawing/2014/main" id="{E791A247-DB74-4C98-B056-DDA26EB85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995" y="3146051"/>
            <a:ext cx="21670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FetchStationsCharacteristics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 the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 to get each station name and geolocation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Straight Arrow Connector 13">
            <a:extLst>
              <a:ext uri="{FF2B5EF4-FFF2-40B4-BE49-F238E27FC236}">
                <a16:creationId xmlns:a16="http://schemas.microsoft.com/office/drawing/2014/main" id="{E836378A-A7F5-4FCB-8343-E0D3476F8A3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712629" y="2616459"/>
            <a:ext cx="3420" cy="589498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F5D1C51-EEB9-4044-8BE0-C5549ECD44E9}"/>
              </a:ext>
            </a:extLst>
          </p:cNvPr>
          <p:cNvGrpSpPr/>
          <p:nvPr/>
        </p:nvGrpSpPr>
        <p:grpSpPr>
          <a:xfrm>
            <a:off x="8376175" y="1936712"/>
            <a:ext cx="2384817" cy="679747"/>
            <a:chOff x="6785851" y="1992859"/>
            <a:chExt cx="2384817" cy="679747"/>
          </a:xfrm>
        </p:grpSpPr>
        <p:sp>
          <p:nvSpPr>
            <p:cNvPr id="57" name="TextBox 6">
              <a:extLst>
                <a:ext uri="{FF2B5EF4-FFF2-40B4-BE49-F238E27FC236}">
                  <a16:creationId xmlns:a16="http://schemas.microsoft.com/office/drawing/2014/main" id="{8E34264A-9A56-4AB3-97F3-84276646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180" y="2002024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StationsCharacteristics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Graphic 23">
              <a:extLst>
                <a:ext uri="{FF2B5EF4-FFF2-40B4-BE49-F238E27FC236}">
                  <a16:creationId xmlns:a16="http://schemas.microsoft.com/office/drawing/2014/main" id="{E69FCD99-C096-4B91-B516-CC1D45D12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1" y="19928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Graphic 10">
            <a:extLst>
              <a:ext uri="{FF2B5EF4-FFF2-40B4-BE49-F238E27FC236}">
                <a16:creationId xmlns:a16="http://schemas.microsoft.com/office/drawing/2014/main" id="{456E27D9-1AB4-485D-98FE-9BB2ECF0A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143" y="3143434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2" name="Straight Arrow Connector 13">
            <a:extLst>
              <a:ext uri="{FF2B5EF4-FFF2-40B4-BE49-F238E27FC236}">
                <a16:creationId xmlns:a16="http://schemas.microsoft.com/office/drawing/2014/main" id="{D0A6A96F-F0D6-4015-9F22-200BC2882480}"/>
              </a:ext>
            </a:extLst>
          </p:cNvPr>
          <p:cNvCxnSpPr>
            <a:cxnSpLocks/>
          </p:cNvCxnSpPr>
          <p:nvPr/>
        </p:nvCxnSpPr>
        <p:spPr>
          <a:xfrm>
            <a:off x="3119219" y="2616459"/>
            <a:ext cx="0" cy="53351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3">
            <a:extLst>
              <a:ext uri="{FF2B5EF4-FFF2-40B4-BE49-F238E27FC236}">
                <a16:creationId xmlns:a16="http://schemas.microsoft.com/office/drawing/2014/main" id="{BD6DC0B5-2927-48E6-95B7-99BDBE200E17}"/>
              </a:ext>
            </a:extLst>
          </p:cNvPr>
          <p:cNvCxnSpPr>
            <a:cxnSpLocks/>
            <a:stCxn id="127" idx="0"/>
            <a:endCxn id="58" idx="2"/>
          </p:cNvCxnSpPr>
          <p:nvPr/>
        </p:nvCxnSpPr>
        <p:spPr>
          <a:xfrm flipH="1" flipV="1">
            <a:off x="2999189" y="3824373"/>
            <a:ext cx="6618" cy="643106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1EE99576-0B28-4407-83A0-FDBAFA438A96}"/>
              </a:ext>
            </a:extLst>
          </p:cNvPr>
          <p:cNvGrpSpPr/>
          <p:nvPr/>
        </p:nvGrpSpPr>
        <p:grpSpPr>
          <a:xfrm>
            <a:off x="2665933" y="4467479"/>
            <a:ext cx="2144635" cy="679747"/>
            <a:chOff x="5952967" y="6086729"/>
            <a:chExt cx="2144635" cy="679747"/>
          </a:xfrm>
        </p:grpSpPr>
        <p:pic>
          <p:nvPicPr>
            <p:cNvPr id="127" name="Picture 2" descr="Vélib&amp;#39; (@Velib) | Twitter">
              <a:extLst>
                <a:ext uri="{FF2B5EF4-FFF2-40B4-BE49-F238E27FC236}">
                  <a16:creationId xmlns:a16="http://schemas.microsoft.com/office/drawing/2014/main" id="{437BE464-F25A-4B22-AFE6-6E19B6C1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967" y="6086729"/>
              <a:ext cx="679747" cy="67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6">
              <a:extLst>
                <a:ext uri="{FF2B5EF4-FFF2-40B4-BE49-F238E27FC236}">
                  <a16:creationId xmlns:a16="http://schemas.microsoft.com/office/drawing/2014/main" id="{99B4DB84-6991-469B-A510-D01E88D69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714" y="6294604"/>
              <a:ext cx="14648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official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station_status.json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TextBox 6">
            <a:extLst>
              <a:ext uri="{FF2B5EF4-FFF2-40B4-BE49-F238E27FC236}">
                <a16:creationId xmlns:a16="http://schemas.microsoft.com/office/drawing/2014/main" id="{A63141D0-ACB2-410D-B75E-23B66DA1B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080" y="3140447"/>
            <a:ext cx="24756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FetchStationsContent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 the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 to get the current content of each station. Compute the diff compared to the previous content.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242363C-1380-435A-A7BD-6DAC672E92AB}"/>
              </a:ext>
            </a:extLst>
          </p:cNvPr>
          <p:cNvGrpSpPr/>
          <p:nvPr/>
        </p:nvGrpSpPr>
        <p:grpSpPr>
          <a:xfrm>
            <a:off x="2660702" y="1936712"/>
            <a:ext cx="2587555" cy="717051"/>
            <a:chOff x="3184146" y="1995846"/>
            <a:chExt cx="2587555" cy="717051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124" y="2005011"/>
              <a:ext cx="19025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available bikes and docks and official status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28C1EE06-55E5-4032-BF2A-36617D16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146" y="1995846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2" name="Straight Arrow Connector 13">
            <a:extLst>
              <a:ext uri="{FF2B5EF4-FFF2-40B4-BE49-F238E27FC236}">
                <a16:creationId xmlns:a16="http://schemas.microsoft.com/office/drawing/2014/main" id="{961A9EBA-9637-474A-AD2F-531AB610F4F4}"/>
              </a:ext>
            </a:extLst>
          </p:cNvPr>
          <p:cNvCxnSpPr>
            <a:cxnSpLocks/>
          </p:cNvCxnSpPr>
          <p:nvPr/>
        </p:nvCxnSpPr>
        <p:spPr>
          <a:xfrm>
            <a:off x="2902744" y="2616459"/>
            <a:ext cx="1" cy="530941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6FD57-6D7D-482E-BD36-E8BF3B0BDFD6}"/>
              </a:ext>
            </a:extLst>
          </p:cNvPr>
          <p:cNvSpPr/>
          <p:nvPr/>
        </p:nvSpPr>
        <p:spPr>
          <a:xfrm>
            <a:off x="8271685" y="401939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FECHING THE STATIONS’ CONTENT AND CHARACTERISTICS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3D1BF9-5AFF-4A5A-8FDD-A5649D01F46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#1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9">
            <a:extLst>
              <a:ext uri="{FF2B5EF4-FFF2-40B4-BE49-F238E27FC236}">
                <a16:creationId xmlns:a16="http://schemas.microsoft.com/office/drawing/2014/main" id="{49609B65-90F6-43EB-B2F2-27C9C56C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99" y="3143206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6">
            <a:extLst>
              <a:ext uri="{FF2B5EF4-FFF2-40B4-BE49-F238E27FC236}">
                <a16:creationId xmlns:a16="http://schemas.microsoft.com/office/drawing/2014/main" id="{29D7CEEB-34CE-4E73-A914-DBDCE349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67" y="3142429"/>
            <a:ext cx="1097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minute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13">
            <a:extLst>
              <a:ext uri="{FF2B5EF4-FFF2-40B4-BE49-F238E27FC236}">
                <a16:creationId xmlns:a16="http://schemas.microsoft.com/office/drawing/2014/main" id="{31C47E00-ACC0-42E4-996A-6093FB1D04FA}"/>
              </a:ext>
            </a:extLst>
          </p:cNvPr>
          <p:cNvCxnSpPr>
            <a:cxnSpLocks/>
            <a:stCxn id="58" idx="1"/>
            <a:endCxn id="40" idx="3"/>
          </p:cNvCxnSpPr>
          <p:nvPr/>
        </p:nvCxnSpPr>
        <p:spPr>
          <a:xfrm flipH="1" flipV="1">
            <a:off x="2358846" y="3483080"/>
            <a:ext cx="301856" cy="2807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19">
            <a:extLst>
              <a:ext uri="{FF2B5EF4-FFF2-40B4-BE49-F238E27FC236}">
                <a16:creationId xmlns:a16="http://schemas.microsoft.com/office/drawing/2014/main" id="{5E60DDE9-8D1C-4DAD-8118-DBB0EA4E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22" y="314162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6">
            <a:extLst>
              <a:ext uri="{FF2B5EF4-FFF2-40B4-BE49-F238E27FC236}">
                <a16:creationId xmlns:a16="http://schemas.microsoft.com/office/drawing/2014/main" id="{3F7C7980-8FF4-4017-B4A6-F3C5744E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076" y="3140844"/>
            <a:ext cx="906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hour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13">
            <a:extLst>
              <a:ext uri="{FF2B5EF4-FFF2-40B4-BE49-F238E27FC236}">
                <a16:creationId xmlns:a16="http://schemas.microsoft.com/office/drawing/2014/main" id="{C6B68D3B-13F8-49D0-9124-400451104C84}"/>
              </a:ext>
            </a:extLst>
          </p:cNvPr>
          <p:cNvCxnSpPr>
            <a:cxnSpLocks/>
            <a:stCxn id="59" idx="1"/>
            <a:endCxn id="48" idx="3"/>
          </p:cNvCxnSpPr>
          <p:nvPr/>
        </p:nvCxnSpPr>
        <p:spPr>
          <a:xfrm flipH="1" flipV="1">
            <a:off x="8098569" y="3481495"/>
            <a:ext cx="275574" cy="426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3">
            <a:extLst>
              <a:ext uri="{FF2B5EF4-FFF2-40B4-BE49-F238E27FC236}">
                <a16:creationId xmlns:a16="http://schemas.microsoft.com/office/drawing/2014/main" id="{EECE2927-9165-4613-8A3D-376C4730E92D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">
            <a:extLst>
              <a:ext uri="{FF2B5EF4-FFF2-40B4-BE49-F238E27FC236}">
                <a16:creationId xmlns:a16="http://schemas.microsoft.com/office/drawing/2014/main" id="{1128925D-7EAC-400F-ACFD-80239FB78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13">
            <a:extLst>
              <a:ext uri="{FF2B5EF4-FFF2-40B4-BE49-F238E27FC236}">
                <a16:creationId xmlns:a16="http://schemas.microsoft.com/office/drawing/2014/main" id="{1AADB64F-4B1B-41B0-A830-96876E3E9040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>
            <a:extLst>
              <a:ext uri="{FF2B5EF4-FFF2-40B4-BE49-F238E27FC236}">
                <a16:creationId xmlns:a16="http://schemas.microsoft.com/office/drawing/2014/main" id="{ECAB21B1-318A-4CC1-8FDD-CD055CEA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13">
            <a:extLst>
              <a:ext uri="{FF2B5EF4-FFF2-40B4-BE49-F238E27FC236}">
                <a16:creationId xmlns:a16="http://schemas.microsoft.com/office/drawing/2014/main" id="{CD72BFB6-0183-4799-AC1F-F31391EEB293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6">
            <a:extLst>
              <a:ext uri="{FF2B5EF4-FFF2-40B4-BE49-F238E27FC236}">
                <a16:creationId xmlns:a16="http://schemas.microsoft.com/office/drawing/2014/main" id="{2B21D432-32AC-4C4A-A304-0B85EF00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Arrow Connector 13">
            <a:extLst>
              <a:ext uri="{FF2B5EF4-FFF2-40B4-BE49-F238E27FC236}">
                <a16:creationId xmlns:a16="http://schemas.microsoft.com/office/drawing/2014/main" id="{7E9764AA-7AB5-45E9-BB4C-9B42BD49A5CB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">
            <a:extLst>
              <a:ext uri="{FF2B5EF4-FFF2-40B4-BE49-F238E27FC236}">
                <a16:creationId xmlns:a16="http://schemas.microsoft.com/office/drawing/2014/main" id="{8DABD648-9672-4517-B832-8D67736B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76927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E9C1CDB8-D868-46AC-9264-231853DB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02" y="3147400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0C12E0-1C27-43E5-BEF3-8E9F2B58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1" y="1348800"/>
            <a:ext cx="7615766" cy="3885452"/>
          </a:xfrm>
          <a:prstGeom prst="rect">
            <a:avLst/>
          </a:prstGeom>
        </p:spPr>
      </p:pic>
      <p:pic>
        <p:nvPicPr>
          <p:cNvPr id="2050" name="Picture 2" descr="Pacha Edits / When The Sun Hits That Ridge Just Right | Know Your Meme">
            <a:extLst>
              <a:ext uri="{FF2B5EF4-FFF2-40B4-BE49-F238E27FC236}">
                <a16:creationId xmlns:a16="http://schemas.microsoft.com/office/drawing/2014/main" id="{FBF6D654-3B05-423A-B5ED-95A62762C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r="7485"/>
          <a:stretch/>
        </p:blipFill>
        <p:spPr bwMode="auto">
          <a:xfrm>
            <a:off x="7308724" y="2836883"/>
            <a:ext cx="2454189" cy="17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2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4B6D74-D8A4-416D-AC8B-1D31B239ACDF}"/>
              </a:ext>
            </a:extLst>
          </p:cNvPr>
          <p:cNvGrpSpPr/>
          <p:nvPr/>
        </p:nvGrpSpPr>
        <p:grpSpPr>
          <a:xfrm>
            <a:off x="6754557" y="2555641"/>
            <a:ext cx="1628577" cy="3889385"/>
            <a:chOff x="7202656" y="1628543"/>
            <a:chExt cx="1628577" cy="388938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BF06B4-FB69-49DA-BC86-AF018599A211}"/>
                </a:ext>
              </a:extLst>
            </p:cNvPr>
            <p:cNvSpPr/>
            <p:nvPr/>
          </p:nvSpPr>
          <p:spPr>
            <a:xfrm>
              <a:off x="7202657" y="1628543"/>
              <a:ext cx="1628576" cy="3889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4838" tIns="12096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F37CDA0-3283-4026-ADE9-029682358884}"/>
                </a:ext>
              </a:extLst>
            </p:cNvPr>
            <p:cNvGrpSpPr/>
            <p:nvPr/>
          </p:nvGrpSpPr>
          <p:grpSpPr>
            <a:xfrm>
              <a:off x="7202656" y="1628543"/>
              <a:ext cx="1284902" cy="445284"/>
              <a:chOff x="1963581" y="910093"/>
              <a:chExt cx="1284902" cy="445284"/>
            </a:xfrm>
          </p:grpSpPr>
          <p:pic>
            <p:nvPicPr>
              <p:cNvPr id="105" name="Graphic 20">
                <a:extLst>
                  <a:ext uri="{FF2B5EF4-FFF2-40B4-BE49-F238E27FC236}">
                    <a16:creationId xmlns:a16="http://schemas.microsoft.com/office/drawing/2014/main" id="{3892805F-7033-4AA6-8889-6740B0D307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581" y="910093"/>
                <a:ext cx="406757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TextBox 6">
                <a:extLst>
                  <a:ext uri="{FF2B5EF4-FFF2-40B4-BE49-F238E27FC236}">
                    <a16:creationId xmlns:a16="http://schemas.microsoft.com/office/drawing/2014/main" id="{69F18601-024C-4167-819C-BB1A85805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027" y="955267"/>
                <a:ext cx="9084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Cloud</a:t>
                </a:r>
              </a:p>
              <a:p>
                <a:pPr eaLnBrk="1" hangingPunct="1"/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00B8D36-AE7C-43C8-86C1-B6AA8E11864B}"/>
              </a:ext>
            </a:extLst>
          </p:cNvPr>
          <p:cNvGrpSpPr/>
          <p:nvPr/>
        </p:nvGrpSpPr>
        <p:grpSpPr>
          <a:xfrm>
            <a:off x="9556245" y="2540947"/>
            <a:ext cx="2172446" cy="3889385"/>
            <a:chOff x="9048244" y="1484307"/>
            <a:chExt cx="2679851" cy="388938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8B6377-297E-48F5-839D-3DC0160C0D58}"/>
                </a:ext>
              </a:extLst>
            </p:cNvPr>
            <p:cNvSpPr/>
            <p:nvPr/>
          </p:nvSpPr>
          <p:spPr>
            <a:xfrm>
              <a:off x="9048244" y="1484307"/>
              <a:ext cx="2679851" cy="3889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4838" tIns="12096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7A0603B2-B3B9-4913-AB91-FF9B01CC6E22}"/>
                </a:ext>
              </a:extLst>
            </p:cNvPr>
            <p:cNvGrpSpPr/>
            <p:nvPr/>
          </p:nvGrpSpPr>
          <p:grpSpPr>
            <a:xfrm>
              <a:off x="9048244" y="1484307"/>
              <a:ext cx="1897172" cy="445284"/>
              <a:chOff x="1963581" y="910093"/>
              <a:chExt cx="1897172" cy="445284"/>
            </a:xfrm>
          </p:grpSpPr>
          <p:pic>
            <p:nvPicPr>
              <p:cNvPr id="76" name="Graphic 20">
                <a:extLst>
                  <a:ext uri="{FF2B5EF4-FFF2-40B4-BE49-F238E27FC236}">
                    <a16:creationId xmlns:a16="http://schemas.microsoft.com/office/drawing/2014/main" id="{768BB664-C574-4D9C-BE26-5DF6FC5DD4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581" y="910093"/>
                <a:ext cx="406757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6">
                <a:extLst>
                  <a:ext uri="{FF2B5EF4-FFF2-40B4-BE49-F238E27FC236}">
                    <a16:creationId xmlns:a16="http://schemas.microsoft.com/office/drawing/2014/main" id="{E63E5263-0F8D-4206-A047-DD21401705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026" y="955267"/>
                <a:ext cx="15207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CloudFormation Application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242363C-1380-435A-A7BD-6DAC672E92AB}"/>
              </a:ext>
            </a:extLst>
          </p:cNvPr>
          <p:cNvGrpSpPr/>
          <p:nvPr/>
        </p:nvGrpSpPr>
        <p:grpSpPr>
          <a:xfrm>
            <a:off x="9970382" y="3164896"/>
            <a:ext cx="1345079" cy="925968"/>
            <a:chOff x="3410698" y="1995846"/>
            <a:chExt cx="1345079" cy="925968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698" y="2675593"/>
              <a:ext cx="134507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DynamoDb</a:t>
              </a:r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Table</a:t>
              </a:r>
            </a:p>
          </p:txBody>
        </p:sp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28C1EE06-55E5-4032-BF2A-36617D16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415" y="1995846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2A63BE5-B92E-4B8D-9830-24FCEC2F4519}"/>
              </a:ext>
            </a:extLst>
          </p:cNvPr>
          <p:cNvGrpSpPr/>
          <p:nvPr/>
        </p:nvGrpSpPr>
        <p:grpSpPr>
          <a:xfrm>
            <a:off x="9884913" y="4315984"/>
            <a:ext cx="1516018" cy="940777"/>
            <a:chOff x="9376913" y="3259344"/>
            <a:chExt cx="1516018" cy="940777"/>
          </a:xfrm>
        </p:grpSpPr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63141D0-ACB2-410D-B75E-23B66DA1B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913" y="3953900"/>
              <a:ext cx="151601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</a:p>
          </p:txBody>
        </p:sp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E9C1CDB8-D868-46AC-9264-231853DBF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99" y="3259344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04E7A57-C1A1-47A1-A498-0E9C9EC402D4}"/>
              </a:ext>
            </a:extLst>
          </p:cNvPr>
          <p:cNvGrpSpPr/>
          <p:nvPr/>
        </p:nvGrpSpPr>
        <p:grpSpPr>
          <a:xfrm>
            <a:off x="9996027" y="5419267"/>
            <a:ext cx="1367686" cy="914965"/>
            <a:chOff x="9488027" y="4362627"/>
            <a:chExt cx="1367686" cy="914965"/>
          </a:xfrm>
        </p:grpSpPr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49609B65-90F6-43EB-B2F2-27C9C56C1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1229" y="4362627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29D7CEEB-34CE-4E73-A914-DBDCE3492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8027" y="5031371"/>
              <a:ext cx="1367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Rule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6CAD944-83BD-4EFC-BEFF-C0DFEFA52C58}"/>
              </a:ext>
            </a:extLst>
          </p:cNvPr>
          <p:cNvGrpSpPr/>
          <p:nvPr/>
        </p:nvGrpSpPr>
        <p:grpSpPr>
          <a:xfrm>
            <a:off x="815828" y="4634964"/>
            <a:ext cx="794849" cy="834163"/>
            <a:chOff x="2415150" y="2316336"/>
            <a:chExt cx="794849" cy="834163"/>
          </a:xfrm>
        </p:grpSpPr>
        <p:pic>
          <p:nvPicPr>
            <p:cNvPr id="94" name="Picture 10" descr="Document, file Free Icon of Office Workers">
              <a:extLst>
                <a:ext uri="{FF2B5EF4-FFF2-40B4-BE49-F238E27FC236}">
                  <a16:creationId xmlns:a16="http://schemas.microsoft.com/office/drawing/2014/main" id="{E01DF3C2-9DDE-4C08-A9BB-D8DD2D0D5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50" y="2316336"/>
              <a:ext cx="794849" cy="83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ADD76A9-207F-4FB7-A538-12F9351A6F6A}"/>
                </a:ext>
              </a:extLst>
            </p:cNvPr>
            <p:cNvSpPr/>
            <p:nvPr/>
          </p:nvSpPr>
          <p:spPr>
            <a:xfrm>
              <a:off x="2433128" y="2715404"/>
              <a:ext cx="755374" cy="260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211D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6922C44F-562D-4358-A154-16A17768217E}"/>
              </a:ext>
            </a:extLst>
          </p:cNvPr>
          <p:cNvGrpSpPr/>
          <p:nvPr/>
        </p:nvGrpSpPr>
        <p:grpSpPr>
          <a:xfrm>
            <a:off x="808750" y="2995898"/>
            <a:ext cx="794849" cy="834163"/>
            <a:chOff x="280027" y="3436179"/>
            <a:chExt cx="794849" cy="834163"/>
          </a:xfrm>
        </p:grpSpPr>
        <p:pic>
          <p:nvPicPr>
            <p:cNvPr id="96" name="Picture 10" descr="Document, file Free Icon of Office Workers">
              <a:extLst>
                <a:ext uri="{FF2B5EF4-FFF2-40B4-BE49-F238E27FC236}">
                  <a16:creationId xmlns:a16="http://schemas.microsoft.com/office/drawing/2014/main" id="{6AE005D0-7C84-499B-B481-237D6E855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27" y="3436179"/>
              <a:ext cx="794849" cy="83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3776511-F57C-41A1-9796-92A49B5E34E7}"/>
                </a:ext>
              </a:extLst>
            </p:cNvPr>
            <p:cNvSpPr/>
            <p:nvPr/>
          </p:nvSpPr>
          <p:spPr>
            <a:xfrm>
              <a:off x="298005" y="3835247"/>
              <a:ext cx="755374" cy="260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211D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1988913-3256-453B-8F3B-0679E3D62657}"/>
              </a:ext>
            </a:extLst>
          </p:cNvPr>
          <p:cNvGrpSpPr/>
          <p:nvPr/>
        </p:nvGrpSpPr>
        <p:grpSpPr>
          <a:xfrm>
            <a:off x="2150179" y="4477476"/>
            <a:ext cx="819053" cy="1244184"/>
            <a:chOff x="2967135" y="2492717"/>
            <a:chExt cx="819053" cy="124418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9B376C7-4F5F-4078-B27C-C9C6583AB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t="3947" r="80837" b="24046"/>
            <a:stretch/>
          </p:blipFill>
          <p:spPr bwMode="auto">
            <a:xfrm>
              <a:off x="2967135" y="2492717"/>
              <a:ext cx="819053" cy="103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927A22-4C89-4388-A9AF-84131AA35772}"/>
                </a:ext>
              </a:extLst>
            </p:cNvPr>
            <p:cNvSpPr/>
            <p:nvPr/>
          </p:nvSpPr>
          <p:spPr>
            <a:xfrm>
              <a:off x="3011972" y="3490680"/>
              <a:ext cx="755374" cy="260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</a:t>
              </a:r>
            </a:p>
          </p:txBody>
        </p:sp>
      </p:grpSp>
      <p:sp>
        <p:nvSpPr>
          <p:cNvPr id="48" name="TextBox 6">
            <a:extLst>
              <a:ext uri="{FF2B5EF4-FFF2-40B4-BE49-F238E27FC236}">
                <a16:creationId xmlns:a16="http://schemas.microsoft.com/office/drawing/2014/main" id="{ED8D9E70-2F2C-43D7-AE58-3B2D2CAE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82" y="3802565"/>
            <a:ext cx="1097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TypeScript functions code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48680CB-0897-4099-9B36-04357ACD1E6E}"/>
              </a:ext>
            </a:extLst>
          </p:cNvPr>
          <p:cNvGrpSpPr/>
          <p:nvPr/>
        </p:nvGrpSpPr>
        <p:grpSpPr>
          <a:xfrm>
            <a:off x="2014797" y="3005766"/>
            <a:ext cx="1097666" cy="1052131"/>
            <a:chOff x="1527117" y="1949126"/>
            <a:chExt cx="1097666" cy="105213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A950B24-2C30-45E9-8095-2983402FE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868" y="1949126"/>
              <a:ext cx="774164" cy="774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037C5792-9B61-4859-8720-4197CF488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117" y="2755036"/>
              <a:ext cx="1097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Transpiler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F88280D-6111-451E-909A-508DBDEEDEA9}"/>
              </a:ext>
            </a:extLst>
          </p:cNvPr>
          <p:cNvGrpSpPr/>
          <p:nvPr/>
        </p:nvGrpSpPr>
        <p:grpSpPr>
          <a:xfrm>
            <a:off x="3400505" y="2984212"/>
            <a:ext cx="1097666" cy="1206778"/>
            <a:chOff x="2708501" y="1937140"/>
            <a:chExt cx="1097666" cy="120677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F4F8093-BF0D-418F-825A-32FF48485F4F}"/>
                </a:ext>
              </a:extLst>
            </p:cNvPr>
            <p:cNvGrpSpPr/>
            <p:nvPr/>
          </p:nvGrpSpPr>
          <p:grpSpPr>
            <a:xfrm>
              <a:off x="2838667" y="1937140"/>
              <a:ext cx="794849" cy="834163"/>
              <a:chOff x="3767346" y="554878"/>
              <a:chExt cx="794849" cy="834163"/>
            </a:xfrm>
          </p:grpSpPr>
          <p:pic>
            <p:nvPicPr>
              <p:cNvPr id="43" name="Picture 10" descr="Document, file Free Icon of Office Workers">
                <a:extLst>
                  <a:ext uri="{FF2B5EF4-FFF2-40B4-BE49-F238E27FC236}">
                    <a16:creationId xmlns:a16="http://schemas.microsoft.com/office/drawing/2014/main" id="{7D57BD95-C5CA-4F13-8A54-0A609F9A4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7346" y="554878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280963A-3B85-442A-A29F-8E916A6E1197}"/>
                  </a:ext>
                </a:extLst>
              </p:cNvPr>
              <p:cNvSpPr/>
              <p:nvPr/>
            </p:nvSpPr>
            <p:spPr>
              <a:xfrm>
                <a:off x="3785324" y="953946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</a:t>
                </a:r>
              </a:p>
            </p:txBody>
          </p:sp>
        </p:grpSp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3ACC32EB-4606-4EFE-8F27-183573085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501" y="2743808"/>
              <a:ext cx="1097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JavaScript functions code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6">
            <a:extLst>
              <a:ext uri="{FF2B5EF4-FFF2-40B4-BE49-F238E27FC236}">
                <a16:creationId xmlns:a16="http://schemas.microsoft.com/office/drawing/2014/main" id="{6E90C97C-EAF4-47C4-BEB5-5DB83AC6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0" y="5464702"/>
            <a:ext cx="1097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template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98B1C40-B8C0-44F6-8459-B9F5530AD623}"/>
              </a:ext>
            </a:extLst>
          </p:cNvPr>
          <p:cNvGrpSpPr/>
          <p:nvPr/>
        </p:nvGrpSpPr>
        <p:grpSpPr>
          <a:xfrm>
            <a:off x="3267571" y="4625043"/>
            <a:ext cx="1256173" cy="1220526"/>
            <a:chOff x="2597104" y="3576207"/>
            <a:chExt cx="1256173" cy="1220526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9265FAA-EF3A-448A-80F7-C72C7C31FD53}"/>
                </a:ext>
              </a:extLst>
            </p:cNvPr>
            <p:cNvGrpSpPr/>
            <p:nvPr/>
          </p:nvGrpSpPr>
          <p:grpSpPr>
            <a:xfrm>
              <a:off x="2852928" y="3576207"/>
              <a:ext cx="794849" cy="834163"/>
              <a:chOff x="2415150" y="2316336"/>
              <a:chExt cx="794849" cy="834163"/>
            </a:xfrm>
          </p:grpSpPr>
          <p:pic>
            <p:nvPicPr>
              <p:cNvPr id="59" name="Picture 10" descr="Document, file Free Icon of Office Workers">
                <a:extLst>
                  <a:ext uri="{FF2B5EF4-FFF2-40B4-BE49-F238E27FC236}">
                    <a16:creationId xmlns:a16="http://schemas.microsoft.com/office/drawing/2014/main" id="{92D65CD0-86F2-45E2-9AEB-AAE3C883E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5150" y="2316336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CE1ECE-867E-46FA-991B-E3B1B3B08F62}"/>
                  </a:ext>
                </a:extLst>
              </p:cNvPr>
              <p:cNvSpPr/>
              <p:nvPr/>
            </p:nvSpPr>
            <p:spPr>
              <a:xfrm>
                <a:off x="2433128" y="2715404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</p:txBody>
          </p:sp>
        </p:grpSp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8EEC6712-BF4D-4716-A98F-017B2E26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04" y="4396623"/>
              <a:ext cx="12561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 template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03604204-CFB6-4A5A-9A0C-B52907864FDC}"/>
              </a:ext>
            </a:extLst>
          </p:cNvPr>
          <p:cNvGrpSpPr/>
          <p:nvPr/>
        </p:nvGrpSpPr>
        <p:grpSpPr>
          <a:xfrm>
            <a:off x="5398269" y="3773651"/>
            <a:ext cx="819053" cy="1398073"/>
            <a:chOff x="2967135" y="2492717"/>
            <a:chExt cx="819053" cy="1398073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D03D7344-7E64-4F75-8C96-EAA257003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t="3947" r="80837" b="24046"/>
            <a:stretch/>
          </p:blipFill>
          <p:spPr bwMode="auto">
            <a:xfrm>
              <a:off x="2967135" y="2492717"/>
              <a:ext cx="819053" cy="103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EA5F6A-ADCE-4EAC-AA44-A842F435A783}"/>
                </a:ext>
              </a:extLst>
            </p:cNvPr>
            <p:cNvSpPr/>
            <p:nvPr/>
          </p:nvSpPr>
          <p:spPr>
            <a:xfrm>
              <a:off x="3011972" y="3490680"/>
              <a:ext cx="755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</a:t>
              </a:r>
            </a:p>
            <a:p>
              <a:pPr algn="ctr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161B81A-A795-4230-B457-11F195B510D3}"/>
              </a:ext>
            </a:extLst>
          </p:cNvPr>
          <p:cNvGrpSpPr/>
          <p:nvPr/>
        </p:nvGrpSpPr>
        <p:grpSpPr>
          <a:xfrm>
            <a:off x="6896078" y="4539269"/>
            <a:ext cx="1256173" cy="1232267"/>
            <a:chOff x="5005906" y="3526407"/>
            <a:chExt cx="1256173" cy="1232267"/>
          </a:xfrm>
        </p:grpSpPr>
        <p:pic>
          <p:nvPicPr>
            <p:cNvPr id="90" name="Graphic 8">
              <a:extLst>
                <a:ext uri="{FF2B5EF4-FFF2-40B4-BE49-F238E27FC236}">
                  <a16:creationId xmlns:a16="http://schemas.microsoft.com/office/drawing/2014/main" id="{11EB2759-8117-423B-A037-23DBD018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241" y="3526407"/>
              <a:ext cx="630284" cy="630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6">
              <a:extLst>
                <a:ext uri="{FF2B5EF4-FFF2-40B4-BE49-F238E27FC236}">
                  <a16:creationId xmlns:a16="http://schemas.microsoft.com/office/drawing/2014/main" id="{9887D95C-D879-495B-9FD3-7291ADE5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906" y="4204676"/>
              <a:ext cx="125617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SAM S3 configuration bucket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DBE9040-F0EE-41CC-8E3A-10C189FFD5E9}"/>
              </a:ext>
            </a:extLst>
          </p:cNvPr>
          <p:cNvGrpSpPr/>
          <p:nvPr/>
        </p:nvGrpSpPr>
        <p:grpSpPr>
          <a:xfrm>
            <a:off x="6892191" y="3200810"/>
            <a:ext cx="1256173" cy="947786"/>
            <a:chOff x="5002019" y="1949288"/>
            <a:chExt cx="1256173" cy="947786"/>
          </a:xfrm>
        </p:grpSpPr>
        <p:pic>
          <p:nvPicPr>
            <p:cNvPr id="89" name="Graphic 21">
              <a:extLst>
                <a:ext uri="{FF2B5EF4-FFF2-40B4-BE49-F238E27FC236}">
                  <a16:creationId xmlns:a16="http://schemas.microsoft.com/office/drawing/2014/main" id="{D51B6EAE-0935-4076-9EAB-D909C6C86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390" y="1949288"/>
              <a:ext cx="660135" cy="660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6">
              <a:extLst>
                <a:ext uri="{FF2B5EF4-FFF2-40B4-BE49-F238E27FC236}">
                  <a16:creationId xmlns:a16="http://schemas.microsoft.com/office/drawing/2014/main" id="{2CBE660F-660E-4EC2-8684-8073B92F3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019" y="2650853"/>
              <a:ext cx="125617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A4009269-1B04-4FB1-9C69-AE38AF208F33}"/>
              </a:ext>
            </a:extLst>
          </p:cNvPr>
          <p:cNvGrpSpPr/>
          <p:nvPr/>
        </p:nvGrpSpPr>
        <p:grpSpPr>
          <a:xfrm>
            <a:off x="3268065" y="4625043"/>
            <a:ext cx="1256173" cy="1220526"/>
            <a:chOff x="2597104" y="3576207"/>
            <a:chExt cx="1256173" cy="1220526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C9864098-D68A-44A0-B8A1-6A83B3572BF0}"/>
                </a:ext>
              </a:extLst>
            </p:cNvPr>
            <p:cNvGrpSpPr/>
            <p:nvPr/>
          </p:nvGrpSpPr>
          <p:grpSpPr>
            <a:xfrm>
              <a:off x="2852928" y="3576207"/>
              <a:ext cx="794849" cy="834163"/>
              <a:chOff x="2415150" y="2316336"/>
              <a:chExt cx="794849" cy="834163"/>
            </a:xfrm>
          </p:grpSpPr>
          <p:pic>
            <p:nvPicPr>
              <p:cNvPr id="78" name="Picture 10" descr="Document, file Free Icon of Office Workers">
                <a:extLst>
                  <a:ext uri="{FF2B5EF4-FFF2-40B4-BE49-F238E27FC236}">
                    <a16:creationId xmlns:a16="http://schemas.microsoft.com/office/drawing/2014/main" id="{95591C9E-7577-48BE-BDBC-892620674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5150" y="2316336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A6B981D-1D90-49C4-83D5-6CB78AC5443D}"/>
                  </a:ext>
                </a:extLst>
              </p:cNvPr>
              <p:cNvSpPr/>
              <p:nvPr/>
            </p:nvSpPr>
            <p:spPr>
              <a:xfrm>
                <a:off x="2433128" y="2715404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</p:txBody>
          </p:sp>
        </p:grpSp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91DEEEC7-A519-41CE-A072-C6769CF8C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04" y="4396623"/>
              <a:ext cx="12561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 template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0F31AD45-7452-4912-80DA-22313F689C02}"/>
              </a:ext>
            </a:extLst>
          </p:cNvPr>
          <p:cNvGrpSpPr/>
          <p:nvPr/>
        </p:nvGrpSpPr>
        <p:grpSpPr>
          <a:xfrm>
            <a:off x="3397259" y="2984212"/>
            <a:ext cx="1097666" cy="1206778"/>
            <a:chOff x="2708501" y="1937140"/>
            <a:chExt cx="1097666" cy="1206778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EE69A3D7-C74C-477F-9CCD-AC6FAC7EB860}"/>
                </a:ext>
              </a:extLst>
            </p:cNvPr>
            <p:cNvGrpSpPr/>
            <p:nvPr/>
          </p:nvGrpSpPr>
          <p:grpSpPr>
            <a:xfrm>
              <a:off x="2838667" y="1937140"/>
              <a:ext cx="794849" cy="834163"/>
              <a:chOff x="3767346" y="554878"/>
              <a:chExt cx="794849" cy="834163"/>
            </a:xfrm>
          </p:grpSpPr>
          <p:pic>
            <p:nvPicPr>
              <p:cNvPr id="88" name="Picture 10" descr="Document, file Free Icon of Office Workers">
                <a:extLst>
                  <a:ext uri="{FF2B5EF4-FFF2-40B4-BE49-F238E27FC236}">
                    <a16:creationId xmlns:a16="http://schemas.microsoft.com/office/drawing/2014/main" id="{E52A9599-A4C2-48B7-B602-501D10A4B3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7346" y="554878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BAEF4F-93BB-4122-861A-43B172E25052}"/>
                  </a:ext>
                </a:extLst>
              </p:cNvPr>
              <p:cNvSpPr/>
              <p:nvPr/>
            </p:nvSpPr>
            <p:spPr>
              <a:xfrm>
                <a:off x="3785324" y="953946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</a:t>
                </a:r>
              </a:p>
            </p:txBody>
          </p:sp>
        </p:grpSp>
        <p:sp>
          <p:nvSpPr>
            <p:cNvPr id="87" name="TextBox 6">
              <a:extLst>
                <a:ext uri="{FF2B5EF4-FFF2-40B4-BE49-F238E27FC236}">
                  <a16:creationId xmlns:a16="http://schemas.microsoft.com/office/drawing/2014/main" id="{6067E1BB-60D9-435A-915A-189F54E0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501" y="2743808"/>
              <a:ext cx="1097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JavaScript functions code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6A3BAC96-C633-425C-87E0-5917BE567F41}"/>
              </a:ext>
            </a:extLst>
          </p:cNvPr>
          <p:cNvSpPr/>
          <p:nvPr/>
        </p:nvSpPr>
        <p:spPr>
          <a:xfrm>
            <a:off x="1696318" y="2996984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29C616B4-BA8F-47AB-804D-ED91FB16D8A7}"/>
              </a:ext>
            </a:extLst>
          </p:cNvPr>
          <p:cNvSpPr/>
          <p:nvPr/>
        </p:nvSpPr>
        <p:spPr>
          <a:xfrm>
            <a:off x="1696318" y="4641092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2D356E1F-D58B-4F6C-A2EE-8B11E4C5C234}"/>
              </a:ext>
            </a:extLst>
          </p:cNvPr>
          <p:cNvSpPr/>
          <p:nvPr/>
        </p:nvSpPr>
        <p:spPr>
          <a:xfrm>
            <a:off x="3046250" y="3008231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8C533909-99EE-4108-8324-11CC57577A05}"/>
              </a:ext>
            </a:extLst>
          </p:cNvPr>
          <p:cNvSpPr/>
          <p:nvPr/>
        </p:nvSpPr>
        <p:spPr>
          <a:xfrm>
            <a:off x="3046250" y="4640622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èche : droite 106">
            <a:extLst>
              <a:ext uri="{FF2B5EF4-FFF2-40B4-BE49-F238E27FC236}">
                <a16:creationId xmlns:a16="http://schemas.microsoft.com/office/drawing/2014/main" id="{04AE1CC1-6E23-43C7-9021-B9217AD8F93D}"/>
              </a:ext>
            </a:extLst>
          </p:cNvPr>
          <p:cNvSpPr/>
          <p:nvPr/>
        </p:nvSpPr>
        <p:spPr>
          <a:xfrm>
            <a:off x="9021836" y="3168457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èche : droite 107">
            <a:extLst>
              <a:ext uri="{FF2B5EF4-FFF2-40B4-BE49-F238E27FC236}">
                <a16:creationId xmlns:a16="http://schemas.microsoft.com/office/drawing/2014/main" id="{DFB59DDD-2A9B-4DB1-B233-62DD88796699}"/>
              </a:ext>
            </a:extLst>
          </p:cNvPr>
          <p:cNvSpPr/>
          <p:nvPr/>
        </p:nvSpPr>
        <p:spPr>
          <a:xfrm rot="16200000">
            <a:off x="7342176" y="3884137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8EDFD8-7D35-47B2-9FD0-64505DC03E42}"/>
              </a:ext>
            </a:extLst>
          </p:cNvPr>
          <p:cNvSpPr/>
          <p:nvPr/>
        </p:nvSpPr>
        <p:spPr>
          <a:xfrm>
            <a:off x="37253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TypeScript code is </a:t>
            </a:r>
            <a:r>
              <a:rPr lang="en-US" altLang="en-US" sz="1200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transpiled</a:t>
            </a:r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JavaScript and the SAM template is transformed into a full CloudFormation template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1CE7B3-0BA9-42AA-9764-2B8365A822D7}"/>
              </a:ext>
            </a:extLst>
          </p:cNvPr>
          <p:cNvSpPr/>
          <p:nvPr/>
        </p:nvSpPr>
        <p:spPr>
          <a:xfrm>
            <a:off x="3343433" y="197685"/>
            <a:ext cx="374475" cy="460353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E6733E8-0743-450D-8067-22DDEC04C00F}"/>
              </a:ext>
            </a:extLst>
          </p:cNvPr>
          <p:cNvGrpSpPr/>
          <p:nvPr/>
        </p:nvGrpSpPr>
        <p:grpSpPr>
          <a:xfrm>
            <a:off x="3346102" y="689941"/>
            <a:ext cx="5108942" cy="460354"/>
            <a:chOff x="3346102" y="689941"/>
            <a:chExt cx="5108942" cy="4603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DFAC6D-287F-411D-9A95-5CC6EF1208FA}"/>
                </a:ext>
              </a:extLst>
            </p:cNvPr>
            <p:cNvSpPr/>
            <p:nvPr/>
          </p:nvSpPr>
          <p:spPr>
            <a:xfrm>
              <a:off x="3725389" y="689942"/>
              <a:ext cx="4729655" cy="460353"/>
            </a:xfrm>
            <a:prstGeom prst="rect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en-US" sz="1200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code and template is uploaded to an S3 bucket and used by CloudFormation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118C96-D9E3-4EF5-9DDC-A153001711D4}"/>
                </a:ext>
              </a:extLst>
            </p:cNvPr>
            <p:cNvSpPr/>
            <p:nvPr/>
          </p:nvSpPr>
          <p:spPr>
            <a:xfrm>
              <a:off x="3346102" y="689941"/>
              <a:ext cx="374475" cy="460353"/>
            </a:xfrm>
            <a:prstGeom prst="rect">
              <a:avLst/>
            </a:prstGeom>
            <a:solidFill>
              <a:srgbClr val="65A7DD"/>
            </a:solidFill>
            <a:ln>
              <a:solidFill>
                <a:srgbClr val="65A7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600" b="1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35D383-07C3-4F89-A7FF-3F34C042C7A3}"/>
              </a:ext>
            </a:extLst>
          </p:cNvPr>
          <p:cNvGrpSpPr/>
          <p:nvPr/>
        </p:nvGrpSpPr>
        <p:grpSpPr>
          <a:xfrm>
            <a:off x="3343433" y="1177360"/>
            <a:ext cx="5111610" cy="460353"/>
            <a:chOff x="3343433" y="1177360"/>
            <a:chExt cx="5111610" cy="46035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BE83AB-7636-4952-840A-5285747C5C5F}"/>
                </a:ext>
              </a:extLst>
            </p:cNvPr>
            <p:cNvSpPr/>
            <p:nvPr/>
          </p:nvSpPr>
          <p:spPr>
            <a:xfrm>
              <a:off x="3725388" y="1177360"/>
              <a:ext cx="4729655" cy="460353"/>
            </a:xfrm>
            <a:prstGeom prst="rect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en-US" sz="1200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CloudFormation compare the provided template to the current state of the application and create or remove the resources as necessary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AF9F9D7-46F3-4A31-A807-E823ABB73F9E}"/>
                </a:ext>
              </a:extLst>
            </p:cNvPr>
            <p:cNvSpPr/>
            <p:nvPr/>
          </p:nvSpPr>
          <p:spPr>
            <a:xfrm>
              <a:off x="3343433" y="1177360"/>
              <a:ext cx="374475" cy="460353"/>
            </a:xfrm>
            <a:prstGeom prst="rect">
              <a:avLst/>
            </a:prstGeom>
            <a:solidFill>
              <a:srgbClr val="65A7DD"/>
            </a:solidFill>
            <a:ln>
              <a:solidFill>
                <a:srgbClr val="65A7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600" b="1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D3C5B00-8FB6-4AFE-9213-B6C8FD4E3ABC}"/>
              </a:ext>
            </a:extLst>
          </p:cNvPr>
          <p:cNvSpPr/>
          <p:nvPr/>
        </p:nvSpPr>
        <p:spPr>
          <a:xfrm>
            <a:off x="3725388" y="1687244"/>
            <a:ext cx="4729655" cy="46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TypeScript code is </a:t>
            </a:r>
            <a:r>
              <a:rPr lang="en-US" altLang="en-US" sz="1200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transpiled</a:t>
            </a:r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JavaScript and the SAM template is transformed into a full CloudFormation template</a:t>
            </a:r>
          </a:p>
        </p:txBody>
      </p:sp>
    </p:spTree>
    <p:extLst>
      <p:ext uri="{BB962C8B-B14F-4D97-AF65-F5344CB8AC3E}">
        <p14:creationId xmlns:p14="http://schemas.microsoft.com/office/powerpoint/2010/main" val="324915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1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3013 -0.0268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1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1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2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29557 0.195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2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2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0" grpId="0" animBg="1"/>
      <p:bldP spid="101" grpId="0" animBg="1"/>
      <p:bldP spid="102" grpId="0" animBg="1"/>
      <p:bldP spid="107" grpId="0" animBg="1"/>
      <p:bldP spid="108" grpId="0" animBg="1"/>
      <p:bldP spid="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AF95EE37-1037-4574-8304-82C34FE62AB1}"/>
              </a:ext>
            </a:extLst>
          </p:cNvPr>
          <p:cNvGraphicFramePr>
            <a:graphicFrameLocks/>
          </p:cNvGraphicFramePr>
          <p:nvPr/>
        </p:nvGraphicFramePr>
        <p:xfrm>
          <a:off x="404812" y="1464468"/>
          <a:ext cx="11382375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210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Graphique 3">
                <a:extLst>
                  <a:ext uri="{FF2B5EF4-FFF2-40B4-BE49-F238E27FC236}">
                    <a16:creationId xmlns:a16="http://schemas.microsoft.com/office/drawing/2014/main" id="{FCB11186-4AED-4617-A5E3-81F76EF4FBA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6928853"/>
                  </p:ext>
                </p:extLst>
              </p:nvPr>
            </p:nvGraphicFramePr>
            <p:xfrm>
              <a:off x="225504" y="790575"/>
              <a:ext cx="11740991" cy="38200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Graphique 3">
                <a:extLst>
                  <a:ext uri="{FF2B5EF4-FFF2-40B4-BE49-F238E27FC236}">
                    <a16:creationId xmlns:a16="http://schemas.microsoft.com/office/drawing/2014/main" id="{FCB11186-4AED-4617-A5E3-81F76EF4FB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504" y="790575"/>
                <a:ext cx="11740991" cy="38200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76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AFC8D25-252A-48F4-995B-96CD13EAB0D6}"/>
              </a:ext>
            </a:extLst>
          </p:cNvPr>
          <p:cNvSpPr/>
          <p:nvPr/>
        </p:nvSpPr>
        <p:spPr>
          <a:xfrm>
            <a:off x="6838950" y="1333500"/>
            <a:ext cx="800100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509EEB-B5C0-41EA-9FB8-0B01B8AAE0D4}"/>
              </a:ext>
            </a:extLst>
          </p:cNvPr>
          <p:cNvSpPr/>
          <p:nvPr/>
        </p:nvSpPr>
        <p:spPr>
          <a:xfrm>
            <a:off x="6838950" y="1981200"/>
            <a:ext cx="800100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63450C-03EB-400A-B96F-1EC49D812268}"/>
              </a:ext>
            </a:extLst>
          </p:cNvPr>
          <p:cNvSpPr/>
          <p:nvPr/>
        </p:nvSpPr>
        <p:spPr>
          <a:xfrm>
            <a:off x="6838950" y="2628900"/>
            <a:ext cx="800100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5E1BEF-BFE2-4F89-BED0-29D6D2D41824}"/>
              </a:ext>
            </a:extLst>
          </p:cNvPr>
          <p:cNvSpPr/>
          <p:nvPr/>
        </p:nvSpPr>
        <p:spPr>
          <a:xfrm>
            <a:off x="6838950" y="3276600"/>
            <a:ext cx="800100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4C0054-B072-4B56-95B9-DC9A558425E8}"/>
              </a:ext>
            </a:extLst>
          </p:cNvPr>
          <p:cNvSpPr/>
          <p:nvPr/>
        </p:nvSpPr>
        <p:spPr>
          <a:xfrm>
            <a:off x="10725150" y="2305050"/>
            <a:ext cx="800100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4ECEC0-8A67-43F1-972C-E416DFA1AC70}"/>
              </a:ext>
            </a:extLst>
          </p:cNvPr>
          <p:cNvSpPr/>
          <p:nvPr/>
        </p:nvSpPr>
        <p:spPr>
          <a:xfrm>
            <a:off x="5048252" y="3276600"/>
            <a:ext cx="1790698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Four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BE9CD4-A0B8-431E-873C-5C23CB334A01}"/>
              </a:ext>
            </a:extLst>
          </p:cNvPr>
          <p:cNvSpPr/>
          <p:nvPr/>
        </p:nvSpPr>
        <p:spPr>
          <a:xfrm>
            <a:off x="5048252" y="2628900"/>
            <a:ext cx="1790698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85B220-EED3-4407-AF71-22F406017A76}"/>
              </a:ext>
            </a:extLst>
          </p:cNvPr>
          <p:cNvSpPr/>
          <p:nvPr/>
        </p:nvSpPr>
        <p:spPr>
          <a:xfrm>
            <a:off x="5048251" y="1981200"/>
            <a:ext cx="1790698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F634B9-1437-4D1F-AC98-0054D410F938}"/>
              </a:ext>
            </a:extLst>
          </p:cNvPr>
          <p:cNvSpPr/>
          <p:nvPr/>
        </p:nvSpPr>
        <p:spPr>
          <a:xfrm>
            <a:off x="5048251" y="1333500"/>
            <a:ext cx="1790698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9F3A69-9B41-4623-9FC4-DD3649F436EA}"/>
              </a:ext>
            </a:extLst>
          </p:cNvPr>
          <p:cNvSpPr/>
          <p:nvPr/>
        </p:nvSpPr>
        <p:spPr>
          <a:xfrm>
            <a:off x="8934452" y="2305050"/>
            <a:ext cx="1790698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F3E824-A696-422F-B2AC-E4E1329781BA}"/>
              </a:ext>
            </a:extLst>
          </p:cNvPr>
          <p:cNvSpPr/>
          <p:nvPr/>
        </p:nvSpPr>
        <p:spPr>
          <a:xfrm>
            <a:off x="5048251" y="3924300"/>
            <a:ext cx="1790698" cy="647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Five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4A5965-316A-45D2-87E4-2DC323158AA0}"/>
              </a:ext>
            </a:extLst>
          </p:cNvPr>
          <p:cNvSpPr/>
          <p:nvPr/>
        </p:nvSpPr>
        <p:spPr>
          <a:xfrm>
            <a:off x="6838950" y="3924300"/>
            <a:ext cx="800100" cy="647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AF521314-843E-43D4-AEBD-2EB2663B69D4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>
            <a:off x="7639050" y="1657350"/>
            <a:ext cx="1295402" cy="971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5EBFA2A9-CB7E-49A5-AF08-3539DC1EB742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7639050" y="2628900"/>
            <a:ext cx="1295402" cy="971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210CDE0-0B71-4339-B0B3-2246551F3AA3}"/>
              </a:ext>
            </a:extLst>
          </p:cNvPr>
          <p:cNvSpPr/>
          <p:nvPr/>
        </p:nvSpPr>
        <p:spPr>
          <a:xfrm>
            <a:off x="5048251" y="4572000"/>
            <a:ext cx="1790698" cy="647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Six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F2110F-2660-46EB-892B-FF88F71978F3}"/>
              </a:ext>
            </a:extLst>
          </p:cNvPr>
          <p:cNvSpPr/>
          <p:nvPr/>
        </p:nvSpPr>
        <p:spPr>
          <a:xfrm>
            <a:off x="6838950" y="4572000"/>
            <a:ext cx="800100" cy="647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824D20-E766-4650-933E-8E0380F6201E}"/>
              </a:ext>
            </a:extLst>
          </p:cNvPr>
          <p:cNvSpPr/>
          <p:nvPr/>
        </p:nvSpPr>
        <p:spPr>
          <a:xfrm>
            <a:off x="5048250" y="523875"/>
            <a:ext cx="2590799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Station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77B275-24F0-4BE5-A890-6EEE6ABB0032}"/>
              </a:ext>
            </a:extLst>
          </p:cNvPr>
          <p:cNvSpPr/>
          <p:nvPr/>
        </p:nvSpPr>
        <p:spPr>
          <a:xfrm>
            <a:off x="295275" y="438150"/>
            <a:ext cx="2590799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Station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81809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88F5EC9-8AB8-455C-823D-EFB696466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00223"/>
              </p:ext>
            </p:extLst>
          </p:nvPr>
        </p:nvGraphicFramePr>
        <p:xfrm>
          <a:off x="4240212" y="1642745"/>
          <a:ext cx="39592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75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Timeslot</a:t>
                      </a:r>
                      <a:endParaRPr lang="fr-FR" dirty="0"/>
                    </a:p>
                  </a:txBody>
                  <a:tcP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Activity</a:t>
                      </a:r>
                    </a:p>
                  </a:txBody>
                  <a:tcP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Today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10:20 AM</a:t>
                      </a:r>
                    </a:p>
                  </a:txBody>
                  <a:tcP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9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10:20 AM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10:20 AM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7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Three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10:20 AM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8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10:20 AM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1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Five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10:20 AM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10:20 AM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6562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72178C1-568E-4364-B0CA-F742DF665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26877"/>
              </p:ext>
            </p:extLst>
          </p:nvPr>
        </p:nvGraphicFramePr>
        <p:xfrm>
          <a:off x="8951912" y="1642745"/>
          <a:ext cx="30972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63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Weekday</a:t>
                      </a:r>
                      <a:endParaRPr lang="fr-FR" dirty="0"/>
                    </a:p>
                  </a:txBody>
                  <a:tcP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Timeslot</a:t>
                      </a:r>
                      <a:endParaRPr lang="fr-FR" dirty="0"/>
                    </a:p>
                  </a:txBody>
                  <a:tcP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Activity</a:t>
                      </a:r>
                    </a:p>
                  </a:txBody>
                  <a:tcP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Monday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10:20 AM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>
                    <a:solidFill>
                      <a:srgbClr val="65A7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Monday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10:10 AM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2.5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69420"/>
                  </a:ext>
                </a:extLst>
              </a:tr>
            </a:tbl>
          </a:graphicData>
        </a:graphic>
      </p:graphicFrame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DA90401-B9B0-4B74-83D5-F83D7DF20D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199437" y="2199005"/>
            <a:ext cx="752475" cy="9271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4">
            <a:extLst>
              <a:ext uri="{FF2B5EF4-FFF2-40B4-BE49-F238E27FC236}">
                <a16:creationId xmlns:a16="http://schemas.microsoft.com/office/drawing/2014/main" id="{919582BA-BFC9-4D99-80DD-828744EBB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83436"/>
              </p:ext>
            </p:extLst>
          </p:nvPr>
        </p:nvGraphicFramePr>
        <p:xfrm>
          <a:off x="144462" y="1642745"/>
          <a:ext cx="31765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38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Time</a:t>
                      </a:r>
                    </a:p>
                  </a:txBody>
                  <a:tcP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Activity</a:t>
                      </a:r>
                    </a:p>
                  </a:txBody>
                  <a:tcP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Today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10:14 AM</a:t>
                      </a:r>
                    </a:p>
                  </a:txBody>
                  <a:tcP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10:13 AM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7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10:12 AM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8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10:11 AM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1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10:10 AM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10:09 AM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10:08 AM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107990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A9FDD4AA-F6D0-4D6B-8DF8-2001C7004A11}"/>
              </a:ext>
            </a:extLst>
          </p:cNvPr>
          <p:cNvSpPr/>
          <p:nvPr/>
        </p:nvSpPr>
        <p:spPr>
          <a:xfrm>
            <a:off x="144462" y="1209376"/>
            <a:ext cx="3176588" cy="310479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StationContent</a:t>
            </a:r>
            <a:r>
              <a:rPr lang="en-US" altLang="en-US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11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26C23B-56B8-48A2-A956-5C8E3ABB0DAD}"/>
              </a:ext>
            </a:extLst>
          </p:cNvPr>
          <p:cNvSpPr/>
          <p:nvPr/>
        </p:nvSpPr>
        <p:spPr>
          <a:xfrm>
            <a:off x="4240212" y="1209376"/>
            <a:ext cx="3959224" cy="310479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StationStatistics</a:t>
            </a:r>
            <a:r>
              <a:rPr lang="en-US" altLang="en-US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11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B112F6-AE86-48AF-87AA-A236587CA728}"/>
              </a:ext>
            </a:extLst>
          </p:cNvPr>
          <p:cNvSpPr/>
          <p:nvPr/>
        </p:nvSpPr>
        <p:spPr>
          <a:xfrm>
            <a:off x="8951912" y="1209375"/>
            <a:ext cx="3095626" cy="310479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MedianActivity</a:t>
            </a:r>
            <a:r>
              <a:rPr lang="en-US" altLang="en-US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11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EED1DE2-8EB2-4B04-9E65-8C41298B9B1E}"/>
              </a:ext>
            </a:extLst>
          </p:cNvPr>
          <p:cNvCxnSpPr/>
          <p:nvPr/>
        </p:nvCxnSpPr>
        <p:spPr>
          <a:xfrm>
            <a:off x="3321050" y="2199005"/>
            <a:ext cx="919162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E994BDF7-B871-40D7-B718-BD329B8798D2}"/>
              </a:ext>
            </a:extLst>
          </p:cNvPr>
          <p:cNvSpPr txBox="1"/>
          <p:nvPr/>
        </p:nvSpPr>
        <p:spPr>
          <a:xfrm>
            <a:off x="3572080" y="18296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9A6CED1-E67B-448C-8319-A7B8630918C1}"/>
              </a:ext>
            </a:extLst>
          </p:cNvPr>
          <p:cNvSpPr txBox="1"/>
          <p:nvPr/>
        </p:nvSpPr>
        <p:spPr>
          <a:xfrm>
            <a:off x="8446645" y="182967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9170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llipse 152">
            <a:extLst>
              <a:ext uri="{FF2B5EF4-FFF2-40B4-BE49-F238E27FC236}">
                <a16:creationId xmlns:a16="http://schemas.microsoft.com/office/drawing/2014/main" id="{85A6E3F2-E84A-4099-842E-25F503D198EA}"/>
              </a:ext>
            </a:extLst>
          </p:cNvPr>
          <p:cNvSpPr/>
          <p:nvPr/>
        </p:nvSpPr>
        <p:spPr>
          <a:xfrm>
            <a:off x="1573462" y="1923545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838372" y="5196926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6436196" y="3547501"/>
            <a:ext cx="2603551" cy="2361662"/>
            <a:chOff x="5540879" y="3547501"/>
            <a:chExt cx="2603551" cy="2361662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16200000" flipH="1">
              <a:off x="5582351" y="5610761"/>
              <a:ext cx="59541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6436196" y="1344560"/>
            <a:ext cx="2824224" cy="2202917"/>
            <a:chOff x="5540879" y="1344898"/>
            <a:chExt cx="2824224" cy="220291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44469" y="3319378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6436196" y="5889147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1" name="Straight Arrow Connector 13">
            <a:extLst>
              <a:ext uri="{FF2B5EF4-FFF2-40B4-BE49-F238E27FC236}">
                <a16:creationId xmlns:a16="http://schemas.microsoft.com/office/drawing/2014/main" id="{146851B7-EE90-4785-831F-40C3EB6EC270}"/>
              </a:ext>
            </a:extLst>
          </p:cNvPr>
          <p:cNvCxnSpPr>
            <a:cxnSpLocks/>
          </p:cNvCxnSpPr>
          <p:nvPr/>
        </p:nvCxnSpPr>
        <p:spPr>
          <a:xfrm>
            <a:off x="9698875" y="2033155"/>
            <a:ext cx="1" cy="436007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C07591C7-59EA-493B-94A3-C728134C9550}"/>
              </a:ext>
            </a:extLst>
          </p:cNvPr>
          <p:cNvCxnSpPr>
            <a:cxnSpLocks/>
            <a:stCxn id="84" idx="2"/>
            <a:endCxn id="73" idx="0"/>
          </p:cNvCxnSpPr>
          <p:nvPr/>
        </p:nvCxnSpPr>
        <p:spPr>
          <a:xfrm rot="5400000">
            <a:off x="7946530" y="1913249"/>
            <a:ext cx="463793" cy="2804711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5435A2AF-00D2-4ACD-8F53-E7AFCBFD64EE}"/>
              </a:ext>
            </a:extLst>
          </p:cNvPr>
          <p:cNvGrpSpPr/>
          <p:nvPr/>
        </p:nvGrpSpPr>
        <p:grpSpPr>
          <a:xfrm>
            <a:off x="9258982" y="1349686"/>
            <a:ext cx="2391011" cy="683469"/>
            <a:chOff x="5987271" y="3229118"/>
            <a:chExt cx="2391011" cy="683469"/>
          </a:xfrm>
        </p:grpSpPr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8E624468-94BE-4E97-99A7-4BFE80CD6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794" y="3229118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GlobalDailyStatistics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whole network activity per hour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Graphic 23">
              <a:extLst>
                <a:ext uri="{FF2B5EF4-FFF2-40B4-BE49-F238E27FC236}">
                  <a16:creationId xmlns:a16="http://schemas.microsoft.com/office/drawing/2014/main" id="{C35E4D6C-DC17-4707-BB3F-FAF8CB05B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1" y="3232840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B92FCAD2-096C-422F-8E58-C2C4E4BF6C97}"/>
              </a:ext>
            </a:extLst>
          </p:cNvPr>
          <p:cNvGrpSpPr/>
          <p:nvPr/>
        </p:nvGrpSpPr>
        <p:grpSpPr>
          <a:xfrm>
            <a:off x="9242294" y="2395848"/>
            <a:ext cx="2755342" cy="707886"/>
            <a:chOff x="5987271" y="4157955"/>
            <a:chExt cx="2755342" cy="707886"/>
          </a:xfrm>
        </p:grpSpPr>
        <p:sp>
          <p:nvSpPr>
            <p:cNvPr id="59" name="TextBox 6">
              <a:extLst>
                <a:ext uri="{FF2B5EF4-FFF2-40B4-BE49-F238E27FC236}">
                  <a16:creationId xmlns:a16="http://schemas.microsoft.com/office/drawing/2014/main" id="{05B94512-4B88-4962-AC9D-2DD1780A0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019" y="4157955"/>
              <a:ext cx="207559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ComputeGlobalDailyStatistics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For the whole network, compute the total activity for each 1-hour window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4" name="Graphic 10">
              <a:extLst>
                <a:ext uri="{FF2B5EF4-FFF2-40B4-BE49-F238E27FC236}">
                  <a16:creationId xmlns:a16="http://schemas.microsoft.com/office/drawing/2014/main" id="{FD1288CB-3202-437F-92D6-30090E40C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1" y="4168842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3" name="Straight Arrow Connector 13">
            <a:extLst>
              <a:ext uri="{FF2B5EF4-FFF2-40B4-BE49-F238E27FC236}">
                <a16:creationId xmlns:a16="http://schemas.microsoft.com/office/drawing/2014/main" id="{5610B9ED-388C-4F75-9C2C-B39F29FF67AC}"/>
              </a:ext>
            </a:extLst>
          </p:cNvPr>
          <p:cNvCxnSpPr>
            <a:cxnSpLocks/>
          </p:cNvCxnSpPr>
          <p:nvPr/>
        </p:nvCxnSpPr>
        <p:spPr>
          <a:xfrm>
            <a:off x="9475596" y="2036064"/>
            <a:ext cx="0" cy="378977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311" y="4636799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missing activity on each station and detect locked stations based on past median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3555466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(locked, cold or in use)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3" y="3553519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6">
            <a:extLst>
              <a:ext uri="{FF2B5EF4-FFF2-40B4-BE49-F238E27FC236}">
                <a16:creationId xmlns:a16="http://schemas.microsoft.com/office/drawing/2014/main" id="{B7C10617-C2D4-4CC3-AA31-E4D850C4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772" y="2397541"/>
            <a:ext cx="1708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StationStateChanges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Change in a station’s state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Graphic 23">
            <a:extLst>
              <a:ext uri="{FF2B5EF4-FFF2-40B4-BE49-F238E27FC236}">
                <a16:creationId xmlns:a16="http://schemas.microsoft.com/office/drawing/2014/main" id="{32131FBE-0954-4882-9E1C-1E7C6A47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25" y="2393736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3952252" y="3085346"/>
            <a:ext cx="595392" cy="5052244"/>
          </a:xfrm>
          <a:prstGeom prst="bentConnector3">
            <a:avLst>
              <a:gd name="adj1" fmla="val 57999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4" idx="4"/>
          </p:cNvCxnSpPr>
          <p:nvPr/>
        </p:nvCxnSpPr>
        <p:spPr>
          <a:xfrm rot="10800000" flipV="1">
            <a:off x="1883780" y="1685204"/>
            <a:ext cx="4552416" cy="3621783"/>
          </a:xfrm>
          <a:prstGeom prst="bentConnector4">
            <a:avLst>
              <a:gd name="adj1" fmla="val 48385"/>
              <a:gd name="adj2" fmla="val 106312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811BDAB-CB11-4C02-9C6A-49B2239C8418}"/>
              </a:ext>
            </a:extLst>
          </p:cNvPr>
          <p:cNvCxnSpPr>
            <a:cxnSpLocks/>
            <a:stCxn id="73" idx="1"/>
            <a:endCxn id="94" idx="4"/>
          </p:cNvCxnSpPr>
          <p:nvPr/>
        </p:nvCxnSpPr>
        <p:spPr>
          <a:xfrm rot="10800000" flipV="1">
            <a:off x="1883780" y="3887374"/>
            <a:ext cx="4552416" cy="1419613"/>
          </a:xfrm>
          <a:prstGeom prst="bentConnector4">
            <a:avLst>
              <a:gd name="adj1" fmla="val 48329"/>
              <a:gd name="adj2" fmla="val 11610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399264" y="4431888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 : en angle 183">
            <a:extLst>
              <a:ext uri="{FF2B5EF4-FFF2-40B4-BE49-F238E27FC236}">
                <a16:creationId xmlns:a16="http://schemas.microsoft.com/office/drawing/2014/main" id="{1620B844-A595-466A-8767-F180B11851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4879" y="3947653"/>
            <a:ext cx="911962" cy="460042"/>
          </a:xfrm>
          <a:prstGeom prst="bentConnector3">
            <a:avLst>
              <a:gd name="adj1" fmla="val 85651"/>
            </a:avLst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8E4BE456-BC2B-4770-9160-A3219977FF8F}"/>
              </a:ext>
            </a:extLst>
          </p:cNvPr>
          <p:cNvCxnSpPr>
            <a:cxnSpLocks/>
          </p:cNvCxnSpPr>
          <p:nvPr/>
        </p:nvCxnSpPr>
        <p:spPr>
          <a:xfrm rot="5400000">
            <a:off x="1094887" y="3125896"/>
            <a:ext cx="686163" cy="598060"/>
          </a:xfrm>
          <a:prstGeom prst="bentConnector3">
            <a:avLst>
              <a:gd name="adj1" fmla="val 33342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838504" y="4230296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1D40ED96-41F1-4DB5-9BD0-08E109250B35}"/>
              </a:ext>
            </a:extLst>
          </p:cNvPr>
          <p:cNvCxnSpPr>
            <a:cxnSpLocks/>
            <a:stCxn id="248" idx="2"/>
            <a:endCxn id="121" idx="0"/>
          </p:cNvCxnSpPr>
          <p:nvPr/>
        </p:nvCxnSpPr>
        <p:spPr>
          <a:xfrm rot="16200000" flipH="1">
            <a:off x="1563094" y="2217931"/>
            <a:ext cx="350222" cy="1387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34E3199F-1B75-42B5-A284-3EC44F96C763}"/>
              </a:ext>
            </a:extLst>
          </p:cNvPr>
          <p:cNvGrpSpPr/>
          <p:nvPr/>
        </p:nvGrpSpPr>
        <p:grpSpPr>
          <a:xfrm>
            <a:off x="663875" y="5889147"/>
            <a:ext cx="2384817" cy="679747"/>
            <a:chOff x="6785851" y="1992859"/>
            <a:chExt cx="2384817" cy="679747"/>
          </a:xfrm>
        </p:grpSpPr>
        <p:sp>
          <p:nvSpPr>
            <p:cNvPr id="253" name="TextBox 6">
              <a:extLst>
                <a:ext uri="{FF2B5EF4-FFF2-40B4-BE49-F238E27FC236}">
                  <a16:creationId xmlns:a16="http://schemas.microsoft.com/office/drawing/2014/main" id="{E36D3722-0F1D-4F72-8E07-B56CE396C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180" y="2002024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StationsCharacteristics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4" name="Graphic 23">
              <a:extLst>
                <a:ext uri="{FF2B5EF4-FFF2-40B4-BE49-F238E27FC236}">
                  <a16:creationId xmlns:a16="http://schemas.microsoft.com/office/drawing/2014/main" id="{842F9475-BF4B-4988-A5D4-EF8D49627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1" y="19928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4" name="Connecteur : en angle 263">
            <a:extLst>
              <a:ext uri="{FF2B5EF4-FFF2-40B4-BE49-F238E27FC236}">
                <a16:creationId xmlns:a16="http://schemas.microsoft.com/office/drawing/2014/main" id="{8731AA70-0762-45C7-990E-1B1FFC13C635}"/>
              </a:ext>
            </a:extLst>
          </p:cNvPr>
          <p:cNvCxnSpPr>
            <a:cxnSpLocks/>
            <a:stCxn id="254" idx="0"/>
            <a:endCxn id="153" idx="4"/>
          </p:cNvCxnSpPr>
          <p:nvPr/>
        </p:nvCxnSpPr>
        <p:spPr>
          <a:xfrm rot="5400000" flipH="1" flipV="1">
            <a:off x="-616461" y="3653817"/>
            <a:ext cx="3855540" cy="615121"/>
          </a:xfrm>
          <a:prstGeom prst="bentConnector3">
            <a:avLst>
              <a:gd name="adj1" fmla="val 95061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E726FD83-1D16-40F9-9D2A-9F30A226835A}"/>
              </a:ext>
            </a:extLst>
          </p:cNvPr>
          <p:cNvGrpSpPr/>
          <p:nvPr/>
        </p:nvGrpSpPr>
        <p:grpSpPr>
          <a:xfrm>
            <a:off x="1341345" y="233656"/>
            <a:ext cx="2395354" cy="798414"/>
            <a:chOff x="9245787" y="-9532"/>
            <a:chExt cx="2395354" cy="798414"/>
          </a:xfrm>
        </p:grpSpPr>
        <p:sp>
          <p:nvSpPr>
            <p:cNvPr id="277" name="TextBox 6">
              <a:extLst>
                <a:ext uri="{FF2B5EF4-FFF2-40B4-BE49-F238E27FC236}">
                  <a16:creationId xmlns:a16="http://schemas.microsoft.com/office/drawing/2014/main" id="{91863880-9794-4C41-8DFE-94E508391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5303" y="208293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@velinfo1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Twitter account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8" name="Picture 2" descr="logo-twitter-habitat44 - Habitat44">
              <a:extLst>
                <a:ext uri="{FF2B5EF4-FFF2-40B4-BE49-F238E27FC236}">
                  <a16:creationId xmlns:a16="http://schemas.microsoft.com/office/drawing/2014/main" id="{2F6DF458-50ED-41E1-BD54-CD8E4B8E2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787" y="-9532"/>
              <a:ext cx="798414" cy="7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9" name="Straight Arrow Connector 13">
            <a:extLst>
              <a:ext uri="{FF2B5EF4-FFF2-40B4-BE49-F238E27FC236}">
                <a16:creationId xmlns:a16="http://schemas.microsoft.com/office/drawing/2014/main" id="{1CB863B9-9E32-46FE-812A-1F79140C1FB3}"/>
              </a:ext>
            </a:extLst>
          </p:cNvPr>
          <p:cNvCxnSpPr>
            <a:cxnSpLocks/>
            <a:stCxn id="278" idx="2"/>
            <a:endCxn id="248" idx="0"/>
          </p:cNvCxnSpPr>
          <p:nvPr/>
        </p:nvCxnSpPr>
        <p:spPr>
          <a:xfrm flipH="1">
            <a:off x="1737512" y="1032070"/>
            <a:ext cx="3040" cy="334471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STATIONS DETECTION AND STATISTICS AGGREGATION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8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827" y="2411417"/>
            <a:ext cx="1160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5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612152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39" y="463679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9276D3CA-75F4-44AC-BB3E-F290B6AFE225}"/>
              </a:ext>
            </a:extLst>
          </p:cNvPr>
          <p:cNvGrpSpPr/>
          <p:nvPr/>
        </p:nvGrpSpPr>
        <p:grpSpPr>
          <a:xfrm>
            <a:off x="1399025" y="1344898"/>
            <a:ext cx="2467878" cy="707886"/>
            <a:chOff x="3386496" y="2279586"/>
            <a:chExt cx="2467878" cy="707886"/>
          </a:xfrm>
        </p:grpSpPr>
        <p:sp>
          <p:nvSpPr>
            <p:cNvPr id="247" name="TextBox 6">
              <a:extLst>
                <a:ext uri="{FF2B5EF4-FFF2-40B4-BE49-F238E27FC236}">
                  <a16:creationId xmlns:a16="http://schemas.microsoft.com/office/drawing/2014/main" id="{2EC647DA-483C-45E1-8144-8E180C3CC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43" y="2279586"/>
              <a:ext cx="178813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PublishStateChangeTweet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Publish a tweet each time the official status of a station change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8" name="Graphic 10">
              <a:extLst>
                <a:ext uri="{FF2B5EF4-FFF2-40B4-BE49-F238E27FC236}">
                  <a16:creationId xmlns:a16="http://schemas.microsoft.com/office/drawing/2014/main" id="{7916299A-BD66-4AE9-A325-7A3491113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6" y="2301229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00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4512498" y="3194565"/>
            <a:ext cx="2603551" cy="2361662"/>
            <a:chOff x="5540879" y="3547501"/>
            <a:chExt cx="2603551" cy="2361662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16200000" flipH="1">
              <a:off x="5582351" y="5610761"/>
              <a:ext cx="59541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ComputeActivity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4512498" y="991624"/>
            <a:ext cx="3769872" cy="2202917"/>
            <a:chOff x="5540879" y="1344898"/>
            <a:chExt cx="3769872" cy="220291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3229940" cy="707886"/>
              <a:chOff x="3386498" y="1438873"/>
              <a:chExt cx="3229940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255019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MedianActivity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10 minutes window, based on the 4 last weeks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3769872" cy="707886"/>
              <a:chOff x="3386496" y="2279586"/>
              <a:chExt cx="3769872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309012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10 minutes window , based on the 4 last weeks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44469" y="3319378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4512498" y="5536211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USAGE COMPUTATION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83" y="2059258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2058481"/>
            <a:ext cx="1466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10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4197830" y="2399132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959846" y="2984438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4852752" y="3547501"/>
            <a:ext cx="5177065" cy="2337117"/>
            <a:chOff x="2967365" y="3547501"/>
            <a:chExt cx="5177065" cy="2337117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5400000">
              <a:off x="4137931" y="4143182"/>
              <a:ext cx="570870" cy="29120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7426266" y="1344560"/>
            <a:ext cx="2824224" cy="2202941"/>
            <a:chOff x="5540879" y="1344898"/>
            <a:chExt cx="2824224" cy="2202941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rot="16200000" flipV="1">
              <a:off x="5652317" y="3319402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4512878" y="5864600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785" y="2424311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missing activity on each station and detect locked stations based on past median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349" y="1342978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(locked, cold or in use)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27" y="134103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1957360" y="2989224"/>
            <a:ext cx="2783333" cy="3007452"/>
          </a:xfrm>
          <a:prstGeom prst="bentConnector3">
            <a:avLst>
              <a:gd name="adj1" fmla="val 8965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4" idx="4"/>
          </p:cNvCxnSpPr>
          <p:nvPr/>
        </p:nvCxnSpPr>
        <p:spPr>
          <a:xfrm rot="10800000" flipV="1">
            <a:off x="2005254" y="1685204"/>
            <a:ext cx="5421012" cy="1409295"/>
          </a:xfrm>
          <a:prstGeom prst="bentConnector4">
            <a:avLst>
              <a:gd name="adj1" fmla="val 49581"/>
              <a:gd name="adj2" fmla="val 116221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811BDAB-CB11-4C02-9C6A-49B2239C8418}"/>
              </a:ext>
            </a:extLst>
          </p:cNvPr>
          <p:cNvCxnSpPr>
            <a:cxnSpLocks/>
            <a:stCxn id="73" idx="1"/>
            <a:endCxn id="94" idx="4"/>
          </p:cNvCxnSpPr>
          <p:nvPr/>
        </p:nvCxnSpPr>
        <p:spPr>
          <a:xfrm rot="10800000">
            <a:off x="2005254" y="3094501"/>
            <a:ext cx="5421012" cy="792875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520738" y="2219400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959978" y="2017808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STATIONS DETECTION AND STATISTICS AGGREGATION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5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897" y="2411417"/>
            <a:ext cx="1160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5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711159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13" y="2424311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3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9E2AB7C-27BC-4780-BBC0-7C375481E9E5}"/>
              </a:ext>
            </a:extLst>
          </p:cNvPr>
          <p:cNvGrpSpPr/>
          <p:nvPr/>
        </p:nvGrpSpPr>
        <p:grpSpPr>
          <a:xfrm>
            <a:off x="5377105" y="553115"/>
            <a:ext cx="1692511" cy="729699"/>
            <a:chOff x="6897968" y="991659"/>
            <a:chExt cx="1692511" cy="729699"/>
          </a:xfrm>
        </p:grpSpPr>
        <p:pic>
          <p:nvPicPr>
            <p:cNvPr id="126" name="Graphic 17">
              <a:extLst>
                <a:ext uri="{FF2B5EF4-FFF2-40B4-BE49-F238E27FC236}">
                  <a16:creationId xmlns:a16="http://schemas.microsoft.com/office/drawing/2014/main" id="{EC46E034-2A09-4942-A193-3AB57D619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6897968" y="9916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TextBox 6">
              <a:extLst>
                <a:ext uri="{FF2B5EF4-FFF2-40B4-BE49-F238E27FC236}">
                  <a16:creationId xmlns:a16="http://schemas.microsoft.com/office/drawing/2014/main" id="{F7BAF055-038D-4229-83FC-78DEF3B3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7595" y="1321248"/>
              <a:ext cx="10128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Public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6" name="Groupe 295">
            <a:extLst>
              <a:ext uri="{FF2B5EF4-FFF2-40B4-BE49-F238E27FC236}">
                <a16:creationId xmlns:a16="http://schemas.microsoft.com/office/drawing/2014/main" id="{FAEA6062-BC29-4C13-B7E7-9EEA71ACA7E1}"/>
              </a:ext>
            </a:extLst>
          </p:cNvPr>
          <p:cNvGrpSpPr/>
          <p:nvPr/>
        </p:nvGrpSpPr>
        <p:grpSpPr>
          <a:xfrm>
            <a:off x="2490678" y="1232862"/>
            <a:ext cx="3226302" cy="2932641"/>
            <a:chOff x="2490678" y="1232862"/>
            <a:chExt cx="3226302" cy="2932641"/>
          </a:xfrm>
        </p:grpSpPr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B515ED6A-8D62-4DA4-975F-35EB5EC3F776}"/>
                </a:ext>
              </a:extLst>
            </p:cNvPr>
            <p:cNvGrpSpPr/>
            <p:nvPr/>
          </p:nvGrpSpPr>
          <p:grpSpPr>
            <a:xfrm>
              <a:off x="2490678" y="2274424"/>
              <a:ext cx="2120728" cy="707886"/>
              <a:chOff x="3386496" y="2279586"/>
              <a:chExt cx="2120728" cy="707886"/>
            </a:xfrm>
          </p:grpSpPr>
          <p:sp>
            <p:nvSpPr>
              <p:cNvPr id="104" name="TextBox 6">
                <a:extLst>
                  <a:ext uri="{FF2B5EF4-FFF2-40B4-BE49-F238E27FC236}">
                    <a16:creationId xmlns:a16="http://schemas.microsoft.com/office/drawing/2014/main" id="{6875E8CD-DD22-45FC-8D90-BFD319B966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4098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GetGlobalStatistics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global networks statistics (activity per hour)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5" name="Graphic 10">
                <a:extLst>
                  <a:ext uri="{FF2B5EF4-FFF2-40B4-BE49-F238E27FC236}">
                    <a16:creationId xmlns:a16="http://schemas.microsoft.com/office/drawing/2014/main" id="{275F66CF-77DC-4690-8401-4C59A32B7F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E5E79AAB-2E53-441E-95A7-81744E446FE9}"/>
                </a:ext>
              </a:extLst>
            </p:cNvPr>
            <p:cNvGrpSpPr/>
            <p:nvPr/>
          </p:nvGrpSpPr>
          <p:grpSpPr>
            <a:xfrm>
              <a:off x="2490678" y="3482034"/>
              <a:ext cx="2133958" cy="683469"/>
              <a:chOff x="5987271" y="3229118"/>
              <a:chExt cx="2133958" cy="683469"/>
            </a:xfrm>
          </p:grpSpPr>
          <p:sp>
            <p:nvSpPr>
              <p:cNvPr id="148" name="TextBox 6">
                <a:extLst>
                  <a:ext uri="{FF2B5EF4-FFF2-40B4-BE49-F238E27FC236}">
                    <a16:creationId xmlns:a16="http://schemas.microsoft.com/office/drawing/2014/main" id="{A30193AD-A8A2-4894-9C11-B99BD41AD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794" y="3229118"/>
                <a:ext cx="145143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GlobalDailyStatistics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whole network activity per hour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9" name="Graphic 23">
                <a:extLst>
                  <a:ext uri="{FF2B5EF4-FFF2-40B4-BE49-F238E27FC236}">
                    <a16:creationId xmlns:a16="http://schemas.microsoft.com/office/drawing/2014/main" id="{7BB6C018-FC39-4833-8A52-00C7E51AAA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271" y="3232840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0" name="Connecteur : en angle 149">
              <a:extLst>
                <a:ext uri="{FF2B5EF4-FFF2-40B4-BE49-F238E27FC236}">
                  <a16:creationId xmlns:a16="http://schemas.microsoft.com/office/drawing/2014/main" id="{DF71B343-991D-4116-B27C-4CA79BA10198}"/>
                </a:ext>
              </a:extLst>
            </p:cNvPr>
            <p:cNvCxnSpPr>
              <a:cxnSpLocks/>
              <a:stCxn id="149" idx="0"/>
              <a:endCxn id="105" idx="2"/>
            </p:cNvCxnSpPr>
            <p:nvPr/>
          </p:nvCxnSpPr>
          <p:spPr>
            <a:xfrm rot="16200000" flipV="1">
              <a:off x="2573501" y="3228704"/>
              <a:ext cx="512716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DE8B32E7-EEB5-4A7F-9908-1912DD7F38CB}"/>
                </a:ext>
              </a:extLst>
            </p:cNvPr>
            <p:cNvSpPr txBox="1"/>
            <p:nvPr/>
          </p:nvSpPr>
          <p:spPr>
            <a:xfrm>
              <a:off x="2812381" y="1805692"/>
              <a:ext cx="109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/global-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Connecteur : en angle 234">
              <a:extLst>
                <a:ext uri="{FF2B5EF4-FFF2-40B4-BE49-F238E27FC236}">
                  <a16:creationId xmlns:a16="http://schemas.microsoft.com/office/drawing/2014/main" id="{245D1DE8-A05E-4D90-B5FB-4065B07D651A}"/>
                </a:ext>
              </a:extLst>
            </p:cNvPr>
            <p:cNvCxnSpPr>
              <a:cxnSpLocks/>
              <a:stCxn id="105" idx="0"/>
              <a:endCxn id="126" idx="2"/>
            </p:cNvCxnSpPr>
            <p:nvPr/>
          </p:nvCxnSpPr>
          <p:spPr>
            <a:xfrm rot="5400000" flipH="1" flipV="1">
              <a:off x="3741470" y="320558"/>
              <a:ext cx="1063205" cy="2887814"/>
            </a:xfrm>
            <a:prstGeom prst="bentConnector3">
              <a:avLst>
                <a:gd name="adj1" fmla="val 49075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70EC3227-25AE-4BBC-A412-B5D454679454}"/>
              </a:ext>
            </a:extLst>
          </p:cNvPr>
          <p:cNvGrpSpPr/>
          <p:nvPr/>
        </p:nvGrpSpPr>
        <p:grpSpPr>
          <a:xfrm>
            <a:off x="4776716" y="1232862"/>
            <a:ext cx="2204180" cy="2928919"/>
            <a:chOff x="4776716" y="1232862"/>
            <a:chExt cx="2204180" cy="2928919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000F37E-1AC1-446A-8B8E-F2E75D4F8143}"/>
                </a:ext>
              </a:extLst>
            </p:cNvPr>
            <p:cNvGrpSpPr/>
            <p:nvPr/>
          </p:nvGrpSpPr>
          <p:grpSpPr>
            <a:xfrm>
              <a:off x="4776716" y="2274424"/>
              <a:ext cx="2120728" cy="707886"/>
              <a:chOff x="3386496" y="2279586"/>
              <a:chExt cx="2120728" cy="707886"/>
            </a:xfrm>
          </p:grpSpPr>
          <p:sp>
            <p:nvSpPr>
              <p:cNvPr id="94" name="TextBox 6">
                <a:extLst>
                  <a:ext uri="{FF2B5EF4-FFF2-40B4-BE49-F238E27FC236}">
                    <a16:creationId xmlns:a16="http://schemas.microsoft.com/office/drawing/2014/main" id="{90E08A53-CDC9-41BD-AC49-0476FAE0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4098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GetStateChanges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last 10 station state changes over the past week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2" name="Graphic 10">
                <a:extLst>
                  <a:ext uri="{FF2B5EF4-FFF2-40B4-BE49-F238E27FC236}">
                    <a16:creationId xmlns:a16="http://schemas.microsoft.com/office/drawing/2014/main" id="{404E512E-D558-4968-A9EE-947641D0D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1" name="Connecteur : en angle 150">
              <a:extLst>
                <a:ext uri="{FF2B5EF4-FFF2-40B4-BE49-F238E27FC236}">
                  <a16:creationId xmlns:a16="http://schemas.microsoft.com/office/drawing/2014/main" id="{BE10FF62-A242-4511-ACC8-240D7D18FA6B}"/>
                </a:ext>
              </a:extLst>
            </p:cNvPr>
            <p:cNvCxnSpPr>
              <a:cxnSpLocks/>
              <a:stCxn id="163" idx="0"/>
              <a:endCxn id="102" idx="2"/>
            </p:cNvCxnSpPr>
            <p:nvPr/>
          </p:nvCxnSpPr>
          <p:spPr>
            <a:xfrm rot="16200000" flipV="1">
              <a:off x="4861400" y="3226843"/>
              <a:ext cx="508994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30376F1B-BD3C-48AB-A672-81A117B4D77D}"/>
                </a:ext>
              </a:extLst>
            </p:cNvPr>
            <p:cNvGrpSpPr/>
            <p:nvPr/>
          </p:nvGrpSpPr>
          <p:grpSpPr>
            <a:xfrm>
              <a:off x="4776716" y="3482034"/>
              <a:ext cx="2204180" cy="679747"/>
              <a:chOff x="9510056" y="2864539"/>
              <a:chExt cx="2204180" cy="679747"/>
            </a:xfrm>
          </p:grpSpPr>
          <p:sp>
            <p:nvSpPr>
              <p:cNvPr id="162" name="TextBox 6">
                <a:extLst>
                  <a:ext uri="{FF2B5EF4-FFF2-40B4-BE49-F238E27FC236}">
                    <a16:creationId xmlns:a16="http://schemas.microsoft.com/office/drawing/2014/main" id="{67F246BB-0FF7-4188-94F3-741101D68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9803" y="2868344"/>
                <a:ext cx="152443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StationStateChanges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Change in a station’s state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3" name="Graphic 23">
                <a:extLst>
                  <a:ext uri="{FF2B5EF4-FFF2-40B4-BE49-F238E27FC236}">
                    <a16:creationId xmlns:a16="http://schemas.microsoft.com/office/drawing/2014/main" id="{9C7F53C2-0D4F-4AE0-A968-39330477D7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286453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97D571F9-F1BB-4684-91AF-6E6B4BCC59EF}"/>
                </a:ext>
              </a:extLst>
            </p:cNvPr>
            <p:cNvSpPr txBox="1"/>
            <p:nvPr/>
          </p:nvSpPr>
          <p:spPr>
            <a:xfrm>
              <a:off x="5125413" y="1805692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/state-changes</a:t>
              </a:r>
            </a:p>
          </p:txBody>
        </p:sp>
        <p:cxnSp>
          <p:nvCxnSpPr>
            <p:cNvPr id="238" name="Connecteur : en angle 237">
              <a:extLst>
                <a:ext uri="{FF2B5EF4-FFF2-40B4-BE49-F238E27FC236}">
                  <a16:creationId xmlns:a16="http://schemas.microsoft.com/office/drawing/2014/main" id="{3ACA44E3-A0D1-4AB6-876E-0C09769DCCDD}"/>
                </a:ext>
              </a:extLst>
            </p:cNvPr>
            <p:cNvCxnSpPr>
              <a:cxnSpLocks/>
              <a:stCxn id="102" idx="0"/>
              <a:endCxn id="126" idx="2"/>
            </p:cNvCxnSpPr>
            <p:nvPr/>
          </p:nvCxnSpPr>
          <p:spPr>
            <a:xfrm rot="5400000" flipH="1" flipV="1">
              <a:off x="4884489" y="1463577"/>
              <a:ext cx="1063205" cy="601776"/>
            </a:xfrm>
            <a:prstGeom prst="bentConnector3">
              <a:avLst>
                <a:gd name="adj1" fmla="val 49075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6644BD28-D5D5-47D9-A060-FF3966D2E22E}"/>
              </a:ext>
            </a:extLst>
          </p:cNvPr>
          <p:cNvGrpSpPr/>
          <p:nvPr/>
        </p:nvGrpSpPr>
        <p:grpSpPr>
          <a:xfrm>
            <a:off x="5716980" y="1232862"/>
            <a:ext cx="3677810" cy="2963076"/>
            <a:chOff x="5716980" y="1232862"/>
            <a:chExt cx="3677810" cy="2963076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19DE3DA3-7BC6-459E-B21E-AD2106CE6098}"/>
                </a:ext>
              </a:extLst>
            </p:cNvPr>
            <p:cNvGrpSpPr/>
            <p:nvPr/>
          </p:nvGrpSpPr>
          <p:grpSpPr>
            <a:xfrm>
              <a:off x="6909052" y="2274424"/>
              <a:ext cx="2485738" cy="707886"/>
              <a:chOff x="3386496" y="2279586"/>
              <a:chExt cx="2485738" cy="707886"/>
            </a:xfrm>
          </p:grpSpPr>
          <p:sp>
            <p:nvSpPr>
              <p:cNvPr id="107" name="TextBox 6">
                <a:extLst>
                  <a:ext uri="{FF2B5EF4-FFF2-40B4-BE49-F238E27FC236}">
                    <a16:creationId xmlns:a16="http://schemas.microsoft.com/office/drawing/2014/main" id="{9168F05B-EE21-4725-AEE0-73058A619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80599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GetActualActivities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Return today’s activity for each station with a 15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" name="Graphic 10">
                <a:extLst>
                  <a:ext uri="{FF2B5EF4-FFF2-40B4-BE49-F238E27FC236}">
                    <a16:creationId xmlns:a16="http://schemas.microsoft.com/office/drawing/2014/main" id="{B4D89E2C-C4E7-4494-8BEB-E1958C1A9B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A83FF33F-5EF2-4F2B-B24A-BB1D636CE1B7}"/>
                </a:ext>
              </a:extLst>
            </p:cNvPr>
            <p:cNvGrpSpPr/>
            <p:nvPr/>
          </p:nvGrpSpPr>
          <p:grpSpPr>
            <a:xfrm>
              <a:off x="6907471" y="3482034"/>
              <a:ext cx="2398985" cy="713904"/>
              <a:chOff x="3386496" y="3219231"/>
              <a:chExt cx="2398985" cy="713904"/>
            </a:xfrm>
          </p:grpSpPr>
          <p:sp>
            <p:nvSpPr>
              <p:cNvPr id="153" name="TextBox 6">
                <a:extLst>
                  <a:ext uri="{FF2B5EF4-FFF2-40B4-BE49-F238E27FC236}">
                    <a16:creationId xmlns:a16="http://schemas.microsoft.com/office/drawing/2014/main" id="{133191B4-82CA-4230-AA22-BBBF77965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with a 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4" name="Graphic 23">
                <a:extLst>
                  <a:ext uri="{FF2B5EF4-FFF2-40B4-BE49-F238E27FC236}">
                    <a16:creationId xmlns:a16="http://schemas.microsoft.com/office/drawing/2014/main" id="{AB46F1DA-A412-49ED-B198-808A17D30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5" name="Connecteur : en angle 154">
              <a:extLst>
                <a:ext uri="{FF2B5EF4-FFF2-40B4-BE49-F238E27FC236}">
                  <a16:creationId xmlns:a16="http://schemas.microsoft.com/office/drawing/2014/main" id="{4DD12F88-6E16-4316-B62D-1A9518D77597}"/>
                </a:ext>
              </a:extLst>
            </p:cNvPr>
            <p:cNvCxnSpPr>
              <a:cxnSpLocks/>
              <a:stCxn id="154" idx="0"/>
              <a:endCxn id="108" idx="2"/>
            </p:cNvCxnSpPr>
            <p:nvPr/>
          </p:nvCxnSpPr>
          <p:spPr>
            <a:xfrm rot="5400000" flipH="1" flipV="1">
              <a:off x="6992945" y="3227440"/>
              <a:ext cx="508994" cy="1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5133F706-DD7F-43AF-8729-91F6D5B8BB84}"/>
                </a:ext>
              </a:extLst>
            </p:cNvPr>
            <p:cNvSpPr txBox="1"/>
            <p:nvPr/>
          </p:nvSpPr>
          <p:spPr>
            <a:xfrm>
              <a:off x="7231400" y="1805692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actual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3" name="Connecteur : en angle 242">
              <a:extLst>
                <a:ext uri="{FF2B5EF4-FFF2-40B4-BE49-F238E27FC236}">
                  <a16:creationId xmlns:a16="http://schemas.microsoft.com/office/drawing/2014/main" id="{44DD6631-9D2C-4829-B28C-61C82B1B52F2}"/>
                </a:ext>
              </a:extLst>
            </p:cNvPr>
            <p:cNvCxnSpPr>
              <a:cxnSpLocks/>
              <a:stCxn id="108" idx="0"/>
              <a:endCxn id="126" idx="2"/>
            </p:cNvCxnSpPr>
            <p:nvPr/>
          </p:nvCxnSpPr>
          <p:spPr>
            <a:xfrm rot="16200000" flipV="1">
              <a:off x="5950657" y="999185"/>
              <a:ext cx="1063205" cy="1530560"/>
            </a:xfrm>
            <a:prstGeom prst="bentConnector3">
              <a:avLst>
                <a:gd name="adj1" fmla="val 48853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e 298">
            <a:extLst>
              <a:ext uri="{FF2B5EF4-FFF2-40B4-BE49-F238E27FC236}">
                <a16:creationId xmlns:a16="http://schemas.microsoft.com/office/drawing/2014/main" id="{3DC8B5C7-9FB9-4B2D-86FF-133C7534450B}"/>
              </a:ext>
            </a:extLst>
          </p:cNvPr>
          <p:cNvGrpSpPr/>
          <p:nvPr/>
        </p:nvGrpSpPr>
        <p:grpSpPr>
          <a:xfrm>
            <a:off x="5716980" y="1232862"/>
            <a:ext cx="6316302" cy="2957058"/>
            <a:chOff x="5716980" y="1232862"/>
            <a:chExt cx="6316302" cy="2957058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94E50F0F-A955-4ACB-A62D-D2D66B621A0A}"/>
                </a:ext>
              </a:extLst>
            </p:cNvPr>
            <p:cNvGrpSpPr/>
            <p:nvPr/>
          </p:nvGrpSpPr>
          <p:grpSpPr>
            <a:xfrm>
              <a:off x="9451920" y="2274424"/>
              <a:ext cx="2581362" cy="707886"/>
              <a:chOff x="3386496" y="2279586"/>
              <a:chExt cx="2581362" cy="707886"/>
            </a:xfrm>
          </p:grpSpPr>
          <p:sp>
            <p:nvSpPr>
              <p:cNvPr id="110" name="TextBox 6">
                <a:extLst>
                  <a:ext uri="{FF2B5EF4-FFF2-40B4-BE49-F238E27FC236}">
                    <a16:creationId xmlns:a16="http://schemas.microsoft.com/office/drawing/2014/main" id="{E363C23E-BE6D-41D8-8FE9-7954AFD81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90161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GetExpectedActivities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Return this weekday expected activity for each station with a 15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Graphic 10">
                <a:extLst>
                  <a:ext uri="{FF2B5EF4-FFF2-40B4-BE49-F238E27FC236}">
                    <a16:creationId xmlns:a16="http://schemas.microsoft.com/office/drawing/2014/main" id="{04FF6E1E-0DCC-4F4D-A1EE-A686A52C7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5725A213-BAAD-47B1-8DD6-0D37D003E4F9}"/>
                </a:ext>
              </a:extLst>
            </p:cNvPr>
            <p:cNvGrpSpPr/>
            <p:nvPr/>
          </p:nvGrpSpPr>
          <p:grpSpPr>
            <a:xfrm>
              <a:off x="9451523" y="3482034"/>
              <a:ext cx="2564032" cy="707886"/>
              <a:chOff x="3386498" y="1438873"/>
              <a:chExt cx="2564032" cy="707886"/>
            </a:xfrm>
          </p:grpSpPr>
          <p:sp>
            <p:nvSpPr>
              <p:cNvPr id="158" name="TextBox 6">
                <a:extLst>
                  <a:ext uri="{FF2B5EF4-FFF2-40B4-BE49-F238E27FC236}">
                    <a16:creationId xmlns:a16="http://schemas.microsoft.com/office/drawing/2014/main" id="{ED6EE39B-6B95-48F7-A86B-6A95645FD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and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9" name="Graphic 23">
                <a:extLst>
                  <a:ext uri="{FF2B5EF4-FFF2-40B4-BE49-F238E27FC236}">
                    <a16:creationId xmlns:a16="http://schemas.microsoft.com/office/drawing/2014/main" id="{89229782-20C0-4C38-8BEA-BA3B5943E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60" name="Connecteur : en angle 159">
              <a:extLst>
                <a:ext uri="{FF2B5EF4-FFF2-40B4-BE49-F238E27FC236}">
                  <a16:creationId xmlns:a16="http://schemas.microsoft.com/office/drawing/2014/main" id="{C506676A-F7D7-46CE-AD04-2C6B42F34129}"/>
                </a:ext>
              </a:extLst>
            </p:cNvPr>
            <p:cNvCxnSpPr>
              <a:cxnSpLocks/>
              <a:stCxn id="159" idx="0"/>
              <a:endCxn id="112" idx="2"/>
            </p:cNvCxnSpPr>
            <p:nvPr/>
          </p:nvCxnSpPr>
          <p:spPr>
            <a:xfrm rot="16200000" flipV="1">
              <a:off x="9536020" y="3227428"/>
              <a:ext cx="509765" cy="9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7A815DC3-A673-44EE-B953-257D06E07CC4}"/>
                </a:ext>
              </a:extLst>
            </p:cNvPr>
            <p:cNvSpPr txBox="1"/>
            <p:nvPr/>
          </p:nvSpPr>
          <p:spPr>
            <a:xfrm>
              <a:off x="9800926" y="1805692"/>
              <a:ext cx="1261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6" name="Connecteur : en angle 245">
              <a:extLst>
                <a:ext uri="{FF2B5EF4-FFF2-40B4-BE49-F238E27FC236}">
                  <a16:creationId xmlns:a16="http://schemas.microsoft.com/office/drawing/2014/main" id="{60629D1D-5F16-45EB-A3AA-B4D6372AE130}"/>
                </a:ext>
              </a:extLst>
            </p:cNvPr>
            <p:cNvCxnSpPr>
              <a:cxnSpLocks/>
              <a:stCxn id="112" idx="0"/>
              <a:endCxn id="126" idx="2"/>
            </p:cNvCxnSpPr>
            <p:nvPr/>
          </p:nvCxnSpPr>
          <p:spPr>
            <a:xfrm rot="16200000" flipV="1">
              <a:off x="7222091" y="-272249"/>
              <a:ext cx="1063205" cy="4073428"/>
            </a:xfrm>
            <a:prstGeom prst="bentConnector3">
              <a:avLst>
                <a:gd name="adj1" fmla="val 48853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37D3FE75-37FD-461E-89AA-B66F8DAEA13B}"/>
              </a:ext>
            </a:extLst>
          </p:cNvPr>
          <p:cNvGrpSpPr/>
          <p:nvPr/>
        </p:nvGrpSpPr>
        <p:grpSpPr>
          <a:xfrm>
            <a:off x="9834516" y="6032250"/>
            <a:ext cx="2733040" cy="726102"/>
            <a:chOff x="9834516" y="6032250"/>
            <a:chExt cx="2733040" cy="726102"/>
          </a:xfrm>
        </p:grpSpPr>
        <p:cxnSp>
          <p:nvCxnSpPr>
            <p:cNvPr id="250" name="Straight Arrow Connector 13">
              <a:extLst>
                <a:ext uri="{FF2B5EF4-FFF2-40B4-BE49-F238E27FC236}">
                  <a16:creationId xmlns:a16="http://schemas.microsoft.com/office/drawing/2014/main" id="{C58D1158-7D22-4F5A-BD21-7688B265A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411722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13">
              <a:extLst>
                <a:ext uri="{FF2B5EF4-FFF2-40B4-BE49-F238E27FC236}">
                  <a16:creationId xmlns:a16="http://schemas.microsoft.com/office/drawing/2014/main" id="{93CB0135-EB60-4303-907C-E6197C5F2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4516" y="6635241"/>
              <a:ext cx="624842" cy="1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6">
              <a:extLst>
                <a:ext uri="{FF2B5EF4-FFF2-40B4-BE49-F238E27FC236}">
                  <a16:creationId xmlns:a16="http://schemas.microsoft.com/office/drawing/2014/main" id="{46367533-A877-4BA3-9864-A36E99C85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00" y="6512131"/>
              <a:ext cx="21315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Consume 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stream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6">
              <a:extLst>
                <a:ext uri="{FF2B5EF4-FFF2-40B4-BE49-F238E27FC236}">
                  <a16:creationId xmlns:a16="http://schemas.microsoft.com/office/drawing/2014/main" id="{93B7382F-C1D0-4234-90CF-37FFA1E9E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267119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Push data into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4" name="Straight Arrow Connector 13">
              <a:extLst>
                <a:ext uri="{FF2B5EF4-FFF2-40B4-BE49-F238E27FC236}">
                  <a16:creationId xmlns:a16="http://schemas.microsoft.com/office/drawing/2014/main" id="{4F1DE222-6636-41F9-890A-42C73E1ED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176853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6">
              <a:extLst>
                <a:ext uri="{FF2B5EF4-FFF2-40B4-BE49-F238E27FC236}">
                  <a16:creationId xmlns:a16="http://schemas.microsoft.com/office/drawing/2014/main" id="{992A257A-BB06-4AB3-BDD9-FF1088BE1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032250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Call / Read data from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3BB4DDB2-D2A6-4701-B02D-F681C4F8530A}"/>
              </a:ext>
            </a:extLst>
          </p:cNvPr>
          <p:cNvGrpSpPr/>
          <p:nvPr/>
        </p:nvGrpSpPr>
        <p:grpSpPr>
          <a:xfrm>
            <a:off x="179733" y="1232863"/>
            <a:ext cx="5537245" cy="5472994"/>
            <a:chOff x="179733" y="1232863"/>
            <a:chExt cx="5537245" cy="5472994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FDE10E1A-4178-4BCE-A0C0-5F8BDE2B39BB}"/>
                </a:ext>
              </a:extLst>
            </p:cNvPr>
            <p:cNvGrpSpPr/>
            <p:nvPr/>
          </p:nvGrpSpPr>
          <p:grpSpPr>
            <a:xfrm>
              <a:off x="958221" y="4459774"/>
              <a:ext cx="2512392" cy="699764"/>
              <a:chOff x="5810549" y="5550425"/>
              <a:chExt cx="2512392" cy="699764"/>
            </a:xfrm>
          </p:grpSpPr>
          <p:sp>
            <p:nvSpPr>
              <p:cNvPr id="52" name="TextBox 6">
                <a:extLst>
                  <a:ext uri="{FF2B5EF4-FFF2-40B4-BE49-F238E27FC236}">
                    <a16:creationId xmlns:a16="http://schemas.microsoft.com/office/drawing/2014/main" id="{8B8EE66E-7B34-497F-8F7B-3A7CFD1FB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0296" y="5550425"/>
                <a:ext cx="183264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CurrentAvailability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available bikes and docks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0" name="Graphic 23">
                <a:extLst>
                  <a:ext uri="{FF2B5EF4-FFF2-40B4-BE49-F238E27FC236}">
                    <a16:creationId xmlns:a16="http://schemas.microsoft.com/office/drawing/2014/main" id="{95B394FC-E162-4385-A00A-1AC99D430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549" y="5570442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8CEF0DA-F78E-4887-B9E8-AD929B63A97D}"/>
                </a:ext>
              </a:extLst>
            </p:cNvPr>
            <p:cNvGrpSpPr/>
            <p:nvPr/>
          </p:nvGrpSpPr>
          <p:grpSpPr>
            <a:xfrm>
              <a:off x="958221" y="6026110"/>
              <a:ext cx="2372410" cy="679747"/>
              <a:chOff x="9510056" y="1928734"/>
              <a:chExt cx="2372410" cy="679747"/>
            </a:xfrm>
          </p:grpSpPr>
          <p:sp>
            <p:nvSpPr>
              <p:cNvPr id="111" name="TextBox 6">
                <a:extLst>
                  <a:ext uri="{FF2B5EF4-FFF2-40B4-BE49-F238E27FC236}">
                    <a16:creationId xmlns:a16="http://schemas.microsoft.com/office/drawing/2014/main" id="{7B08E62C-CE57-42A6-9C66-5F7A20CC3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3978" y="1930681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Each station current state (locked, cold or in use)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0" name="Graphic 23">
                <a:extLst>
                  <a:ext uri="{FF2B5EF4-FFF2-40B4-BE49-F238E27FC236}">
                    <a16:creationId xmlns:a16="http://schemas.microsoft.com/office/drawing/2014/main" id="{186DC8E6-1C0D-4755-B984-4CA8E196E6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192873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B9798A58-A9DB-40E8-BE0C-5313F03B301C}"/>
                </a:ext>
              </a:extLst>
            </p:cNvPr>
            <p:cNvGrpSpPr/>
            <p:nvPr/>
          </p:nvGrpSpPr>
          <p:grpSpPr>
            <a:xfrm>
              <a:off x="179733" y="2294137"/>
              <a:ext cx="2172152" cy="707886"/>
              <a:chOff x="3386496" y="2279586"/>
              <a:chExt cx="2172152" cy="707886"/>
            </a:xfrm>
          </p:grpSpPr>
          <p:sp>
            <p:nvSpPr>
              <p:cNvPr id="115" name="TextBox 6">
                <a:extLst>
                  <a:ext uri="{FF2B5EF4-FFF2-40B4-BE49-F238E27FC236}">
                    <a16:creationId xmlns:a16="http://schemas.microsoft.com/office/drawing/2014/main" id="{582044FC-4C46-4506-A38C-837371602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9240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GetStations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current content and characteristics of all the stations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6" name="Graphic 10">
                <a:extLst>
                  <a:ext uri="{FF2B5EF4-FFF2-40B4-BE49-F238E27FC236}">
                    <a16:creationId xmlns:a16="http://schemas.microsoft.com/office/drawing/2014/main" id="{F1012E15-D131-4E98-9395-772F5B91D1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494F54FB-0221-4338-BABA-A52FEB3EAA87}"/>
                </a:ext>
              </a:extLst>
            </p:cNvPr>
            <p:cNvGrpSpPr/>
            <p:nvPr/>
          </p:nvGrpSpPr>
          <p:grpSpPr>
            <a:xfrm>
              <a:off x="958221" y="5254031"/>
              <a:ext cx="2384817" cy="679747"/>
              <a:chOff x="6785851" y="1992859"/>
              <a:chExt cx="2384817" cy="679747"/>
            </a:xfrm>
          </p:grpSpPr>
          <p:sp>
            <p:nvSpPr>
              <p:cNvPr id="139" name="TextBox 6">
                <a:extLst>
                  <a:ext uri="{FF2B5EF4-FFF2-40B4-BE49-F238E27FC236}">
                    <a16:creationId xmlns:a16="http://schemas.microsoft.com/office/drawing/2014/main" id="{A8BB3A68-C3BB-48A0-8493-9770E4512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2180" y="2002024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CurrentCharacteristics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name and geolocation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0" name="Graphic 23">
                <a:extLst>
                  <a:ext uri="{FF2B5EF4-FFF2-40B4-BE49-F238E27FC236}">
                    <a16:creationId xmlns:a16="http://schemas.microsoft.com/office/drawing/2014/main" id="{90650FEC-BECA-4B76-8ED2-F94D2298B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851" y="199285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043BB641-4796-450F-8834-B7965F2D0268}"/>
                </a:ext>
              </a:extLst>
            </p:cNvPr>
            <p:cNvSpPr txBox="1"/>
            <p:nvPr/>
          </p:nvSpPr>
          <p:spPr>
            <a:xfrm>
              <a:off x="495426" y="1805692"/>
              <a:ext cx="829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/stations</a:t>
              </a:r>
            </a:p>
          </p:txBody>
        </p:sp>
        <p:cxnSp>
          <p:nvCxnSpPr>
            <p:cNvPr id="206" name="Connecteur : en angle 205">
              <a:extLst>
                <a:ext uri="{FF2B5EF4-FFF2-40B4-BE49-F238E27FC236}">
                  <a16:creationId xmlns:a16="http://schemas.microsoft.com/office/drawing/2014/main" id="{29D76208-8B8C-48B9-8ED7-8C3400F9F962}"/>
                </a:ext>
              </a:extLst>
            </p:cNvPr>
            <p:cNvCxnSpPr>
              <a:cxnSpLocks/>
              <a:stCxn id="116" idx="0"/>
              <a:endCxn id="126" idx="2"/>
            </p:cNvCxnSpPr>
            <p:nvPr/>
          </p:nvCxnSpPr>
          <p:spPr>
            <a:xfrm rot="5400000" flipH="1" flipV="1">
              <a:off x="2576140" y="-825058"/>
              <a:ext cx="1082918" cy="51987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 : en angle 255">
              <a:extLst>
                <a:ext uri="{FF2B5EF4-FFF2-40B4-BE49-F238E27FC236}">
                  <a16:creationId xmlns:a16="http://schemas.microsoft.com/office/drawing/2014/main" id="{BEF160E1-D0F4-446F-9BE9-06DE42BC6060}"/>
                </a:ext>
              </a:extLst>
            </p:cNvPr>
            <p:cNvCxnSpPr>
              <a:cxnSpLocks/>
              <a:stCxn id="70" idx="1"/>
              <a:endCxn id="116" idx="2"/>
            </p:cNvCxnSpPr>
            <p:nvPr/>
          </p:nvCxnSpPr>
          <p:spPr>
            <a:xfrm rot="10800000">
              <a:off x="518221" y="2992753"/>
              <a:ext cx="440001" cy="1826912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 : en angle 258">
              <a:extLst>
                <a:ext uri="{FF2B5EF4-FFF2-40B4-BE49-F238E27FC236}">
                  <a16:creationId xmlns:a16="http://schemas.microsoft.com/office/drawing/2014/main" id="{805EE928-4AC3-494C-8289-8B1124B1A760}"/>
                </a:ext>
              </a:extLst>
            </p:cNvPr>
            <p:cNvCxnSpPr>
              <a:cxnSpLocks/>
              <a:stCxn id="140" idx="1"/>
              <a:endCxn id="116" idx="2"/>
            </p:cNvCxnSpPr>
            <p:nvPr/>
          </p:nvCxnSpPr>
          <p:spPr>
            <a:xfrm rot="10800000">
              <a:off x="518221" y="2992753"/>
              <a:ext cx="440001" cy="2601152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 : en angle 261">
              <a:extLst>
                <a:ext uri="{FF2B5EF4-FFF2-40B4-BE49-F238E27FC236}">
                  <a16:creationId xmlns:a16="http://schemas.microsoft.com/office/drawing/2014/main" id="{AD5E0419-8666-488B-9F19-A20E601F0201}"/>
                </a:ext>
              </a:extLst>
            </p:cNvPr>
            <p:cNvCxnSpPr>
              <a:cxnSpLocks/>
              <a:stCxn id="120" idx="1"/>
              <a:endCxn id="116" idx="2"/>
            </p:cNvCxnSpPr>
            <p:nvPr/>
          </p:nvCxnSpPr>
          <p:spPr>
            <a:xfrm rot="10800000">
              <a:off x="518221" y="2992754"/>
              <a:ext cx="440001" cy="3373231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F0B093E-8E9E-46C3-BEE2-24769140FA96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ENDPOINTS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CC0F710-D49D-4E83-8A57-239F4EA3733A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#3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5850A7A-B092-4095-AC50-6E778B3E6826}"/>
              </a:ext>
            </a:extLst>
          </p:cNvPr>
          <p:cNvGrpSpPr/>
          <p:nvPr/>
        </p:nvGrpSpPr>
        <p:grpSpPr>
          <a:xfrm>
            <a:off x="152400" y="944880"/>
            <a:ext cx="2235200" cy="4155440"/>
            <a:chOff x="396240" y="609600"/>
            <a:chExt cx="2235200" cy="41554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CC4DC4-E215-4996-839F-FACAFD577818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ECC0DD-ED4F-424C-A9EE-B963E114D47E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page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96EA72-8D74-4330-8CC2-77488350926D}"/>
                </a:ext>
              </a:extLst>
            </p:cNvPr>
            <p:cNvSpPr/>
            <p:nvPr/>
          </p:nvSpPr>
          <p:spPr>
            <a:xfrm>
              <a:off x="574040" y="1910081"/>
              <a:ext cx="1879600" cy="108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Today’s</a:t>
              </a:r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global </a:t>
              </a:r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99D318-826B-4C9D-B051-E33BC6C18A48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DE919EC-8234-4E80-AF68-DEF47504D38C}"/>
                </a:ext>
              </a:extLst>
            </p:cNvPr>
            <p:cNvSpPr/>
            <p:nvPr/>
          </p:nvSpPr>
          <p:spPr>
            <a:xfrm>
              <a:off x="574040" y="3078481"/>
              <a:ext cx="1879600" cy="108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station changes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503B93A-F590-4DF3-9B7E-7E739F759ACC}"/>
                </a:ext>
              </a:extLst>
            </p:cNvPr>
            <p:cNvSpPr/>
            <p:nvPr/>
          </p:nvSpPr>
          <p:spPr>
            <a:xfrm>
              <a:off x="574040" y="4246881"/>
              <a:ext cx="187960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9D567FD-59B8-43EF-8766-FCF8FE2999D8}"/>
                </a:ext>
              </a:extLst>
            </p:cNvPr>
            <p:cNvSpPr/>
            <p:nvPr/>
          </p:nvSpPr>
          <p:spPr>
            <a:xfrm>
              <a:off x="574040" y="1452882"/>
              <a:ext cx="187960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</a:t>
              </a:r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endPara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8FC24651-0A5E-40DE-B760-7D900B2D9FD9}"/>
              </a:ext>
            </a:extLst>
          </p:cNvPr>
          <p:cNvGrpSpPr/>
          <p:nvPr/>
        </p:nvGrpSpPr>
        <p:grpSpPr>
          <a:xfrm>
            <a:off x="2565400" y="944880"/>
            <a:ext cx="2235200" cy="4155440"/>
            <a:chOff x="396240" y="609600"/>
            <a:chExt cx="2235200" cy="415544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98C0A9B-4D92-4678-8022-F8999F6A9504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9813CA-0A34-4505-AF0D-CAD000F9417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6728D2C-4AAA-4D07-9CB4-533A1A1BE6FE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4F80218-E5DE-44A3-A3C5-1E48CE435517}"/>
              </a:ext>
            </a:extLst>
          </p:cNvPr>
          <p:cNvGrpSpPr/>
          <p:nvPr/>
        </p:nvGrpSpPr>
        <p:grpSpPr>
          <a:xfrm>
            <a:off x="4978400" y="944880"/>
            <a:ext cx="2235200" cy="4155440"/>
            <a:chOff x="396240" y="609600"/>
            <a:chExt cx="2235200" cy="415544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A85DC12-1226-4D03-A667-3448A5C29B72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10CE746-2C65-4166-9EA8-C9FF76BF3006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E2D47BB-8243-47D0-8576-1CEEEE17108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271A63F-1038-45AE-BC86-61F00FE32BB2}"/>
                </a:ext>
              </a:extLst>
            </p:cNvPr>
            <p:cNvSpPr/>
            <p:nvPr/>
          </p:nvSpPr>
          <p:spPr>
            <a:xfrm>
              <a:off x="574040" y="1452881"/>
              <a:ext cx="1879600" cy="320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of stations</a:t>
              </a: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FBEC1418-D690-4007-9D00-B008DF2E98B1}"/>
              </a:ext>
            </a:extLst>
          </p:cNvPr>
          <p:cNvGrpSpPr/>
          <p:nvPr/>
        </p:nvGrpSpPr>
        <p:grpSpPr>
          <a:xfrm>
            <a:off x="7391400" y="944880"/>
            <a:ext cx="2235200" cy="4155440"/>
            <a:chOff x="396240" y="609600"/>
            <a:chExt cx="2235200" cy="415544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604EA8E-7706-44CB-A487-E6E57A80E65A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B17173-ABC5-488F-A5BD-349FFDD29D97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Favorites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A98030-752D-4B8F-BEA4-327D9980C9BF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F389122-F659-4665-BA38-711CD28D3902}"/>
              </a:ext>
            </a:extLst>
          </p:cNvPr>
          <p:cNvGrpSpPr/>
          <p:nvPr/>
        </p:nvGrpSpPr>
        <p:grpSpPr>
          <a:xfrm>
            <a:off x="9712960" y="944880"/>
            <a:ext cx="2235200" cy="4155440"/>
            <a:chOff x="396240" y="609600"/>
            <a:chExt cx="2235200" cy="415544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AB5F81B-23E0-4199-8D86-698B6E10728C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14F6984-78EF-4EC9-A348-051D4381E52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B70D08F-A6D3-433F-8B2F-BACF9643E3E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2D8865B-C877-4208-A694-E8DEAD5D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5" t="370" r="63572" b="41669"/>
          <a:stretch/>
        </p:blipFill>
        <p:spPr>
          <a:xfrm>
            <a:off x="2743200" y="1808480"/>
            <a:ext cx="1879600" cy="31800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AD7DCD-1E82-410C-AFBD-E018FB1EA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2" y="2545290"/>
            <a:ext cx="1666875" cy="741260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36BA970-494A-4582-8EFC-5D27EB8E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66408"/>
              </p:ext>
            </p:extLst>
          </p:nvPr>
        </p:nvGraphicFramePr>
        <p:xfrm>
          <a:off x="5156200" y="2113285"/>
          <a:ext cx="1879600" cy="28752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6484447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770829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773533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03323102"/>
                    </a:ext>
                  </a:extLst>
                </a:gridCol>
              </a:tblGrid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696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72156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931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951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85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9243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7040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868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41109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948"/>
                  </a:ext>
                </a:extLst>
              </a:tr>
            </a:tbl>
          </a:graphicData>
        </a:graphic>
      </p:graphicFrame>
      <p:sp>
        <p:nvSpPr>
          <p:cNvPr id="170" name="Rectangle 169">
            <a:extLst>
              <a:ext uri="{FF2B5EF4-FFF2-40B4-BE49-F238E27FC236}">
                <a16:creationId xmlns:a16="http://schemas.microsoft.com/office/drawing/2014/main" id="{AE60AC5E-E957-4E75-B0BE-25FD113C7158}"/>
              </a:ext>
            </a:extLst>
          </p:cNvPr>
          <p:cNvSpPr/>
          <p:nvPr/>
        </p:nvSpPr>
        <p:spPr>
          <a:xfrm>
            <a:off x="7569200" y="1788162"/>
            <a:ext cx="18796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favorites</a:t>
            </a:r>
          </a:p>
        </p:txBody>
      </p:sp>
      <p:pic>
        <p:nvPicPr>
          <p:cNvPr id="172" name="Image 171">
            <a:extLst>
              <a:ext uri="{FF2B5EF4-FFF2-40B4-BE49-F238E27FC236}">
                <a16:creationId xmlns:a16="http://schemas.microsoft.com/office/drawing/2014/main" id="{A105B5F6-0BD3-4339-83BB-F6A272419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5" t="20741" r="39622" b="57963"/>
          <a:stretch/>
        </p:blipFill>
        <p:spPr>
          <a:xfrm>
            <a:off x="9890760" y="2070097"/>
            <a:ext cx="1879600" cy="116839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67F54BF3-E491-42F5-93E4-C9DBCF919BD3}"/>
              </a:ext>
            </a:extLst>
          </p:cNvPr>
          <p:cNvSpPr/>
          <p:nvPr/>
        </p:nvSpPr>
        <p:spPr>
          <a:xfrm>
            <a:off x="9890760" y="3345180"/>
            <a:ext cx="1879600" cy="624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0AE2405-7805-45AF-BB68-9CDED585412E}"/>
              </a:ext>
            </a:extLst>
          </p:cNvPr>
          <p:cNvSpPr/>
          <p:nvPr/>
        </p:nvSpPr>
        <p:spPr>
          <a:xfrm>
            <a:off x="9890760" y="4003040"/>
            <a:ext cx="1879600" cy="98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vs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4BD75DB-EE82-414C-B660-C7FC8F08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3967" y="4301550"/>
            <a:ext cx="1876393" cy="742887"/>
          </a:xfrm>
          <a:prstGeom prst="rect">
            <a:avLst/>
          </a:prstGeom>
        </p:spPr>
      </p:pic>
      <p:pic>
        <p:nvPicPr>
          <p:cNvPr id="175" name="Picture 2" descr="Pin PNG, Location Pin Transparent Free Download - Free Transparent PNG Logos">
            <a:extLst>
              <a:ext uri="{FF2B5EF4-FFF2-40B4-BE49-F238E27FC236}">
                <a16:creationId xmlns:a16="http://schemas.microsoft.com/office/drawing/2014/main" id="{6B8BE33E-021E-41CF-97BA-B018F358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318008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070B14F1-F40D-44A6-B93A-A9ED0A4983E7}"/>
              </a:ext>
            </a:extLst>
          </p:cNvPr>
          <p:cNvSpPr/>
          <p:nvPr/>
        </p:nvSpPr>
        <p:spPr>
          <a:xfrm>
            <a:off x="3616960" y="372872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072CF4E4-AD2E-406F-96D4-918B95D2A7E1}"/>
              </a:ext>
            </a:extLst>
          </p:cNvPr>
          <p:cNvSpPr/>
          <p:nvPr/>
        </p:nvSpPr>
        <p:spPr>
          <a:xfrm>
            <a:off x="4074160" y="325374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D2075EB5-61B6-4C03-9C99-32F60AB30ACC}"/>
              </a:ext>
            </a:extLst>
          </p:cNvPr>
          <p:cNvSpPr/>
          <p:nvPr/>
        </p:nvSpPr>
        <p:spPr>
          <a:xfrm>
            <a:off x="3881120" y="2029462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F7F2F1E3-DDF5-47A5-9411-F9AB56E06EEB}"/>
              </a:ext>
            </a:extLst>
          </p:cNvPr>
          <p:cNvSpPr/>
          <p:nvPr/>
        </p:nvSpPr>
        <p:spPr>
          <a:xfrm>
            <a:off x="3073400" y="414528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C494DE0-4171-4206-A9D4-67126BFBBED7}"/>
              </a:ext>
            </a:extLst>
          </p:cNvPr>
          <p:cNvSpPr/>
          <p:nvPr/>
        </p:nvSpPr>
        <p:spPr>
          <a:xfrm>
            <a:off x="3030220" y="299720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05155112-27A9-4AAA-9982-16CE7DAA2FAB}"/>
              </a:ext>
            </a:extLst>
          </p:cNvPr>
          <p:cNvSpPr/>
          <p:nvPr/>
        </p:nvSpPr>
        <p:spPr>
          <a:xfrm>
            <a:off x="10393680" y="2194562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8" name="Tableau 11">
            <a:extLst>
              <a:ext uri="{FF2B5EF4-FFF2-40B4-BE49-F238E27FC236}">
                <a16:creationId xmlns:a16="http://schemas.microsoft.com/office/drawing/2014/main" id="{B8A916ED-D697-45FD-A174-48A5467E5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10995"/>
              </p:ext>
            </p:extLst>
          </p:nvPr>
        </p:nvGraphicFramePr>
        <p:xfrm>
          <a:off x="7579360" y="2120902"/>
          <a:ext cx="1879600" cy="1725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6484447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770829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773533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03323102"/>
                    </a:ext>
                  </a:extLst>
                </a:gridCol>
              </a:tblGrid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696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72156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931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951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85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92431"/>
                  </a:ext>
                </a:extLst>
              </a:tr>
            </a:tbl>
          </a:graphicData>
        </a:graphic>
      </p:graphicFrame>
      <p:sp>
        <p:nvSpPr>
          <p:cNvPr id="191" name="Rectangle 190">
            <a:extLst>
              <a:ext uri="{FF2B5EF4-FFF2-40B4-BE49-F238E27FC236}">
                <a16:creationId xmlns:a16="http://schemas.microsoft.com/office/drawing/2014/main" id="{E755B7E3-362C-4AAD-A4BB-A010F5FFA11A}"/>
              </a:ext>
            </a:extLst>
          </p:cNvPr>
          <p:cNvSpPr/>
          <p:nvPr/>
        </p:nvSpPr>
        <p:spPr>
          <a:xfrm>
            <a:off x="9890760" y="1788162"/>
            <a:ext cx="1879600" cy="2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800B3E2-DE24-4148-B3DB-29ADA2F6DBE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C0BF9611-46D0-446C-9E14-627569B90D59}"/>
              </a:ext>
            </a:extLst>
          </p:cNvPr>
          <p:cNvSpPr/>
          <p:nvPr/>
        </p:nvSpPr>
        <p:spPr>
          <a:xfrm>
            <a:off x="428624" y="3874348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CB99FF42-D0C1-4254-BE3E-5AC718B47091}"/>
              </a:ext>
            </a:extLst>
          </p:cNvPr>
          <p:cNvSpPr/>
          <p:nvPr/>
        </p:nvSpPr>
        <p:spPr>
          <a:xfrm>
            <a:off x="428624" y="408601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9EE57198-765D-4E25-B983-89A4A7BFAC32}"/>
              </a:ext>
            </a:extLst>
          </p:cNvPr>
          <p:cNvSpPr/>
          <p:nvPr/>
        </p:nvSpPr>
        <p:spPr>
          <a:xfrm>
            <a:off x="5265420" y="245617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D624F2F4-A937-478E-BE9E-F138C72D219A}"/>
              </a:ext>
            </a:extLst>
          </p:cNvPr>
          <p:cNvSpPr/>
          <p:nvPr/>
        </p:nvSpPr>
        <p:spPr>
          <a:xfrm>
            <a:off x="5265420" y="27438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7622539C-FCE5-40D1-8898-87726D19D69B}"/>
              </a:ext>
            </a:extLst>
          </p:cNvPr>
          <p:cNvSpPr/>
          <p:nvPr/>
        </p:nvSpPr>
        <p:spPr>
          <a:xfrm>
            <a:off x="5265420" y="303149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80AFD9C9-79BA-4ADC-894A-F99A24779F26}"/>
              </a:ext>
            </a:extLst>
          </p:cNvPr>
          <p:cNvSpPr/>
          <p:nvPr/>
        </p:nvSpPr>
        <p:spPr>
          <a:xfrm>
            <a:off x="5265420" y="331914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00809A22-C5A1-444C-BFA6-F350E1B83FEE}"/>
              </a:ext>
            </a:extLst>
          </p:cNvPr>
          <p:cNvSpPr/>
          <p:nvPr/>
        </p:nvSpPr>
        <p:spPr>
          <a:xfrm>
            <a:off x="5265420" y="3606804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6862A99-1881-4DA5-AFA5-64E912381E63}"/>
              </a:ext>
            </a:extLst>
          </p:cNvPr>
          <p:cNvSpPr/>
          <p:nvPr/>
        </p:nvSpPr>
        <p:spPr>
          <a:xfrm>
            <a:off x="5265420" y="389446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EF6B7ED4-8AB0-4E0E-BD87-7EAE6D062020}"/>
              </a:ext>
            </a:extLst>
          </p:cNvPr>
          <p:cNvSpPr/>
          <p:nvPr/>
        </p:nvSpPr>
        <p:spPr>
          <a:xfrm>
            <a:off x="5265420" y="4182118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0861CB12-F178-4103-9347-F4ED5B4A29E9}"/>
              </a:ext>
            </a:extLst>
          </p:cNvPr>
          <p:cNvSpPr/>
          <p:nvPr/>
        </p:nvSpPr>
        <p:spPr>
          <a:xfrm>
            <a:off x="5265420" y="446977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7FDD7D7-6486-48EE-A904-B799D1F484E3}"/>
              </a:ext>
            </a:extLst>
          </p:cNvPr>
          <p:cNvSpPr/>
          <p:nvPr/>
        </p:nvSpPr>
        <p:spPr>
          <a:xfrm>
            <a:off x="5265420" y="47574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A9D15146-4A78-495B-B9F4-B39281BAA071}"/>
              </a:ext>
            </a:extLst>
          </p:cNvPr>
          <p:cNvSpPr/>
          <p:nvPr/>
        </p:nvSpPr>
        <p:spPr>
          <a:xfrm>
            <a:off x="7646670" y="245617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5D49D269-FEF2-49A7-BD88-5E8087DA4F55}"/>
              </a:ext>
            </a:extLst>
          </p:cNvPr>
          <p:cNvSpPr/>
          <p:nvPr/>
        </p:nvSpPr>
        <p:spPr>
          <a:xfrm>
            <a:off x="7646670" y="27438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05C01BB2-CE50-4405-BCEE-6A7E2B93958C}"/>
              </a:ext>
            </a:extLst>
          </p:cNvPr>
          <p:cNvSpPr/>
          <p:nvPr/>
        </p:nvSpPr>
        <p:spPr>
          <a:xfrm>
            <a:off x="7646670" y="303149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392CECA9-F9EB-4FB1-94FE-7875A19064CF}"/>
              </a:ext>
            </a:extLst>
          </p:cNvPr>
          <p:cNvSpPr/>
          <p:nvPr/>
        </p:nvSpPr>
        <p:spPr>
          <a:xfrm>
            <a:off x="7646670" y="331914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91F3204F-9038-4B7A-A710-A81B8491B32B}"/>
              </a:ext>
            </a:extLst>
          </p:cNvPr>
          <p:cNvSpPr/>
          <p:nvPr/>
        </p:nvSpPr>
        <p:spPr>
          <a:xfrm>
            <a:off x="7646670" y="3606804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DA67860B-3EEC-45D1-BED7-CE54B5D49738}"/>
              </a:ext>
            </a:extLst>
          </p:cNvPr>
          <p:cNvSpPr/>
          <p:nvPr/>
        </p:nvSpPr>
        <p:spPr>
          <a:xfrm>
            <a:off x="428624" y="429768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81555A02-C88F-4B2F-B8EF-4B546CF822BC}"/>
              </a:ext>
            </a:extLst>
          </p:cNvPr>
          <p:cNvSpPr/>
          <p:nvPr/>
        </p:nvSpPr>
        <p:spPr>
          <a:xfrm>
            <a:off x="428624" y="366268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A1BAF607-DF54-4216-8DD8-D551F97F9E02}"/>
              </a:ext>
            </a:extLst>
          </p:cNvPr>
          <p:cNvSpPr/>
          <p:nvPr/>
        </p:nvSpPr>
        <p:spPr>
          <a:xfrm>
            <a:off x="9520380" y="569915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A4C95A1-59D1-4FED-846E-284A173EE21C}"/>
              </a:ext>
            </a:extLst>
          </p:cNvPr>
          <p:cNvSpPr/>
          <p:nvPr/>
        </p:nvSpPr>
        <p:spPr>
          <a:xfrm>
            <a:off x="9657540" y="5635655"/>
            <a:ext cx="2361740" cy="277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station’s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43812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9CD26EA8-9344-48A9-808B-3B24175A2644}"/>
              </a:ext>
            </a:extLst>
          </p:cNvPr>
          <p:cNvSpPr/>
          <p:nvPr/>
        </p:nvSpPr>
        <p:spPr>
          <a:xfrm>
            <a:off x="6315027" y="1520814"/>
            <a:ext cx="4812853" cy="442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1283147" y="4422786"/>
            <a:ext cx="4812853" cy="1520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D6DB5B2-9C64-416B-8901-246996CEA2E8}"/>
              </a:ext>
            </a:extLst>
          </p:cNvPr>
          <p:cNvSpPr/>
          <p:nvPr/>
        </p:nvSpPr>
        <p:spPr>
          <a:xfrm>
            <a:off x="2045416" y="4651017"/>
            <a:ext cx="3200400" cy="110208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5B59CC7-53FA-4F4C-B818-17CF9606D2B8}"/>
              </a:ext>
            </a:extLst>
          </p:cNvPr>
          <p:cNvSpPr/>
          <p:nvPr/>
        </p:nvSpPr>
        <p:spPr>
          <a:xfrm>
            <a:off x="1283147" y="1520814"/>
            <a:ext cx="4812853" cy="2623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44E867-DCF5-4A37-A4F3-63083414CF3B}"/>
              </a:ext>
            </a:extLst>
          </p:cNvPr>
          <p:cNvSpPr/>
          <p:nvPr/>
        </p:nvSpPr>
        <p:spPr>
          <a:xfrm>
            <a:off x="2045416" y="1731120"/>
            <a:ext cx="3200400" cy="22293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7" name="TextBox 6">
            <a:extLst>
              <a:ext uri="{FF2B5EF4-FFF2-40B4-BE49-F238E27FC236}">
                <a16:creationId xmlns:a16="http://schemas.microsoft.com/office/drawing/2014/main" id="{F7BAF055-038D-4229-83FC-78DEF3B3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952" y="1729492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6">
            <a:extLst>
              <a:ext uri="{FF2B5EF4-FFF2-40B4-BE49-F238E27FC236}">
                <a16:creationId xmlns:a16="http://schemas.microsoft.com/office/drawing/2014/main" id="{90E08A53-CDC9-41BD-AC49-0476FAE0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213" y="3279619"/>
            <a:ext cx="1037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fetch a client in database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10">
            <a:extLst>
              <a:ext uri="{FF2B5EF4-FFF2-40B4-BE49-F238E27FC236}">
                <a16:creationId xmlns:a16="http://schemas.microsoft.com/office/drawing/2014/main" id="{404E512E-D558-4968-A9EE-947641D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67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BE10FF62-A242-4511-ACC8-240D7D18FA6B}"/>
              </a:ext>
            </a:extLst>
          </p:cNvPr>
          <p:cNvCxnSpPr>
            <a:cxnSpLocks/>
            <a:stCxn id="163" idx="0"/>
            <a:endCxn id="102" idx="2"/>
          </p:cNvCxnSpPr>
          <p:nvPr/>
        </p:nvCxnSpPr>
        <p:spPr>
          <a:xfrm rot="16200000" flipV="1">
            <a:off x="7801356" y="3991890"/>
            <a:ext cx="703848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30376F1B-BD3C-48AB-A672-81A117B4D77D}"/>
              </a:ext>
            </a:extLst>
          </p:cNvPr>
          <p:cNvGrpSpPr/>
          <p:nvPr/>
        </p:nvGrpSpPr>
        <p:grpSpPr>
          <a:xfrm>
            <a:off x="8136431" y="4666840"/>
            <a:ext cx="2204180" cy="711691"/>
            <a:chOff x="9510056" y="2864539"/>
            <a:chExt cx="2204180" cy="711691"/>
          </a:xfrm>
        </p:grpSpPr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67F246BB-0FF7-4188-94F3-741101D68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9803" y="2868344"/>
              <a:ext cx="15244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ClientTable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table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3" name="Graphic 23">
              <a:extLst>
                <a:ext uri="{FF2B5EF4-FFF2-40B4-BE49-F238E27FC236}">
                  <a16:creationId xmlns:a16="http://schemas.microsoft.com/office/drawing/2014/main" id="{9C7F53C2-0D4F-4AE0-A968-39330477D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56" y="286453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97D571F9-F1BB-4684-91AF-6E6B4BCC59EF}"/>
              </a:ext>
            </a:extLst>
          </p:cNvPr>
          <p:cNvSpPr txBox="1"/>
          <p:nvPr/>
        </p:nvSpPr>
        <p:spPr>
          <a:xfrm>
            <a:off x="7419013" y="2599374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/client/{id}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3ACA44E3-A0D1-4AB6-876E-0C09769DCCDD}"/>
              </a:ext>
            </a:extLst>
          </p:cNvPr>
          <p:cNvCxnSpPr>
            <a:cxnSpLocks/>
            <a:stCxn id="102" idx="0"/>
            <a:endCxn id="72" idx="2"/>
          </p:cNvCxnSpPr>
          <p:nvPr/>
        </p:nvCxnSpPr>
        <p:spPr>
          <a:xfrm rot="5400000" flipH="1" flipV="1">
            <a:off x="7712856" y="2522571"/>
            <a:ext cx="880847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6">
            <a:extLst>
              <a:ext uri="{FF2B5EF4-FFF2-40B4-BE49-F238E27FC236}">
                <a16:creationId xmlns:a16="http://schemas.microsoft.com/office/drawing/2014/main" id="{9168F05B-EE21-4725-AEE0-73058A619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3448" y="3255569"/>
            <a:ext cx="15244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validate the input and create the client in database.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10">
            <a:extLst>
              <a:ext uri="{FF2B5EF4-FFF2-40B4-BE49-F238E27FC236}">
                <a16:creationId xmlns:a16="http://schemas.microsoft.com/office/drawing/2014/main" id="{B4D89E2C-C4E7-4494-8BEB-E1958C1A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31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4DD12F88-6E16-4316-B62D-1A9518D77597}"/>
              </a:ext>
            </a:extLst>
          </p:cNvPr>
          <p:cNvCxnSpPr>
            <a:cxnSpLocks/>
            <a:stCxn id="163" idx="0"/>
            <a:endCxn id="108" idx="2"/>
          </p:cNvCxnSpPr>
          <p:nvPr/>
        </p:nvCxnSpPr>
        <p:spPr>
          <a:xfrm rot="5400000" flipH="1" flipV="1">
            <a:off x="8540687" y="3898610"/>
            <a:ext cx="703848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ZoneTexte 188">
            <a:extLst>
              <a:ext uri="{FF2B5EF4-FFF2-40B4-BE49-F238E27FC236}">
                <a16:creationId xmlns:a16="http://schemas.microsoft.com/office/drawing/2014/main" id="{5133F706-DD7F-43AF-8729-91F6D5B8BB84}"/>
              </a:ext>
            </a:extLst>
          </p:cNvPr>
          <p:cNvSpPr txBox="1"/>
          <p:nvPr/>
        </p:nvSpPr>
        <p:spPr>
          <a:xfrm>
            <a:off x="8608379" y="2599287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</a:t>
            </a:r>
          </a:p>
        </p:txBody>
      </p:sp>
      <p:pic>
        <p:nvPicPr>
          <p:cNvPr id="72" name="Graphic 17">
            <a:extLst>
              <a:ext uri="{FF2B5EF4-FFF2-40B4-BE49-F238E27FC236}">
                <a16:creationId xmlns:a16="http://schemas.microsoft.com/office/drawing/2014/main" id="{73A46DCD-0465-4266-AAF8-F1B023E3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136431" y="172542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47E201AA-8E93-4B42-85AC-5CA8E5419BE2}"/>
              </a:ext>
            </a:extLst>
          </p:cNvPr>
          <p:cNvCxnSpPr>
            <a:cxnSpLocks/>
            <a:stCxn id="108" idx="0"/>
            <a:endCxn id="72" idx="2"/>
          </p:cNvCxnSpPr>
          <p:nvPr/>
        </p:nvCxnSpPr>
        <p:spPr>
          <a:xfrm rot="16200000" flipV="1">
            <a:off x="8452189" y="2429289"/>
            <a:ext cx="880847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tting up a REST API with Node.js and Express.js - DEV Community">
            <a:extLst>
              <a:ext uri="{FF2B5EF4-FFF2-40B4-BE49-F238E27FC236}">
                <a16:creationId xmlns:a16="http://schemas.microsoft.com/office/drawing/2014/main" id="{7931C7B0-D4A9-433B-966A-B30495FD2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/>
          <a:stretch/>
        </p:blipFill>
        <p:spPr bwMode="auto">
          <a:xfrm>
            <a:off x="2109255" y="1803380"/>
            <a:ext cx="1168360" cy="7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5B4E80D4-CBAB-4256-9528-C2EA05FB224F}"/>
              </a:ext>
            </a:extLst>
          </p:cNvPr>
          <p:cNvGrpSpPr/>
          <p:nvPr/>
        </p:nvGrpSpPr>
        <p:grpSpPr>
          <a:xfrm>
            <a:off x="3310630" y="4830138"/>
            <a:ext cx="2032896" cy="718721"/>
            <a:chOff x="2755687" y="3934582"/>
            <a:chExt cx="2032896" cy="718721"/>
          </a:xfrm>
        </p:grpSpPr>
        <p:sp>
          <p:nvSpPr>
            <p:cNvPr id="11" name="Organigramme : Disque magnétique 10">
              <a:extLst>
                <a:ext uri="{FF2B5EF4-FFF2-40B4-BE49-F238E27FC236}">
                  <a16:creationId xmlns:a16="http://schemas.microsoft.com/office/drawing/2014/main" id="{D5936DBC-9DC5-45E7-8A07-6510F807662B}"/>
                </a:ext>
              </a:extLst>
            </p:cNvPr>
            <p:cNvSpPr/>
            <p:nvPr/>
          </p:nvSpPr>
          <p:spPr>
            <a:xfrm>
              <a:off x="2755687" y="3934582"/>
              <a:ext cx="679747" cy="679747"/>
            </a:xfrm>
            <a:prstGeom prst="flowChartMagneticDisk">
              <a:avLst/>
            </a:prstGeom>
            <a:solidFill>
              <a:srgbClr val="412F1F"/>
            </a:solidFill>
            <a:ln w="38100">
              <a:solidFill>
                <a:srgbClr val="4CA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extBox 6">
              <a:extLst>
                <a:ext uri="{FF2B5EF4-FFF2-40B4-BE49-F238E27FC236}">
                  <a16:creationId xmlns:a16="http://schemas.microsoft.com/office/drawing/2014/main" id="{32CE0142-EF85-42A9-9970-F3C57D574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821" y="3945417"/>
              <a:ext cx="13737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ClientCollection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MongoDb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collection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02A8E-35BA-4980-B658-F922DECDA2C4}"/>
              </a:ext>
            </a:extLst>
          </p:cNvPr>
          <p:cNvSpPr/>
          <p:nvPr/>
        </p:nvSpPr>
        <p:spPr>
          <a:xfrm>
            <a:off x="3310630" y="1799146"/>
            <a:ext cx="728148" cy="37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DA126-555B-4999-B8C1-EDBE5EC46ECC}"/>
              </a:ext>
            </a:extLst>
          </p:cNvPr>
          <p:cNvSpPr/>
          <p:nvPr/>
        </p:nvSpPr>
        <p:spPr>
          <a:xfrm>
            <a:off x="2543400" y="3099884"/>
            <a:ext cx="875477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EEEE37-7467-4367-B613-6E3EFA5F9CB6}"/>
              </a:ext>
            </a:extLst>
          </p:cNvPr>
          <p:cNvSpPr/>
          <p:nvPr/>
        </p:nvSpPr>
        <p:spPr>
          <a:xfrm>
            <a:off x="3933307" y="3099884"/>
            <a:ext cx="952411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810F2BD7-4E20-4CEC-A9AF-83EE7D8D39C1}"/>
              </a:ext>
            </a:extLst>
          </p:cNvPr>
          <p:cNvCxnSpPr>
            <a:cxnSpLocks/>
            <a:stCxn id="91" idx="0"/>
            <a:endCxn id="13" idx="2"/>
          </p:cNvCxnSpPr>
          <p:nvPr/>
        </p:nvCxnSpPr>
        <p:spPr>
          <a:xfrm rot="16200000" flipV="1">
            <a:off x="3577876" y="2268246"/>
            <a:ext cx="928466" cy="734809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88B154CB-A251-4902-97A6-62772DE4FB5C}"/>
              </a:ext>
            </a:extLst>
          </p:cNvPr>
          <p:cNvCxnSpPr>
            <a:cxnSpLocks/>
            <a:stCxn id="88" idx="0"/>
            <a:endCxn id="13" idx="2"/>
          </p:cNvCxnSpPr>
          <p:nvPr/>
        </p:nvCxnSpPr>
        <p:spPr>
          <a:xfrm rot="5400000" flipH="1" flipV="1">
            <a:off x="2863688" y="2288869"/>
            <a:ext cx="928466" cy="693565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1CB65AB7-1772-4A91-8296-9D85DDEC6B9A}"/>
              </a:ext>
            </a:extLst>
          </p:cNvPr>
          <p:cNvCxnSpPr>
            <a:cxnSpLocks/>
            <a:stCxn id="11" idx="1"/>
            <a:endCxn id="88" idx="2"/>
          </p:cNvCxnSpPr>
          <p:nvPr/>
        </p:nvCxnSpPr>
        <p:spPr>
          <a:xfrm rot="16200000" flipV="1">
            <a:off x="2636831" y="3816464"/>
            <a:ext cx="1357983" cy="669365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384CD628-5A4B-4110-830A-4841B9C56382}"/>
              </a:ext>
            </a:extLst>
          </p:cNvPr>
          <p:cNvCxnSpPr>
            <a:cxnSpLocks/>
            <a:stCxn id="11" idx="1"/>
            <a:endCxn id="91" idx="2"/>
          </p:cNvCxnSpPr>
          <p:nvPr/>
        </p:nvCxnSpPr>
        <p:spPr>
          <a:xfrm rot="5400000" flipH="1" flipV="1">
            <a:off x="3351017" y="3771643"/>
            <a:ext cx="1357983" cy="759009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ED511005-8763-459C-B127-91A2D617C668}"/>
              </a:ext>
            </a:extLst>
          </p:cNvPr>
          <p:cNvCxnSpPr>
            <a:cxnSpLocks/>
            <a:stCxn id="13" idx="0"/>
            <a:endCxn id="1034" idx="1"/>
          </p:cNvCxnSpPr>
          <p:nvPr/>
        </p:nvCxnSpPr>
        <p:spPr>
          <a:xfrm rot="5400000" flipH="1" flipV="1">
            <a:off x="3985779" y="262585"/>
            <a:ext cx="1225486" cy="1847636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goDB logo | Infinapps">
            <a:extLst>
              <a:ext uri="{FF2B5EF4-FFF2-40B4-BE49-F238E27FC236}">
                <a16:creationId xmlns:a16="http://schemas.microsoft.com/office/drawing/2014/main" id="{B39DBBF2-4506-40E1-81E0-72140E86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92" y="4640183"/>
            <a:ext cx="939516" cy="11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world wide web - OSURIS">
            <a:extLst>
              <a:ext uri="{FF2B5EF4-FFF2-40B4-BE49-F238E27FC236}">
                <a16:creationId xmlns:a16="http://schemas.microsoft.com/office/drawing/2014/main" id="{236BDA82-BABC-4054-8E44-58692CFD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40" y="0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90E4B2D8-1DB4-41C6-B185-B77960D6A5E7}"/>
              </a:ext>
            </a:extLst>
          </p:cNvPr>
          <p:cNvCxnSpPr>
            <a:cxnSpLocks/>
            <a:stCxn id="72" idx="0"/>
            <a:endCxn id="1034" idx="3"/>
          </p:cNvCxnSpPr>
          <p:nvPr/>
        </p:nvCxnSpPr>
        <p:spPr>
          <a:xfrm rot="16200000" flipV="1">
            <a:off x="6997101" y="246220"/>
            <a:ext cx="1151765" cy="1806645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">
            <a:extLst>
              <a:ext uri="{FF2B5EF4-FFF2-40B4-BE49-F238E27FC236}">
                <a16:creationId xmlns:a16="http://schemas.microsoft.com/office/drawing/2014/main" id="{D7FD81B9-8F45-4F38-B6ED-BF039C3A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60" y="1515232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540A35A-4EE8-4B90-BE44-FA48A1E2F3B7}"/>
              </a:ext>
            </a:extLst>
          </p:cNvPr>
          <p:cNvSpPr/>
          <p:nvPr/>
        </p:nvSpPr>
        <p:spPr>
          <a:xfrm>
            <a:off x="6314460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SERVERLESS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1283147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CLASSIC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6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4074874" y="2129072"/>
            <a:ext cx="3756011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4074874" y="584956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SELF MANAGED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4F4BD6F-47E6-436D-B021-B2CF7A41381F}"/>
              </a:ext>
            </a:extLst>
          </p:cNvPr>
          <p:cNvGrpSpPr/>
          <p:nvPr/>
        </p:nvGrpSpPr>
        <p:grpSpPr>
          <a:xfrm>
            <a:off x="4074874" y="2129282"/>
            <a:ext cx="1602423" cy="417670"/>
            <a:chOff x="1963581" y="910093"/>
            <a:chExt cx="1602423" cy="417670"/>
          </a:xfrm>
        </p:grpSpPr>
        <p:pic>
          <p:nvPicPr>
            <p:cNvPr id="43" name="Graphic 20">
              <a:extLst>
                <a:ext uri="{FF2B5EF4-FFF2-40B4-BE49-F238E27FC236}">
                  <a16:creationId xmlns:a16="http://schemas.microsoft.com/office/drawing/2014/main" id="{8656590D-F0FF-4CCE-B5DC-F69DFB8AF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2CEDE3B-7B7B-4E86-AC4D-00E112EC1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522" y="927653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05DBF46-5A5C-444B-9208-3261D4D177F7}"/>
              </a:ext>
            </a:extLst>
          </p:cNvPr>
          <p:cNvSpPr/>
          <p:nvPr/>
        </p:nvSpPr>
        <p:spPr>
          <a:xfrm>
            <a:off x="4169264" y="2632811"/>
            <a:ext cx="3574167" cy="31029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7A02E426-27AD-4C43-8A0F-E776C27D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749" y="2643407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">
            <a:extLst>
              <a:ext uri="{FF2B5EF4-FFF2-40B4-BE49-F238E27FC236}">
                <a16:creationId xmlns:a16="http://schemas.microsoft.com/office/drawing/2014/main" id="{BBEB5CEA-A621-4EC4-B650-1573A68B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93" y="2643409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226E0470-E9E1-464D-A933-1B6041103C2E}"/>
              </a:ext>
            </a:extLst>
          </p:cNvPr>
          <p:cNvGrpSpPr/>
          <p:nvPr/>
        </p:nvGrpSpPr>
        <p:grpSpPr>
          <a:xfrm>
            <a:off x="6102185" y="4010511"/>
            <a:ext cx="1525320" cy="1656244"/>
            <a:chOff x="1680361" y="3884525"/>
            <a:chExt cx="1525320" cy="165686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75EA23-B428-49AD-97D7-AF95412A5A71}"/>
                </a:ext>
              </a:extLst>
            </p:cNvPr>
            <p:cNvSpPr/>
            <p:nvPr/>
          </p:nvSpPr>
          <p:spPr>
            <a:xfrm>
              <a:off x="1681247" y="3891851"/>
              <a:ext cx="1524434" cy="16495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c 5">
              <a:extLst>
                <a:ext uri="{FF2B5EF4-FFF2-40B4-BE49-F238E27FC236}">
                  <a16:creationId xmlns:a16="http://schemas.microsoft.com/office/drawing/2014/main" id="{B0C01B2C-6D42-4901-8975-9B08BF43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361" y="389201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B0258A65-D496-48F2-ABC3-6C469AB27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276" y="3884525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2" name="Picture 2" descr="Node.JS - Alchiweb.fr">
            <a:extLst>
              <a:ext uri="{FF2B5EF4-FFF2-40B4-BE49-F238E27FC236}">
                <a16:creationId xmlns:a16="http://schemas.microsoft.com/office/drawing/2014/main" id="{E9F229BF-6507-4D8F-B872-648A64FE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33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cônes Files - Téléchargement gratuit en PNG et SVG">
            <a:extLst>
              <a:ext uri="{FF2B5EF4-FFF2-40B4-BE49-F238E27FC236}">
                <a16:creationId xmlns:a16="http://schemas.microsoft.com/office/drawing/2014/main" id="{420A95A4-5E0C-4329-B3E4-9FBADCCC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07" y="4755111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Icônes Files - Téléchargement gratuit en PNG et SVG">
            <a:extLst>
              <a:ext uri="{FF2B5EF4-FFF2-40B4-BE49-F238E27FC236}">
                <a16:creationId xmlns:a16="http://schemas.microsoft.com/office/drawing/2014/main" id="{9B688596-09E8-4113-8DDB-9BAEB3C8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45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5EE8646-8F30-48F3-8A53-5E94E768A8CC}"/>
              </a:ext>
            </a:extLst>
          </p:cNvPr>
          <p:cNvGrpSpPr/>
          <p:nvPr/>
        </p:nvGrpSpPr>
        <p:grpSpPr>
          <a:xfrm>
            <a:off x="5843870" y="3185834"/>
            <a:ext cx="1524964" cy="417141"/>
            <a:chOff x="5442561" y="1026984"/>
            <a:chExt cx="1524964" cy="417141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9A889E48-3596-4BE3-979F-09466CCB7B4F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2F2FC0E-1B5C-42B0-BA40-F6B93362E1B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6">
                <a:extLst>
                  <a:ext uri="{FF2B5EF4-FFF2-40B4-BE49-F238E27FC236}">
                    <a16:creationId xmlns:a16="http://schemas.microsoft.com/office/drawing/2014/main" id="{9E073B62-33C6-4616-AFB8-353304862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8" name="Graphic 6">
              <a:extLst>
                <a:ext uri="{FF2B5EF4-FFF2-40B4-BE49-F238E27FC236}">
                  <a16:creationId xmlns:a16="http://schemas.microsoft.com/office/drawing/2014/main" id="{9F701904-4A85-4B1E-AB50-CD7B9ECD1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Picture 10" descr="logo world wide web - OSURIS">
            <a:extLst>
              <a:ext uri="{FF2B5EF4-FFF2-40B4-BE49-F238E27FC236}">
                <a16:creationId xmlns:a16="http://schemas.microsoft.com/office/drawing/2014/main" id="{53C40A2B-001E-4030-BF75-1D74FB7B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55" y="236846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623E6BB4-966B-4DD5-964A-154C1F30E950}"/>
              </a:ext>
            </a:extLst>
          </p:cNvPr>
          <p:cNvCxnSpPr>
            <a:cxnSpLocks/>
            <a:stCxn id="40" idx="0"/>
            <a:endCxn id="108" idx="2"/>
          </p:cNvCxnSpPr>
          <p:nvPr/>
        </p:nvCxnSpPr>
        <p:spPr>
          <a:xfrm rot="5400000" flipH="1" flipV="1">
            <a:off x="5158374" y="3130055"/>
            <a:ext cx="414871" cy="13607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Connecteur droit avec flèche 4120">
            <a:extLst>
              <a:ext uri="{FF2B5EF4-FFF2-40B4-BE49-F238E27FC236}">
                <a16:creationId xmlns:a16="http://schemas.microsoft.com/office/drawing/2014/main" id="{73F08206-BB8B-45E2-9AA4-A3B025E391B9}"/>
              </a:ext>
            </a:extLst>
          </p:cNvPr>
          <p:cNvCxnSpPr>
            <a:cxnSpLocks/>
            <a:stCxn id="108" idx="0"/>
            <a:endCxn id="141" idx="2"/>
          </p:cNvCxnSpPr>
          <p:nvPr/>
        </p:nvCxnSpPr>
        <p:spPr>
          <a:xfrm flipV="1">
            <a:off x="6046165" y="1384166"/>
            <a:ext cx="6350" cy="181421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CEC10F4-15AD-401C-A3E6-0E0CCB381A88}"/>
              </a:ext>
            </a:extLst>
          </p:cNvPr>
          <p:cNvSpPr/>
          <p:nvPr/>
        </p:nvSpPr>
        <p:spPr>
          <a:xfrm>
            <a:off x="4457485" y="3997454"/>
            <a:ext cx="1572083" cy="16871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2B10E0E-BC1C-47A8-AFD7-4BE64AEDDADC}"/>
              </a:ext>
            </a:extLst>
          </p:cNvPr>
          <p:cNvGrpSpPr/>
          <p:nvPr/>
        </p:nvGrpSpPr>
        <p:grpSpPr>
          <a:xfrm>
            <a:off x="4481631" y="4010324"/>
            <a:ext cx="1524878" cy="1656425"/>
            <a:chOff x="1681247" y="3892940"/>
            <a:chExt cx="1524878" cy="164984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B62644-B2C1-4CCB-802F-113F06B37AC0}"/>
                </a:ext>
              </a:extLst>
            </p:cNvPr>
            <p:cNvSpPr/>
            <p:nvPr/>
          </p:nvSpPr>
          <p:spPr>
            <a:xfrm>
              <a:off x="1681247" y="3900417"/>
              <a:ext cx="1524434" cy="164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5">
              <a:extLst>
                <a:ext uri="{FF2B5EF4-FFF2-40B4-BE49-F238E27FC236}">
                  <a16:creationId xmlns:a16="http://schemas.microsoft.com/office/drawing/2014/main" id="{3FCA6442-3865-43FE-A9ED-CC0944C35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690" y="3900432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2F22A360-596A-4325-B959-90549A682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605" y="3892940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2" name="Picture 2" descr="Node.JS - Alchiweb.fr">
            <a:extLst>
              <a:ext uri="{FF2B5EF4-FFF2-40B4-BE49-F238E27FC236}">
                <a16:creationId xmlns:a16="http://schemas.microsoft.com/office/drawing/2014/main" id="{5B0350D4-0D0B-4E3F-9290-09189A57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81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Icônes Files - Téléchargement gratuit en PNG et SVG">
            <a:extLst>
              <a:ext uri="{FF2B5EF4-FFF2-40B4-BE49-F238E27FC236}">
                <a16:creationId xmlns:a16="http://schemas.microsoft.com/office/drawing/2014/main" id="{DA2D8C51-8B4D-4CD3-84D0-52B09E32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9" y="4755112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cônes Files - Téléchargement gratuit en PNG et SVG">
            <a:extLst>
              <a:ext uri="{FF2B5EF4-FFF2-40B4-BE49-F238E27FC236}">
                <a16:creationId xmlns:a16="http://schemas.microsoft.com/office/drawing/2014/main" id="{55E15B23-C5B0-4A45-9CD6-080214E6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93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P spid="326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Microsoft Office PowerPoint</Application>
  <PresentationFormat>Grand écran</PresentationFormat>
  <Paragraphs>518</Paragraphs>
  <Slides>25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Baptiste Muscat</dc:creator>
  <cp:lastModifiedBy>Jean Baptiste Muscat</cp:lastModifiedBy>
  <cp:revision>162</cp:revision>
  <dcterms:created xsi:type="dcterms:W3CDTF">2021-06-13T12:32:28Z</dcterms:created>
  <dcterms:modified xsi:type="dcterms:W3CDTF">2021-08-29T15:37:13Z</dcterms:modified>
</cp:coreProperties>
</file>