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1" r:id="rId3"/>
    <p:sldId id="266" r:id="rId4"/>
    <p:sldId id="288" r:id="rId5"/>
    <p:sldId id="264" r:id="rId6"/>
    <p:sldId id="268" r:id="rId7"/>
    <p:sldId id="269" r:id="rId8"/>
    <p:sldId id="276" r:id="rId9"/>
    <p:sldId id="277" r:id="rId10"/>
    <p:sldId id="278" r:id="rId11"/>
    <p:sldId id="279" r:id="rId12"/>
    <p:sldId id="270" r:id="rId13"/>
    <p:sldId id="271" r:id="rId14"/>
    <p:sldId id="280" r:id="rId15"/>
    <p:sldId id="281" r:id="rId16"/>
    <p:sldId id="282" r:id="rId17"/>
    <p:sldId id="283" r:id="rId18"/>
    <p:sldId id="289" r:id="rId19"/>
    <p:sldId id="284" r:id="rId20"/>
    <p:sldId id="28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D1E"/>
    <a:srgbClr val="D42869"/>
    <a:srgbClr val="0079B5"/>
    <a:srgbClr val="FBFEFE"/>
    <a:srgbClr val="FFFFFF"/>
    <a:srgbClr val="F7F7F7"/>
    <a:srgbClr val="ADD0ED"/>
    <a:srgbClr val="412F1F"/>
    <a:srgbClr val="9BCD27"/>
    <a:srgbClr val="333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3844" autoAdjust="0"/>
  </p:normalViewPr>
  <p:slideViewPr>
    <p:cSldViewPr snapToGrid="0">
      <p:cViewPr varScale="1">
        <p:scale>
          <a:sx n="82" d="100"/>
          <a:sy n="82" d="100"/>
        </p:scale>
        <p:origin x="12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E18FD-6384-40F9-8F37-E4775EDDA4D1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7975E-9B54-4E64-9702-83302EB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5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3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3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20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31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3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3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91047-AE84-46E5-BDA0-4A64050A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D62D8C-894B-420E-97C4-0D98E813C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C7626-03E9-4CBE-93B3-88E27EF4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5EB84-AB69-45FD-9CC4-151A7E9E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61D719-6D3F-4890-B8EE-A27CF61D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6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AA207-7E13-441A-8552-0456A75A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7A492-403F-4344-9737-A68C707C5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F485DD-17B2-485A-9899-7598B90E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D6418-8471-4642-ADBE-224AC9F9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0C60D-23EE-40F4-B729-3A071200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99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8405B1-B51A-4135-AEE1-5C6A1CCB5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2C63FC-BF03-4117-AC88-AE6652F7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41B0C-B8D3-443B-BA90-2A2714EE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D05A2-8A4E-476C-91D3-EDF0A03A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1E387-12B6-4128-98C3-3D644C87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8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3149B-B41A-47A5-B965-7B963905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C384D-6A79-4AF0-8305-685B532D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06D84-964A-4254-8D42-C0227F2B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97585-FBFC-422D-9959-A95474BE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4F5232-4E48-4F4F-B4CB-DCA40081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24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B1CD4-BA8C-4A1E-8505-F6E3FA15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9ACED-6A31-4B7C-A6EE-D8344C48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5DAA2D-AD56-415D-8A66-CF8CC8D2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7E59F-9F9B-4E62-AE60-50BDA5DC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6E3BF-2F60-43F4-A35E-3B7903A1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91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AAAB4-BDC6-4D74-9585-2B00630F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C1E8B-5792-403B-A1A2-669469F09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988E80-252E-4731-AE88-72BE109B8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1D51A-BA2B-460B-9046-1F9144AF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314AD-6723-4152-BF25-92FED3E6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A81DC3-CE3E-48C9-ACA4-E0E50ADD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7D568-C028-4ED7-9AE3-0F06C0D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462CB-A979-4CAF-B224-B8E8DCA0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A0BF0D-DCBB-468A-B15D-67C0D45A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055EE9-A01C-4570-9EC4-F2995D9F6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6A3440-3DD7-45AD-927D-0F66203EE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AD80A4-C319-4E9C-85D9-5EA7313B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1671DC-1A2F-45A3-B909-DA5CE4A5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F2018-A3D6-4C85-B1D6-72750BE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45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F6193-CF59-4172-B3CB-67AC5C6F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5D2111-C3FC-4184-AB0C-A650EAD8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CE3AB1-6CAC-43AC-A93E-BD904F87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6BA2BE-EE62-42F7-8BBE-901DC0A4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51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946361-6934-4396-A675-9C31C0A2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4EF4D-7F3E-40A6-BF91-25593620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0D8589-8BF3-4CF0-9C03-D95836B9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0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87EB7-C3AD-4AB7-AF58-64ABE693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0C45C-7B91-44C3-9E3F-D0AEB8D0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82F7B4-1B1E-4D94-95C0-AC8B907F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3DF37D-E5A3-43C1-B36A-E5A2CBEF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BC136-E1B8-45B0-9CD7-FC8E058F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E7A7E4-01E2-41B5-ACC2-91E6B5AB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77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49487-DD4E-4E99-819B-BC98C9B0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203786-C9AD-4AAD-A1B8-E214E5A05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70F8EE-2E72-4B99-AC3C-D13C6B79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FCB2A7-7DBD-469B-BF7E-19F35099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32124-0809-4ECC-BE57-156F575B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4809C9-3BA1-4D92-AB10-4F2FF819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D809BF-2D3E-43FA-96A2-D490B60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3194D-C871-4F5A-AC40-56E5EC55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F23E1-AFAF-4937-AEFD-628ED0024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5BA86-76E6-473C-905A-7AE71869781F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CEE5E9-EC7B-4340-8402-5D725B98D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EAB62-EA8D-4A90-80A4-18EFD1853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4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0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7.jpeg"/><Relationship Id="rId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phic 23">
            <a:extLst>
              <a:ext uri="{FF2B5EF4-FFF2-40B4-BE49-F238E27FC236}">
                <a16:creationId xmlns:a16="http://schemas.microsoft.com/office/drawing/2014/main" id="{5D7E8ED1-2267-409F-82A6-5DC2C11D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1" y="270746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23">
            <a:extLst>
              <a:ext uri="{FF2B5EF4-FFF2-40B4-BE49-F238E27FC236}">
                <a16:creationId xmlns:a16="http://schemas.microsoft.com/office/drawing/2014/main" id="{6383BAFA-16E1-4FD5-9A9C-BC465451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0" y="435464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0">
            <a:extLst>
              <a:ext uri="{FF2B5EF4-FFF2-40B4-BE49-F238E27FC236}">
                <a16:creationId xmlns:a16="http://schemas.microsoft.com/office/drawing/2014/main" id="{A04DE50C-88B8-44DF-9919-DCC9414A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42" y="5205457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10">
            <a:extLst>
              <a:ext uri="{FF2B5EF4-FFF2-40B4-BE49-F238E27FC236}">
                <a16:creationId xmlns:a16="http://schemas.microsoft.com/office/drawing/2014/main" id="{1DA6FB15-E064-40F7-87CB-59C361149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0" y="352675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0">
            <a:extLst>
              <a:ext uri="{FF2B5EF4-FFF2-40B4-BE49-F238E27FC236}">
                <a16:creationId xmlns:a16="http://schemas.microsoft.com/office/drawing/2014/main" id="{F361E749-104C-445A-8A77-3367D5BD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99" y="187063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13">
            <a:extLst>
              <a:ext uri="{FF2B5EF4-FFF2-40B4-BE49-F238E27FC236}">
                <a16:creationId xmlns:a16="http://schemas.microsoft.com/office/drawing/2014/main" id="{34DA4169-E074-472A-B9F9-D85BC3881A09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122136" y="5058511"/>
            <a:ext cx="120" cy="172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EB5FFD-2A42-4D45-B684-A6B0D45AABBF}"/>
              </a:ext>
            </a:extLst>
          </p:cNvPr>
          <p:cNvSpPr/>
          <p:nvPr/>
        </p:nvSpPr>
        <p:spPr>
          <a:xfrm>
            <a:off x="772160" y="956393"/>
            <a:ext cx="9920741" cy="5074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0D5350C6-9CE0-40E9-8BF2-B10B1FB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2729230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9">
            <a:extLst>
              <a:ext uri="{FF2B5EF4-FFF2-40B4-BE49-F238E27FC236}">
                <a16:creationId xmlns:a16="http://schemas.microsoft.com/office/drawing/2014/main" id="{9C560797-45D4-4395-A72D-C40845BF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98" y="106337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F48BED5-1ACC-47FC-8EC1-4B7C3C36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97" y="189630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80070C04-E54D-49A5-8E7E-22C935E1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189630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2BA11124-472C-4B85-A7AA-0442868F3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782382" y="106337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Vélib&amp;#39; (@Velib) | Twitter">
            <a:extLst>
              <a:ext uri="{FF2B5EF4-FFF2-40B4-BE49-F238E27FC236}">
                <a16:creationId xmlns:a16="http://schemas.microsoft.com/office/drawing/2014/main" id="{D55EC29B-DF3A-4DE7-B961-36EE8787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61" y="6141072"/>
            <a:ext cx="679747" cy="6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23">
            <a:extLst>
              <a:ext uri="{FF2B5EF4-FFF2-40B4-BE49-F238E27FC236}">
                <a16:creationId xmlns:a16="http://schemas.microsoft.com/office/drawing/2014/main" id="{5F7A072F-6383-4813-B140-50D4B955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437876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0">
            <a:extLst>
              <a:ext uri="{FF2B5EF4-FFF2-40B4-BE49-F238E27FC236}">
                <a16:creationId xmlns:a16="http://schemas.microsoft.com/office/drawing/2014/main" id="{6853F948-D15E-4A84-8D6C-8BB2DC32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354583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62F20158-9B8D-43D3-BBD2-1681CBE7A33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643171" y="1743119"/>
            <a:ext cx="1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FAF24074-369F-4D68-9B24-FA6AFBDF40DE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122256" y="1743119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AE8EA62E-579E-420E-B79A-EE5F3A41A66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7122256" y="2576048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67307911-9E86-4686-B5CF-E2362855AA1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7122256" y="3408977"/>
            <a:ext cx="0" cy="1368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id="{A0791BC2-8D4B-4D7F-8E87-64F2BC30F15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7122256" y="4225583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">
            <a:extLst>
              <a:ext uri="{FF2B5EF4-FFF2-40B4-BE49-F238E27FC236}">
                <a16:creationId xmlns:a16="http://schemas.microsoft.com/office/drawing/2014/main" id="{11730FA1-23CC-4C17-A944-1AFDE1F2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44" y="1409720"/>
            <a:ext cx="1459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Delivery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 distribution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5DF6CACD-46FD-4268-8C50-E2C33E30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170" y="2235416"/>
            <a:ext cx="1665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Static website content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62296616-3AB0-4F91-91F3-1A91F6D5F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9" y="1392960"/>
            <a:ext cx="1012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API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0C7976E-F951-4B80-A03C-323266780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8" y="2224156"/>
            <a:ext cx="1131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endpoints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1E441EF-605A-40EF-BF3F-31552B955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9" y="3044697"/>
            <a:ext cx="2164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Stations states and statistics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tables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BECDD5C-F695-40C5-8264-1CDED86E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3754671"/>
            <a:ext cx="21647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Locked stations detection </a:t>
            </a:r>
          </a:p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statistics aggregation 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55042BC5-27F2-474B-BBE9-526F88FF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4547557"/>
            <a:ext cx="19315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Current stations content and characteristics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tables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7318E5B1-8A00-4618-AB20-129BEC2C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62" y="5230858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13">
            <a:extLst>
              <a:ext uri="{FF2B5EF4-FFF2-40B4-BE49-F238E27FC236}">
                <a16:creationId xmlns:a16="http://schemas.microsoft.com/office/drawing/2014/main" id="{1EB1290E-FAA2-40EF-BACE-D2BAA5C6CF9B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V="1">
            <a:off x="7122135" y="5910605"/>
            <a:ext cx="1" cy="2304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EC3BF2F8-6C89-46FD-853C-BC6FF8409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5413391"/>
            <a:ext cx="20672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Stations’ content</a:t>
            </a:r>
          </a:p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characteristics polling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69630D1C-9F73-4078-BE02-F99DF3B8D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8" y="6348947"/>
            <a:ext cx="2573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official API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D85E2F8-A31B-4DE9-B8A6-F9B46386CF1D}"/>
              </a:ext>
            </a:extLst>
          </p:cNvPr>
          <p:cNvGrpSpPr/>
          <p:nvPr/>
        </p:nvGrpSpPr>
        <p:grpSpPr>
          <a:xfrm>
            <a:off x="772158" y="961007"/>
            <a:ext cx="1284902" cy="445284"/>
            <a:chOff x="1963581" y="910093"/>
            <a:chExt cx="1284902" cy="445284"/>
          </a:xfrm>
        </p:grpSpPr>
        <p:pic>
          <p:nvPicPr>
            <p:cNvPr id="6" name="Graphic 20">
              <a:extLst>
                <a:ext uri="{FF2B5EF4-FFF2-40B4-BE49-F238E27FC236}">
                  <a16:creationId xmlns:a16="http://schemas.microsoft.com/office/drawing/2014/main" id="{C51AAF89-5251-46AE-929A-9B3EAFE56F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5FD88786-B35C-41D6-96CD-E82D59B43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027" y="955267"/>
              <a:ext cx="908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eu-west-3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112BD57-466E-4856-B36D-B07ADDA8F756}"/>
              </a:ext>
            </a:extLst>
          </p:cNvPr>
          <p:cNvGrpSpPr/>
          <p:nvPr/>
        </p:nvGrpSpPr>
        <p:grpSpPr>
          <a:xfrm>
            <a:off x="4264829" y="97498"/>
            <a:ext cx="756682" cy="698406"/>
            <a:chOff x="3435713" y="24909"/>
            <a:chExt cx="756682" cy="698406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513D048-DA84-4A60-84BC-720830D0CD14}"/>
                </a:ext>
              </a:extLst>
            </p:cNvPr>
            <p:cNvSpPr/>
            <p:nvPr/>
          </p:nvSpPr>
          <p:spPr>
            <a:xfrm>
              <a:off x="3464851" y="24909"/>
              <a:ext cx="698406" cy="698406"/>
            </a:xfrm>
            <a:prstGeom prst="ellipse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 kern="800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5BAB7EFC-0552-4E8F-A11D-AF5B20896A80}"/>
                </a:ext>
              </a:extLst>
            </p:cNvPr>
            <p:cNvSpPr txBox="1"/>
            <p:nvPr/>
          </p:nvSpPr>
          <p:spPr>
            <a:xfrm>
              <a:off x="3435713" y="202512"/>
              <a:ext cx="756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Velinfo</a:t>
              </a:r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</p:grpSp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FE6A0C1A-A330-40A1-AE1D-CB1B477928BF}"/>
              </a:ext>
            </a:extLst>
          </p:cNvPr>
          <p:cNvCxnSpPr>
            <a:cxnSpLocks/>
            <a:stCxn id="8" idx="0"/>
            <a:endCxn id="33" idx="4"/>
          </p:cNvCxnSpPr>
          <p:nvPr/>
        </p:nvCxnSpPr>
        <p:spPr>
          <a:xfrm flipH="1" flipV="1">
            <a:off x="4643170" y="795904"/>
            <a:ext cx="2" cy="2674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6">
            <a:extLst>
              <a:ext uri="{FF2B5EF4-FFF2-40B4-BE49-F238E27FC236}">
                <a16:creationId xmlns:a16="http://schemas.microsoft.com/office/drawing/2014/main" id="{8E442BC6-A4B6-4030-8639-AF27E86E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170" y="253647"/>
            <a:ext cx="1665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www.velinfo.fr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Angular website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6534BAD4-A2E7-4F08-A8BC-34C1DBFB9FF2}"/>
              </a:ext>
            </a:extLst>
          </p:cNvPr>
          <p:cNvCxnSpPr>
            <a:cxnSpLocks/>
            <a:stCxn id="11" idx="0"/>
            <a:endCxn id="33" idx="4"/>
          </p:cNvCxnSpPr>
          <p:nvPr/>
        </p:nvCxnSpPr>
        <p:spPr>
          <a:xfrm rot="16200000" flipV="1">
            <a:off x="5748980" y="-309905"/>
            <a:ext cx="267467" cy="2479086"/>
          </a:xfrm>
          <a:prstGeom prst="bentConnector3">
            <a:avLst>
              <a:gd name="adj1" fmla="val 70892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B1764839-CBD2-45D8-898E-C384A85FBCD9}"/>
              </a:ext>
            </a:extLst>
          </p:cNvPr>
          <p:cNvGrpSpPr/>
          <p:nvPr/>
        </p:nvGrpSpPr>
        <p:grpSpPr>
          <a:xfrm>
            <a:off x="2283951" y="54495"/>
            <a:ext cx="2395354" cy="798414"/>
            <a:chOff x="9245787" y="-9532"/>
            <a:chExt cx="2395354" cy="798414"/>
          </a:xfrm>
        </p:grpSpPr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AACFA900-49E4-461E-8983-47C87384D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5303" y="208293"/>
              <a:ext cx="16658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@velinfo1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Twitter account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" name="Picture 2" descr="logo-twitter-habitat44 - Habitat44">
              <a:extLst>
                <a:ext uri="{FF2B5EF4-FFF2-40B4-BE49-F238E27FC236}">
                  <a16:creationId xmlns:a16="http://schemas.microsoft.com/office/drawing/2014/main" id="{5137279D-E76A-4B46-B7AF-64A93F357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787" y="-9532"/>
              <a:ext cx="798414" cy="7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B093E7B8-5CBD-4F0F-BFEA-0CEFA6563176}"/>
              </a:ext>
            </a:extLst>
          </p:cNvPr>
          <p:cNvGrpSpPr/>
          <p:nvPr/>
        </p:nvGrpSpPr>
        <p:grpSpPr>
          <a:xfrm>
            <a:off x="9116077" y="1043472"/>
            <a:ext cx="1576826" cy="723556"/>
            <a:chOff x="1074540" y="2561501"/>
            <a:chExt cx="1576826" cy="723556"/>
          </a:xfrm>
        </p:grpSpPr>
        <p:pic>
          <p:nvPicPr>
            <p:cNvPr id="57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540" y="2561501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8CB84CA9-9C25-4191-8942-385B8EBCA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910" y="2884947"/>
              <a:ext cx="908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DNS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Route53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5AAE54A-EF1A-4F3E-8EF5-2B9C499E2079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GLOBAL ARCHITECTURE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899E8144-2927-470D-84C0-DB463D69676E}"/>
              </a:ext>
            </a:extLst>
          </p:cNvPr>
          <p:cNvCxnSpPr>
            <a:cxnSpLocks/>
            <a:stCxn id="56" idx="2"/>
            <a:endCxn id="14" idx="1"/>
          </p:cNvCxnSpPr>
          <p:nvPr/>
        </p:nvCxnSpPr>
        <p:spPr>
          <a:xfrm rot="16200000" flipH="1">
            <a:off x="3216370" y="319697"/>
            <a:ext cx="3032800" cy="4099224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3">
            <a:extLst>
              <a:ext uri="{FF2B5EF4-FFF2-40B4-BE49-F238E27FC236}">
                <a16:creationId xmlns:a16="http://schemas.microsoft.com/office/drawing/2014/main" id="{2CA159E2-4B8B-4BDC-917F-23C54D64FF3C}"/>
              </a:ext>
            </a:extLst>
          </p:cNvPr>
          <p:cNvCxnSpPr>
            <a:cxnSpLocks/>
          </p:cNvCxnSpPr>
          <p:nvPr/>
        </p:nvCxnSpPr>
        <p:spPr>
          <a:xfrm flipH="1">
            <a:off x="10035234" y="6502437"/>
            <a:ext cx="64262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">
            <a:extLst>
              <a:ext uri="{FF2B5EF4-FFF2-40B4-BE49-F238E27FC236}">
                <a16:creationId xmlns:a16="http://schemas.microsoft.com/office/drawing/2014/main" id="{6836FA36-8594-44FB-94CC-D8DA46CDE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0075" y="6357834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Depends 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69106204-C9D8-43DE-A3F7-12EDDAB7D27A}"/>
              </a:ext>
            </a:extLst>
          </p:cNvPr>
          <p:cNvCxnSpPr>
            <a:cxnSpLocks/>
            <a:stCxn id="57" idx="0"/>
            <a:endCxn id="33" idx="4"/>
          </p:cNvCxnSpPr>
          <p:nvPr/>
        </p:nvCxnSpPr>
        <p:spPr>
          <a:xfrm rot="16200000" flipV="1">
            <a:off x="6925777" y="-1486703"/>
            <a:ext cx="247568" cy="4812781"/>
          </a:xfrm>
          <a:prstGeom prst="bentConnector3">
            <a:avLst>
              <a:gd name="adj1" fmla="val 68467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3">
            <a:extLst>
              <a:ext uri="{FF2B5EF4-FFF2-40B4-BE49-F238E27FC236}">
                <a16:creationId xmlns:a16="http://schemas.microsoft.com/office/drawing/2014/main" id="{06AE7B6A-9FE2-4A89-B772-693EC09E9E94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122136" y="5058511"/>
            <a:ext cx="120" cy="172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BBA635D-AE0C-446A-A789-E33717D8F8BB}"/>
              </a:ext>
            </a:extLst>
          </p:cNvPr>
          <p:cNvSpPr/>
          <p:nvPr/>
        </p:nvSpPr>
        <p:spPr>
          <a:xfrm>
            <a:off x="8144483" y="6155447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FFEB603-D3CE-4ECB-9475-8E17E0EE26AE}"/>
              </a:ext>
            </a:extLst>
          </p:cNvPr>
          <p:cNvSpPr/>
          <p:nvPr/>
        </p:nvSpPr>
        <p:spPr>
          <a:xfrm>
            <a:off x="8146538" y="2442799"/>
            <a:ext cx="3756011" cy="3712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6F68EDDF-C50D-4136-9495-A062BAF7252E}"/>
              </a:ext>
            </a:extLst>
          </p:cNvPr>
          <p:cNvGrpSpPr/>
          <p:nvPr/>
        </p:nvGrpSpPr>
        <p:grpSpPr>
          <a:xfrm>
            <a:off x="8146538" y="2441512"/>
            <a:ext cx="1602098" cy="406757"/>
            <a:chOff x="1963581" y="910093"/>
            <a:chExt cx="1602098" cy="406757"/>
          </a:xfrm>
        </p:grpSpPr>
        <p:pic>
          <p:nvPicPr>
            <p:cNvPr id="117" name="Graphic 20">
              <a:extLst>
                <a:ext uri="{FF2B5EF4-FFF2-40B4-BE49-F238E27FC236}">
                  <a16:creationId xmlns:a16="http://schemas.microsoft.com/office/drawing/2014/main" id="{AB8BE798-88ED-4DA7-911A-1EF7A2680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TextBox 6">
              <a:extLst>
                <a:ext uri="{FF2B5EF4-FFF2-40B4-BE49-F238E27FC236}">
                  <a16:creationId xmlns:a16="http://schemas.microsoft.com/office/drawing/2014/main" id="{6DFA108B-5C28-45F8-B5EF-26A7FA667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197" y="930741"/>
              <a:ext cx="122648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</p:grpSp>
      <p:pic>
        <p:nvPicPr>
          <p:cNvPr id="137" name="Graphic 5">
            <a:extLst>
              <a:ext uri="{FF2B5EF4-FFF2-40B4-BE49-F238E27FC236}">
                <a16:creationId xmlns:a16="http://schemas.microsoft.com/office/drawing/2014/main" id="{59A698F7-07CC-49CC-8778-5C6A7C485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95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Graphic 5">
            <a:extLst>
              <a:ext uri="{FF2B5EF4-FFF2-40B4-BE49-F238E27FC236}">
                <a16:creationId xmlns:a16="http://schemas.microsoft.com/office/drawing/2014/main" id="{F009D483-50CA-4C46-A350-63E2F06B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6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5">
            <a:extLst>
              <a:ext uri="{FF2B5EF4-FFF2-40B4-BE49-F238E27FC236}">
                <a16:creationId xmlns:a16="http://schemas.microsoft.com/office/drawing/2014/main" id="{EDB4620E-C2B1-4B65-9133-19FC5F7C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7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6">
            <a:extLst>
              <a:ext uri="{FF2B5EF4-FFF2-40B4-BE49-F238E27FC236}">
                <a16:creationId xmlns:a16="http://schemas.microsoft.com/office/drawing/2014/main" id="{1F99F2AD-FB87-4802-B5F5-060FCE385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241" y="5422999"/>
            <a:ext cx="2337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Shared compute resources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4BD01D-6F03-4264-A702-1D95EB0D6EF8}"/>
              </a:ext>
            </a:extLst>
          </p:cNvPr>
          <p:cNvGrpSpPr/>
          <p:nvPr/>
        </p:nvGrpSpPr>
        <p:grpSpPr>
          <a:xfrm>
            <a:off x="8229239" y="4093443"/>
            <a:ext cx="1306609" cy="945122"/>
            <a:chOff x="5544773" y="3746088"/>
            <a:chExt cx="1306609" cy="945122"/>
          </a:xfrm>
        </p:grpSpPr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DEB3A2EA-4EC5-4EFD-B284-0B736EF2F990}"/>
                </a:ext>
              </a:extLst>
            </p:cNvPr>
            <p:cNvGrpSpPr/>
            <p:nvPr/>
          </p:nvGrpSpPr>
          <p:grpSpPr>
            <a:xfrm>
              <a:off x="5548757" y="3746088"/>
              <a:ext cx="1302625" cy="945122"/>
              <a:chOff x="8173807" y="911120"/>
              <a:chExt cx="1302625" cy="945122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DC2E97-C1A6-4DD6-9DD3-F344B99367F4}"/>
                  </a:ext>
                </a:extLst>
              </p:cNvPr>
              <p:cNvSpPr/>
              <p:nvPr/>
            </p:nvSpPr>
            <p:spPr>
              <a:xfrm>
                <a:off x="8173807" y="934306"/>
                <a:ext cx="1235595" cy="9219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TextBox 6">
                <a:extLst>
                  <a:ext uri="{FF2B5EF4-FFF2-40B4-BE49-F238E27FC236}">
                    <a16:creationId xmlns:a16="http://schemas.microsoft.com/office/drawing/2014/main" id="{F958A049-C1A3-4D4C-8D15-BCA0CE0CF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2839" y="911120"/>
                <a:ext cx="94359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Source code 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S3 Bucket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7" name="Graphic 8">
              <a:extLst>
                <a:ext uri="{FF2B5EF4-FFF2-40B4-BE49-F238E27FC236}">
                  <a16:creationId xmlns:a16="http://schemas.microsoft.com/office/drawing/2014/main" id="{64B42CC4-5C0B-4CD0-B669-A636FBC07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773" y="3770292"/>
              <a:ext cx="406758" cy="406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9351AB54-BA80-4109-B2BB-2737CD97B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965" y="4177050"/>
              <a:ext cx="479620" cy="4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1CB467D-8C2A-421B-8D10-52857288FA1F}"/>
              </a:ext>
            </a:extLst>
          </p:cNvPr>
          <p:cNvGrpSpPr/>
          <p:nvPr/>
        </p:nvGrpSpPr>
        <p:grpSpPr>
          <a:xfrm>
            <a:off x="10132401" y="3294488"/>
            <a:ext cx="1529903" cy="417141"/>
            <a:chOff x="6108373" y="956993"/>
            <a:chExt cx="1529903" cy="417141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0CFE01A4-CD6D-4AA0-A5CB-3324C23C4A8D}"/>
                </a:ext>
              </a:extLst>
            </p:cNvPr>
            <p:cNvGrpSpPr/>
            <p:nvPr/>
          </p:nvGrpSpPr>
          <p:grpSpPr>
            <a:xfrm>
              <a:off x="6113842" y="956993"/>
              <a:ext cx="1524434" cy="417141"/>
              <a:chOff x="1663404" y="4138947"/>
              <a:chExt cx="1524434" cy="41714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77B7FD4-5016-4962-87EA-CD8D65D9AE1F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TextBox 6">
                <a:extLst>
                  <a:ext uri="{FF2B5EF4-FFF2-40B4-BE49-F238E27FC236}">
                    <a16:creationId xmlns:a16="http://schemas.microsoft.com/office/drawing/2014/main" id="{D68EE830-C0A8-421F-A6C2-4625C8BCE2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 </a:t>
                </a:r>
              </a:p>
              <a:p>
                <a:pPr eaLnBrk="1" hangingPunct="1"/>
                <a:r>
                  <a:rPr lang="en-US" altLang="en-US" sz="1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Api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Gateway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2" name="Graphic 17">
              <a:extLst>
                <a:ext uri="{FF2B5EF4-FFF2-40B4-BE49-F238E27FC236}">
                  <a16:creationId xmlns:a16="http://schemas.microsoft.com/office/drawing/2014/main" id="{96179EB2-404E-469D-A073-E02FDCAA3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6108373" y="967378"/>
              <a:ext cx="406756" cy="406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53EB442B-4FE0-4756-9BAE-6477A82FC2FA}"/>
              </a:ext>
            </a:extLst>
          </p:cNvPr>
          <p:cNvCxnSpPr>
            <a:cxnSpLocks/>
            <a:stCxn id="180" idx="0"/>
            <a:endCxn id="132" idx="2"/>
          </p:cNvCxnSpPr>
          <p:nvPr/>
        </p:nvCxnSpPr>
        <p:spPr>
          <a:xfrm rot="5400000" flipH="1" flipV="1">
            <a:off x="10132809" y="3913660"/>
            <a:ext cx="405000" cy="93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Picture 10" descr="logo world wide web - OSURIS">
            <a:extLst>
              <a:ext uri="{FF2B5EF4-FFF2-40B4-BE49-F238E27FC236}">
                <a16:creationId xmlns:a16="http://schemas.microsoft.com/office/drawing/2014/main" id="{F815390E-12BA-4EB9-875D-20A66C5A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93" y="551171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4" name="Connecteur droit avec flèche 283">
            <a:extLst>
              <a:ext uri="{FF2B5EF4-FFF2-40B4-BE49-F238E27FC236}">
                <a16:creationId xmlns:a16="http://schemas.microsoft.com/office/drawing/2014/main" id="{7FB2C447-1F36-4A03-BD67-5D042330045E}"/>
              </a:ext>
            </a:extLst>
          </p:cNvPr>
          <p:cNvCxnSpPr>
            <a:cxnSpLocks/>
            <a:stCxn id="132" idx="0"/>
            <a:endCxn id="283" idx="2"/>
          </p:cNvCxnSpPr>
          <p:nvPr/>
        </p:nvCxnSpPr>
        <p:spPr>
          <a:xfrm flipH="1" flipV="1">
            <a:off x="10320053" y="1698491"/>
            <a:ext cx="15726" cy="160638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0" name="Picture 4" descr="Icônes Files - Téléchargement gratuit en PNG et SVG">
            <a:extLst>
              <a:ext uri="{FF2B5EF4-FFF2-40B4-BE49-F238E27FC236}">
                <a16:creationId xmlns:a16="http://schemas.microsoft.com/office/drawing/2014/main" id="{29AA227E-4C02-4532-A641-A9E35CDD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31" y="4524941"/>
            <a:ext cx="479620" cy="47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Graphic 5">
            <a:extLst>
              <a:ext uri="{FF2B5EF4-FFF2-40B4-BE49-F238E27FC236}">
                <a16:creationId xmlns:a16="http://schemas.microsoft.com/office/drawing/2014/main" id="{061A8E36-559F-48DD-BE32-A2E31D556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76" y="5649970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" name="Rectangle 326">
            <a:extLst>
              <a:ext uri="{FF2B5EF4-FFF2-40B4-BE49-F238E27FC236}">
                <a16:creationId xmlns:a16="http://schemas.microsoft.com/office/drawing/2014/main" id="{96180ED9-23EB-4786-9F17-7C79FEE4C839}"/>
              </a:ext>
            </a:extLst>
          </p:cNvPr>
          <p:cNvSpPr/>
          <p:nvPr/>
        </p:nvSpPr>
        <p:spPr>
          <a:xfrm>
            <a:off x="10101944" y="4108965"/>
            <a:ext cx="1290200" cy="1691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41" name="Groupe 4140">
            <a:extLst>
              <a:ext uri="{FF2B5EF4-FFF2-40B4-BE49-F238E27FC236}">
                <a16:creationId xmlns:a16="http://schemas.microsoft.com/office/drawing/2014/main" id="{5A156168-F8E2-483E-9D30-80CCFEF2731B}"/>
              </a:ext>
            </a:extLst>
          </p:cNvPr>
          <p:cNvGrpSpPr/>
          <p:nvPr/>
        </p:nvGrpSpPr>
        <p:grpSpPr>
          <a:xfrm>
            <a:off x="10132401" y="5029393"/>
            <a:ext cx="1235595" cy="372938"/>
            <a:chOff x="10132401" y="5038918"/>
            <a:chExt cx="1235595" cy="37293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428178F0-A755-4159-93E1-1ADA67EE6FA4}"/>
                </a:ext>
              </a:extLst>
            </p:cNvPr>
            <p:cNvSpPr/>
            <p:nvPr/>
          </p:nvSpPr>
          <p:spPr>
            <a:xfrm>
              <a:off x="10132401" y="5038918"/>
              <a:ext cx="1235595" cy="372938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0" name="Picture 2" descr="Node.JS - Alchiweb.fr">
              <a:extLst>
                <a:ext uri="{FF2B5EF4-FFF2-40B4-BE49-F238E27FC236}">
                  <a16:creationId xmlns:a16="http://schemas.microsoft.com/office/drawing/2014/main" id="{29F52BAE-D3E7-49C3-90CB-90EC4D36F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1567" y="5066578"/>
              <a:ext cx="330806" cy="317573"/>
            </a:xfrm>
            <a:prstGeom prst="rect">
              <a:avLst/>
            </a:prstGeom>
            <a:grpFill/>
          </p:spPr>
        </p:pic>
        <p:sp>
          <p:nvSpPr>
            <p:cNvPr id="313" name="TextBox 6">
              <a:extLst>
                <a:ext uri="{FF2B5EF4-FFF2-40B4-BE49-F238E27FC236}">
                  <a16:creationId xmlns:a16="http://schemas.microsoft.com/office/drawing/2014/main" id="{966004F8-A14D-408F-A91E-6F652ED40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2401" y="5092101"/>
              <a:ext cx="622621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Runtime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42" name="Groupe 4141">
            <a:extLst>
              <a:ext uri="{FF2B5EF4-FFF2-40B4-BE49-F238E27FC236}">
                <a16:creationId xmlns:a16="http://schemas.microsoft.com/office/drawing/2014/main" id="{0E01B49F-98CE-408B-A8BF-E78DE323CE1F}"/>
              </a:ext>
            </a:extLst>
          </p:cNvPr>
          <p:cNvGrpSpPr/>
          <p:nvPr/>
        </p:nvGrpSpPr>
        <p:grpSpPr>
          <a:xfrm>
            <a:off x="10132401" y="5396846"/>
            <a:ext cx="1235595" cy="383234"/>
            <a:chOff x="10132401" y="5396846"/>
            <a:chExt cx="1235595" cy="38323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03EC1AC1-A82F-4084-9122-9E9188F8A4A9}"/>
                </a:ext>
              </a:extLst>
            </p:cNvPr>
            <p:cNvSpPr/>
            <p:nvPr/>
          </p:nvSpPr>
          <p:spPr>
            <a:xfrm>
              <a:off x="10132401" y="5396846"/>
              <a:ext cx="1235595" cy="383234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2" name="Graphic 5">
              <a:extLst>
                <a:ext uri="{FF2B5EF4-FFF2-40B4-BE49-F238E27FC236}">
                  <a16:creationId xmlns:a16="http://schemas.microsoft.com/office/drawing/2014/main" id="{BACB4A97-448C-4891-ACF2-2B3B3438D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2017" y="5461162"/>
              <a:ext cx="269906" cy="2709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" name="TextBox 6">
              <a:extLst>
                <a:ext uri="{FF2B5EF4-FFF2-40B4-BE49-F238E27FC236}">
                  <a16:creationId xmlns:a16="http://schemas.microsoft.com/office/drawing/2014/main" id="{3188C670-BC14-496A-A3A4-AB364EBC9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2401" y="5489714"/>
              <a:ext cx="726170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5" name="Groupe 314">
            <a:extLst>
              <a:ext uri="{FF2B5EF4-FFF2-40B4-BE49-F238E27FC236}">
                <a16:creationId xmlns:a16="http://schemas.microsoft.com/office/drawing/2014/main" id="{E20330C1-096D-4724-8D00-4BE2A05D540A}"/>
              </a:ext>
            </a:extLst>
          </p:cNvPr>
          <p:cNvGrpSpPr/>
          <p:nvPr/>
        </p:nvGrpSpPr>
        <p:grpSpPr>
          <a:xfrm>
            <a:off x="10132401" y="4120417"/>
            <a:ext cx="1235595" cy="407111"/>
            <a:chOff x="7365089" y="267689"/>
            <a:chExt cx="1235595" cy="407111"/>
          </a:xfrm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347E3DD-EEDA-4CF5-933C-9E0EC7BBFB50}"/>
                </a:ext>
              </a:extLst>
            </p:cNvPr>
            <p:cNvSpPr/>
            <p:nvPr/>
          </p:nvSpPr>
          <p:spPr>
            <a:xfrm>
              <a:off x="7365089" y="268042"/>
              <a:ext cx="1235595" cy="4065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TextBox 6">
              <a:extLst>
                <a:ext uri="{FF2B5EF4-FFF2-40B4-BE49-F238E27FC236}">
                  <a16:creationId xmlns:a16="http://schemas.microsoft.com/office/drawing/2014/main" id="{6F569BBD-55EC-41E0-A998-1AF90AA8A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3091" y="267689"/>
              <a:ext cx="7490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Function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Lambda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8" name="Graphic 7">
              <a:extLst>
                <a:ext uri="{FF2B5EF4-FFF2-40B4-BE49-F238E27FC236}">
                  <a16:creationId xmlns:a16="http://schemas.microsoft.com/office/drawing/2014/main" id="{DA6A743C-9A34-43FC-8855-16631577B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089" y="26804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40" name="Groupe 4139">
            <a:extLst>
              <a:ext uri="{FF2B5EF4-FFF2-40B4-BE49-F238E27FC236}">
                <a16:creationId xmlns:a16="http://schemas.microsoft.com/office/drawing/2014/main" id="{0CFD5A57-F502-455D-8867-F5E38BA63963}"/>
              </a:ext>
            </a:extLst>
          </p:cNvPr>
          <p:cNvGrpSpPr/>
          <p:nvPr/>
        </p:nvGrpSpPr>
        <p:grpSpPr>
          <a:xfrm>
            <a:off x="10125721" y="4514526"/>
            <a:ext cx="1242275" cy="524039"/>
            <a:chOff x="10125721" y="4514526"/>
            <a:chExt cx="1242275" cy="524039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5AF2943-BB6C-4650-81AB-58A21E11A28F}"/>
                </a:ext>
              </a:extLst>
            </p:cNvPr>
            <p:cNvSpPr/>
            <p:nvPr/>
          </p:nvSpPr>
          <p:spPr>
            <a:xfrm>
              <a:off x="10132401" y="4523471"/>
              <a:ext cx="1235595" cy="5150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8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4FB91F2F-B0F4-482B-B9D0-53BC167E9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1409" y="4514526"/>
              <a:ext cx="479620" cy="4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" name="TextBox 6">
              <a:extLst>
                <a:ext uri="{FF2B5EF4-FFF2-40B4-BE49-F238E27FC236}">
                  <a16:creationId xmlns:a16="http://schemas.microsoft.com/office/drawing/2014/main" id="{EC1F0410-86DB-4FBD-93BD-6231EBDF9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5721" y="4667973"/>
              <a:ext cx="62262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0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18555 -0.0013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12344 -0.0358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-18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32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  <p:bldP spid="32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44557"/>
              </p:ext>
            </p:extLst>
          </p:nvPr>
        </p:nvGraphicFramePr>
        <p:xfrm>
          <a:off x="1964765" y="1849219"/>
          <a:ext cx="8128000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a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EC2 (t4g.nano)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Lambda (128M)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5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5D7B47C0-B433-443F-947C-343153D47C5A}"/>
              </a:ext>
            </a:extLst>
          </p:cNvPr>
          <p:cNvSpPr/>
          <p:nvPr/>
        </p:nvSpPr>
        <p:spPr>
          <a:xfrm>
            <a:off x="3781274" y="3700666"/>
            <a:ext cx="4729655" cy="460353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</a:t>
            </a:r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E1998-2AEA-406E-B817-B1CC5D22AFB8}"/>
              </a:ext>
            </a:extLst>
          </p:cNvPr>
          <p:cNvSpPr/>
          <p:nvPr/>
        </p:nvSpPr>
        <p:spPr>
          <a:xfrm>
            <a:off x="1083186" y="2933715"/>
            <a:ext cx="1538714" cy="43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Station #1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5198C-DD88-43D4-9B3D-5C018CA9E7C9}"/>
              </a:ext>
            </a:extLst>
          </p:cNvPr>
          <p:cNvSpPr/>
          <p:nvPr/>
        </p:nvSpPr>
        <p:spPr>
          <a:xfrm>
            <a:off x="9670304" y="2812195"/>
            <a:ext cx="1538714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StateManagement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5893E-2120-4683-A88E-FCE9A8227E0C}"/>
              </a:ext>
            </a:extLst>
          </p:cNvPr>
          <p:cNvSpPr/>
          <p:nvPr/>
        </p:nvSpPr>
        <p:spPr>
          <a:xfrm>
            <a:off x="1083186" y="4438493"/>
            <a:ext cx="1538714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Station #1500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3AA3B-4959-4124-983F-285AD8E07014}"/>
              </a:ext>
            </a:extLst>
          </p:cNvPr>
          <p:cNvSpPr/>
          <p:nvPr/>
        </p:nvSpPr>
        <p:spPr>
          <a:xfrm>
            <a:off x="9670304" y="4437743"/>
            <a:ext cx="1538714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C470F4-30D1-455E-B2AB-5B6D82EDB740}"/>
              </a:ext>
            </a:extLst>
          </p:cNvPr>
          <p:cNvSpPr/>
          <p:nvPr/>
        </p:nvSpPr>
        <p:spPr>
          <a:xfrm>
            <a:off x="9670304" y="3714483"/>
            <a:ext cx="1538714" cy="43272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  <a:endParaRPr lang="fr-FR" sz="1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BD1BA4-369C-4AAD-875F-85AEC00825AA}"/>
              </a:ext>
            </a:extLst>
          </p:cNvPr>
          <p:cNvSpPr/>
          <p:nvPr/>
        </p:nvSpPr>
        <p:spPr>
          <a:xfrm>
            <a:off x="1087600" y="3714855"/>
            <a:ext cx="1538714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06554746-5351-42EE-BD25-D1E37915F8B2}"/>
              </a:ext>
            </a:extLst>
          </p:cNvPr>
          <p:cNvCxnSpPr>
            <a:cxnSpLocks/>
            <a:stCxn id="74" idx="3"/>
            <a:endCxn id="2" idx="1"/>
          </p:cNvCxnSpPr>
          <p:nvPr/>
        </p:nvCxnSpPr>
        <p:spPr>
          <a:xfrm>
            <a:off x="2626314" y="3930842"/>
            <a:ext cx="1154960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id="{E8CD0705-0A86-472B-A469-D894D6D29D15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621900" y="3152379"/>
            <a:ext cx="1159374" cy="778464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92E0D0E7-1092-433D-A2A6-8215A8DFA537}"/>
              </a:ext>
            </a:extLst>
          </p:cNvPr>
          <p:cNvCxnSpPr>
            <a:cxnSpLocks/>
            <a:stCxn id="51" idx="3"/>
            <a:endCxn id="2" idx="1"/>
          </p:cNvCxnSpPr>
          <p:nvPr/>
        </p:nvCxnSpPr>
        <p:spPr>
          <a:xfrm flipV="1">
            <a:off x="2621900" y="3930843"/>
            <a:ext cx="1159374" cy="723637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DEC16AE1-5479-4C80-A763-6B9A7743A976}"/>
              </a:ext>
            </a:extLst>
          </p:cNvPr>
          <p:cNvSpPr/>
          <p:nvPr/>
        </p:nvSpPr>
        <p:spPr>
          <a:xfrm>
            <a:off x="3854933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041137B9-4C54-4DA0-AA53-446A917DADA3}"/>
              </a:ext>
            </a:extLst>
          </p:cNvPr>
          <p:cNvSpPr/>
          <p:nvPr/>
        </p:nvSpPr>
        <p:spPr>
          <a:xfrm>
            <a:off x="4046795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086E64CC-C4C2-43F9-89A1-790C2D79A26E}"/>
              </a:ext>
            </a:extLst>
          </p:cNvPr>
          <p:cNvSpPr/>
          <p:nvPr/>
        </p:nvSpPr>
        <p:spPr>
          <a:xfrm>
            <a:off x="4238657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606CE26-0575-439E-8EA0-63D80D74B81A}"/>
              </a:ext>
            </a:extLst>
          </p:cNvPr>
          <p:cNvSpPr/>
          <p:nvPr/>
        </p:nvSpPr>
        <p:spPr>
          <a:xfrm>
            <a:off x="4430519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17FF14DE-5561-4600-B9DF-9059AFCCE852}"/>
              </a:ext>
            </a:extLst>
          </p:cNvPr>
          <p:cNvSpPr/>
          <p:nvPr/>
        </p:nvSpPr>
        <p:spPr>
          <a:xfrm>
            <a:off x="4622381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7B07DAD0-7369-46CA-B1BB-D8993EBB84D5}"/>
              </a:ext>
            </a:extLst>
          </p:cNvPr>
          <p:cNvSpPr/>
          <p:nvPr/>
        </p:nvSpPr>
        <p:spPr>
          <a:xfrm>
            <a:off x="4814242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2" descr="kafka-logo-wide – aperogeek">
            <a:extLst>
              <a:ext uri="{FF2B5EF4-FFF2-40B4-BE49-F238E27FC236}">
                <a16:creationId xmlns:a16="http://schemas.microsoft.com/office/drawing/2014/main" id="{D6F87A67-4104-4414-BAA0-79027FFF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76" y="3152205"/>
            <a:ext cx="942249" cy="4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Ellipse 175">
            <a:extLst>
              <a:ext uri="{FF2B5EF4-FFF2-40B4-BE49-F238E27FC236}">
                <a16:creationId xmlns:a16="http://schemas.microsoft.com/office/drawing/2014/main" id="{D0AD8F60-4841-4F3B-AD38-B611A53017C3}"/>
              </a:ext>
            </a:extLst>
          </p:cNvPr>
          <p:cNvSpPr/>
          <p:nvPr/>
        </p:nvSpPr>
        <p:spPr>
          <a:xfrm>
            <a:off x="2469544" y="4744342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rganigramme : Extraire 165">
            <a:extLst>
              <a:ext uri="{FF2B5EF4-FFF2-40B4-BE49-F238E27FC236}">
                <a16:creationId xmlns:a16="http://schemas.microsoft.com/office/drawing/2014/main" id="{8CBA6429-C43F-4985-8621-ED665C363233}"/>
              </a:ext>
            </a:extLst>
          </p:cNvPr>
          <p:cNvSpPr/>
          <p:nvPr/>
        </p:nvSpPr>
        <p:spPr>
          <a:xfrm>
            <a:off x="4905328" y="3994880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9" name="Organigramme : Extraire 178">
            <a:extLst>
              <a:ext uri="{FF2B5EF4-FFF2-40B4-BE49-F238E27FC236}">
                <a16:creationId xmlns:a16="http://schemas.microsoft.com/office/drawing/2014/main" id="{872BA35A-6813-4A16-A541-48359C51514E}"/>
              </a:ext>
            </a:extLst>
          </p:cNvPr>
          <p:cNvSpPr/>
          <p:nvPr/>
        </p:nvSpPr>
        <p:spPr>
          <a:xfrm>
            <a:off x="4321821" y="3994880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80" name="Connecteur : en arc 179">
            <a:extLst>
              <a:ext uri="{FF2B5EF4-FFF2-40B4-BE49-F238E27FC236}">
                <a16:creationId xmlns:a16="http://schemas.microsoft.com/office/drawing/2014/main" id="{98B2EFF0-860B-4AC1-9D4F-F98990D89DA9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8510929" y="3028556"/>
            <a:ext cx="1159375" cy="902287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Connecteur : en arc 182">
            <a:extLst>
              <a:ext uri="{FF2B5EF4-FFF2-40B4-BE49-F238E27FC236}">
                <a16:creationId xmlns:a16="http://schemas.microsoft.com/office/drawing/2014/main" id="{DC13984D-6D35-4D1C-AACE-687EC30E9E54}"/>
              </a:ext>
            </a:extLst>
          </p:cNvPr>
          <p:cNvCxnSpPr>
            <a:cxnSpLocks/>
            <a:stCxn id="2" idx="3"/>
            <a:endCxn id="53" idx="1"/>
          </p:cNvCxnSpPr>
          <p:nvPr/>
        </p:nvCxnSpPr>
        <p:spPr>
          <a:xfrm>
            <a:off x="8510929" y="3930843"/>
            <a:ext cx="1159375" cy="723261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Connecteur droit avec flèche 186">
            <a:extLst>
              <a:ext uri="{FF2B5EF4-FFF2-40B4-BE49-F238E27FC236}">
                <a16:creationId xmlns:a16="http://schemas.microsoft.com/office/drawing/2014/main" id="{A7405829-E6A1-4571-8A5B-74601753D63A}"/>
              </a:ext>
            </a:extLst>
          </p:cNvPr>
          <p:cNvCxnSpPr>
            <a:cxnSpLocks/>
            <a:stCxn id="2" idx="3"/>
            <a:endCxn id="54" idx="1"/>
          </p:cNvCxnSpPr>
          <p:nvPr/>
        </p:nvCxnSpPr>
        <p:spPr>
          <a:xfrm>
            <a:off x="8510929" y="3930843"/>
            <a:ext cx="1159375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9FF4B088-4148-4D97-9DBE-99849BFB8521}"/>
              </a:ext>
            </a:extLst>
          </p:cNvPr>
          <p:cNvSpPr/>
          <p:nvPr/>
        </p:nvSpPr>
        <p:spPr>
          <a:xfrm>
            <a:off x="9728360" y="3267778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96F1D41F-B2CA-42C2-900D-0A7B0A3D59B8}"/>
              </a:ext>
            </a:extLst>
          </p:cNvPr>
          <p:cNvSpPr/>
          <p:nvPr/>
        </p:nvSpPr>
        <p:spPr>
          <a:xfrm>
            <a:off x="9725531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FE02EC6D-45D7-49A3-9B24-BAFDE7C209BE}"/>
              </a:ext>
            </a:extLst>
          </p:cNvPr>
          <p:cNvSpPr/>
          <p:nvPr/>
        </p:nvSpPr>
        <p:spPr>
          <a:xfrm>
            <a:off x="9917393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DC7DFCAE-551C-44AA-AC50-9BA176C6D8D5}"/>
              </a:ext>
            </a:extLst>
          </p:cNvPr>
          <p:cNvSpPr/>
          <p:nvPr/>
        </p:nvSpPr>
        <p:spPr>
          <a:xfrm>
            <a:off x="10109254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F748951F-B7AB-461C-8FA2-81E0B5EB9120}"/>
              </a:ext>
            </a:extLst>
          </p:cNvPr>
          <p:cNvSpPr/>
          <p:nvPr/>
        </p:nvSpPr>
        <p:spPr>
          <a:xfrm>
            <a:off x="10295795" y="4170271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rganigramme : Extraire 194">
            <a:extLst>
              <a:ext uri="{FF2B5EF4-FFF2-40B4-BE49-F238E27FC236}">
                <a16:creationId xmlns:a16="http://schemas.microsoft.com/office/drawing/2014/main" id="{88C86658-5ECC-466E-85E0-0D3BE805EBF9}"/>
              </a:ext>
            </a:extLst>
          </p:cNvPr>
          <p:cNvSpPr/>
          <p:nvPr/>
        </p:nvSpPr>
        <p:spPr>
          <a:xfrm>
            <a:off x="3784377" y="3993904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5A66B1FC-B7CA-409A-BA80-F268AAD6CF45}"/>
              </a:ext>
            </a:extLst>
          </p:cNvPr>
          <p:cNvSpPr/>
          <p:nvPr/>
        </p:nvSpPr>
        <p:spPr>
          <a:xfrm>
            <a:off x="10109254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9199E5A5-F783-47CA-A7BA-1BB93A6426F5}"/>
              </a:ext>
            </a:extLst>
          </p:cNvPr>
          <p:cNvSpPr/>
          <p:nvPr/>
        </p:nvSpPr>
        <p:spPr>
          <a:xfrm>
            <a:off x="10301116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73EBD41F-368B-4440-B124-54F15699CA65}"/>
              </a:ext>
            </a:extLst>
          </p:cNvPr>
          <p:cNvSpPr/>
          <p:nvPr/>
        </p:nvSpPr>
        <p:spPr>
          <a:xfrm>
            <a:off x="10492977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ADDA37FA-2CA9-4449-B559-5D174C7527CA}"/>
              </a:ext>
            </a:extLst>
          </p:cNvPr>
          <p:cNvSpPr/>
          <p:nvPr/>
        </p:nvSpPr>
        <p:spPr>
          <a:xfrm>
            <a:off x="10679518" y="4893814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CE4CEA51-1318-4373-808C-D13F64B5353E}"/>
              </a:ext>
            </a:extLst>
          </p:cNvPr>
          <p:cNvSpPr/>
          <p:nvPr/>
        </p:nvSpPr>
        <p:spPr>
          <a:xfrm>
            <a:off x="9725324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435B8A0C-CAB3-43EC-B586-90F4545619FB}"/>
              </a:ext>
            </a:extLst>
          </p:cNvPr>
          <p:cNvSpPr/>
          <p:nvPr/>
        </p:nvSpPr>
        <p:spPr>
          <a:xfrm>
            <a:off x="9917186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95DEC72-BC27-4192-8BFD-289C9ECB6DE1}"/>
              </a:ext>
            </a:extLst>
          </p:cNvPr>
          <p:cNvSpPr/>
          <p:nvPr/>
        </p:nvSpPr>
        <p:spPr>
          <a:xfrm>
            <a:off x="3775576" y="187110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Consumer A is online when the new event is published.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it right away.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B067B48-7587-41F1-9C9E-20B29E1B933F}"/>
              </a:ext>
            </a:extLst>
          </p:cNvPr>
          <p:cNvSpPr/>
          <p:nvPr/>
        </p:nvSpPr>
        <p:spPr>
          <a:xfrm>
            <a:off x="3775576" y="187110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hour after, consumer B wakes up. 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every events </a:t>
            </a:r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that it has not already consumed.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FFD34B-F023-4347-B592-85C822CB61C4}"/>
              </a:ext>
            </a:extLst>
          </p:cNvPr>
          <p:cNvSpPr/>
          <p:nvPr/>
        </p:nvSpPr>
        <p:spPr>
          <a:xfrm>
            <a:off x="3775576" y="1870129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day later, a new consumer (C) is created for a new use case. 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every events published</a:t>
            </a:r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024 L -2.29167E-6 0.00023 C 0.00052 -0.0007 0.00378 -0.00162 0.00508 -0.00232 C 0.00599 -0.00278 0.00664 -0.00371 0.00755 -0.00371 C 0.00834 -0.00394 0.00938 -0.00417 0.01016 -0.0044 C 0.01081 -0.00463 0.0112 -0.0051 0.01172 -0.0051 C 0.01237 -0.00556 0.01315 -0.00556 0.01393 -0.00579 C 0.01498 -0.00672 0.01576 -0.00787 0.01706 -0.00857 C 0.02253 -0.01227 0.02031 -0.01135 0.02357 -0.0125 C 0.0237 -0.0125 0.02995 -0.01922 0.02995 -0.01899 L 0.03229 -0.02061 C 0.03867 -0.02987 0.02995 -0.0176 0.03763 -0.02709 C 0.03815 -0.02778 0.03841 -0.02871 0.03906 -0.02917 C 0.03998 -0.03033 0.04115 -0.03079 0.04219 -0.03195 C 0.0431 -0.03334 0.04388 -0.03496 0.04479 -0.03588 C 0.04558 -0.03704 0.04636 -0.03774 0.04714 -0.03866 C 0.04766 -0.04028 0.04844 -0.0419 0.04922 -0.04329 C 0.05261 -0.05 0.04805 -0.04005 0.0517 -0.04792 C 0.0517 -0.05 0.0517 -0.05209 0.05196 -0.05394 C 0.05209 -0.05487 0.05261 -0.05533 0.05274 -0.05602 C 0.053 -0.05741 0.053 -0.05857 0.05326 -0.05996 C 0.05339 -0.06158 0.05378 -0.06274 0.05404 -0.06412 C 0.05417 -0.06528 0.05417 -0.06644 0.0543 -0.0676 C 0.05443 -0.06829 0.05469 -0.06899 0.05469 -0.06968 C 0.05508 -0.07107 0.05521 -0.07292 0.0556 -0.07431 C 0.05586 -0.07593 0.05638 -0.07709 0.05651 -0.07824 C 0.05703 -0.0794 0.05716 -0.08056 0.05742 -0.08172 C 0.05781 -0.08519 0.05808 -0.08959 0.05951 -0.09237 L 0.06107 -0.09561 C 0.06237 -0.10301 0.0612 -0.09885 0.06589 -0.10625 C 0.06641 -0.10741 0.06693 -0.10903 0.06771 -0.10973 C 0.07136 -0.11366 0.06927 -0.11158 0.07526 -0.11574 C 0.07578 -0.11621 0.07643 -0.11667 0.07709 -0.1169 C 0.07826 -0.11737 0.07917 -0.11783 0.08008 -0.11829 C 0.08086 -0.11899 0.08425 -0.1213 0.08555 -0.12176 C 0.08633 -0.12223 0.08737 -0.12223 0.08815 -0.12246 C 0.09297 -0.12524 0.08841 -0.12292 0.09584 -0.12454 C 0.10013 -0.12547 0.09974 -0.12639 0.10391 -0.12662 C 0.11276 -0.12709 0.12175 -0.12709 0.13073 -0.12732 C 0.16276 -0.1294 0.13724 -0.12801 0.20755 -0.12801 L 0.20677 -0.12801 L 0.20677 -0.12778 " pathEditMode="relative" rAng="0" ptsTypes="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138 -4.44444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0651 -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11067 -4.44444E-6 " pathEditMode="relative" rAng="0" ptsTypes="AA">
                                      <p:cBhvr>
                                        <p:cTn id="84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76" grpId="0" animBg="1"/>
      <p:bldP spid="176" grpId="1" animBg="1"/>
      <p:bldP spid="166" grpId="0" animBg="1"/>
      <p:bldP spid="17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4" grpId="0" animBg="1"/>
      <p:bldP spid="205" grpId="0" animBg="1"/>
      <p:bldP spid="206" grpId="0" animBg="1"/>
      <p:bldP spid="207" grpId="0" animBg="1"/>
      <p:bldP spid="207" grpId="1" animBg="1"/>
      <p:bldP spid="2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5D7B47C0-B433-443F-947C-343153D47C5A}"/>
              </a:ext>
            </a:extLst>
          </p:cNvPr>
          <p:cNvSpPr/>
          <p:nvPr/>
        </p:nvSpPr>
        <p:spPr>
          <a:xfrm>
            <a:off x="2554455" y="3892437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5198C-DD88-43D4-9B3D-5C018CA9E7C9}"/>
              </a:ext>
            </a:extLst>
          </p:cNvPr>
          <p:cNvSpPr/>
          <p:nvPr/>
        </p:nvSpPr>
        <p:spPr>
          <a:xfrm>
            <a:off x="4347728" y="3459716"/>
            <a:ext cx="1497532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Downscale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5893E-2120-4683-A88E-FCE9A8227E0C}"/>
              </a:ext>
            </a:extLst>
          </p:cNvPr>
          <p:cNvSpPr/>
          <p:nvPr/>
        </p:nvSpPr>
        <p:spPr>
          <a:xfrm>
            <a:off x="1015740" y="3896217"/>
            <a:ext cx="913223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3AA3B-4959-4124-983F-285AD8E07014}"/>
              </a:ext>
            </a:extLst>
          </p:cNvPr>
          <p:cNvSpPr/>
          <p:nvPr/>
        </p:nvSpPr>
        <p:spPr>
          <a:xfrm>
            <a:off x="4347727" y="4310181"/>
            <a:ext cx="1497532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D0AD8F60-4841-4F3B-AD38-B611A53017C3}"/>
              </a:ext>
            </a:extLst>
          </p:cNvPr>
          <p:cNvSpPr/>
          <p:nvPr/>
        </p:nvSpPr>
        <p:spPr>
          <a:xfrm>
            <a:off x="1747089" y="4345551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Connecteur : en arc 179">
            <a:extLst>
              <a:ext uri="{FF2B5EF4-FFF2-40B4-BE49-F238E27FC236}">
                <a16:creationId xmlns:a16="http://schemas.microsoft.com/office/drawing/2014/main" id="{98B2EFF0-860B-4AC1-9D4F-F98990D89DA9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3790816" y="3676077"/>
            <a:ext cx="556912" cy="432721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Connecteur : en arc 182">
            <a:extLst>
              <a:ext uri="{FF2B5EF4-FFF2-40B4-BE49-F238E27FC236}">
                <a16:creationId xmlns:a16="http://schemas.microsoft.com/office/drawing/2014/main" id="{DC13984D-6D35-4D1C-AACE-687EC30E9E54}"/>
              </a:ext>
            </a:extLst>
          </p:cNvPr>
          <p:cNvCxnSpPr>
            <a:cxnSpLocks/>
            <a:stCxn id="2" idx="3"/>
            <a:endCxn id="53" idx="1"/>
          </p:cNvCxnSpPr>
          <p:nvPr/>
        </p:nvCxnSpPr>
        <p:spPr>
          <a:xfrm>
            <a:off x="3790816" y="4108798"/>
            <a:ext cx="556911" cy="417744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410C19-2BF7-4CED-901E-BBCE2B90509B}"/>
              </a:ext>
            </a:extLst>
          </p:cNvPr>
          <p:cNvCxnSpPr>
            <a:cxnSpLocks/>
            <a:stCxn id="51" idx="3"/>
            <a:endCxn id="2" idx="1"/>
          </p:cNvCxnSpPr>
          <p:nvPr/>
        </p:nvCxnSpPr>
        <p:spPr>
          <a:xfrm flipV="1">
            <a:off x="1928963" y="4108798"/>
            <a:ext cx="625492" cy="3406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D1B56EA-0D88-4EA1-825D-3ACE84E66951}"/>
              </a:ext>
            </a:extLst>
          </p:cNvPr>
          <p:cNvCxnSpPr>
            <a:cxnSpLocks/>
            <a:stCxn id="42" idx="3"/>
            <a:endCxn id="80" idx="1"/>
          </p:cNvCxnSpPr>
          <p:nvPr/>
        </p:nvCxnSpPr>
        <p:spPr>
          <a:xfrm>
            <a:off x="5845260" y="3676077"/>
            <a:ext cx="432901" cy="0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Flèche : pentagone 79">
            <a:extLst>
              <a:ext uri="{FF2B5EF4-FFF2-40B4-BE49-F238E27FC236}">
                <a16:creationId xmlns:a16="http://schemas.microsoft.com/office/drawing/2014/main" id="{61D2AC41-9D07-4FF7-8AA7-3C1C91BF7DFE}"/>
              </a:ext>
            </a:extLst>
          </p:cNvPr>
          <p:cNvSpPr/>
          <p:nvPr/>
        </p:nvSpPr>
        <p:spPr>
          <a:xfrm>
            <a:off x="6278161" y="3459716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B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fidelity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28C14DE-3919-4FE3-9018-5AD27E99C5FD}"/>
              </a:ext>
            </a:extLst>
          </p:cNvPr>
          <p:cNvSpPr/>
          <p:nvPr/>
        </p:nvSpPr>
        <p:spPr>
          <a:xfrm>
            <a:off x="8140014" y="2874868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thumbnail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37EA35-8CE1-4950-9DEF-E831E5D36472}"/>
              </a:ext>
            </a:extLst>
          </p:cNvPr>
          <p:cNvSpPr/>
          <p:nvPr/>
        </p:nvSpPr>
        <p:spPr>
          <a:xfrm>
            <a:off x="8140014" y="3869867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Connecteur : en arc 89">
            <a:extLst>
              <a:ext uri="{FF2B5EF4-FFF2-40B4-BE49-F238E27FC236}">
                <a16:creationId xmlns:a16="http://schemas.microsoft.com/office/drawing/2014/main" id="{264E2E35-5537-429D-8179-BCB16263B96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7514522" y="3676077"/>
            <a:ext cx="625492" cy="410151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 : en arc 92">
            <a:extLst>
              <a:ext uri="{FF2B5EF4-FFF2-40B4-BE49-F238E27FC236}">
                <a16:creationId xmlns:a16="http://schemas.microsoft.com/office/drawing/2014/main" id="{43C73F59-4368-41CC-80A4-AC3780EEAE1D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 flipV="1">
            <a:off x="7514522" y="3091229"/>
            <a:ext cx="625492" cy="584848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Flèche : pentagone 100">
            <a:extLst>
              <a:ext uri="{FF2B5EF4-FFF2-40B4-BE49-F238E27FC236}">
                <a16:creationId xmlns:a16="http://schemas.microsoft.com/office/drawing/2014/main" id="{2562385E-398F-4FE7-9F0F-D7C22DD554AE}"/>
              </a:ext>
            </a:extLst>
          </p:cNvPr>
          <p:cNvSpPr/>
          <p:nvPr/>
        </p:nvSpPr>
        <p:spPr>
          <a:xfrm>
            <a:off x="10001867" y="3869866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D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pentagone 101">
            <a:extLst>
              <a:ext uri="{FF2B5EF4-FFF2-40B4-BE49-F238E27FC236}">
                <a16:creationId xmlns:a16="http://schemas.microsoft.com/office/drawing/2014/main" id="{9CD9D17A-D931-4168-B39A-6354B74F22EF}"/>
              </a:ext>
            </a:extLst>
          </p:cNvPr>
          <p:cNvSpPr/>
          <p:nvPr/>
        </p:nvSpPr>
        <p:spPr>
          <a:xfrm>
            <a:off x="10001866" y="2874867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C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thumbnails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E5933F95-E523-4AA4-8FFD-21EC043B5910}"/>
              </a:ext>
            </a:extLst>
          </p:cNvPr>
          <p:cNvCxnSpPr>
            <a:cxnSpLocks/>
            <a:stCxn id="87" idx="3"/>
            <a:endCxn id="102" idx="1"/>
          </p:cNvCxnSpPr>
          <p:nvPr/>
        </p:nvCxnSpPr>
        <p:spPr>
          <a:xfrm flipV="1">
            <a:off x="9677400" y="3091228"/>
            <a:ext cx="324466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CF9B03DA-49D5-4EDF-9E59-B29EB9802E1B}"/>
              </a:ext>
            </a:extLst>
          </p:cNvPr>
          <p:cNvCxnSpPr>
            <a:cxnSpLocks/>
            <a:stCxn id="88" idx="3"/>
            <a:endCxn id="101" idx="1"/>
          </p:cNvCxnSpPr>
          <p:nvPr/>
        </p:nvCxnSpPr>
        <p:spPr>
          <a:xfrm flipV="1">
            <a:off x="9677400" y="4086227"/>
            <a:ext cx="324467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Ellipse 110">
            <a:extLst>
              <a:ext uri="{FF2B5EF4-FFF2-40B4-BE49-F238E27FC236}">
                <a16:creationId xmlns:a16="http://schemas.microsoft.com/office/drawing/2014/main" id="{B0F93ADC-B7C5-4108-A9D9-4A682E228155}"/>
              </a:ext>
            </a:extLst>
          </p:cNvPr>
          <p:cNvSpPr/>
          <p:nvPr/>
        </p:nvSpPr>
        <p:spPr>
          <a:xfrm>
            <a:off x="4347727" y="3926380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52886057-FB30-42B2-9475-7B9AA62EB697}"/>
              </a:ext>
            </a:extLst>
          </p:cNvPr>
          <p:cNvSpPr/>
          <p:nvPr/>
        </p:nvSpPr>
        <p:spPr>
          <a:xfrm>
            <a:off x="4347727" y="4799230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EED3A269-018B-401F-B4FE-2578B6CE85CA}"/>
              </a:ext>
            </a:extLst>
          </p:cNvPr>
          <p:cNvSpPr/>
          <p:nvPr/>
        </p:nvSpPr>
        <p:spPr>
          <a:xfrm>
            <a:off x="5647150" y="3926380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2347D00C-E001-4DD9-A9EE-D930EC9B6DD6}"/>
              </a:ext>
            </a:extLst>
          </p:cNvPr>
          <p:cNvSpPr/>
          <p:nvPr/>
        </p:nvSpPr>
        <p:spPr>
          <a:xfrm>
            <a:off x="8140014" y="3356163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6123C046-CD61-4BF5-A390-040D1EF38062}"/>
              </a:ext>
            </a:extLst>
          </p:cNvPr>
          <p:cNvSpPr/>
          <p:nvPr/>
        </p:nvSpPr>
        <p:spPr>
          <a:xfrm>
            <a:off x="8140014" y="4347684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97D5936B-9C88-41A9-BBBC-BBA00C906ACC}"/>
              </a:ext>
            </a:extLst>
          </p:cNvPr>
          <p:cNvSpPr/>
          <p:nvPr/>
        </p:nvSpPr>
        <p:spPr>
          <a:xfrm>
            <a:off x="9183419" y="3356008"/>
            <a:ext cx="126124" cy="12612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8394262A-CF61-46FB-85F5-B89624E9549E}"/>
              </a:ext>
            </a:extLst>
          </p:cNvPr>
          <p:cNvSpPr/>
          <p:nvPr/>
        </p:nvSpPr>
        <p:spPr>
          <a:xfrm>
            <a:off x="9183054" y="4350960"/>
            <a:ext cx="126124" cy="1261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E4CD89-DBBE-448D-A650-187E4E73A0DC}"/>
              </a:ext>
            </a:extLst>
          </p:cNvPr>
          <p:cNvSpPr/>
          <p:nvPr/>
        </p:nvSpPr>
        <p:spPr>
          <a:xfrm>
            <a:off x="8140014" y="4858956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licensed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music</a:t>
            </a:r>
          </a:p>
        </p:txBody>
      </p: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CEE28ABF-6FBE-47A3-8F24-83C874DC9858}"/>
              </a:ext>
            </a:extLst>
          </p:cNvPr>
          <p:cNvCxnSpPr>
            <a:cxnSpLocks/>
            <a:stCxn id="80" idx="3"/>
            <a:endCxn id="121" idx="1"/>
          </p:cNvCxnSpPr>
          <p:nvPr/>
        </p:nvCxnSpPr>
        <p:spPr>
          <a:xfrm>
            <a:off x="7514522" y="3676077"/>
            <a:ext cx="625492" cy="1399240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Ellipse 124">
            <a:extLst>
              <a:ext uri="{FF2B5EF4-FFF2-40B4-BE49-F238E27FC236}">
                <a16:creationId xmlns:a16="http://schemas.microsoft.com/office/drawing/2014/main" id="{D9396CB8-2A2C-4D47-8CE2-841CE2B7DB28}"/>
              </a:ext>
            </a:extLst>
          </p:cNvPr>
          <p:cNvSpPr/>
          <p:nvPr/>
        </p:nvSpPr>
        <p:spPr>
          <a:xfrm>
            <a:off x="8140014" y="5350263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3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6979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05612 -2.96296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07422 -0.0006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-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7305 1.48148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11" grpId="0" animBg="1"/>
      <p:bldP spid="112" grpId="0" animBg="1"/>
      <p:bldP spid="113" grpId="0" animBg="1"/>
      <p:bldP spid="113" grpId="1" animBg="1"/>
      <p:bldP spid="115" grpId="0" animBg="1"/>
      <p:bldP spid="116" grpId="0" animBg="1"/>
      <p:bldP spid="117" grpId="0" animBg="1"/>
      <p:bldP spid="117" grpId="1" animBg="1"/>
      <p:bldP spid="118" grpId="0" animBg="1"/>
      <p:bldP spid="118" grpId="1" animBg="1"/>
      <p:bldP spid="1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CB1661-D0E5-4D1B-B556-492770883005}"/>
              </a:ext>
            </a:extLst>
          </p:cNvPr>
          <p:cNvSpPr/>
          <p:nvPr/>
        </p:nvSpPr>
        <p:spPr>
          <a:xfrm>
            <a:off x="2812568" y="1841412"/>
            <a:ext cx="4804658" cy="3114675"/>
          </a:xfrm>
          <a:prstGeom prst="rect">
            <a:avLst/>
          </a:prstGeom>
          <a:solidFill>
            <a:srgbClr val="FB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14309-3A50-437A-8E02-53D845AC2B7D}"/>
              </a:ext>
            </a:extLst>
          </p:cNvPr>
          <p:cNvSpPr/>
          <p:nvPr/>
        </p:nvSpPr>
        <p:spPr>
          <a:xfrm>
            <a:off x="2812568" y="1841412"/>
            <a:ext cx="4804658" cy="3114675"/>
          </a:xfrm>
          <a:prstGeom prst="rect">
            <a:avLst/>
          </a:prstGeom>
          <a:solidFill>
            <a:srgbClr val="FBFEFE"/>
          </a:solidFill>
          <a:ln>
            <a:solidFill>
              <a:srgbClr val="007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79E7E6-71D0-47B4-938F-FF1B18E8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82" y="1914525"/>
            <a:ext cx="2314575" cy="3028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15E1B5-15A7-4EB5-B13C-72F18F25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57" y="1927137"/>
            <a:ext cx="23050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3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485D139-EDCC-4F41-BC4A-3E6E3999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85800"/>
            <a:ext cx="10778957" cy="49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7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CAA4BF-D6DA-4AAF-9A0D-4725AA13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162050"/>
            <a:ext cx="5924550" cy="10287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C4B008E-05E5-49A8-AEBC-366C7F399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9301" y="2476500"/>
            <a:ext cx="1382900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1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21668"/>
              </p:ext>
            </p:extLst>
          </p:nvPr>
        </p:nvGraphicFramePr>
        <p:xfrm>
          <a:off x="1846122" y="208371"/>
          <a:ext cx="8499755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0885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  <a:gridCol w="1349095">
                  <a:extLst>
                    <a:ext uri="{9D8B030D-6E8A-4147-A177-3AD203B41FA5}">
                      <a16:colId xmlns:a16="http://schemas.microsoft.com/office/drawing/2014/main" val="3285278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Closing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to live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‘AMZN’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‘2021-06-30’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‘Amazon.com, Inc.’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‘quote’:3440,’currency’:’USD’}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1654041600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‘AMZN’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‘2021-07-01’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‘Amazon.com, Inc.’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‘quote’:3433,’currency’:’USD’}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1656633600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‘AMZN’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‘2021-07-02’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‘Amazon.com, Inc.’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‘quote’:3511,’currency’:’USD’}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1656720000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5EBC50B-437A-4884-A644-6D24139BB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04395"/>
              </p:ext>
            </p:extLst>
          </p:nvPr>
        </p:nvGraphicFramePr>
        <p:xfrm>
          <a:off x="804406" y="2085633"/>
          <a:ext cx="10583187" cy="1564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2941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868195140"/>
                    </a:ext>
                  </a:extLst>
                </a:gridCol>
                <a:gridCol w="1619794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820430016"/>
                    </a:ext>
                  </a:extLst>
                </a:gridCol>
                <a:gridCol w="711925">
                  <a:extLst>
                    <a:ext uri="{9D8B030D-6E8A-4147-A177-3AD203B41FA5}">
                      <a16:colId xmlns:a16="http://schemas.microsoft.com/office/drawing/2014/main" val="3285278264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412751708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293905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898311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fr-FR" sz="14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Partition key</a:t>
                      </a:r>
                      <a:endParaRPr lang="fr-FR" sz="14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 key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sort ?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items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Items’ size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RCUs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RCUs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burst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WCUs</a:t>
                      </a:r>
                      <a:endParaRPr lang="fr-FR" sz="1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WCUs</a:t>
                      </a:r>
                      <a:endParaRPr lang="fr-FR" sz="1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r"/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burst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 code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 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25  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 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 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pic>
        <p:nvPicPr>
          <p:cNvPr id="1028" name="Picture 4" descr="Check Mark on Microsoft Windows 10 May 2019 Update">
            <a:extLst>
              <a:ext uri="{FF2B5EF4-FFF2-40B4-BE49-F238E27FC236}">
                <a16:creationId xmlns:a16="http://schemas.microsoft.com/office/drawing/2014/main" id="{011171BE-01D3-4AFA-A7AA-BCA7F8EC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92" y="335873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 Mark on Microsoft Windows 10 May 2019 Update">
            <a:extLst>
              <a:ext uri="{FF2B5EF4-FFF2-40B4-BE49-F238E27FC236}">
                <a16:creationId xmlns:a16="http://schemas.microsoft.com/office/drawing/2014/main" id="{A7D5C181-BD95-4988-AE6B-B8815633C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37" y="301454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eck Mark on Microsoft Windows 10 May 2019 Update">
            <a:extLst>
              <a:ext uri="{FF2B5EF4-FFF2-40B4-BE49-F238E27FC236}">
                <a16:creationId xmlns:a16="http://schemas.microsoft.com/office/drawing/2014/main" id="{5747AF63-C4F8-44F1-8F5F-DF4E2D9F1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525" y="301454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heck Mark on Microsoft Windows 10 May 2019 Update">
            <a:extLst>
              <a:ext uri="{FF2B5EF4-FFF2-40B4-BE49-F238E27FC236}">
                <a16:creationId xmlns:a16="http://schemas.microsoft.com/office/drawing/2014/main" id="{18303A4E-6AC1-4407-B089-8CCEBF5B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91" y="2671556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eck Mark on Microsoft Windows 10 May 2019 Update">
            <a:extLst>
              <a:ext uri="{FF2B5EF4-FFF2-40B4-BE49-F238E27FC236}">
                <a16:creationId xmlns:a16="http://schemas.microsoft.com/office/drawing/2014/main" id="{3B01AFCA-4BF8-4E16-AC33-26C3253E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35" y="335873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ross Mark on Microsoft Windows 10 May 2019 Update">
            <a:extLst>
              <a:ext uri="{FF2B5EF4-FFF2-40B4-BE49-F238E27FC236}">
                <a16:creationId xmlns:a16="http://schemas.microsoft.com/office/drawing/2014/main" id="{3416A1B7-966A-4870-A259-93ADEE3C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91" y="267035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heck Mark on Microsoft Windows 10 May 2019 Update">
            <a:extLst>
              <a:ext uri="{FF2B5EF4-FFF2-40B4-BE49-F238E27FC236}">
                <a16:creationId xmlns:a16="http://schemas.microsoft.com/office/drawing/2014/main" id="{8F885712-04E6-4038-A27E-CE07C61C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312" y="335873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heck Mark on Microsoft Windows 10 May 2019 Update">
            <a:extLst>
              <a:ext uri="{FF2B5EF4-FFF2-40B4-BE49-F238E27FC236}">
                <a16:creationId xmlns:a16="http://schemas.microsoft.com/office/drawing/2014/main" id="{2EEF4A7F-4757-4E5E-B232-49AEB4BA6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945" y="301454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ross Mark on Microsoft Windows 10 May 2019 Update">
            <a:extLst>
              <a:ext uri="{FF2B5EF4-FFF2-40B4-BE49-F238E27FC236}">
                <a16:creationId xmlns:a16="http://schemas.microsoft.com/office/drawing/2014/main" id="{CF4BEAFB-F469-477A-8132-D484A1E5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311" y="267035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78514AB-EBCE-4BB6-BB19-A4EC57B57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691" y="3878776"/>
            <a:ext cx="9262429" cy="25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29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09007"/>
              </p:ext>
            </p:extLst>
          </p:nvPr>
        </p:nvGraphicFramePr>
        <p:xfrm>
          <a:off x="1407972" y="494121"/>
          <a:ext cx="7866520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439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397814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4045267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StationCode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(The content of a single station)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2021-07-03T17:11:31.204Z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2021-07-03T17:11:30.201Z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2021-07-03T17:11:29.145Z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45CE1AFE-E724-416E-BB97-5C1D6506D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46913"/>
              </p:ext>
            </p:extLst>
          </p:nvPr>
        </p:nvGraphicFramePr>
        <p:xfrm>
          <a:off x="1407971" y="2392680"/>
          <a:ext cx="7866521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3929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4026217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 </a:t>
                      </a:r>
                    </a:p>
                    <a:p>
                      <a:r>
                        <a:rPr lang="fr-FR" sz="14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  <a:endParaRPr lang="fr-FR" sz="14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(The content of a all the stations)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2021-07-03T17:11:31.204Z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2021-07-03T17:11:30.201Z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2021-07-03T17:11:29.145Z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graphicFrame>
        <p:nvGraphicFramePr>
          <p:cNvPr id="19" name="Tableau 2">
            <a:extLst>
              <a:ext uri="{FF2B5EF4-FFF2-40B4-BE49-F238E27FC236}">
                <a16:creationId xmlns:a16="http://schemas.microsoft.com/office/drawing/2014/main" id="{9217AE43-5248-4B3D-8EDC-D9E6BFBCE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14847"/>
              </p:ext>
            </p:extLst>
          </p:nvPr>
        </p:nvGraphicFramePr>
        <p:xfrm>
          <a:off x="1407971" y="4258128"/>
          <a:ext cx="7866521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6678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3997643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(The content of a all the stations)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fr-FR" sz="140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stationsContent</a:t>
                      </a: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2021-07-03T17:11:31.204Z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fr-FR" sz="140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stationsContent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2021-07-03T17:11:30.201Z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fr-FR" sz="140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stationsContent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2021-07-03T17:11:29.145Z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57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0C12E0-1C27-43E5-BEF3-8E9F2B58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1" y="1348800"/>
            <a:ext cx="7615766" cy="3885452"/>
          </a:xfrm>
          <a:prstGeom prst="rect">
            <a:avLst/>
          </a:prstGeom>
        </p:spPr>
      </p:pic>
      <p:pic>
        <p:nvPicPr>
          <p:cNvPr id="2050" name="Picture 2" descr="Pacha Edits / When The Sun Hits That Ridge Just Right | Know Your Meme">
            <a:extLst>
              <a:ext uri="{FF2B5EF4-FFF2-40B4-BE49-F238E27FC236}">
                <a16:creationId xmlns:a16="http://schemas.microsoft.com/office/drawing/2014/main" id="{FBF6D654-3B05-423A-B5ED-95A62762C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r="7485"/>
          <a:stretch/>
        </p:blipFill>
        <p:spPr bwMode="auto">
          <a:xfrm>
            <a:off x="7308724" y="2836883"/>
            <a:ext cx="2454189" cy="17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2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Arrow Connector 13">
            <a:extLst>
              <a:ext uri="{FF2B5EF4-FFF2-40B4-BE49-F238E27FC236}">
                <a16:creationId xmlns:a16="http://schemas.microsoft.com/office/drawing/2014/main" id="{BD10677F-7BE1-465A-A656-50D68A5AE11D}"/>
              </a:ext>
            </a:extLst>
          </p:cNvPr>
          <p:cNvCxnSpPr>
            <a:cxnSpLocks/>
            <a:stCxn id="12" idx="0"/>
            <a:endCxn id="59" idx="2"/>
          </p:cNvCxnSpPr>
          <p:nvPr/>
        </p:nvCxnSpPr>
        <p:spPr>
          <a:xfrm flipH="1" flipV="1">
            <a:off x="8712630" y="3820407"/>
            <a:ext cx="2295" cy="647072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593CFF96-022D-43CD-BEAE-3D9A6C3DF9C9}"/>
              </a:ext>
            </a:extLst>
          </p:cNvPr>
          <p:cNvGrpSpPr/>
          <p:nvPr/>
        </p:nvGrpSpPr>
        <p:grpSpPr>
          <a:xfrm>
            <a:off x="8375051" y="4467479"/>
            <a:ext cx="2449353" cy="679747"/>
            <a:chOff x="5952967" y="6086729"/>
            <a:chExt cx="2449353" cy="679747"/>
          </a:xfrm>
        </p:grpSpPr>
        <p:pic>
          <p:nvPicPr>
            <p:cNvPr id="12" name="Picture 2" descr="Vélib&amp;#39; (@Velib) | Twitter">
              <a:extLst>
                <a:ext uri="{FF2B5EF4-FFF2-40B4-BE49-F238E27FC236}">
                  <a16:creationId xmlns:a16="http://schemas.microsoft.com/office/drawing/2014/main" id="{D55EC29B-DF3A-4DE7-B961-36EE8787A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967" y="6086729"/>
              <a:ext cx="679747" cy="679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69630D1C-9F73-4078-BE02-F99DF3B8D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714" y="6294604"/>
              <a:ext cx="17696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Velib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official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station_information.json</a:t>
              </a:r>
              <a:endPara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" name="TextBox 6">
            <a:extLst>
              <a:ext uri="{FF2B5EF4-FFF2-40B4-BE49-F238E27FC236}">
                <a16:creationId xmlns:a16="http://schemas.microsoft.com/office/drawing/2014/main" id="{E791A247-DB74-4C98-B056-DDA26EB85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995" y="3146051"/>
            <a:ext cx="21670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FetchStationsCharacteristics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 the </a:t>
            </a:r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endpoint to get each station name and geolocation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Straight Arrow Connector 13">
            <a:extLst>
              <a:ext uri="{FF2B5EF4-FFF2-40B4-BE49-F238E27FC236}">
                <a16:creationId xmlns:a16="http://schemas.microsoft.com/office/drawing/2014/main" id="{E836378A-A7F5-4FCB-8343-E0D3476F8A3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712629" y="2616459"/>
            <a:ext cx="3420" cy="589498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F5D1C51-EEB9-4044-8BE0-C5549ECD44E9}"/>
              </a:ext>
            </a:extLst>
          </p:cNvPr>
          <p:cNvGrpSpPr/>
          <p:nvPr/>
        </p:nvGrpSpPr>
        <p:grpSpPr>
          <a:xfrm>
            <a:off x="8376175" y="1936712"/>
            <a:ext cx="2384817" cy="679747"/>
            <a:chOff x="6785851" y="1992859"/>
            <a:chExt cx="2384817" cy="679747"/>
          </a:xfrm>
        </p:grpSpPr>
        <p:sp>
          <p:nvSpPr>
            <p:cNvPr id="57" name="TextBox 6">
              <a:extLst>
                <a:ext uri="{FF2B5EF4-FFF2-40B4-BE49-F238E27FC236}">
                  <a16:creationId xmlns:a16="http://schemas.microsoft.com/office/drawing/2014/main" id="{8E34264A-9A56-4AB3-97F3-842766464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180" y="2002024"/>
              <a:ext cx="17084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StationsCharacteristics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name and geolocation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Graphic 23">
              <a:extLst>
                <a:ext uri="{FF2B5EF4-FFF2-40B4-BE49-F238E27FC236}">
                  <a16:creationId xmlns:a16="http://schemas.microsoft.com/office/drawing/2014/main" id="{E69FCD99-C096-4B91-B516-CC1D45D12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51" y="199285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Graphic 10">
            <a:extLst>
              <a:ext uri="{FF2B5EF4-FFF2-40B4-BE49-F238E27FC236}">
                <a16:creationId xmlns:a16="http://schemas.microsoft.com/office/drawing/2014/main" id="{456E27D9-1AB4-485D-98FE-9BB2ECF0A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143" y="3143434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2" name="Straight Arrow Connector 13">
            <a:extLst>
              <a:ext uri="{FF2B5EF4-FFF2-40B4-BE49-F238E27FC236}">
                <a16:creationId xmlns:a16="http://schemas.microsoft.com/office/drawing/2014/main" id="{D0A6A96F-F0D6-4015-9F22-200BC2882480}"/>
              </a:ext>
            </a:extLst>
          </p:cNvPr>
          <p:cNvCxnSpPr>
            <a:cxnSpLocks/>
          </p:cNvCxnSpPr>
          <p:nvPr/>
        </p:nvCxnSpPr>
        <p:spPr>
          <a:xfrm>
            <a:off x="3119219" y="2616459"/>
            <a:ext cx="0" cy="53351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3">
            <a:extLst>
              <a:ext uri="{FF2B5EF4-FFF2-40B4-BE49-F238E27FC236}">
                <a16:creationId xmlns:a16="http://schemas.microsoft.com/office/drawing/2014/main" id="{BD6DC0B5-2927-48E6-95B7-99BDBE200E17}"/>
              </a:ext>
            </a:extLst>
          </p:cNvPr>
          <p:cNvCxnSpPr>
            <a:cxnSpLocks/>
            <a:stCxn id="127" idx="0"/>
            <a:endCxn id="58" idx="2"/>
          </p:cNvCxnSpPr>
          <p:nvPr/>
        </p:nvCxnSpPr>
        <p:spPr>
          <a:xfrm flipH="1" flipV="1">
            <a:off x="2999189" y="3824373"/>
            <a:ext cx="6618" cy="643106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1EE99576-0B28-4407-83A0-FDBAFA438A96}"/>
              </a:ext>
            </a:extLst>
          </p:cNvPr>
          <p:cNvGrpSpPr/>
          <p:nvPr/>
        </p:nvGrpSpPr>
        <p:grpSpPr>
          <a:xfrm>
            <a:off x="2665933" y="4467479"/>
            <a:ext cx="2144635" cy="679747"/>
            <a:chOff x="5952967" y="6086729"/>
            <a:chExt cx="2144635" cy="679747"/>
          </a:xfrm>
        </p:grpSpPr>
        <p:pic>
          <p:nvPicPr>
            <p:cNvPr id="127" name="Picture 2" descr="Vélib&amp;#39; (@Velib) | Twitter">
              <a:extLst>
                <a:ext uri="{FF2B5EF4-FFF2-40B4-BE49-F238E27FC236}">
                  <a16:creationId xmlns:a16="http://schemas.microsoft.com/office/drawing/2014/main" id="{437BE464-F25A-4B22-AFE6-6E19B6C1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967" y="6086729"/>
              <a:ext cx="679747" cy="679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6">
              <a:extLst>
                <a:ext uri="{FF2B5EF4-FFF2-40B4-BE49-F238E27FC236}">
                  <a16:creationId xmlns:a16="http://schemas.microsoft.com/office/drawing/2014/main" id="{99B4DB84-6991-469B-A510-D01E88D69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714" y="6294604"/>
              <a:ext cx="14648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Velib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official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station_status.json</a:t>
              </a:r>
              <a:endPara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TextBox 6">
            <a:extLst>
              <a:ext uri="{FF2B5EF4-FFF2-40B4-BE49-F238E27FC236}">
                <a16:creationId xmlns:a16="http://schemas.microsoft.com/office/drawing/2014/main" id="{A63141D0-ACB2-410D-B75E-23B66DA1B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080" y="3140447"/>
            <a:ext cx="24756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FetchStationsContent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 the </a:t>
            </a:r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endpoint to get the current content of each station. Compute the diff compared to the previous content.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242363C-1380-435A-A7BD-6DAC672E92AB}"/>
              </a:ext>
            </a:extLst>
          </p:cNvPr>
          <p:cNvGrpSpPr/>
          <p:nvPr/>
        </p:nvGrpSpPr>
        <p:grpSpPr>
          <a:xfrm>
            <a:off x="2660702" y="1936712"/>
            <a:ext cx="2587555" cy="717051"/>
            <a:chOff x="3184146" y="1995846"/>
            <a:chExt cx="2587555" cy="717051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124" y="2005011"/>
              <a:ext cx="190257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available bikes and docks and official status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Graphic 23">
              <a:extLst>
                <a:ext uri="{FF2B5EF4-FFF2-40B4-BE49-F238E27FC236}">
                  <a16:creationId xmlns:a16="http://schemas.microsoft.com/office/drawing/2014/main" id="{28C1EE06-55E5-4032-BF2A-36617D16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146" y="1995846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2" name="Straight Arrow Connector 13">
            <a:extLst>
              <a:ext uri="{FF2B5EF4-FFF2-40B4-BE49-F238E27FC236}">
                <a16:creationId xmlns:a16="http://schemas.microsoft.com/office/drawing/2014/main" id="{961A9EBA-9637-474A-AD2F-531AB610F4F4}"/>
              </a:ext>
            </a:extLst>
          </p:cNvPr>
          <p:cNvCxnSpPr>
            <a:cxnSpLocks/>
          </p:cNvCxnSpPr>
          <p:nvPr/>
        </p:nvCxnSpPr>
        <p:spPr>
          <a:xfrm>
            <a:off x="2902744" y="2616459"/>
            <a:ext cx="1" cy="530941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A16FD57-6D7D-482E-BD36-E8BF3B0BDFD6}"/>
              </a:ext>
            </a:extLst>
          </p:cNvPr>
          <p:cNvSpPr/>
          <p:nvPr/>
        </p:nvSpPr>
        <p:spPr>
          <a:xfrm>
            <a:off x="8271685" y="401939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FECHING THE STATIONS’ CONTENT AND CHARACTERISTICS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3D1BF9-5AFF-4A5A-8FDD-A5649D01F466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#1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19">
            <a:extLst>
              <a:ext uri="{FF2B5EF4-FFF2-40B4-BE49-F238E27FC236}">
                <a16:creationId xmlns:a16="http://schemas.microsoft.com/office/drawing/2014/main" id="{49609B65-90F6-43EB-B2F2-27C9C56C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099" y="3143206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6">
            <a:extLst>
              <a:ext uri="{FF2B5EF4-FFF2-40B4-BE49-F238E27FC236}">
                <a16:creationId xmlns:a16="http://schemas.microsoft.com/office/drawing/2014/main" id="{29D7CEEB-34CE-4E73-A914-DBDCE349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67" y="3142429"/>
            <a:ext cx="1097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minute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13">
            <a:extLst>
              <a:ext uri="{FF2B5EF4-FFF2-40B4-BE49-F238E27FC236}">
                <a16:creationId xmlns:a16="http://schemas.microsoft.com/office/drawing/2014/main" id="{31C47E00-ACC0-42E4-996A-6093FB1D04FA}"/>
              </a:ext>
            </a:extLst>
          </p:cNvPr>
          <p:cNvCxnSpPr>
            <a:cxnSpLocks/>
            <a:stCxn id="58" idx="1"/>
            <a:endCxn id="40" idx="3"/>
          </p:cNvCxnSpPr>
          <p:nvPr/>
        </p:nvCxnSpPr>
        <p:spPr>
          <a:xfrm flipH="1" flipV="1">
            <a:off x="2358846" y="3483080"/>
            <a:ext cx="301856" cy="2807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19">
            <a:extLst>
              <a:ext uri="{FF2B5EF4-FFF2-40B4-BE49-F238E27FC236}">
                <a16:creationId xmlns:a16="http://schemas.microsoft.com/office/drawing/2014/main" id="{5E60DDE9-8D1C-4DAD-8118-DBB0EA4E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22" y="314162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6">
            <a:extLst>
              <a:ext uri="{FF2B5EF4-FFF2-40B4-BE49-F238E27FC236}">
                <a16:creationId xmlns:a16="http://schemas.microsoft.com/office/drawing/2014/main" id="{3F7C7980-8FF4-4017-B4A6-F3C5744ED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076" y="3140844"/>
            <a:ext cx="906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hour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13">
            <a:extLst>
              <a:ext uri="{FF2B5EF4-FFF2-40B4-BE49-F238E27FC236}">
                <a16:creationId xmlns:a16="http://schemas.microsoft.com/office/drawing/2014/main" id="{C6B68D3B-13F8-49D0-9124-400451104C84}"/>
              </a:ext>
            </a:extLst>
          </p:cNvPr>
          <p:cNvCxnSpPr>
            <a:cxnSpLocks/>
            <a:stCxn id="59" idx="1"/>
            <a:endCxn id="48" idx="3"/>
          </p:cNvCxnSpPr>
          <p:nvPr/>
        </p:nvCxnSpPr>
        <p:spPr>
          <a:xfrm flipH="1" flipV="1">
            <a:off x="8098569" y="3481495"/>
            <a:ext cx="275574" cy="426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3">
            <a:extLst>
              <a:ext uri="{FF2B5EF4-FFF2-40B4-BE49-F238E27FC236}">
                <a16:creationId xmlns:a16="http://schemas.microsoft.com/office/drawing/2014/main" id="{EECE2927-9165-4613-8A3D-376C4730E92D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">
            <a:extLst>
              <a:ext uri="{FF2B5EF4-FFF2-40B4-BE49-F238E27FC236}">
                <a16:creationId xmlns:a16="http://schemas.microsoft.com/office/drawing/2014/main" id="{1128925D-7EAC-400F-ACFD-80239FB78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13">
            <a:extLst>
              <a:ext uri="{FF2B5EF4-FFF2-40B4-BE49-F238E27FC236}">
                <a16:creationId xmlns:a16="http://schemas.microsoft.com/office/drawing/2014/main" id="{1AADB64F-4B1B-41B0-A830-96876E3E9040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>
            <a:extLst>
              <a:ext uri="{FF2B5EF4-FFF2-40B4-BE49-F238E27FC236}">
                <a16:creationId xmlns:a16="http://schemas.microsoft.com/office/drawing/2014/main" id="{ECAB21B1-318A-4CC1-8FDD-CD055CEA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Arrow Connector 13">
            <a:extLst>
              <a:ext uri="{FF2B5EF4-FFF2-40B4-BE49-F238E27FC236}">
                <a16:creationId xmlns:a16="http://schemas.microsoft.com/office/drawing/2014/main" id="{CD72BFB6-0183-4799-AC1F-F31391EEB293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6">
            <a:extLst>
              <a:ext uri="{FF2B5EF4-FFF2-40B4-BE49-F238E27FC236}">
                <a16:creationId xmlns:a16="http://schemas.microsoft.com/office/drawing/2014/main" id="{2B21D432-32AC-4C4A-A304-0B85EF00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Arrow Connector 13">
            <a:extLst>
              <a:ext uri="{FF2B5EF4-FFF2-40B4-BE49-F238E27FC236}">
                <a16:creationId xmlns:a16="http://schemas.microsoft.com/office/drawing/2014/main" id="{7E9764AA-7AB5-45E9-BB4C-9B42BD49A5CB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">
            <a:extLst>
              <a:ext uri="{FF2B5EF4-FFF2-40B4-BE49-F238E27FC236}">
                <a16:creationId xmlns:a16="http://schemas.microsoft.com/office/drawing/2014/main" id="{8DABD648-9672-4517-B832-8D67736B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76927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E9C1CDB8-D868-46AC-9264-231853DB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02" y="3147400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2F4B6D74-D8A4-416D-AC8B-1D31B239ACDF}"/>
              </a:ext>
            </a:extLst>
          </p:cNvPr>
          <p:cNvGrpSpPr/>
          <p:nvPr/>
        </p:nvGrpSpPr>
        <p:grpSpPr>
          <a:xfrm>
            <a:off x="6754557" y="2555641"/>
            <a:ext cx="1628577" cy="3889385"/>
            <a:chOff x="7202656" y="1628543"/>
            <a:chExt cx="1628577" cy="388938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BF06B4-FB69-49DA-BC86-AF018599A211}"/>
                </a:ext>
              </a:extLst>
            </p:cNvPr>
            <p:cNvSpPr/>
            <p:nvPr/>
          </p:nvSpPr>
          <p:spPr>
            <a:xfrm>
              <a:off x="7202657" y="1628543"/>
              <a:ext cx="1628576" cy="3889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4838" tIns="12096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F37CDA0-3283-4026-ADE9-029682358884}"/>
                </a:ext>
              </a:extLst>
            </p:cNvPr>
            <p:cNvGrpSpPr/>
            <p:nvPr/>
          </p:nvGrpSpPr>
          <p:grpSpPr>
            <a:xfrm>
              <a:off x="7202656" y="1628543"/>
              <a:ext cx="1284902" cy="445284"/>
              <a:chOff x="1963581" y="910093"/>
              <a:chExt cx="1284902" cy="445284"/>
            </a:xfrm>
          </p:grpSpPr>
          <p:pic>
            <p:nvPicPr>
              <p:cNvPr id="105" name="Graphic 20">
                <a:extLst>
                  <a:ext uri="{FF2B5EF4-FFF2-40B4-BE49-F238E27FC236}">
                    <a16:creationId xmlns:a16="http://schemas.microsoft.com/office/drawing/2014/main" id="{3892805F-7033-4AA6-8889-6740B0D307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3581" y="910093"/>
                <a:ext cx="406757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TextBox 6">
                <a:extLst>
                  <a:ext uri="{FF2B5EF4-FFF2-40B4-BE49-F238E27FC236}">
                    <a16:creationId xmlns:a16="http://schemas.microsoft.com/office/drawing/2014/main" id="{69F18601-024C-4167-819C-BB1A858057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027" y="955267"/>
                <a:ext cx="9084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Cloud</a:t>
                </a:r>
              </a:p>
              <a:p>
                <a:pPr eaLnBrk="1" hangingPunct="1"/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00B8D36-AE7C-43C8-86C1-B6AA8E11864B}"/>
              </a:ext>
            </a:extLst>
          </p:cNvPr>
          <p:cNvGrpSpPr/>
          <p:nvPr/>
        </p:nvGrpSpPr>
        <p:grpSpPr>
          <a:xfrm>
            <a:off x="9556245" y="2540947"/>
            <a:ext cx="2172446" cy="3889385"/>
            <a:chOff x="9048244" y="1484307"/>
            <a:chExt cx="2679851" cy="388938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8B6377-297E-48F5-839D-3DC0160C0D58}"/>
                </a:ext>
              </a:extLst>
            </p:cNvPr>
            <p:cNvSpPr/>
            <p:nvPr/>
          </p:nvSpPr>
          <p:spPr>
            <a:xfrm>
              <a:off x="9048244" y="1484307"/>
              <a:ext cx="2679851" cy="3889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4838" tIns="12096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7A0603B2-B3B9-4913-AB91-FF9B01CC6E22}"/>
                </a:ext>
              </a:extLst>
            </p:cNvPr>
            <p:cNvGrpSpPr/>
            <p:nvPr/>
          </p:nvGrpSpPr>
          <p:grpSpPr>
            <a:xfrm>
              <a:off x="9048244" y="1484307"/>
              <a:ext cx="1897172" cy="445284"/>
              <a:chOff x="1963581" y="910093"/>
              <a:chExt cx="1897172" cy="445284"/>
            </a:xfrm>
          </p:grpSpPr>
          <p:pic>
            <p:nvPicPr>
              <p:cNvPr id="76" name="Graphic 20">
                <a:extLst>
                  <a:ext uri="{FF2B5EF4-FFF2-40B4-BE49-F238E27FC236}">
                    <a16:creationId xmlns:a16="http://schemas.microsoft.com/office/drawing/2014/main" id="{768BB664-C574-4D9C-BE26-5DF6FC5DD4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3581" y="910093"/>
                <a:ext cx="406757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TextBox 6">
                <a:extLst>
                  <a:ext uri="{FF2B5EF4-FFF2-40B4-BE49-F238E27FC236}">
                    <a16:creationId xmlns:a16="http://schemas.microsoft.com/office/drawing/2014/main" id="{E63E5263-0F8D-4206-A047-DD21401705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026" y="955267"/>
                <a:ext cx="15207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CloudFormation Application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242363C-1380-435A-A7BD-6DAC672E92AB}"/>
              </a:ext>
            </a:extLst>
          </p:cNvPr>
          <p:cNvGrpSpPr/>
          <p:nvPr/>
        </p:nvGrpSpPr>
        <p:grpSpPr>
          <a:xfrm>
            <a:off x="9970382" y="3164896"/>
            <a:ext cx="1345079" cy="925968"/>
            <a:chOff x="3410698" y="1995846"/>
            <a:chExt cx="1345079" cy="925968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698" y="2675593"/>
              <a:ext cx="134507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DynamoDb</a:t>
              </a:r>
              <a:r>
                <a: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Table</a:t>
              </a:r>
            </a:p>
          </p:txBody>
        </p:sp>
        <p:pic>
          <p:nvPicPr>
            <p:cNvPr id="41" name="Graphic 23">
              <a:extLst>
                <a:ext uri="{FF2B5EF4-FFF2-40B4-BE49-F238E27FC236}">
                  <a16:creationId xmlns:a16="http://schemas.microsoft.com/office/drawing/2014/main" id="{28C1EE06-55E5-4032-BF2A-36617D16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415" y="1995846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2A63BE5-B92E-4B8D-9830-24FCEC2F4519}"/>
              </a:ext>
            </a:extLst>
          </p:cNvPr>
          <p:cNvGrpSpPr/>
          <p:nvPr/>
        </p:nvGrpSpPr>
        <p:grpSpPr>
          <a:xfrm>
            <a:off x="9884913" y="4315984"/>
            <a:ext cx="1516018" cy="940777"/>
            <a:chOff x="9376913" y="3259344"/>
            <a:chExt cx="1516018" cy="940777"/>
          </a:xfrm>
        </p:grpSpPr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A63141D0-ACB2-410D-B75E-23B66DA1B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6913" y="3953900"/>
              <a:ext cx="151601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Function</a:t>
              </a:r>
            </a:p>
          </p:txBody>
        </p:sp>
        <p:pic>
          <p:nvPicPr>
            <p:cNvPr id="58" name="Graphic 10">
              <a:extLst>
                <a:ext uri="{FF2B5EF4-FFF2-40B4-BE49-F238E27FC236}">
                  <a16:creationId xmlns:a16="http://schemas.microsoft.com/office/drawing/2014/main" id="{E9C1CDB8-D868-46AC-9264-231853DBF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099" y="3259344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04E7A57-C1A1-47A1-A498-0E9C9EC402D4}"/>
              </a:ext>
            </a:extLst>
          </p:cNvPr>
          <p:cNvGrpSpPr/>
          <p:nvPr/>
        </p:nvGrpSpPr>
        <p:grpSpPr>
          <a:xfrm>
            <a:off x="9996027" y="5419267"/>
            <a:ext cx="1367686" cy="914965"/>
            <a:chOff x="9488027" y="4362627"/>
            <a:chExt cx="1367686" cy="914965"/>
          </a:xfrm>
        </p:grpSpPr>
        <p:pic>
          <p:nvPicPr>
            <p:cNvPr id="40" name="Graphic 19">
              <a:extLst>
                <a:ext uri="{FF2B5EF4-FFF2-40B4-BE49-F238E27FC236}">
                  <a16:creationId xmlns:a16="http://schemas.microsoft.com/office/drawing/2014/main" id="{49609B65-90F6-43EB-B2F2-27C9C56C1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1229" y="4362627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6">
              <a:extLst>
                <a:ext uri="{FF2B5EF4-FFF2-40B4-BE49-F238E27FC236}">
                  <a16:creationId xmlns:a16="http://schemas.microsoft.com/office/drawing/2014/main" id="{29D7CEEB-34CE-4E73-A914-DBDCE3492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8027" y="5031371"/>
              <a:ext cx="1367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Rule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6CAD944-83BD-4EFC-BEFF-C0DFEFA52C58}"/>
              </a:ext>
            </a:extLst>
          </p:cNvPr>
          <p:cNvGrpSpPr/>
          <p:nvPr/>
        </p:nvGrpSpPr>
        <p:grpSpPr>
          <a:xfrm>
            <a:off x="815828" y="4634964"/>
            <a:ext cx="794849" cy="834163"/>
            <a:chOff x="2415150" y="2316336"/>
            <a:chExt cx="794849" cy="834163"/>
          </a:xfrm>
        </p:grpSpPr>
        <p:pic>
          <p:nvPicPr>
            <p:cNvPr id="94" name="Picture 10" descr="Document, file Free Icon of Office Workers">
              <a:extLst>
                <a:ext uri="{FF2B5EF4-FFF2-40B4-BE49-F238E27FC236}">
                  <a16:creationId xmlns:a16="http://schemas.microsoft.com/office/drawing/2014/main" id="{E01DF3C2-9DDE-4C08-A9BB-D8DD2D0D5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150" y="2316336"/>
              <a:ext cx="794849" cy="83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ADD76A9-207F-4FB7-A538-12F9351A6F6A}"/>
                </a:ext>
              </a:extLst>
            </p:cNvPr>
            <p:cNvSpPr/>
            <p:nvPr/>
          </p:nvSpPr>
          <p:spPr>
            <a:xfrm>
              <a:off x="2433128" y="2715404"/>
              <a:ext cx="755374" cy="260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rgbClr val="211D1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YAML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6922C44F-562D-4358-A154-16A17768217E}"/>
              </a:ext>
            </a:extLst>
          </p:cNvPr>
          <p:cNvGrpSpPr/>
          <p:nvPr/>
        </p:nvGrpSpPr>
        <p:grpSpPr>
          <a:xfrm>
            <a:off x="808750" y="2995898"/>
            <a:ext cx="794849" cy="834163"/>
            <a:chOff x="280027" y="3436179"/>
            <a:chExt cx="794849" cy="834163"/>
          </a:xfrm>
        </p:grpSpPr>
        <p:pic>
          <p:nvPicPr>
            <p:cNvPr id="96" name="Picture 10" descr="Document, file Free Icon of Office Workers">
              <a:extLst>
                <a:ext uri="{FF2B5EF4-FFF2-40B4-BE49-F238E27FC236}">
                  <a16:creationId xmlns:a16="http://schemas.microsoft.com/office/drawing/2014/main" id="{6AE005D0-7C84-499B-B481-237D6E855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27" y="3436179"/>
              <a:ext cx="794849" cy="83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3776511-F57C-41A1-9796-92A49B5E34E7}"/>
                </a:ext>
              </a:extLst>
            </p:cNvPr>
            <p:cNvSpPr/>
            <p:nvPr/>
          </p:nvSpPr>
          <p:spPr>
            <a:xfrm>
              <a:off x="298005" y="3835247"/>
              <a:ext cx="755374" cy="260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rgbClr val="211D1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1988913-3256-453B-8F3B-0679E3D62657}"/>
              </a:ext>
            </a:extLst>
          </p:cNvPr>
          <p:cNvGrpSpPr/>
          <p:nvPr/>
        </p:nvGrpSpPr>
        <p:grpSpPr>
          <a:xfrm>
            <a:off x="2150179" y="4477476"/>
            <a:ext cx="819053" cy="1244184"/>
            <a:chOff x="2967135" y="2492717"/>
            <a:chExt cx="819053" cy="124418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9B376C7-4F5F-4078-B27C-C9C6583AB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" t="3947" r="80837" b="24046"/>
            <a:stretch/>
          </p:blipFill>
          <p:spPr bwMode="auto">
            <a:xfrm>
              <a:off x="2967135" y="2492717"/>
              <a:ext cx="819053" cy="1030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927A22-4C89-4388-A9AF-84131AA35772}"/>
                </a:ext>
              </a:extLst>
            </p:cNvPr>
            <p:cNvSpPr/>
            <p:nvPr/>
          </p:nvSpPr>
          <p:spPr>
            <a:xfrm>
              <a:off x="3011972" y="3490680"/>
              <a:ext cx="755374" cy="260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</a:t>
              </a:r>
            </a:p>
          </p:txBody>
        </p:sp>
      </p:grpSp>
      <p:sp>
        <p:nvSpPr>
          <p:cNvPr id="48" name="TextBox 6">
            <a:extLst>
              <a:ext uri="{FF2B5EF4-FFF2-40B4-BE49-F238E27FC236}">
                <a16:creationId xmlns:a16="http://schemas.microsoft.com/office/drawing/2014/main" id="{ED8D9E70-2F2C-43D7-AE58-3B2D2CAE4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82" y="3802565"/>
            <a:ext cx="1097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TypeScript functions code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48680CB-0897-4099-9B36-04357ACD1E6E}"/>
              </a:ext>
            </a:extLst>
          </p:cNvPr>
          <p:cNvGrpSpPr/>
          <p:nvPr/>
        </p:nvGrpSpPr>
        <p:grpSpPr>
          <a:xfrm>
            <a:off x="2014797" y="3005766"/>
            <a:ext cx="1097666" cy="1052131"/>
            <a:chOff x="1527117" y="1949126"/>
            <a:chExt cx="1097666" cy="1052131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EA950B24-2C30-45E9-8095-2983402FE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868" y="1949126"/>
              <a:ext cx="774164" cy="774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037C5792-9B61-4859-8720-4197CF488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117" y="2755036"/>
              <a:ext cx="10976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Transpiler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F88280D-6111-451E-909A-508DBDEEDEA9}"/>
              </a:ext>
            </a:extLst>
          </p:cNvPr>
          <p:cNvGrpSpPr/>
          <p:nvPr/>
        </p:nvGrpSpPr>
        <p:grpSpPr>
          <a:xfrm>
            <a:off x="3400505" y="2984212"/>
            <a:ext cx="1097666" cy="1206778"/>
            <a:chOff x="2708501" y="1937140"/>
            <a:chExt cx="1097666" cy="120677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F4F8093-BF0D-418F-825A-32FF48485F4F}"/>
                </a:ext>
              </a:extLst>
            </p:cNvPr>
            <p:cNvGrpSpPr/>
            <p:nvPr/>
          </p:nvGrpSpPr>
          <p:grpSpPr>
            <a:xfrm>
              <a:off x="2838667" y="1937140"/>
              <a:ext cx="794849" cy="834163"/>
              <a:chOff x="3767346" y="554878"/>
              <a:chExt cx="794849" cy="834163"/>
            </a:xfrm>
          </p:grpSpPr>
          <p:pic>
            <p:nvPicPr>
              <p:cNvPr id="43" name="Picture 10" descr="Document, file Free Icon of Office Workers">
                <a:extLst>
                  <a:ext uri="{FF2B5EF4-FFF2-40B4-BE49-F238E27FC236}">
                    <a16:creationId xmlns:a16="http://schemas.microsoft.com/office/drawing/2014/main" id="{7D57BD95-C5CA-4F13-8A54-0A609F9A44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7346" y="554878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280963A-3B85-442A-A29F-8E916A6E1197}"/>
                  </a:ext>
                </a:extLst>
              </p:cNvPr>
              <p:cNvSpPr/>
              <p:nvPr/>
            </p:nvSpPr>
            <p:spPr>
              <a:xfrm>
                <a:off x="3785324" y="953946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</a:t>
                </a:r>
              </a:p>
            </p:txBody>
          </p:sp>
        </p:grpSp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3ACC32EB-4606-4EFE-8F27-183573085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501" y="2743808"/>
              <a:ext cx="1097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JavaScript functions code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Box 6">
            <a:extLst>
              <a:ext uri="{FF2B5EF4-FFF2-40B4-BE49-F238E27FC236}">
                <a16:creationId xmlns:a16="http://schemas.microsoft.com/office/drawing/2014/main" id="{6E90C97C-EAF4-47C4-BEB5-5DB83AC6F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0" y="5464702"/>
            <a:ext cx="10976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 template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98B1C40-B8C0-44F6-8459-B9F5530AD623}"/>
              </a:ext>
            </a:extLst>
          </p:cNvPr>
          <p:cNvGrpSpPr/>
          <p:nvPr/>
        </p:nvGrpSpPr>
        <p:grpSpPr>
          <a:xfrm>
            <a:off x="3267571" y="4625043"/>
            <a:ext cx="1256173" cy="1220526"/>
            <a:chOff x="2597104" y="3576207"/>
            <a:chExt cx="1256173" cy="1220526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9265FAA-EF3A-448A-80F7-C72C7C31FD53}"/>
                </a:ext>
              </a:extLst>
            </p:cNvPr>
            <p:cNvGrpSpPr/>
            <p:nvPr/>
          </p:nvGrpSpPr>
          <p:grpSpPr>
            <a:xfrm>
              <a:off x="2852928" y="3576207"/>
              <a:ext cx="794849" cy="834163"/>
              <a:chOff x="2415150" y="2316336"/>
              <a:chExt cx="794849" cy="834163"/>
            </a:xfrm>
          </p:grpSpPr>
          <p:pic>
            <p:nvPicPr>
              <p:cNvPr id="59" name="Picture 10" descr="Document, file Free Icon of Office Workers">
                <a:extLst>
                  <a:ext uri="{FF2B5EF4-FFF2-40B4-BE49-F238E27FC236}">
                    <a16:creationId xmlns:a16="http://schemas.microsoft.com/office/drawing/2014/main" id="{92D65CD0-86F2-45E2-9AEB-AAE3C883EB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5150" y="2316336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CE1ECE-867E-46FA-991B-E3B1B3B08F62}"/>
                  </a:ext>
                </a:extLst>
              </p:cNvPr>
              <p:cNvSpPr/>
              <p:nvPr/>
            </p:nvSpPr>
            <p:spPr>
              <a:xfrm>
                <a:off x="2433128" y="2715404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YAML</a:t>
                </a:r>
              </a:p>
            </p:txBody>
          </p:sp>
        </p:grpSp>
        <p:sp>
          <p:nvSpPr>
            <p:cNvPr id="61" name="TextBox 6">
              <a:extLst>
                <a:ext uri="{FF2B5EF4-FFF2-40B4-BE49-F238E27FC236}">
                  <a16:creationId xmlns:a16="http://schemas.microsoft.com/office/drawing/2014/main" id="{8EEC6712-BF4D-4716-A98F-017B2E262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04" y="4396623"/>
              <a:ext cx="12561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CloudFormation template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03604204-CFB6-4A5A-9A0C-B52907864FDC}"/>
              </a:ext>
            </a:extLst>
          </p:cNvPr>
          <p:cNvGrpSpPr/>
          <p:nvPr/>
        </p:nvGrpSpPr>
        <p:grpSpPr>
          <a:xfrm>
            <a:off x="5398269" y="3773651"/>
            <a:ext cx="819053" cy="1398073"/>
            <a:chOff x="2967135" y="2492717"/>
            <a:chExt cx="819053" cy="1398073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D03D7344-7E64-4F75-8C96-EAA257003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" t="3947" r="80837" b="24046"/>
            <a:stretch/>
          </p:blipFill>
          <p:spPr bwMode="auto">
            <a:xfrm>
              <a:off x="2967135" y="2492717"/>
              <a:ext cx="819053" cy="1030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EA5F6A-ADCE-4EAC-AA44-A842F435A783}"/>
                </a:ext>
              </a:extLst>
            </p:cNvPr>
            <p:cNvSpPr/>
            <p:nvPr/>
          </p:nvSpPr>
          <p:spPr>
            <a:xfrm>
              <a:off x="3011972" y="3490680"/>
              <a:ext cx="755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</a:t>
              </a:r>
            </a:p>
            <a:p>
              <a:pPr algn="ctr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161B81A-A795-4230-B457-11F195B510D3}"/>
              </a:ext>
            </a:extLst>
          </p:cNvPr>
          <p:cNvGrpSpPr/>
          <p:nvPr/>
        </p:nvGrpSpPr>
        <p:grpSpPr>
          <a:xfrm>
            <a:off x="6896078" y="4539269"/>
            <a:ext cx="1256173" cy="1232267"/>
            <a:chOff x="5005906" y="3526407"/>
            <a:chExt cx="1256173" cy="1232267"/>
          </a:xfrm>
        </p:grpSpPr>
        <p:pic>
          <p:nvPicPr>
            <p:cNvPr id="90" name="Graphic 8">
              <a:extLst>
                <a:ext uri="{FF2B5EF4-FFF2-40B4-BE49-F238E27FC236}">
                  <a16:creationId xmlns:a16="http://schemas.microsoft.com/office/drawing/2014/main" id="{11EB2759-8117-423B-A037-23DBD0186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241" y="3526407"/>
              <a:ext cx="630284" cy="630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6">
              <a:extLst>
                <a:ext uri="{FF2B5EF4-FFF2-40B4-BE49-F238E27FC236}">
                  <a16:creationId xmlns:a16="http://schemas.microsoft.com/office/drawing/2014/main" id="{9887D95C-D879-495B-9FD3-7291ADE5E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906" y="4204676"/>
              <a:ext cx="125617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SAM S3 configuration bucket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DBE9040-F0EE-41CC-8E3A-10C189FFD5E9}"/>
              </a:ext>
            </a:extLst>
          </p:cNvPr>
          <p:cNvGrpSpPr/>
          <p:nvPr/>
        </p:nvGrpSpPr>
        <p:grpSpPr>
          <a:xfrm>
            <a:off x="6892191" y="3200810"/>
            <a:ext cx="1256173" cy="947786"/>
            <a:chOff x="5002019" y="1949288"/>
            <a:chExt cx="1256173" cy="947786"/>
          </a:xfrm>
        </p:grpSpPr>
        <p:pic>
          <p:nvPicPr>
            <p:cNvPr id="89" name="Graphic 21">
              <a:extLst>
                <a:ext uri="{FF2B5EF4-FFF2-40B4-BE49-F238E27FC236}">
                  <a16:creationId xmlns:a16="http://schemas.microsoft.com/office/drawing/2014/main" id="{D51B6EAE-0935-4076-9EAB-D909C6C86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390" y="1949288"/>
              <a:ext cx="660135" cy="660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6">
              <a:extLst>
                <a:ext uri="{FF2B5EF4-FFF2-40B4-BE49-F238E27FC236}">
                  <a16:creationId xmlns:a16="http://schemas.microsoft.com/office/drawing/2014/main" id="{2CBE660F-660E-4EC2-8684-8073B92F3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019" y="2650853"/>
              <a:ext cx="125617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A4009269-1B04-4FB1-9C69-AE38AF208F33}"/>
              </a:ext>
            </a:extLst>
          </p:cNvPr>
          <p:cNvGrpSpPr/>
          <p:nvPr/>
        </p:nvGrpSpPr>
        <p:grpSpPr>
          <a:xfrm>
            <a:off x="3268065" y="4625043"/>
            <a:ext cx="1256173" cy="1220526"/>
            <a:chOff x="2597104" y="3576207"/>
            <a:chExt cx="1256173" cy="1220526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C9864098-D68A-44A0-B8A1-6A83B3572BF0}"/>
                </a:ext>
              </a:extLst>
            </p:cNvPr>
            <p:cNvGrpSpPr/>
            <p:nvPr/>
          </p:nvGrpSpPr>
          <p:grpSpPr>
            <a:xfrm>
              <a:off x="2852928" y="3576207"/>
              <a:ext cx="794849" cy="834163"/>
              <a:chOff x="2415150" y="2316336"/>
              <a:chExt cx="794849" cy="834163"/>
            </a:xfrm>
          </p:grpSpPr>
          <p:pic>
            <p:nvPicPr>
              <p:cNvPr id="78" name="Picture 10" descr="Document, file Free Icon of Office Workers">
                <a:extLst>
                  <a:ext uri="{FF2B5EF4-FFF2-40B4-BE49-F238E27FC236}">
                    <a16:creationId xmlns:a16="http://schemas.microsoft.com/office/drawing/2014/main" id="{95591C9E-7577-48BE-BDBC-8926206744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5150" y="2316336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A6B981D-1D90-49C4-83D5-6CB78AC5443D}"/>
                  </a:ext>
                </a:extLst>
              </p:cNvPr>
              <p:cNvSpPr/>
              <p:nvPr/>
            </p:nvSpPr>
            <p:spPr>
              <a:xfrm>
                <a:off x="2433128" y="2715404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YAML</a:t>
                </a:r>
              </a:p>
            </p:txBody>
          </p:sp>
        </p:grpSp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91DEEEC7-A519-41CE-A072-C6769CF8C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04" y="4396623"/>
              <a:ext cx="12561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CloudFormation template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0F31AD45-7452-4912-80DA-22313F689C02}"/>
              </a:ext>
            </a:extLst>
          </p:cNvPr>
          <p:cNvGrpSpPr/>
          <p:nvPr/>
        </p:nvGrpSpPr>
        <p:grpSpPr>
          <a:xfrm>
            <a:off x="3397259" y="2984212"/>
            <a:ext cx="1097666" cy="1206778"/>
            <a:chOff x="2708501" y="1937140"/>
            <a:chExt cx="1097666" cy="1206778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EE69A3D7-C74C-477F-9CCD-AC6FAC7EB860}"/>
                </a:ext>
              </a:extLst>
            </p:cNvPr>
            <p:cNvGrpSpPr/>
            <p:nvPr/>
          </p:nvGrpSpPr>
          <p:grpSpPr>
            <a:xfrm>
              <a:off x="2838667" y="1937140"/>
              <a:ext cx="794849" cy="834163"/>
              <a:chOff x="3767346" y="554878"/>
              <a:chExt cx="794849" cy="834163"/>
            </a:xfrm>
          </p:grpSpPr>
          <p:pic>
            <p:nvPicPr>
              <p:cNvPr id="88" name="Picture 10" descr="Document, file Free Icon of Office Workers">
                <a:extLst>
                  <a:ext uri="{FF2B5EF4-FFF2-40B4-BE49-F238E27FC236}">
                    <a16:creationId xmlns:a16="http://schemas.microsoft.com/office/drawing/2014/main" id="{E52A9599-A4C2-48B7-B602-501D10A4B3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7346" y="554878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BBAEF4F-93BB-4122-861A-43B172E25052}"/>
                  </a:ext>
                </a:extLst>
              </p:cNvPr>
              <p:cNvSpPr/>
              <p:nvPr/>
            </p:nvSpPr>
            <p:spPr>
              <a:xfrm>
                <a:off x="3785324" y="953946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</a:t>
                </a:r>
              </a:p>
            </p:txBody>
          </p:sp>
        </p:grpSp>
        <p:sp>
          <p:nvSpPr>
            <p:cNvPr id="87" name="TextBox 6">
              <a:extLst>
                <a:ext uri="{FF2B5EF4-FFF2-40B4-BE49-F238E27FC236}">
                  <a16:creationId xmlns:a16="http://schemas.microsoft.com/office/drawing/2014/main" id="{6067E1BB-60D9-435A-915A-189F54E0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501" y="2743808"/>
              <a:ext cx="1097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JavaScript functions code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6A3BAC96-C633-425C-87E0-5917BE567F41}"/>
              </a:ext>
            </a:extLst>
          </p:cNvPr>
          <p:cNvSpPr/>
          <p:nvPr/>
        </p:nvSpPr>
        <p:spPr>
          <a:xfrm>
            <a:off x="1696318" y="2996984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29C616B4-BA8F-47AB-804D-ED91FB16D8A7}"/>
              </a:ext>
            </a:extLst>
          </p:cNvPr>
          <p:cNvSpPr/>
          <p:nvPr/>
        </p:nvSpPr>
        <p:spPr>
          <a:xfrm>
            <a:off x="1696318" y="4641092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èche : droite 100">
            <a:extLst>
              <a:ext uri="{FF2B5EF4-FFF2-40B4-BE49-F238E27FC236}">
                <a16:creationId xmlns:a16="http://schemas.microsoft.com/office/drawing/2014/main" id="{2D356E1F-D58B-4F6C-A2EE-8B11E4C5C234}"/>
              </a:ext>
            </a:extLst>
          </p:cNvPr>
          <p:cNvSpPr/>
          <p:nvPr/>
        </p:nvSpPr>
        <p:spPr>
          <a:xfrm>
            <a:off x="3046250" y="3008231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8C533909-99EE-4108-8324-11CC57577A05}"/>
              </a:ext>
            </a:extLst>
          </p:cNvPr>
          <p:cNvSpPr/>
          <p:nvPr/>
        </p:nvSpPr>
        <p:spPr>
          <a:xfrm>
            <a:off x="3046250" y="4640622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èche : droite 106">
            <a:extLst>
              <a:ext uri="{FF2B5EF4-FFF2-40B4-BE49-F238E27FC236}">
                <a16:creationId xmlns:a16="http://schemas.microsoft.com/office/drawing/2014/main" id="{04AE1CC1-6E23-43C7-9021-B9217AD8F93D}"/>
              </a:ext>
            </a:extLst>
          </p:cNvPr>
          <p:cNvSpPr/>
          <p:nvPr/>
        </p:nvSpPr>
        <p:spPr>
          <a:xfrm>
            <a:off x="9021836" y="3168457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èche : droite 107">
            <a:extLst>
              <a:ext uri="{FF2B5EF4-FFF2-40B4-BE49-F238E27FC236}">
                <a16:creationId xmlns:a16="http://schemas.microsoft.com/office/drawing/2014/main" id="{DFB59DDD-2A9B-4DB1-B233-62DD88796699}"/>
              </a:ext>
            </a:extLst>
          </p:cNvPr>
          <p:cNvSpPr/>
          <p:nvPr/>
        </p:nvSpPr>
        <p:spPr>
          <a:xfrm rot="16200000">
            <a:off x="7342176" y="3884137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8EDFD8-7D35-47B2-9FD0-64505DC03E42}"/>
              </a:ext>
            </a:extLst>
          </p:cNvPr>
          <p:cNvSpPr/>
          <p:nvPr/>
        </p:nvSpPr>
        <p:spPr>
          <a:xfrm>
            <a:off x="3725389" y="19768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TypeScript code is </a:t>
            </a:r>
            <a:r>
              <a:rPr lang="en-US" altLang="en-US" sz="1200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transpiled</a:t>
            </a:r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JavaScript and the SAM template is transformed into a full CloudFormation template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91CE7B3-0BA9-42AA-9764-2B8365A822D7}"/>
              </a:ext>
            </a:extLst>
          </p:cNvPr>
          <p:cNvSpPr/>
          <p:nvPr/>
        </p:nvSpPr>
        <p:spPr>
          <a:xfrm>
            <a:off x="3343433" y="197685"/>
            <a:ext cx="374475" cy="460353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E6733E8-0743-450D-8067-22DDEC04C00F}"/>
              </a:ext>
            </a:extLst>
          </p:cNvPr>
          <p:cNvGrpSpPr/>
          <p:nvPr/>
        </p:nvGrpSpPr>
        <p:grpSpPr>
          <a:xfrm>
            <a:off x="3346102" y="689941"/>
            <a:ext cx="5108942" cy="460354"/>
            <a:chOff x="3346102" y="689941"/>
            <a:chExt cx="5108942" cy="46035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DFAC6D-287F-411D-9A95-5CC6EF1208FA}"/>
                </a:ext>
              </a:extLst>
            </p:cNvPr>
            <p:cNvSpPr/>
            <p:nvPr/>
          </p:nvSpPr>
          <p:spPr>
            <a:xfrm>
              <a:off x="3725389" y="689942"/>
              <a:ext cx="4729655" cy="460353"/>
            </a:xfrm>
            <a:prstGeom prst="rect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en-US" sz="1200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code and template is uploaded to an S3 bucket and used by CloudFormation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118C96-D9E3-4EF5-9DDC-A153001711D4}"/>
                </a:ext>
              </a:extLst>
            </p:cNvPr>
            <p:cNvSpPr/>
            <p:nvPr/>
          </p:nvSpPr>
          <p:spPr>
            <a:xfrm>
              <a:off x="3346102" y="689941"/>
              <a:ext cx="374475" cy="460353"/>
            </a:xfrm>
            <a:prstGeom prst="rect">
              <a:avLst/>
            </a:prstGeom>
            <a:solidFill>
              <a:srgbClr val="65A7DD"/>
            </a:solidFill>
            <a:ln>
              <a:solidFill>
                <a:srgbClr val="65A7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1600" b="1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435D383-07C3-4F89-A7FF-3F34C042C7A3}"/>
              </a:ext>
            </a:extLst>
          </p:cNvPr>
          <p:cNvGrpSpPr/>
          <p:nvPr/>
        </p:nvGrpSpPr>
        <p:grpSpPr>
          <a:xfrm>
            <a:off x="3343433" y="1177360"/>
            <a:ext cx="5111610" cy="460353"/>
            <a:chOff x="3343433" y="1177360"/>
            <a:chExt cx="5111610" cy="46035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BE83AB-7636-4952-840A-5285747C5C5F}"/>
                </a:ext>
              </a:extLst>
            </p:cNvPr>
            <p:cNvSpPr/>
            <p:nvPr/>
          </p:nvSpPr>
          <p:spPr>
            <a:xfrm>
              <a:off x="3725388" y="1177360"/>
              <a:ext cx="4729655" cy="460353"/>
            </a:xfrm>
            <a:prstGeom prst="rect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en-US" sz="1200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CloudFormation compare the provided template to the current state of the application and create or remove the resources as necessary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AF9F9D7-46F3-4A31-A807-E823ABB73F9E}"/>
                </a:ext>
              </a:extLst>
            </p:cNvPr>
            <p:cNvSpPr/>
            <p:nvPr/>
          </p:nvSpPr>
          <p:spPr>
            <a:xfrm>
              <a:off x="3343433" y="1177360"/>
              <a:ext cx="374475" cy="460353"/>
            </a:xfrm>
            <a:prstGeom prst="rect">
              <a:avLst/>
            </a:prstGeom>
            <a:solidFill>
              <a:srgbClr val="65A7DD"/>
            </a:solidFill>
            <a:ln>
              <a:solidFill>
                <a:srgbClr val="65A7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1600" b="1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D3C5B00-8FB6-4AFE-9213-B6C8FD4E3ABC}"/>
              </a:ext>
            </a:extLst>
          </p:cNvPr>
          <p:cNvSpPr/>
          <p:nvPr/>
        </p:nvSpPr>
        <p:spPr>
          <a:xfrm>
            <a:off x="3725388" y="1687244"/>
            <a:ext cx="4729655" cy="460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TypeScript code is </a:t>
            </a:r>
            <a:r>
              <a:rPr lang="en-US" altLang="en-US" sz="1200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transpiled</a:t>
            </a:r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JavaScript and the SAM template is transformed into a full CloudFormation template</a:t>
            </a:r>
          </a:p>
        </p:txBody>
      </p:sp>
    </p:spTree>
    <p:extLst>
      <p:ext uri="{BB962C8B-B14F-4D97-AF65-F5344CB8AC3E}">
        <p14:creationId xmlns:p14="http://schemas.microsoft.com/office/powerpoint/2010/main" val="324915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1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3013 -0.0268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1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1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2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29557 0.195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2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2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0" grpId="0" animBg="1"/>
      <p:bldP spid="101" grpId="0" animBg="1"/>
      <p:bldP spid="102" grpId="0" animBg="1"/>
      <p:bldP spid="107" grpId="0" animBg="1"/>
      <p:bldP spid="108" grpId="0" animBg="1"/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llipse 152">
            <a:extLst>
              <a:ext uri="{FF2B5EF4-FFF2-40B4-BE49-F238E27FC236}">
                <a16:creationId xmlns:a16="http://schemas.microsoft.com/office/drawing/2014/main" id="{85A6E3F2-E84A-4099-842E-25F503D198EA}"/>
              </a:ext>
            </a:extLst>
          </p:cNvPr>
          <p:cNvSpPr/>
          <p:nvPr/>
        </p:nvSpPr>
        <p:spPr>
          <a:xfrm>
            <a:off x="1573462" y="1923545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D83586B6-479B-410D-9450-AA02EFF7B984}"/>
              </a:ext>
            </a:extLst>
          </p:cNvPr>
          <p:cNvSpPr/>
          <p:nvPr/>
        </p:nvSpPr>
        <p:spPr>
          <a:xfrm>
            <a:off x="1838372" y="5196926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6436196" y="3547501"/>
            <a:ext cx="2603551" cy="2341646"/>
            <a:chOff x="5540879" y="3547501"/>
            <a:chExt cx="2603551" cy="2341646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16200000" flipH="1">
              <a:off x="5822573" y="5370539"/>
              <a:ext cx="575400" cy="461815"/>
            </a:xfrm>
            <a:prstGeom prst="bentConnector3">
              <a:avLst>
                <a:gd name="adj1" fmla="val 50662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6436196" y="1344560"/>
            <a:ext cx="2824224" cy="2202941"/>
            <a:chOff x="5540879" y="1344898"/>
            <a:chExt cx="2824224" cy="2202941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2564032" cy="707886"/>
              <a:chOff x="3386498" y="1438873"/>
              <a:chExt cx="2564032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2824224" cy="707886"/>
              <a:chOff x="3386496" y="2279586"/>
              <a:chExt cx="2824224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214447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  <a:stCxn id="73" idx="0"/>
              <a:endCxn id="75" idx="2"/>
            </p:cNvCxnSpPr>
            <p:nvPr/>
          </p:nvCxnSpPr>
          <p:spPr>
            <a:xfrm rot="16200000" flipV="1">
              <a:off x="5652317" y="3319402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6896624" y="5869130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1" name="Straight Arrow Connector 13">
            <a:extLst>
              <a:ext uri="{FF2B5EF4-FFF2-40B4-BE49-F238E27FC236}">
                <a16:creationId xmlns:a16="http://schemas.microsoft.com/office/drawing/2014/main" id="{146851B7-EE90-4785-831F-40C3EB6EC270}"/>
              </a:ext>
            </a:extLst>
          </p:cNvPr>
          <p:cNvCxnSpPr>
            <a:cxnSpLocks/>
          </p:cNvCxnSpPr>
          <p:nvPr/>
        </p:nvCxnSpPr>
        <p:spPr>
          <a:xfrm flipH="1">
            <a:off x="9554652" y="4231928"/>
            <a:ext cx="1387" cy="41671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C07591C7-59EA-493B-94A3-C728134C9550}"/>
              </a:ext>
            </a:extLst>
          </p:cNvPr>
          <p:cNvCxnSpPr>
            <a:cxnSpLocks/>
            <a:stCxn id="84" idx="2"/>
            <a:endCxn id="70" idx="0"/>
          </p:cNvCxnSpPr>
          <p:nvPr/>
        </p:nvCxnSpPr>
        <p:spPr>
          <a:xfrm rot="5400000">
            <a:off x="8054763" y="4507352"/>
            <a:ext cx="563530" cy="2200060"/>
          </a:xfrm>
          <a:prstGeom prst="bentConnector3">
            <a:avLst>
              <a:gd name="adj1" fmla="val 49324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5435A2AF-00D2-4ACD-8F53-E7AFCBFD64EE}"/>
              </a:ext>
            </a:extLst>
          </p:cNvPr>
          <p:cNvGrpSpPr/>
          <p:nvPr/>
        </p:nvGrpSpPr>
        <p:grpSpPr>
          <a:xfrm>
            <a:off x="9098071" y="3548459"/>
            <a:ext cx="2391011" cy="683469"/>
            <a:chOff x="5987271" y="3229118"/>
            <a:chExt cx="2391011" cy="683469"/>
          </a:xfrm>
        </p:grpSpPr>
        <p:sp>
          <p:nvSpPr>
            <p:cNvPr id="48" name="TextBox 6">
              <a:extLst>
                <a:ext uri="{FF2B5EF4-FFF2-40B4-BE49-F238E27FC236}">
                  <a16:creationId xmlns:a16="http://schemas.microsoft.com/office/drawing/2014/main" id="{8E624468-94BE-4E97-99A7-4BFE80CD6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9794" y="3229118"/>
              <a:ext cx="17084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GlobalDailyStatistics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whole network activity per hour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Graphic 23">
              <a:extLst>
                <a:ext uri="{FF2B5EF4-FFF2-40B4-BE49-F238E27FC236}">
                  <a16:creationId xmlns:a16="http://schemas.microsoft.com/office/drawing/2014/main" id="{C35E4D6C-DC17-4707-BB3F-FAF8CB05B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271" y="3232840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B92FCAD2-096C-422F-8E58-C2C4E4BF6C97}"/>
              </a:ext>
            </a:extLst>
          </p:cNvPr>
          <p:cNvGrpSpPr/>
          <p:nvPr/>
        </p:nvGrpSpPr>
        <p:grpSpPr>
          <a:xfrm>
            <a:off x="9098071" y="4637757"/>
            <a:ext cx="2755342" cy="707886"/>
            <a:chOff x="5987271" y="4157955"/>
            <a:chExt cx="2755342" cy="707886"/>
          </a:xfrm>
        </p:grpSpPr>
        <p:sp>
          <p:nvSpPr>
            <p:cNvPr id="59" name="TextBox 6">
              <a:extLst>
                <a:ext uri="{FF2B5EF4-FFF2-40B4-BE49-F238E27FC236}">
                  <a16:creationId xmlns:a16="http://schemas.microsoft.com/office/drawing/2014/main" id="{05B94512-4B88-4962-AC9D-2DD1780A0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019" y="4157955"/>
              <a:ext cx="207559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ComputeGlobalDailyStatistics</a:t>
              </a:r>
              <a:endPara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For the whole network, compute the total activity for each 1-hour window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4" name="Graphic 10">
              <a:extLst>
                <a:ext uri="{FF2B5EF4-FFF2-40B4-BE49-F238E27FC236}">
                  <a16:creationId xmlns:a16="http://schemas.microsoft.com/office/drawing/2014/main" id="{FD1288CB-3202-437F-92D6-30090E40C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271" y="4168842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3" name="Straight Arrow Connector 13">
            <a:extLst>
              <a:ext uri="{FF2B5EF4-FFF2-40B4-BE49-F238E27FC236}">
                <a16:creationId xmlns:a16="http://schemas.microsoft.com/office/drawing/2014/main" id="{5610B9ED-388C-4F75-9C2C-B39F29FF67AC}"/>
              </a:ext>
            </a:extLst>
          </p:cNvPr>
          <p:cNvCxnSpPr>
            <a:cxnSpLocks/>
          </p:cNvCxnSpPr>
          <p:nvPr/>
        </p:nvCxnSpPr>
        <p:spPr>
          <a:xfrm>
            <a:off x="9331373" y="4228206"/>
            <a:ext cx="0" cy="420438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6">
            <a:extLst>
              <a:ext uri="{FF2B5EF4-FFF2-40B4-BE49-F238E27FC236}">
                <a16:creationId xmlns:a16="http://schemas.microsoft.com/office/drawing/2014/main" id="{877C7554-CF5D-4C34-81B3-5EA64AF3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311" y="4636799"/>
            <a:ext cx="2153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ComputeStationsStates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missing activity on each station and detect locked stations based on past median activity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6">
            <a:extLst>
              <a:ext uri="{FF2B5EF4-FFF2-40B4-BE49-F238E27FC236}">
                <a16:creationId xmlns:a16="http://schemas.microsoft.com/office/drawing/2014/main" id="{7B08E62C-CE57-42A6-9C66-5F7A20CC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3555466"/>
            <a:ext cx="17084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Each station current state (locked, cold or in use)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23">
            <a:extLst>
              <a:ext uri="{FF2B5EF4-FFF2-40B4-BE49-F238E27FC236}">
                <a16:creationId xmlns:a16="http://schemas.microsoft.com/office/drawing/2014/main" id="{186DC8E6-1C0D-4755-B984-4CA8E196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3" y="3553519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6">
            <a:extLst>
              <a:ext uri="{FF2B5EF4-FFF2-40B4-BE49-F238E27FC236}">
                <a16:creationId xmlns:a16="http://schemas.microsoft.com/office/drawing/2014/main" id="{B7C10617-C2D4-4CC3-AA31-E4D850C40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772" y="2397541"/>
            <a:ext cx="17084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StationStateChanges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Change in a station’s state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Graphic 23">
            <a:extLst>
              <a:ext uri="{FF2B5EF4-FFF2-40B4-BE49-F238E27FC236}">
                <a16:creationId xmlns:a16="http://schemas.microsoft.com/office/drawing/2014/main" id="{32131FBE-0954-4882-9E1C-1E7C6A47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25" y="2393736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CE9D478D-B110-4C8B-9EB1-507A2117F914}"/>
              </a:ext>
            </a:extLst>
          </p:cNvPr>
          <p:cNvCxnSpPr>
            <a:cxnSpLocks/>
            <a:stCxn id="118" idx="2"/>
            <a:endCxn id="70" idx="0"/>
          </p:cNvCxnSpPr>
          <p:nvPr/>
        </p:nvCxnSpPr>
        <p:spPr>
          <a:xfrm rot="16200000" flipH="1">
            <a:off x="4192475" y="2845123"/>
            <a:ext cx="575375" cy="5512672"/>
          </a:xfrm>
          <a:prstGeom prst="bentConnector3">
            <a:avLst>
              <a:gd name="adj1" fmla="val 50662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407EC238-03EF-451B-B6E4-BD5000EEE799}"/>
              </a:ext>
            </a:extLst>
          </p:cNvPr>
          <p:cNvCxnSpPr>
            <a:cxnSpLocks/>
            <a:stCxn id="74" idx="1"/>
            <a:endCxn id="94" idx="4"/>
          </p:cNvCxnSpPr>
          <p:nvPr/>
        </p:nvCxnSpPr>
        <p:spPr>
          <a:xfrm rot="10800000" flipV="1">
            <a:off x="1883780" y="1685204"/>
            <a:ext cx="4552416" cy="3621783"/>
          </a:xfrm>
          <a:prstGeom prst="bentConnector4">
            <a:avLst>
              <a:gd name="adj1" fmla="val 48385"/>
              <a:gd name="adj2" fmla="val 106312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811BDAB-CB11-4C02-9C6A-49B2239C8418}"/>
              </a:ext>
            </a:extLst>
          </p:cNvPr>
          <p:cNvCxnSpPr>
            <a:cxnSpLocks/>
            <a:stCxn id="73" idx="1"/>
            <a:endCxn id="94" idx="4"/>
          </p:cNvCxnSpPr>
          <p:nvPr/>
        </p:nvCxnSpPr>
        <p:spPr>
          <a:xfrm rot="10800000" flipV="1">
            <a:off x="1883780" y="3887374"/>
            <a:ext cx="4552416" cy="1419613"/>
          </a:xfrm>
          <a:prstGeom prst="bentConnector4">
            <a:avLst>
              <a:gd name="adj1" fmla="val 48329"/>
              <a:gd name="adj2" fmla="val 11610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 : en angle 165">
            <a:extLst>
              <a:ext uri="{FF2B5EF4-FFF2-40B4-BE49-F238E27FC236}">
                <a16:creationId xmlns:a16="http://schemas.microsoft.com/office/drawing/2014/main" id="{EF5404ED-991F-4AEB-9580-A47D79106F3B}"/>
              </a:ext>
            </a:extLst>
          </p:cNvPr>
          <p:cNvCxnSpPr>
            <a:cxnSpLocks/>
          </p:cNvCxnSpPr>
          <p:nvPr/>
        </p:nvCxnSpPr>
        <p:spPr>
          <a:xfrm rot="5400000">
            <a:off x="1399264" y="4431888"/>
            <a:ext cx="40353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 : en angle 183">
            <a:extLst>
              <a:ext uri="{FF2B5EF4-FFF2-40B4-BE49-F238E27FC236}">
                <a16:creationId xmlns:a16="http://schemas.microsoft.com/office/drawing/2014/main" id="{1620B844-A595-466A-8767-F180B11851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4879" y="3947653"/>
            <a:ext cx="911962" cy="460042"/>
          </a:xfrm>
          <a:prstGeom prst="bentConnector3">
            <a:avLst>
              <a:gd name="adj1" fmla="val 85651"/>
            </a:avLst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8E4BE456-BC2B-4770-9160-A3219977FF8F}"/>
              </a:ext>
            </a:extLst>
          </p:cNvPr>
          <p:cNvCxnSpPr>
            <a:cxnSpLocks/>
          </p:cNvCxnSpPr>
          <p:nvPr/>
        </p:nvCxnSpPr>
        <p:spPr>
          <a:xfrm rot="5400000">
            <a:off x="1094887" y="3125896"/>
            <a:ext cx="686163" cy="598060"/>
          </a:xfrm>
          <a:prstGeom prst="bentConnector3">
            <a:avLst>
              <a:gd name="adj1" fmla="val 33342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3">
            <a:extLst>
              <a:ext uri="{FF2B5EF4-FFF2-40B4-BE49-F238E27FC236}">
                <a16:creationId xmlns:a16="http://schemas.microsoft.com/office/drawing/2014/main" id="{5A1F16F1-2D6C-4387-8D25-5AC515705972}"/>
              </a:ext>
            </a:extLst>
          </p:cNvPr>
          <p:cNvCxnSpPr>
            <a:cxnSpLocks/>
          </p:cNvCxnSpPr>
          <p:nvPr/>
        </p:nvCxnSpPr>
        <p:spPr>
          <a:xfrm>
            <a:off x="1838504" y="4230296"/>
            <a:ext cx="0" cy="403359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 : en angle 248">
            <a:extLst>
              <a:ext uri="{FF2B5EF4-FFF2-40B4-BE49-F238E27FC236}">
                <a16:creationId xmlns:a16="http://schemas.microsoft.com/office/drawing/2014/main" id="{1D40ED96-41F1-4DB5-9BD0-08E109250B35}"/>
              </a:ext>
            </a:extLst>
          </p:cNvPr>
          <p:cNvCxnSpPr>
            <a:cxnSpLocks/>
            <a:stCxn id="248" idx="2"/>
            <a:endCxn id="121" idx="0"/>
          </p:cNvCxnSpPr>
          <p:nvPr/>
        </p:nvCxnSpPr>
        <p:spPr>
          <a:xfrm rot="16200000" flipH="1">
            <a:off x="1563094" y="2217931"/>
            <a:ext cx="350222" cy="1387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34E3199F-1B75-42B5-A284-3EC44F96C763}"/>
              </a:ext>
            </a:extLst>
          </p:cNvPr>
          <p:cNvGrpSpPr/>
          <p:nvPr/>
        </p:nvGrpSpPr>
        <p:grpSpPr>
          <a:xfrm>
            <a:off x="663875" y="5889147"/>
            <a:ext cx="2384817" cy="679747"/>
            <a:chOff x="6785851" y="1992859"/>
            <a:chExt cx="2384817" cy="679747"/>
          </a:xfrm>
        </p:grpSpPr>
        <p:sp>
          <p:nvSpPr>
            <p:cNvPr id="253" name="TextBox 6">
              <a:extLst>
                <a:ext uri="{FF2B5EF4-FFF2-40B4-BE49-F238E27FC236}">
                  <a16:creationId xmlns:a16="http://schemas.microsoft.com/office/drawing/2014/main" id="{E36D3722-0F1D-4F72-8E07-B56CE396C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180" y="2002024"/>
              <a:ext cx="17084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StationsCharacteristics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name and geolocation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4" name="Graphic 23">
              <a:extLst>
                <a:ext uri="{FF2B5EF4-FFF2-40B4-BE49-F238E27FC236}">
                  <a16:creationId xmlns:a16="http://schemas.microsoft.com/office/drawing/2014/main" id="{842F9475-BF4B-4988-A5D4-EF8D49627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51" y="199285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64" name="Connecteur : en angle 263">
            <a:extLst>
              <a:ext uri="{FF2B5EF4-FFF2-40B4-BE49-F238E27FC236}">
                <a16:creationId xmlns:a16="http://schemas.microsoft.com/office/drawing/2014/main" id="{8731AA70-0762-45C7-990E-1B1FFC13C635}"/>
              </a:ext>
            </a:extLst>
          </p:cNvPr>
          <p:cNvCxnSpPr>
            <a:cxnSpLocks/>
            <a:stCxn id="254" idx="0"/>
            <a:endCxn id="153" idx="4"/>
          </p:cNvCxnSpPr>
          <p:nvPr/>
        </p:nvCxnSpPr>
        <p:spPr>
          <a:xfrm rot="5400000" flipH="1" flipV="1">
            <a:off x="-616461" y="3653817"/>
            <a:ext cx="3855540" cy="615121"/>
          </a:xfrm>
          <a:prstGeom prst="bentConnector3">
            <a:avLst>
              <a:gd name="adj1" fmla="val 95061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E726FD83-1D16-40F9-9D2A-9F30A226835A}"/>
              </a:ext>
            </a:extLst>
          </p:cNvPr>
          <p:cNvGrpSpPr/>
          <p:nvPr/>
        </p:nvGrpSpPr>
        <p:grpSpPr>
          <a:xfrm>
            <a:off x="1341345" y="233656"/>
            <a:ext cx="2395354" cy="798414"/>
            <a:chOff x="9245787" y="-9532"/>
            <a:chExt cx="2395354" cy="798414"/>
          </a:xfrm>
        </p:grpSpPr>
        <p:sp>
          <p:nvSpPr>
            <p:cNvPr id="277" name="TextBox 6">
              <a:extLst>
                <a:ext uri="{FF2B5EF4-FFF2-40B4-BE49-F238E27FC236}">
                  <a16:creationId xmlns:a16="http://schemas.microsoft.com/office/drawing/2014/main" id="{91863880-9794-4C41-8DFE-94E508391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5303" y="208293"/>
              <a:ext cx="16658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@velinfo1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Twitter account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8" name="Picture 2" descr="logo-twitter-habitat44 - Habitat44">
              <a:extLst>
                <a:ext uri="{FF2B5EF4-FFF2-40B4-BE49-F238E27FC236}">
                  <a16:creationId xmlns:a16="http://schemas.microsoft.com/office/drawing/2014/main" id="{2F6DF458-50ED-41E1-BD54-CD8E4B8E2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787" y="-9532"/>
              <a:ext cx="798414" cy="7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9" name="Straight Arrow Connector 13">
            <a:extLst>
              <a:ext uri="{FF2B5EF4-FFF2-40B4-BE49-F238E27FC236}">
                <a16:creationId xmlns:a16="http://schemas.microsoft.com/office/drawing/2014/main" id="{1CB863B9-9E32-46FE-812A-1F79140C1FB3}"/>
              </a:ext>
            </a:extLst>
          </p:cNvPr>
          <p:cNvCxnSpPr>
            <a:cxnSpLocks/>
            <a:stCxn id="278" idx="2"/>
            <a:endCxn id="248" idx="0"/>
          </p:cNvCxnSpPr>
          <p:nvPr/>
        </p:nvCxnSpPr>
        <p:spPr>
          <a:xfrm flipH="1">
            <a:off x="1737512" y="1032070"/>
            <a:ext cx="3040" cy="334471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 STATIONS DETECTION AND STATISTICS AGGREGATION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781" y="241219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827" y="2411417"/>
            <a:ext cx="1160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5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6121528" y="2752068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CF7D1C0F-B4B9-46E3-86A5-A33E8060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39" y="463679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9276D3CA-75F4-44AC-BB3E-F290B6AFE225}"/>
              </a:ext>
            </a:extLst>
          </p:cNvPr>
          <p:cNvGrpSpPr/>
          <p:nvPr/>
        </p:nvGrpSpPr>
        <p:grpSpPr>
          <a:xfrm>
            <a:off x="1399025" y="1344898"/>
            <a:ext cx="2467878" cy="707886"/>
            <a:chOff x="3386496" y="2279586"/>
            <a:chExt cx="2467878" cy="707886"/>
          </a:xfrm>
        </p:grpSpPr>
        <p:sp>
          <p:nvSpPr>
            <p:cNvPr id="247" name="TextBox 6">
              <a:extLst>
                <a:ext uri="{FF2B5EF4-FFF2-40B4-BE49-F238E27FC236}">
                  <a16:creationId xmlns:a16="http://schemas.microsoft.com/office/drawing/2014/main" id="{2EC647DA-483C-45E1-8144-8E180C3CC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43" y="2279586"/>
              <a:ext cx="178813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PublishStateChangeTweet</a:t>
              </a:r>
              <a:endPara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Publish a tweet each time the official status of a station change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8" name="Graphic 10">
              <a:extLst>
                <a:ext uri="{FF2B5EF4-FFF2-40B4-BE49-F238E27FC236}">
                  <a16:creationId xmlns:a16="http://schemas.microsoft.com/office/drawing/2014/main" id="{7916299A-BD66-4AE9-A325-7A3491113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6" y="2301229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00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Ellipse 93">
            <a:extLst>
              <a:ext uri="{FF2B5EF4-FFF2-40B4-BE49-F238E27FC236}">
                <a16:creationId xmlns:a16="http://schemas.microsoft.com/office/drawing/2014/main" id="{D83586B6-479B-410D-9450-AA02EFF7B984}"/>
              </a:ext>
            </a:extLst>
          </p:cNvPr>
          <p:cNvSpPr/>
          <p:nvPr/>
        </p:nvSpPr>
        <p:spPr>
          <a:xfrm>
            <a:off x="1959846" y="2984438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4852752" y="3547501"/>
            <a:ext cx="5177065" cy="2337117"/>
            <a:chOff x="2967365" y="3547501"/>
            <a:chExt cx="5177065" cy="2337117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5400000">
              <a:off x="4137931" y="4143182"/>
              <a:ext cx="570870" cy="29120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7426266" y="1344560"/>
            <a:ext cx="2824224" cy="2202941"/>
            <a:chOff x="5540879" y="1344898"/>
            <a:chExt cx="2824224" cy="2202941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2564032" cy="707886"/>
              <a:chOff x="3386498" y="1438873"/>
              <a:chExt cx="2564032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2824224" cy="707886"/>
              <a:chOff x="3386496" y="2279586"/>
              <a:chExt cx="2824224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214447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  <a:stCxn id="73" idx="0"/>
              <a:endCxn id="75" idx="2"/>
            </p:cNvCxnSpPr>
            <p:nvPr/>
          </p:nvCxnSpPr>
          <p:spPr>
            <a:xfrm rot="16200000" flipV="1">
              <a:off x="5652317" y="3319402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4512878" y="5864600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" name="TextBox 6">
            <a:extLst>
              <a:ext uri="{FF2B5EF4-FFF2-40B4-BE49-F238E27FC236}">
                <a16:creationId xmlns:a16="http://schemas.microsoft.com/office/drawing/2014/main" id="{877C7554-CF5D-4C34-81B3-5EA64AF3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785" y="2424311"/>
            <a:ext cx="2153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ComputeStationsStates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missing activity on each station and detect locked stations based on past median activity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6">
            <a:extLst>
              <a:ext uri="{FF2B5EF4-FFF2-40B4-BE49-F238E27FC236}">
                <a16:creationId xmlns:a16="http://schemas.microsoft.com/office/drawing/2014/main" id="{7B08E62C-CE57-42A6-9C66-5F7A20CC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349" y="1342978"/>
            <a:ext cx="17084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Each station current state (locked, cold or in use)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23">
            <a:extLst>
              <a:ext uri="{FF2B5EF4-FFF2-40B4-BE49-F238E27FC236}">
                <a16:creationId xmlns:a16="http://schemas.microsoft.com/office/drawing/2014/main" id="{186DC8E6-1C0D-4755-B984-4CA8E196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27" y="134103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CE9D478D-B110-4C8B-9EB1-507A2117F914}"/>
              </a:ext>
            </a:extLst>
          </p:cNvPr>
          <p:cNvCxnSpPr>
            <a:cxnSpLocks/>
            <a:stCxn id="118" idx="2"/>
            <a:endCxn id="70" idx="0"/>
          </p:cNvCxnSpPr>
          <p:nvPr/>
        </p:nvCxnSpPr>
        <p:spPr>
          <a:xfrm rot="16200000" flipH="1">
            <a:off x="1957360" y="2989224"/>
            <a:ext cx="2783333" cy="3007452"/>
          </a:xfrm>
          <a:prstGeom prst="bentConnector3">
            <a:avLst>
              <a:gd name="adj1" fmla="val 8965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407EC238-03EF-451B-B6E4-BD5000EEE799}"/>
              </a:ext>
            </a:extLst>
          </p:cNvPr>
          <p:cNvCxnSpPr>
            <a:cxnSpLocks/>
            <a:stCxn id="74" idx="1"/>
            <a:endCxn id="94" idx="4"/>
          </p:cNvCxnSpPr>
          <p:nvPr/>
        </p:nvCxnSpPr>
        <p:spPr>
          <a:xfrm rot="10800000" flipV="1">
            <a:off x="2005254" y="1685204"/>
            <a:ext cx="5421012" cy="1409295"/>
          </a:xfrm>
          <a:prstGeom prst="bentConnector4">
            <a:avLst>
              <a:gd name="adj1" fmla="val 49581"/>
              <a:gd name="adj2" fmla="val 116221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811BDAB-CB11-4C02-9C6A-49B2239C8418}"/>
              </a:ext>
            </a:extLst>
          </p:cNvPr>
          <p:cNvCxnSpPr>
            <a:cxnSpLocks/>
            <a:stCxn id="73" idx="1"/>
            <a:endCxn id="94" idx="4"/>
          </p:cNvCxnSpPr>
          <p:nvPr/>
        </p:nvCxnSpPr>
        <p:spPr>
          <a:xfrm rot="10800000">
            <a:off x="2005254" y="3094501"/>
            <a:ext cx="5421012" cy="792875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 : en angle 165">
            <a:extLst>
              <a:ext uri="{FF2B5EF4-FFF2-40B4-BE49-F238E27FC236}">
                <a16:creationId xmlns:a16="http://schemas.microsoft.com/office/drawing/2014/main" id="{EF5404ED-991F-4AEB-9580-A47D79106F3B}"/>
              </a:ext>
            </a:extLst>
          </p:cNvPr>
          <p:cNvCxnSpPr>
            <a:cxnSpLocks/>
          </p:cNvCxnSpPr>
          <p:nvPr/>
        </p:nvCxnSpPr>
        <p:spPr>
          <a:xfrm rot="5400000">
            <a:off x="1520738" y="2219400"/>
            <a:ext cx="40353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3">
            <a:extLst>
              <a:ext uri="{FF2B5EF4-FFF2-40B4-BE49-F238E27FC236}">
                <a16:creationId xmlns:a16="http://schemas.microsoft.com/office/drawing/2014/main" id="{5A1F16F1-2D6C-4387-8D25-5AC515705972}"/>
              </a:ext>
            </a:extLst>
          </p:cNvPr>
          <p:cNvCxnSpPr>
            <a:cxnSpLocks/>
          </p:cNvCxnSpPr>
          <p:nvPr/>
        </p:nvCxnSpPr>
        <p:spPr>
          <a:xfrm>
            <a:off x="1959978" y="2017808"/>
            <a:ext cx="0" cy="403359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 STATIONS DETECTION AND STATISTICS AGGREGATION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51" y="241219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897" y="2411417"/>
            <a:ext cx="1160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5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7111598" y="2752068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CF7D1C0F-B4B9-46E3-86A5-A33E8060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13" y="2424311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3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9E2AB7C-27BC-4780-BBC0-7C375481E9E5}"/>
              </a:ext>
            </a:extLst>
          </p:cNvPr>
          <p:cNvGrpSpPr/>
          <p:nvPr/>
        </p:nvGrpSpPr>
        <p:grpSpPr>
          <a:xfrm>
            <a:off x="5377105" y="553115"/>
            <a:ext cx="1692511" cy="729699"/>
            <a:chOff x="6897968" y="991659"/>
            <a:chExt cx="1692511" cy="729699"/>
          </a:xfrm>
        </p:grpSpPr>
        <p:pic>
          <p:nvPicPr>
            <p:cNvPr id="126" name="Graphic 17">
              <a:extLst>
                <a:ext uri="{FF2B5EF4-FFF2-40B4-BE49-F238E27FC236}">
                  <a16:creationId xmlns:a16="http://schemas.microsoft.com/office/drawing/2014/main" id="{EC46E034-2A09-4942-A193-3AB57D619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6897968" y="99165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TextBox 6">
              <a:extLst>
                <a:ext uri="{FF2B5EF4-FFF2-40B4-BE49-F238E27FC236}">
                  <a16:creationId xmlns:a16="http://schemas.microsoft.com/office/drawing/2014/main" id="{F7BAF055-038D-4229-83FC-78DEF3B3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7595" y="1321248"/>
              <a:ext cx="10128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Public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 Gateway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6" name="Groupe 295">
            <a:extLst>
              <a:ext uri="{FF2B5EF4-FFF2-40B4-BE49-F238E27FC236}">
                <a16:creationId xmlns:a16="http://schemas.microsoft.com/office/drawing/2014/main" id="{FAEA6062-BC29-4C13-B7E7-9EEA71ACA7E1}"/>
              </a:ext>
            </a:extLst>
          </p:cNvPr>
          <p:cNvGrpSpPr/>
          <p:nvPr/>
        </p:nvGrpSpPr>
        <p:grpSpPr>
          <a:xfrm>
            <a:off x="2490678" y="1232862"/>
            <a:ext cx="3226302" cy="2932641"/>
            <a:chOff x="2490678" y="1232862"/>
            <a:chExt cx="3226302" cy="2932641"/>
          </a:xfrm>
        </p:grpSpPr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B515ED6A-8D62-4DA4-975F-35EB5EC3F776}"/>
                </a:ext>
              </a:extLst>
            </p:cNvPr>
            <p:cNvGrpSpPr/>
            <p:nvPr/>
          </p:nvGrpSpPr>
          <p:grpSpPr>
            <a:xfrm>
              <a:off x="2490678" y="2274424"/>
              <a:ext cx="2120728" cy="707886"/>
              <a:chOff x="3386496" y="2279586"/>
              <a:chExt cx="2120728" cy="707886"/>
            </a:xfrm>
          </p:grpSpPr>
          <p:sp>
            <p:nvSpPr>
              <p:cNvPr id="104" name="TextBox 6">
                <a:extLst>
                  <a:ext uri="{FF2B5EF4-FFF2-40B4-BE49-F238E27FC236}">
                    <a16:creationId xmlns:a16="http://schemas.microsoft.com/office/drawing/2014/main" id="{6875E8CD-DD22-45FC-8D90-BFD319B966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44098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GetGlobalStatistics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the global networks statistics (activity per hour)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5" name="Graphic 10">
                <a:extLst>
                  <a:ext uri="{FF2B5EF4-FFF2-40B4-BE49-F238E27FC236}">
                    <a16:creationId xmlns:a16="http://schemas.microsoft.com/office/drawing/2014/main" id="{275F66CF-77DC-4690-8401-4C59A32B7F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E5E79AAB-2E53-441E-95A7-81744E446FE9}"/>
                </a:ext>
              </a:extLst>
            </p:cNvPr>
            <p:cNvGrpSpPr/>
            <p:nvPr/>
          </p:nvGrpSpPr>
          <p:grpSpPr>
            <a:xfrm>
              <a:off x="2490678" y="3482034"/>
              <a:ext cx="2133958" cy="683469"/>
              <a:chOff x="5987271" y="3229118"/>
              <a:chExt cx="2133958" cy="683469"/>
            </a:xfrm>
          </p:grpSpPr>
          <p:sp>
            <p:nvSpPr>
              <p:cNvPr id="148" name="TextBox 6">
                <a:extLst>
                  <a:ext uri="{FF2B5EF4-FFF2-40B4-BE49-F238E27FC236}">
                    <a16:creationId xmlns:a16="http://schemas.microsoft.com/office/drawing/2014/main" id="{A30193AD-A8A2-4894-9C11-B99BD41AD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9794" y="3229118"/>
                <a:ext cx="145143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GlobalDailyStatistics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whole network activity per hour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9" name="Graphic 23">
                <a:extLst>
                  <a:ext uri="{FF2B5EF4-FFF2-40B4-BE49-F238E27FC236}">
                    <a16:creationId xmlns:a16="http://schemas.microsoft.com/office/drawing/2014/main" id="{7BB6C018-FC39-4833-8A52-00C7E51AAA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271" y="3232840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0" name="Connecteur : en angle 149">
              <a:extLst>
                <a:ext uri="{FF2B5EF4-FFF2-40B4-BE49-F238E27FC236}">
                  <a16:creationId xmlns:a16="http://schemas.microsoft.com/office/drawing/2014/main" id="{DF71B343-991D-4116-B27C-4CA79BA10198}"/>
                </a:ext>
              </a:extLst>
            </p:cNvPr>
            <p:cNvCxnSpPr>
              <a:cxnSpLocks/>
              <a:stCxn id="149" idx="0"/>
              <a:endCxn id="105" idx="2"/>
            </p:cNvCxnSpPr>
            <p:nvPr/>
          </p:nvCxnSpPr>
          <p:spPr>
            <a:xfrm rot="16200000" flipV="1">
              <a:off x="2573501" y="3228704"/>
              <a:ext cx="512716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84">
              <a:extLst>
                <a:ext uri="{FF2B5EF4-FFF2-40B4-BE49-F238E27FC236}">
                  <a16:creationId xmlns:a16="http://schemas.microsoft.com/office/drawing/2014/main" id="{DE8B32E7-EEB5-4A7F-9908-1912DD7F38CB}"/>
                </a:ext>
              </a:extLst>
            </p:cNvPr>
            <p:cNvSpPr txBox="1"/>
            <p:nvPr/>
          </p:nvSpPr>
          <p:spPr>
            <a:xfrm>
              <a:off x="2812381" y="1805692"/>
              <a:ext cx="1093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/global-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Connecteur : en angle 234">
              <a:extLst>
                <a:ext uri="{FF2B5EF4-FFF2-40B4-BE49-F238E27FC236}">
                  <a16:creationId xmlns:a16="http://schemas.microsoft.com/office/drawing/2014/main" id="{245D1DE8-A05E-4D90-B5FB-4065B07D651A}"/>
                </a:ext>
              </a:extLst>
            </p:cNvPr>
            <p:cNvCxnSpPr>
              <a:cxnSpLocks/>
              <a:stCxn id="105" idx="0"/>
              <a:endCxn id="126" idx="2"/>
            </p:cNvCxnSpPr>
            <p:nvPr/>
          </p:nvCxnSpPr>
          <p:spPr>
            <a:xfrm rot="5400000" flipH="1" flipV="1">
              <a:off x="3741470" y="320558"/>
              <a:ext cx="1063205" cy="2887814"/>
            </a:xfrm>
            <a:prstGeom prst="bentConnector3">
              <a:avLst>
                <a:gd name="adj1" fmla="val 49075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70EC3227-25AE-4BBC-A412-B5D454679454}"/>
              </a:ext>
            </a:extLst>
          </p:cNvPr>
          <p:cNvGrpSpPr/>
          <p:nvPr/>
        </p:nvGrpSpPr>
        <p:grpSpPr>
          <a:xfrm>
            <a:off x="4776716" y="1232862"/>
            <a:ext cx="2204180" cy="2928919"/>
            <a:chOff x="4776716" y="1232862"/>
            <a:chExt cx="2204180" cy="2928919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000F37E-1AC1-446A-8B8E-F2E75D4F8143}"/>
                </a:ext>
              </a:extLst>
            </p:cNvPr>
            <p:cNvGrpSpPr/>
            <p:nvPr/>
          </p:nvGrpSpPr>
          <p:grpSpPr>
            <a:xfrm>
              <a:off x="4776716" y="2274424"/>
              <a:ext cx="2120728" cy="707886"/>
              <a:chOff x="3386496" y="2279586"/>
              <a:chExt cx="2120728" cy="707886"/>
            </a:xfrm>
          </p:grpSpPr>
          <p:sp>
            <p:nvSpPr>
              <p:cNvPr id="94" name="TextBox 6">
                <a:extLst>
                  <a:ext uri="{FF2B5EF4-FFF2-40B4-BE49-F238E27FC236}">
                    <a16:creationId xmlns:a16="http://schemas.microsoft.com/office/drawing/2014/main" id="{90E08A53-CDC9-41BD-AC49-0476FAE0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44098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GetStateChanges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the last 10 station state changes over the past week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2" name="Graphic 10">
                <a:extLst>
                  <a:ext uri="{FF2B5EF4-FFF2-40B4-BE49-F238E27FC236}">
                    <a16:creationId xmlns:a16="http://schemas.microsoft.com/office/drawing/2014/main" id="{404E512E-D558-4968-A9EE-947641D0D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1" name="Connecteur : en angle 150">
              <a:extLst>
                <a:ext uri="{FF2B5EF4-FFF2-40B4-BE49-F238E27FC236}">
                  <a16:creationId xmlns:a16="http://schemas.microsoft.com/office/drawing/2014/main" id="{BE10FF62-A242-4511-ACC8-240D7D18FA6B}"/>
                </a:ext>
              </a:extLst>
            </p:cNvPr>
            <p:cNvCxnSpPr>
              <a:cxnSpLocks/>
              <a:stCxn id="163" idx="0"/>
              <a:endCxn id="102" idx="2"/>
            </p:cNvCxnSpPr>
            <p:nvPr/>
          </p:nvCxnSpPr>
          <p:spPr>
            <a:xfrm rot="16200000" flipV="1">
              <a:off x="4861400" y="3226843"/>
              <a:ext cx="508994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30376F1B-BD3C-48AB-A672-81A117B4D77D}"/>
                </a:ext>
              </a:extLst>
            </p:cNvPr>
            <p:cNvGrpSpPr/>
            <p:nvPr/>
          </p:nvGrpSpPr>
          <p:grpSpPr>
            <a:xfrm>
              <a:off x="4776716" y="3482034"/>
              <a:ext cx="2204180" cy="679747"/>
              <a:chOff x="9510056" y="2864539"/>
              <a:chExt cx="2204180" cy="679747"/>
            </a:xfrm>
          </p:grpSpPr>
          <p:sp>
            <p:nvSpPr>
              <p:cNvPr id="162" name="TextBox 6">
                <a:extLst>
                  <a:ext uri="{FF2B5EF4-FFF2-40B4-BE49-F238E27FC236}">
                    <a16:creationId xmlns:a16="http://schemas.microsoft.com/office/drawing/2014/main" id="{67F246BB-0FF7-4188-94F3-741101D68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9803" y="2868344"/>
                <a:ext cx="1524433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StationStateChanges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Change in a station’s state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3" name="Graphic 23">
                <a:extLst>
                  <a:ext uri="{FF2B5EF4-FFF2-40B4-BE49-F238E27FC236}">
                    <a16:creationId xmlns:a16="http://schemas.microsoft.com/office/drawing/2014/main" id="{9C7F53C2-0D4F-4AE0-A968-39330477D7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0056" y="2864539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97D571F9-F1BB-4684-91AF-6E6B4BCC59EF}"/>
                </a:ext>
              </a:extLst>
            </p:cNvPr>
            <p:cNvSpPr txBox="1"/>
            <p:nvPr/>
          </p:nvSpPr>
          <p:spPr>
            <a:xfrm>
              <a:off x="5125413" y="1805692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/state-changes</a:t>
              </a:r>
            </a:p>
          </p:txBody>
        </p:sp>
        <p:cxnSp>
          <p:nvCxnSpPr>
            <p:cNvPr id="238" name="Connecteur : en angle 237">
              <a:extLst>
                <a:ext uri="{FF2B5EF4-FFF2-40B4-BE49-F238E27FC236}">
                  <a16:creationId xmlns:a16="http://schemas.microsoft.com/office/drawing/2014/main" id="{3ACA44E3-A0D1-4AB6-876E-0C09769DCCDD}"/>
                </a:ext>
              </a:extLst>
            </p:cNvPr>
            <p:cNvCxnSpPr>
              <a:cxnSpLocks/>
              <a:stCxn id="102" idx="0"/>
              <a:endCxn id="126" idx="2"/>
            </p:cNvCxnSpPr>
            <p:nvPr/>
          </p:nvCxnSpPr>
          <p:spPr>
            <a:xfrm rot="5400000" flipH="1" flipV="1">
              <a:off x="4884489" y="1463577"/>
              <a:ext cx="1063205" cy="601776"/>
            </a:xfrm>
            <a:prstGeom prst="bentConnector3">
              <a:avLst>
                <a:gd name="adj1" fmla="val 49075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6644BD28-D5D5-47D9-A060-FF3966D2E22E}"/>
              </a:ext>
            </a:extLst>
          </p:cNvPr>
          <p:cNvGrpSpPr/>
          <p:nvPr/>
        </p:nvGrpSpPr>
        <p:grpSpPr>
          <a:xfrm>
            <a:off x="5716980" y="1232862"/>
            <a:ext cx="3677810" cy="2963076"/>
            <a:chOff x="5716980" y="1232862"/>
            <a:chExt cx="3677810" cy="2963076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19DE3DA3-7BC6-459E-B21E-AD2106CE6098}"/>
                </a:ext>
              </a:extLst>
            </p:cNvPr>
            <p:cNvGrpSpPr/>
            <p:nvPr/>
          </p:nvGrpSpPr>
          <p:grpSpPr>
            <a:xfrm>
              <a:off x="6909052" y="2274424"/>
              <a:ext cx="2485738" cy="707886"/>
              <a:chOff x="3386496" y="2279586"/>
              <a:chExt cx="2485738" cy="707886"/>
            </a:xfrm>
          </p:grpSpPr>
          <p:sp>
            <p:nvSpPr>
              <p:cNvPr id="107" name="TextBox 6">
                <a:extLst>
                  <a:ext uri="{FF2B5EF4-FFF2-40B4-BE49-F238E27FC236}">
                    <a16:creationId xmlns:a16="http://schemas.microsoft.com/office/drawing/2014/main" id="{9168F05B-EE21-4725-AEE0-73058A619A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80599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GetActualActivities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Return today’s activity for each station with a 15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8" name="Graphic 10">
                <a:extLst>
                  <a:ext uri="{FF2B5EF4-FFF2-40B4-BE49-F238E27FC236}">
                    <a16:creationId xmlns:a16="http://schemas.microsoft.com/office/drawing/2014/main" id="{B4D89E2C-C4E7-4494-8BEB-E1958C1A9B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A83FF33F-5EF2-4F2B-B24A-BB1D636CE1B7}"/>
                </a:ext>
              </a:extLst>
            </p:cNvPr>
            <p:cNvGrpSpPr/>
            <p:nvPr/>
          </p:nvGrpSpPr>
          <p:grpSpPr>
            <a:xfrm>
              <a:off x="6907471" y="3482034"/>
              <a:ext cx="2398985" cy="713904"/>
              <a:chOff x="3386496" y="3219231"/>
              <a:chExt cx="2398985" cy="713904"/>
            </a:xfrm>
          </p:grpSpPr>
          <p:sp>
            <p:nvSpPr>
              <p:cNvPr id="153" name="TextBox 6">
                <a:extLst>
                  <a:ext uri="{FF2B5EF4-FFF2-40B4-BE49-F238E27FC236}">
                    <a16:creationId xmlns:a16="http://schemas.microsoft.com/office/drawing/2014/main" id="{133191B4-82CA-4230-AA22-BBBF77965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with a 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4" name="Graphic 23">
                <a:extLst>
                  <a:ext uri="{FF2B5EF4-FFF2-40B4-BE49-F238E27FC236}">
                    <a16:creationId xmlns:a16="http://schemas.microsoft.com/office/drawing/2014/main" id="{AB46F1DA-A412-49ED-B198-808A17D30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5" name="Connecteur : en angle 154">
              <a:extLst>
                <a:ext uri="{FF2B5EF4-FFF2-40B4-BE49-F238E27FC236}">
                  <a16:creationId xmlns:a16="http://schemas.microsoft.com/office/drawing/2014/main" id="{4DD12F88-6E16-4316-B62D-1A9518D77597}"/>
                </a:ext>
              </a:extLst>
            </p:cNvPr>
            <p:cNvCxnSpPr>
              <a:cxnSpLocks/>
              <a:stCxn id="154" idx="0"/>
              <a:endCxn id="108" idx="2"/>
            </p:cNvCxnSpPr>
            <p:nvPr/>
          </p:nvCxnSpPr>
          <p:spPr>
            <a:xfrm rot="5400000" flipH="1" flipV="1">
              <a:off x="6992945" y="3227440"/>
              <a:ext cx="508994" cy="1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5133F706-DD7F-43AF-8729-91F6D5B8BB84}"/>
                </a:ext>
              </a:extLst>
            </p:cNvPr>
            <p:cNvSpPr txBox="1"/>
            <p:nvPr/>
          </p:nvSpPr>
          <p:spPr>
            <a:xfrm>
              <a:off x="7231400" y="1805692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activities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actual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3" name="Connecteur : en angle 242">
              <a:extLst>
                <a:ext uri="{FF2B5EF4-FFF2-40B4-BE49-F238E27FC236}">
                  <a16:creationId xmlns:a16="http://schemas.microsoft.com/office/drawing/2014/main" id="{44DD6631-9D2C-4829-B28C-61C82B1B52F2}"/>
                </a:ext>
              </a:extLst>
            </p:cNvPr>
            <p:cNvCxnSpPr>
              <a:cxnSpLocks/>
              <a:stCxn id="108" idx="0"/>
              <a:endCxn id="126" idx="2"/>
            </p:cNvCxnSpPr>
            <p:nvPr/>
          </p:nvCxnSpPr>
          <p:spPr>
            <a:xfrm rot="16200000" flipV="1">
              <a:off x="5950657" y="999185"/>
              <a:ext cx="1063205" cy="1530560"/>
            </a:xfrm>
            <a:prstGeom prst="bentConnector3">
              <a:avLst>
                <a:gd name="adj1" fmla="val 48853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e 298">
            <a:extLst>
              <a:ext uri="{FF2B5EF4-FFF2-40B4-BE49-F238E27FC236}">
                <a16:creationId xmlns:a16="http://schemas.microsoft.com/office/drawing/2014/main" id="{3DC8B5C7-9FB9-4B2D-86FF-133C7534450B}"/>
              </a:ext>
            </a:extLst>
          </p:cNvPr>
          <p:cNvGrpSpPr/>
          <p:nvPr/>
        </p:nvGrpSpPr>
        <p:grpSpPr>
          <a:xfrm>
            <a:off x="5716980" y="1232862"/>
            <a:ext cx="6316302" cy="2957058"/>
            <a:chOff x="5716980" y="1232862"/>
            <a:chExt cx="6316302" cy="2957058"/>
          </a:xfrm>
        </p:grpSpPr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94E50F0F-A955-4ACB-A62D-D2D66B621A0A}"/>
                </a:ext>
              </a:extLst>
            </p:cNvPr>
            <p:cNvGrpSpPr/>
            <p:nvPr/>
          </p:nvGrpSpPr>
          <p:grpSpPr>
            <a:xfrm>
              <a:off x="9451920" y="2274424"/>
              <a:ext cx="2581362" cy="707886"/>
              <a:chOff x="3386496" y="2279586"/>
              <a:chExt cx="2581362" cy="707886"/>
            </a:xfrm>
          </p:grpSpPr>
          <p:sp>
            <p:nvSpPr>
              <p:cNvPr id="110" name="TextBox 6">
                <a:extLst>
                  <a:ext uri="{FF2B5EF4-FFF2-40B4-BE49-F238E27FC236}">
                    <a16:creationId xmlns:a16="http://schemas.microsoft.com/office/drawing/2014/main" id="{E363C23E-BE6D-41D8-8FE9-7954AFD813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90161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GetExpectedActivities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Return this weekday expected activity for each station with a 15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2" name="Graphic 10">
                <a:extLst>
                  <a:ext uri="{FF2B5EF4-FFF2-40B4-BE49-F238E27FC236}">
                    <a16:creationId xmlns:a16="http://schemas.microsoft.com/office/drawing/2014/main" id="{04FF6E1E-0DCC-4F4D-A1EE-A686A52C7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5725A213-BAAD-47B1-8DD6-0D37D003E4F9}"/>
                </a:ext>
              </a:extLst>
            </p:cNvPr>
            <p:cNvGrpSpPr/>
            <p:nvPr/>
          </p:nvGrpSpPr>
          <p:grpSpPr>
            <a:xfrm>
              <a:off x="9451523" y="3482034"/>
              <a:ext cx="2564032" cy="707886"/>
              <a:chOff x="3386498" y="1438873"/>
              <a:chExt cx="2564032" cy="707886"/>
            </a:xfrm>
          </p:grpSpPr>
          <p:sp>
            <p:nvSpPr>
              <p:cNvPr id="158" name="TextBox 6">
                <a:extLst>
                  <a:ext uri="{FF2B5EF4-FFF2-40B4-BE49-F238E27FC236}">
                    <a16:creationId xmlns:a16="http://schemas.microsoft.com/office/drawing/2014/main" id="{ED6EE39B-6B95-48F7-A86B-6A95645FD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and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9" name="Graphic 23">
                <a:extLst>
                  <a:ext uri="{FF2B5EF4-FFF2-40B4-BE49-F238E27FC236}">
                    <a16:creationId xmlns:a16="http://schemas.microsoft.com/office/drawing/2014/main" id="{89229782-20C0-4C38-8BEA-BA3B5943E8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60" name="Connecteur : en angle 159">
              <a:extLst>
                <a:ext uri="{FF2B5EF4-FFF2-40B4-BE49-F238E27FC236}">
                  <a16:creationId xmlns:a16="http://schemas.microsoft.com/office/drawing/2014/main" id="{C506676A-F7D7-46CE-AD04-2C6B42F34129}"/>
                </a:ext>
              </a:extLst>
            </p:cNvPr>
            <p:cNvCxnSpPr>
              <a:cxnSpLocks/>
              <a:stCxn id="159" idx="0"/>
              <a:endCxn id="112" idx="2"/>
            </p:cNvCxnSpPr>
            <p:nvPr/>
          </p:nvCxnSpPr>
          <p:spPr>
            <a:xfrm rot="16200000" flipV="1">
              <a:off x="9536020" y="3227428"/>
              <a:ext cx="509765" cy="9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ZoneTexte 189">
              <a:extLst>
                <a:ext uri="{FF2B5EF4-FFF2-40B4-BE49-F238E27FC236}">
                  <a16:creationId xmlns:a16="http://schemas.microsoft.com/office/drawing/2014/main" id="{7A815DC3-A673-44EE-B953-257D06E07CC4}"/>
                </a:ext>
              </a:extLst>
            </p:cNvPr>
            <p:cNvSpPr txBox="1"/>
            <p:nvPr/>
          </p:nvSpPr>
          <p:spPr>
            <a:xfrm>
              <a:off x="9800926" y="1805692"/>
              <a:ext cx="1261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activities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6" name="Connecteur : en angle 245">
              <a:extLst>
                <a:ext uri="{FF2B5EF4-FFF2-40B4-BE49-F238E27FC236}">
                  <a16:creationId xmlns:a16="http://schemas.microsoft.com/office/drawing/2014/main" id="{60629D1D-5F16-45EB-A3AA-B4D6372AE130}"/>
                </a:ext>
              </a:extLst>
            </p:cNvPr>
            <p:cNvCxnSpPr>
              <a:cxnSpLocks/>
              <a:stCxn id="112" idx="0"/>
              <a:endCxn id="126" idx="2"/>
            </p:cNvCxnSpPr>
            <p:nvPr/>
          </p:nvCxnSpPr>
          <p:spPr>
            <a:xfrm rot="16200000" flipV="1">
              <a:off x="7222091" y="-272249"/>
              <a:ext cx="1063205" cy="4073428"/>
            </a:xfrm>
            <a:prstGeom prst="bentConnector3">
              <a:avLst>
                <a:gd name="adj1" fmla="val 48853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e 248">
            <a:extLst>
              <a:ext uri="{FF2B5EF4-FFF2-40B4-BE49-F238E27FC236}">
                <a16:creationId xmlns:a16="http://schemas.microsoft.com/office/drawing/2014/main" id="{37D3FE75-37FD-461E-89AA-B66F8DAEA13B}"/>
              </a:ext>
            </a:extLst>
          </p:cNvPr>
          <p:cNvGrpSpPr/>
          <p:nvPr/>
        </p:nvGrpSpPr>
        <p:grpSpPr>
          <a:xfrm>
            <a:off x="9834516" y="6032250"/>
            <a:ext cx="2733040" cy="726102"/>
            <a:chOff x="9834516" y="6032250"/>
            <a:chExt cx="2733040" cy="726102"/>
          </a:xfrm>
        </p:grpSpPr>
        <p:cxnSp>
          <p:nvCxnSpPr>
            <p:cNvPr id="250" name="Straight Arrow Connector 13">
              <a:extLst>
                <a:ext uri="{FF2B5EF4-FFF2-40B4-BE49-F238E27FC236}">
                  <a16:creationId xmlns:a16="http://schemas.microsoft.com/office/drawing/2014/main" id="{C58D1158-7D22-4F5A-BD21-7688B265A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516" y="6411722"/>
              <a:ext cx="642623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13">
              <a:extLst>
                <a:ext uri="{FF2B5EF4-FFF2-40B4-BE49-F238E27FC236}">
                  <a16:creationId xmlns:a16="http://schemas.microsoft.com/office/drawing/2014/main" id="{93CB0135-EB60-4303-907C-E6197C5F2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4516" y="6635241"/>
              <a:ext cx="624842" cy="1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6">
              <a:extLst>
                <a:ext uri="{FF2B5EF4-FFF2-40B4-BE49-F238E27FC236}">
                  <a16:creationId xmlns:a16="http://schemas.microsoft.com/office/drawing/2014/main" id="{46367533-A877-4BA3-9864-A36E99C85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00" y="6512131"/>
              <a:ext cx="21315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Consume 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stream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TextBox 6">
              <a:extLst>
                <a:ext uri="{FF2B5EF4-FFF2-40B4-BE49-F238E27FC236}">
                  <a16:creationId xmlns:a16="http://schemas.microsoft.com/office/drawing/2014/main" id="{93B7382F-C1D0-4234-90CF-37FFA1E9E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9357" y="6267119"/>
              <a:ext cx="17084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Push data into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4" name="Straight Arrow Connector 13">
              <a:extLst>
                <a:ext uri="{FF2B5EF4-FFF2-40B4-BE49-F238E27FC236}">
                  <a16:creationId xmlns:a16="http://schemas.microsoft.com/office/drawing/2014/main" id="{4F1DE222-6636-41F9-890A-42C73E1EDE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516" y="6176853"/>
              <a:ext cx="642623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6">
              <a:extLst>
                <a:ext uri="{FF2B5EF4-FFF2-40B4-BE49-F238E27FC236}">
                  <a16:creationId xmlns:a16="http://schemas.microsoft.com/office/drawing/2014/main" id="{992A257A-BB06-4AB3-BDD9-FF1088BE1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9357" y="6032250"/>
              <a:ext cx="17084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Call / Read data from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3BB4DDB2-D2A6-4701-B02D-F681C4F8530A}"/>
              </a:ext>
            </a:extLst>
          </p:cNvPr>
          <p:cNvGrpSpPr/>
          <p:nvPr/>
        </p:nvGrpSpPr>
        <p:grpSpPr>
          <a:xfrm>
            <a:off x="179733" y="1232863"/>
            <a:ext cx="5537245" cy="5472994"/>
            <a:chOff x="179733" y="1232863"/>
            <a:chExt cx="5537245" cy="5472994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FDE10E1A-4178-4BCE-A0C0-5F8BDE2B39BB}"/>
                </a:ext>
              </a:extLst>
            </p:cNvPr>
            <p:cNvGrpSpPr/>
            <p:nvPr/>
          </p:nvGrpSpPr>
          <p:grpSpPr>
            <a:xfrm>
              <a:off x="958221" y="4459774"/>
              <a:ext cx="2512392" cy="699764"/>
              <a:chOff x="5810549" y="5550425"/>
              <a:chExt cx="2512392" cy="699764"/>
            </a:xfrm>
          </p:grpSpPr>
          <p:sp>
            <p:nvSpPr>
              <p:cNvPr id="52" name="TextBox 6">
                <a:extLst>
                  <a:ext uri="{FF2B5EF4-FFF2-40B4-BE49-F238E27FC236}">
                    <a16:creationId xmlns:a16="http://schemas.microsoft.com/office/drawing/2014/main" id="{8B8EE66E-7B34-497F-8F7B-3A7CFD1FB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0296" y="5550425"/>
                <a:ext cx="183264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CurrentAvailability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current available bikes and docks of each station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0" name="Graphic 23">
                <a:extLst>
                  <a:ext uri="{FF2B5EF4-FFF2-40B4-BE49-F238E27FC236}">
                    <a16:creationId xmlns:a16="http://schemas.microsoft.com/office/drawing/2014/main" id="{95B394FC-E162-4385-A00A-1AC99D430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0549" y="5570442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8CEF0DA-F78E-4887-B9E8-AD929B63A97D}"/>
                </a:ext>
              </a:extLst>
            </p:cNvPr>
            <p:cNvGrpSpPr/>
            <p:nvPr/>
          </p:nvGrpSpPr>
          <p:grpSpPr>
            <a:xfrm>
              <a:off x="958221" y="6026110"/>
              <a:ext cx="2372410" cy="679747"/>
              <a:chOff x="9510056" y="1928734"/>
              <a:chExt cx="2372410" cy="679747"/>
            </a:xfrm>
          </p:grpSpPr>
          <p:sp>
            <p:nvSpPr>
              <p:cNvPr id="111" name="TextBox 6">
                <a:extLst>
                  <a:ext uri="{FF2B5EF4-FFF2-40B4-BE49-F238E27FC236}">
                    <a16:creationId xmlns:a16="http://schemas.microsoft.com/office/drawing/2014/main" id="{7B08E62C-CE57-42A6-9C66-5F7A20CC3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3978" y="1930681"/>
                <a:ext cx="170848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Each station current state (locked, cold or in use)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0" name="Graphic 23">
                <a:extLst>
                  <a:ext uri="{FF2B5EF4-FFF2-40B4-BE49-F238E27FC236}">
                    <a16:creationId xmlns:a16="http://schemas.microsoft.com/office/drawing/2014/main" id="{186DC8E6-1C0D-4755-B984-4CA8E196E6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0056" y="192873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B9798A58-A9DB-40E8-BE0C-5313F03B301C}"/>
                </a:ext>
              </a:extLst>
            </p:cNvPr>
            <p:cNvGrpSpPr/>
            <p:nvPr/>
          </p:nvGrpSpPr>
          <p:grpSpPr>
            <a:xfrm>
              <a:off x="179733" y="2294137"/>
              <a:ext cx="2172152" cy="707886"/>
              <a:chOff x="3386496" y="2279586"/>
              <a:chExt cx="2172152" cy="707886"/>
            </a:xfrm>
          </p:grpSpPr>
          <p:sp>
            <p:nvSpPr>
              <p:cNvPr id="115" name="TextBox 6">
                <a:extLst>
                  <a:ext uri="{FF2B5EF4-FFF2-40B4-BE49-F238E27FC236}">
                    <a16:creationId xmlns:a16="http://schemas.microsoft.com/office/drawing/2014/main" id="{582044FC-4C46-4506-A38C-837371602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49240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GetStations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the current content and characteristics of all the stations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6" name="Graphic 10">
                <a:extLst>
                  <a:ext uri="{FF2B5EF4-FFF2-40B4-BE49-F238E27FC236}">
                    <a16:creationId xmlns:a16="http://schemas.microsoft.com/office/drawing/2014/main" id="{F1012E15-D131-4E98-9395-772F5B91D1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494F54FB-0221-4338-BABA-A52FEB3EAA87}"/>
                </a:ext>
              </a:extLst>
            </p:cNvPr>
            <p:cNvGrpSpPr/>
            <p:nvPr/>
          </p:nvGrpSpPr>
          <p:grpSpPr>
            <a:xfrm>
              <a:off x="958221" y="5254031"/>
              <a:ext cx="2384817" cy="679747"/>
              <a:chOff x="6785851" y="1992859"/>
              <a:chExt cx="2384817" cy="679747"/>
            </a:xfrm>
          </p:grpSpPr>
          <p:sp>
            <p:nvSpPr>
              <p:cNvPr id="139" name="TextBox 6">
                <a:extLst>
                  <a:ext uri="{FF2B5EF4-FFF2-40B4-BE49-F238E27FC236}">
                    <a16:creationId xmlns:a16="http://schemas.microsoft.com/office/drawing/2014/main" id="{A8BB3A68-C3BB-48A0-8493-9770E4512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2180" y="2002024"/>
                <a:ext cx="170848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CurrentCharacteristics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current name and geolocation of each station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0" name="Graphic 23">
                <a:extLst>
                  <a:ext uri="{FF2B5EF4-FFF2-40B4-BE49-F238E27FC236}">
                    <a16:creationId xmlns:a16="http://schemas.microsoft.com/office/drawing/2014/main" id="{90650FEC-BECA-4B76-8ED2-F94D2298BE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851" y="1992859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043BB641-4796-450F-8834-B7965F2D0268}"/>
                </a:ext>
              </a:extLst>
            </p:cNvPr>
            <p:cNvSpPr txBox="1"/>
            <p:nvPr/>
          </p:nvSpPr>
          <p:spPr>
            <a:xfrm>
              <a:off x="495426" y="1805692"/>
              <a:ext cx="829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/stations</a:t>
              </a:r>
            </a:p>
          </p:txBody>
        </p:sp>
        <p:cxnSp>
          <p:nvCxnSpPr>
            <p:cNvPr id="206" name="Connecteur : en angle 205">
              <a:extLst>
                <a:ext uri="{FF2B5EF4-FFF2-40B4-BE49-F238E27FC236}">
                  <a16:creationId xmlns:a16="http://schemas.microsoft.com/office/drawing/2014/main" id="{29D76208-8B8C-48B9-8ED7-8C3400F9F962}"/>
                </a:ext>
              </a:extLst>
            </p:cNvPr>
            <p:cNvCxnSpPr>
              <a:cxnSpLocks/>
              <a:stCxn id="116" idx="0"/>
              <a:endCxn id="126" idx="2"/>
            </p:cNvCxnSpPr>
            <p:nvPr/>
          </p:nvCxnSpPr>
          <p:spPr>
            <a:xfrm rot="5400000" flipH="1" flipV="1">
              <a:off x="2576140" y="-825058"/>
              <a:ext cx="1082918" cy="51987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 : en angle 255">
              <a:extLst>
                <a:ext uri="{FF2B5EF4-FFF2-40B4-BE49-F238E27FC236}">
                  <a16:creationId xmlns:a16="http://schemas.microsoft.com/office/drawing/2014/main" id="{BEF160E1-D0F4-446F-9BE9-06DE42BC6060}"/>
                </a:ext>
              </a:extLst>
            </p:cNvPr>
            <p:cNvCxnSpPr>
              <a:cxnSpLocks/>
              <a:stCxn id="70" idx="1"/>
              <a:endCxn id="116" idx="2"/>
            </p:cNvCxnSpPr>
            <p:nvPr/>
          </p:nvCxnSpPr>
          <p:spPr>
            <a:xfrm rot="10800000">
              <a:off x="518221" y="2992753"/>
              <a:ext cx="440001" cy="1826912"/>
            </a:xfrm>
            <a:prstGeom prst="bentConnector2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 : en angle 258">
              <a:extLst>
                <a:ext uri="{FF2B5EF4-FFF2-40B4-BE49-F238E27FC236}">
                  <a16:creationId xmlns:a16="http://schemas.microsoft.com/office/drawing/2014/main" id="{805EE928-4AC3-494C-8289-8B1124B1A760}"/>
                </a:ext>
              </a:extLst>
            </p:cNvPr>
            <p:cNvCxnSpPr>
              <a:cxnSpLocks/>
              <a:stCxn id="140" idx="1"/>
              <a:endCxn id="116" idx="2"/>
            </p:cNvCxnSpPr>
            <p:nvPr/>
          </p:nvCxnSpPr>
          <p:spPr>
            <a:xfrm rot="10800000">
              <a:off x="518221" y="2992753"/>
              <a:ext cx="440001" cy="2601152"/>
            </a:xfrm>
            <a:prstGeom prst="bentConnector2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 : en angle 261">
              <a:extLst>
                <a:ext uri="{FF2B5EF4-FFF2-40B4-BE49-F238E27FC236}">
                  <a16:creationId xmlns:a16="http://schemas.microsoft.com/office/drawing/2014/main" id="{AD5E0419-8666-488B-9F19-A20E601F0201}"/>
                </a:ext>
              </a:extLst>
            </p:cNvPr>
            <p:cNvCxnSpPr>
              <a:cxnSpLocks/>
              <a:stCxn id="120" idx="1"/>
              <a:endCxn id="116" idx="2"/>
            </p:cNvCxnSpPr>
            <p:nvPr/>
          </p:nvCxnSpPr>
          <p:spPr>
            <a:xfrm rot="10800000">
              <a:off x="518221" y="2992754"/>
              <a:ext cx="440001" cy="3373231"/>
            </a:xfrm>
            <a:prstGeom prst="bentConnector2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F0B093E-8E9E-46C3-BEE2-24769140FA96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ENDPOINTS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CC0F710-D49D-4E83-8A57-239F4EA3733A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#3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5850A7A-B092-4095-AC50-6E778B3E6826}"/>
              </a:ext>
            </a:extLst>
          </p:cNvPr>
          <p:cNvGrpSpPr/>
          <p:nvPr/>
        </p:nvGrpSpPr>
        <p:grpSpPr>
          <a:xfrm>
            <a:off x="152400" y="944880"/>
            <a:ext cx="2235200" cy="4155440"/>
            <a:chOff x="396240" y="609600"/>
            <a:chExt cx="2235200" cy="41554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CC4DC4-E215-4996-839F-FACAFD577818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ECC0DD-ED4F-424C-A9EE-B963E114D47E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 page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96EA72-8D74-4330-8CC2-77488350926D}"/>
                </a:ext>
              </a:extLst>
            </p:cNvPr>
            <p:cNvSpPr/>
            <p:nvPr/>
          </p:nvSpPr>
          <p:spPr>
            <a:xfrm>
              <a:off x="574040" y="1910081"/>
              <a:ext cx="1879600" cy="1087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Today’s</a:t>
              </a:r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global </a:t>
              </a:r>
              <a:r>
                <a:rPr lang="fr-FR" sz="1200" kern="8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99D318-826B-4C9D-B051-E33BC6C18A48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DE919EC-8234-4E80-AF68-DEF47504D38C}"/>
                </a:ext>
              </a:extLst>
            </p:cNvPr>
            <p:cNvSpPr/>
            <p:nvPr/>
          </p:nvSpPr>
          <p:spPr>
            <a:xfrm>
              <a:off x="574040" y="3078481"/>
              <a:ext cx="1879600" cy="1087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station changes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503B93A-F590-4DF3-9B7E-7E739F759ACC}"/>
                </a:ext>
              </a:extLst>
            </p:cNvPr>
            <p:cNvSpPr/>
            <p:nvPr/>
          </p:nvSpPr>
          <p:spPr>
            <a:xfrm>
              <a:off x="574040" y="4246881"/>
              <a:ext cx="1879600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9D567FD-59B8-43EF-8766-FCF8FE2999D8}"/>
                </a:ext>
              </a:extLst>
            </p:cNvPr>
            <p:cNvSpPr/>
            <p:nvPr/>
          </p:nvSpPr>
          <p:spPr>
            <a:xfrm>
              <a:off x="574040" y="1452882"/>
              <a:ext cx="1879600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</a:t>
              </a:r>
              <a:r>
                <a:rPr lang="fr-FR" sz="1200" kern="8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endPara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8FC24651-0A5E-40DE-B760-7D900B2D9FD9}"/>
              </a:ext>
            </a:extLst>
          </p:cNvPr>
          <p:cNvGrpSpPr/>
          <p:nvPr/>
        </p:nvGrpSpPr>
        <p:grpSpPr>
          <a:xfrm>
            <a:off x="2565400" y="944880"/>
            <a:ext cx="2235200" cy="4155440"/>
            <a:chOff x="396240" y="609600"/>
            <a:chExt cx="2235200" cy="415544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98C0A9B-4D92-4678-8022-F8999F6A9504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9813CA-0A34-4505-AF0D-CAD000F9417D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6728D2C-4AAA-4D07-9CB4-533A1A1BE6FE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D4F80218-E5DE-44A3-A3C5-1E48CE435517}"/>
              </a:ext>
            </a:extLst>
          </p:cNvPr>
          <p:cNvGrpSpPr/>
          <p:nvPr/>
        </p:nvGrpSpPr>
        <p:grpSpPr>
          <a:xfrm>
            <a:off x="4978400" y="944880"/>
            <a:ext cx="2235200" cy="4155440"/>
            <a:chOff x="396240" y="609600"/>
            <a:chExt cx="2235200" cy="415544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A85DC12-1226-4D03-A667-3448A5C29B72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10CE746-2C65-4166-9EA8-C9FF76BF3006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 </a:t>
              </a:r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E2D47BB-8243-47D0-8576-1CEEEE171083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271A63F-1038-45AE-BC86-61F00FE32BB2}"/>
                </a:ext>
              </a:extLst>
            </p:cNvPr>
            <p:cNvSpPr/>
            <p:nvPr/>
          </p:nvSpPr>
          <p:spPr>
            <a:xfrm>
              <a:off x="574040" y="1452881"/>
              <a:ext cx="1879600" cy="3200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 of stations</a:t>
              </a: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FBEC1418-D690-4007-9D00-B008DF2E98B1}"/>
              </a:ext>
            </a:extLst>
          </p:cNvPr>
          <p:cNvGrpSpPr/>
          <p:nvPr/>
        </p:nvGrpSpPr>
        <p:grpSpPr>
          <a:xfrm>
            <a:off x="7391400" y="944880"/>
            <a:ext cx="2235200" cy="4155440"/>
            <a:chOff x="396240" y="609600"/>
            <a:chExt cx="2235200" cy="415544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604EA8E-7706-44CB-A487-E6E57A80E65A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AB17173-ABC5-488F-A5BD-349FFDD29D97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Favorites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EA98030-752D-4B8F-BEA4-327D9980C9BF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F389122-F659-4665-BA38-711CD28D3902}"/>
              </a:ext>
            </a:extLst>
          </p:cNvPr>
          <p:cNvGrpSpPr/>
          <p:nvPr/>
        </p:nvGrpSpPr>
        <p:grpSpPr>
          <a:xfrm>
            <a:off x="9712960" y="944880"/>
            <a:ext cx="2235200" cy="4155440"/>
            <a:chOff x="396240" y="609600"/>
            <a:chExt cx="2235200" cy="415544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AB5F81B-23E0-4199-8D86-698B6E10728C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14F6984-78EF-4EC9-A348-051D4381E52D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 </a:t>
              </a:r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B70D08F-A6D3-433F-8B2F-BACF9643E3E3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2D8865B-C877-4208-A694-E8DEAD5D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05" t="370" r="63572" b="41669"/>
          <a:stretch/>
        </p:blipFill>
        <p:spPr>
          <a:xfrm>
            <a:off x="2743200" y="1808480"/>
            <a:ext cx="1879600" cy="31800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AD7DCD-1E82-410C-AFBD-E018FB1EA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62" y="2545290"/>
            <a:ext cx="1666875" cy="741260"/>
          </a:xfrm>
          <a:prstGeom prst="rect">
            <a:avLst/>
          </a:prstGeo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36BA970-494A-4582-8EFC-5D27EB8E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66408"/>
              </p:ext>
            </p:extLst>
          </p:nvPr>
        </p:nvGraphicFramePr>
        <p:xfrm>
          <a:off x="5156200" y="2113285"/>
          <a:ext cx="1879600" cy="28752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6484447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77082941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7735339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03323102"/>
                    </a:ext>
                  </a:extLst>
                </a:gridCol>
              </a:tblGrid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696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72156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931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0951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685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9243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7040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868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41109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948"/>
                  </a:ext>
                </a:extLst>
              </a:tr>
            </a:tbl>
          </a:graphicData>
        </a:graphic>
      </p:graphicFrame>
      <p:sp>
        <p:nvSpPr>
          <p:cNvPr id="170" name="Rectangle 169">
            <a:extLst>
              <a:ext uri="{FF2B5EF4-FFF2-40B4-BE49-F238E27FC236}">
                <a16:creationId xmlns:a16="http://schemas.microsoft.com/office/drawing/2014/main" id="{AE60AC5E-E957-4E75-B0BE-25FD113C7158}"/>
              </a:ext>
            </a:extLst>
          </p:cNvPr>
          <p:cNvSpPr/>
          <p:nvPr/>
        </p:nvSpPr>
        <p:spPr>
          <a:xfrm>
            <a:off x="7569200" y="1788162"/>
            <a:ext cx="18796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favorites</a:t>
            </a:r>
          </a:p>
        </p:txBody>
      </p:sp>
      <p:pic>
        <p:nvPicPr>
          <p:cNvPr id="172" name="Image 171">
            <a:extLst>
              <a:ext uri="{FF2B5EF4-FFF2-40B4-BE49-F238E27FC236}">
                <a16:creationId xmlns:a16="http://schemas.microsoft.com/office/drawing/2014/main" id="{A105B5F6-0BD3-4339-83BB-F6A272419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45" t="20741" r="39622" b="57963"/>
          <a:stretch/>
        </p:blipFill>
        <p:spPr>
          <a:xfrm>
            <a:off x="9890760" y="2070097"/>
            <a:ext cx="1879600" cy="1168399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67F54BF3-E491-42F5-93E4-C9DBCF919BD3}"/>
              </a:ext>
            </a:extLst>
          </p:cNvPr>
          <p:cNvSpPr/>
          <p:nvPr/>
        </p:nvSpPr>
        <p:spPr>
          <a:xfrm>
            <a:off x="9890760" y="3345180"/>
            <a:ext cx="1879600" cy="624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0AE2405-7805-45AF-BB68-9CDED585412E}"/>
              </a:ext>
            </a:extLst>
          </p:cNvPr>
          <p:cNvSpPr/>
          <p:nvPr/>
        </p:nvSpPr>
        <p:spPr>
          <a:xfrm>
            <a:off x="9890760" y="4003040"/>
            <a:ext cx="1879600" cy="985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vs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4BD75DB-EE82-414C-B660-C7FC8F08A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93967" y="4301550"/>
            <a:ext cx="1876393" cy="742887"/>
          </a:xfrm>
          <a:prstGeom prst="rect">
            <a:avLst/>
          </a:prstGeom>
        </p:spPr>
      </p:pic>
      <p:pic>
        <p:nvPicPr>
          <p:cNvPr id="175" name="Picture 2" descr="Pin PNG, Location Pin Transparent Free Download - Free Transparent PNG Logos">
            <a:extLst>
              <a:ext uri="{FF2B5EF4-FFF2-40B4-BE49-F238E27FC236}">
                <a16:creationId xmlns:a16="http://schemas.microsoft.com/office/drawing/2014/main" id="{6B8BE33E-021E-41CF-97BA-B018F358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318008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070B14F1-F40D-44A6-B93A-A9ED0A4983E7}"/>
              </a:ext>
            </a:extLst>
          </p:cNvPr>
          <p:cNvSpPr/>
          <p:nvPr/>
        </p:nvSpPr>
        <p:spPr>
          <a:xfrm>
            <a:off x="3616960" y="372872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072CF4E4-AD2E-406F-96D4-918B95D2A7E1}"/>
              </a:ext>
            </a:extLst>
          </p:cNvPr>
          <p:cNvSpPr/>
          <p:nvPr/>
        </p:nvSpPr>
        <p:spPr>
          <a:xfrm>
            <a:off x="4074160" y="325374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D2075EB5-61B6-4C03-9C99-32F60AB30ACC}"/>
              </a:ext>
            </a:extLst>
          </p:cNvPr>
          <p:cNvSpPr/>
          <p:nvPr/>
        </p:nvSpPr>
        <p:spPr>
          <a:xfrm>
            <a:off x="3881120" y="2029462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F7F2F1E3-DDF5-47A5-9411-F9AB56E06EEB}"/>
              </a:ext>
            </a:extLst>
          </p:cNvPr>
          <p:cNvSpPr/>
          <p:nvPr/>
        </p:nvSpPr>
        <p:spPr>
          <a:xfrm>
            <a:off x="3073400" y="414528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DC494DE0-4171-4206-A9D4-67126BFBBED7}"/>
              </a:ext>
            </a:extLst>
          </p:cNvPr>
          <p:cNvSpPr/>
          <p:nvPr/>
        </p:nvSpPr>
        <p:spPr>
          <a:xfrm>
            <a:off x="3030220" y="299720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05155112-27A9-4AAA-9982-16CE7DAA2FAB}"/>
              </a:ext>
            </a:extLst>
          </p:cNvPr>
          <p:cNvSpPr/>
          <p:nvPr/>
        </p:nvSpPr>
        <p:spPr>
          <a:xfrm>
            <a:off x="10393680" y="2194562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8" name="Tableau 11">
            <a:extLst>
              <a:ext uri="{FF2B5EF4-FFF2-40B4-BE49-F238E27FC236}">
                <a16:creationId xmlns:a16="http://schemas.microsoft.com/office/drawing/2014/main" id="{B8A916ED-D697-45FD-A174-48A5467E5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10995"/>
              </p:ext>
            </p:extLst>
          </p:nvPr>
        </p:nvGraphicFramePr>
        <p:xfrm>
          <a:off x="7579360" y="2120902"/>
          <a:ext cx="1879600" cy="17251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6484447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77082941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7735339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03323102"/>
                    </a:ext>
                  </a:extLst>
                </a:gridCol>
              </a:tblGrid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696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72156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931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0951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685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92431"/>
                  </a:ext>
                </a:extLst>
              </a:tr>
            </a:tbl>
          </a:graphicData>
        </a:graphic>
      </p:graphicFrame>
      <p:sp>
        <p:nvSpPr>
          <p:cNvPr id="191" name="Rectangle 190">
            <a:extLst>
              <a:ext uri="{FF2B5EF4-FFF2-40B4-BE49-F238E27FC236}">
                <a16:creationId xmlns:a16="http://schemas.microsoft.com/office/drawing/2014/main" id="{E755B7E3-362C-4AAD-A4BB-A010F5FFA11A}"/>
              </a:ext>
            </a:extLst>
          </p:cNvPr>
          <p:cNvSpPr/>
          <p:nvPr/>
        </p:nvSpPr>
        <p:spPr>
          <a:xfrm>
            <a:off x="9890760" y="1788162"/>
            <a:ext cx="1879600" cy="2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800B3E2-DE24-4148-B3DB-29ADA2F6DBE6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C0BF9611-46D0-446C-9E14-627569B90D59}"/>
              </a:ext>
            </a:extLst>
          </p:cNvPr>
          <p:cNvSpPr/>
          <p:nvPr/>
        </p:nvSpPr>
        <p:spPr>
          <a:xfrm>
            <a:off x="428624" y="3874348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CB99FF42-D0C1-4254-BE3E-5AC718B47091}"/>
              </a:ext>
            </a:extLst>
          </p:cNvPr>
          <p:cNvSpPr/>
          <p:nvPr/>
        </p:nvSpPr>
        <p:spPr>
          <a:xfrm>
            <a:off x="428624" y="408601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9EE57198-765D-4E25-B983-89A4A7BFAC32}"/>
              </a:ext>
            </a:extLst>
          </p:cNvPr>
          <p:cNvSpPr/>
          <p:nvPr/>
        </p:nvSpPr>
        <p:spPr>
          <a:xfrm>
            <a:off x="5265420" y="2456176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D624F2F4-A937-478E-BE9E-F138C72D219A}"/>
              </a:ext>
            </a:extLst>
          </p:cNvPr>
          <p:cNvSpPr/>
          <p:nvPr/>
        </p:nvSpPr>
        <p:spPr>
          <a:xfrm>
            <a:off x="5265420" y="274383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7622539C-FCE5-40D1-8898-87726D19D69B}"/>
              </a:ext>
            </a:extLst>
          </p:cNvPr>
          <p:cNvSpPr/>
          <p:nvPr/>
        </p:nvSpPr>
        <p:spPr>
          <a:xfrm>
            <a:off x="5265420" y="303149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80AFD9C9-79BA-4ADC-894A-F99A24779F26}"/>
              </a:ext>
            </a:extLst>
          </p:cNvPr>
          <p:cNvSpPr/>
          <p:nvPr/>
        </p:nvSpPr>
        <p:spPr>
          <a:xfrm>
            <a:off x="5265420" y="3319147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00809A22-C5A1-444C-BFA6-F350E1B83FEE}"/>
              </a:ext>
            </a:extLst>
          </p:cNvPr>
          <p:cNvSpPr/>
          <p:nvPr/>
        </p:nvSpPr>
        <p:spPr>
          <a:xfrm>
            <a:off x="5265420" y="3606804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6862A99-1881-4DA5-AFA5-64E912381E63}"/>
              </a:ext>
            </a:extLst>
          </p:cNvPr>
          <p:cNvSpPr/>
          <p:nvPr/>
        </p:nvSpPr>
        <p:spPr>
          <a:xfrm>
            <a:off x="5265420" y="389446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EF6B7ED4-8AB0-4E0E-BD87-7EAE6D062020}"/>
              </a:ext>
            </a:extLst>
          </p:cNvPr>
          <p:cNvSpPr/>
          <p:nvPr/>
        </p:nvSpPr>
        <p:spPr>
          <a:xfrm>
            <a:off x="5265420" y="4182118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0861CB12-F178-4103-9347-F4ED5B4A29E9}"/>
              </a:ext>
            </a:extLst>
          </p:cNvPr>
          <p:cNvSpPr/>
          <p:nvPr/>
        </p:nvSpPr>
        <p:spPr>
          <a:xfrm>
            <a:off x="5265420" y="446977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7FDD7D7-6486-48EE-A904-B799D1F484E3}"/>
              </a:ext>
            </a:extLst>
          </p:cNvPr>
          <p:cNvSpPr/>
          <p:nvPr/>
        </p:nvSpPr>
        <p:spPr>
          <a:xfrm>
            <a:off x="5265420" y="475743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A9D15146-4A78-495B-B9F4-B39281BAA071}"/>
              </a:ext>
            </a:extLst>
          </p:cNvPr>
          <p:cNvSpPr/>
          <p:nvPr/>
        </p:nvSpPr>
        <p:spPr>
          <a:xfrm>
            <a:off x="7646670" y="2456176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5D49D269-FEF2-49A7-BD88-5E8087DA4F55}"/>
              </a:ext>
            </a:extLst>
          </p:cNvPr>
          <p:cNvSpPr/>
          <p:nvPr/>
        </p:nvSpPr>
        <p:spPr>
          <a:xfrm>
            <a:off x="7646670" y="274383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05C01BB2-CE50-4405-BCEE-6A7E2B93958C}"/>
              </a:ext>
            </a:extLst>
          </p:cNvPr>
          <p:cNvSpPr/>
          <p:nvPr/>
        </p:nvSpPr>
        <p:spPr>
          <a:xfrm>
            <a:off x="7646670" y="303149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392CECA9-F9EB-4FB1-94FE-7875A19064CF}"/>
              </a:ext>
            </a:extLst>
          </p:cNvPr>
          <p:cNvSpPr/>
          <p:nvPr/>
        </p:nvSpPr>
        <p:spPr>
          <a:xfrm>
            <a:off x="7646670" y="3319147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Ellipse 214">
            <a:extLst>
              <a:ext uri="{FF2B5EF4-FFF2-40B4-BE49-F238E27FC236}">
                <a16:creationId xmlns:a16="http://schemas.microsoft.com/office/drawing/2014/main" id="{91F3204F-9038-4B7A-A710-A81B8491B32B}"/>
              </a:ext>
            </a:extLst>
          </p:cNvPr>
          <p:cNvSpPr/>
          <p:nvPr/>
        </p:nvSpPr>
        <p:spPr>
          <a:xfrm>
            <a:off x="7646670" y="3606804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DA67860B-3EEC-45D1-BED7-CE54B5D49738}"/>
              </a:ext>
            </a:extLst>
          </p:cNvPr>
          <p:cNvSpPr/>
          <p:nvPr/>
        </p:nvSpPr>
        <p:spPr>
          <a:xfrm>
            <a:off x="428624" y="429768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81555A02-C88F-4B2F-B8EF-4B546CF822BC}"/>
              </a:ext>
            </a:extLst>
          </p:cNvPr>
          <p:cNvSpPr/>
          <p:nvPr/>
        </p:nvSpPr>
        <p:spPr>
          <a:xfrm>
            <a:off x="428624" y="366268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A1BAF607-DF54-4216-8DD8-D551F97F9E02}"/>
              </a:ext>
            </a:extLst>
          </p:cNvPr>
          <p:cNvSpPr/>
          <p:nvPr/>
        </p:nvSpPr>
        <p:spPr>
          <a:xfrm>
            <a:off x="9520380" y="569915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A4C95A1-59D1-4FED-846E-284A173EE21C}"/>
              </a:ext>
            </a:extLst>
          </p:cNvPr>
          <p:cNvSpPr/>
          <p:nvPr/>
        </p:nvSpPr>
        <p:spPr>
          <a:xfrm>
            <a:off x="9657540" y="5635655"/>
            <a:ext cx="2361740" cy="277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station’s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43812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9CD26EA8-9344-48A9-808B-3B24175A2644}"/>
              </a:ext>
            </a:extLst>
          </p:cNvPr>
          <p:cNvSpPr/>
          <p:nvPr/>
        </p:nvSpPr>
        <p:spPr>
          <a:xfrm>
            <a:off x="6315027" y="1520814"/>
            <a:ext cx="4812853" cy="4422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D7BEE20-AA88-4EA1-A05E-455234546576}"/>
              </a:ext>
            </a:extLst>
          </p:cNvPr>
          <p:cNvSpPr/>
          <p:nvPr/>
        </p:nvSpPr>
        <p:spPr>
          <a:xfrm>
            <a:off x="1283147" y="4422786"/>
            <a:ext cx="4812853" cy="1520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#2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D6DB5B2-9C64-416B-8901-246996CEA2E8}"/>
              </a:ext>
            </a:extLst>
          </p:cNvPr>
          <p:cNvSpPr/>
          <p:nvPr/>
        </p:nvSpPr>
        <p:spPr>
          <a:xfrm>
            <a:off x="2045416" y="4651017"/>
            <a:ext cx="3200400" cy="110208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5B59CC7-53FA-4F4C-B818-17CF9606D2B8}"/>
              </a:ext>
            </a:extLst>
          </p:cNvPr>
          <p:cNvSpPr/>
          <p:nvPr/>
        </p:nvSpPr>
        <p:spPr>
          <a:xfrm>
            <a:off x="1283147" y="1520814"/>
            <a:ext cx="4812853" cy="2623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44E867-DCF5-4A37-A4F3-63083414CF3B}"/>
              </a:ext>
            </a:extLst>
          </p:cNvPr>
          <p:cNvSpPr/>
          <p:nvPr/>
        </p:nvSpPr>
        <p:spPr>
          <a:xfrm>
            <a:off x="2045416" y="1731120"/>
            <a:ext cx="3200400" cy="22293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7" name="TextBox 6">
            <a:extLst>
              <a:ext uri="{FF2B5EF4-FFF2-40B4-BE49-F238E27FC236}">
                <a16:creationId xmlns:a16="http://schemas.microsoft.com/office/drawing/2014/main" id="{F7BAF055-038D-4229-83FC-78DEF3B3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952" y="1729492"/>
            <a:ext cx="1012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API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6">
            <a:extLst>
              <a:ext uri="{FF2B5EF4-FFF2-40B4-BE49-F238E27FC236}">
                <a16:creationId xmlns:a16="http://schemas.microsoft.com/office/drawing/2014/main" id="{90E08A53-CDC9-41BD-AC49-0476FAE0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213" y="3279619"/>
            <a:ext cx="1037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GetClient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that fetch a client in database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10">
            <a:extLst>
              <a:ext uri="{FF2B5EF4-FFF2-40B4-BE49-F238E27FC236}">
                <a16:creationId xmlns:a16="http://schemas.microsoft.com/office/drawing/2014/main" id="{404E512E-D558-4968-A9EE-947641D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67" y="328601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BE10FF62-A242-4511-ACC8-240D7D18FA6B}"/>
              </a:ext>
            </a:extLst>
          </p:cNvPr>
          <p:cNvCxnSpPr>
            <a:cxnSpLocks/>
            <a:stCxn id="163" idx="0"/>
            <a:endCxn id="102" idx="2"/>
          </p:cNvCxnSpPr>
          <p:nvPr/>
        </p:nvCxnSpPr>
        <p:spPr>
          <a:xfrm rot="16200000" flipV="1">
            <a:off x="7801356" y="3991890"/>
            <a:ext cx="703848" cy="64605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30376F1B-BD3C-48AB-A672-81A117B4D77D}"/>
              </a:ext>
            </a:extLst>
          </p:cNvPr>
          <p:cNvGrpSpPr/>
          <p:nvPr/>
        </p:nvGrpSpPr>
        <p:grpSpPr>
          <a:xfrm>
            <a:off x="8136431" y="4666840"/>
            <a:ext cx="2204180" cy="711691"/>
            <a:chOff x="9510056" y="2864539"/>
            <a:chExt cx="2204180" cy="711691"/>
          </a:xfrm>
        </p:grpSpPr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67F246BB-0FF7-4188-94F3-741101D68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9803" y="2868344"/>
              <a:ext cx="15244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ClientTable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table containing the clients’ information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3" name="Graphic 23">
              <a:extLst>
                <a:ext uri="{FF2B5EF4-FFF2-40B4-BE49-F238E27FC236}">
                  <a16:creationId xmlns:a16="http://schemas.microsoft.com/office/drawing/2014/main" id="{9C7F53C2-0D4F-4AE0-A968-39330477D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0056" y="286453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97D571F9-F1BB-4684-91AF-6E6B4BCC59EF}"/>
              </a:ext>
            </a:extLst>
          </p:cNvPr>
          <p:cNvSpPr txBox="1"/>
          <p:nvPr/>
        </p:nvSpPr>
        <p:spPr>
          <a:xfrm>
            <a:off x="7419013" y="2599374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/client/{id}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3ACA44E3-A0D1-4AB6-876E-0C09769DCCDD}"/>
              </a:ext>
            </a:extLst>
          </p:cNvPr>
          <p:cNvCxnSpPr>
            <a:cxnSpLocks/>
            <a:stCxn id="102" idx="0"/>
            <a:endCxn id="72" idx="2"/>
          </p:cNvCxnSpPr>
          <p:nvPr/>
        </p:nvCxnSpPr>
        <p:spPr>
          <a:xfrm rot="5400000" flipH="1" flipV="1">
            <a:off x="7712856" y="2522571"/>
            <a:ext cx="880847" cy="64605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6">
            <a:extLst>
              <a:ext uri="{FF2B5EF4-FFF2-40B4-BE49-F238E27FC236}">
                <a16:creationId xmlns:a16="http://schemas.microsoft.com/office/drawing/2014/main" id="{9168F05B-EE21-4725-AEE0-73058A619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3448" y="3255569"/>
            <a:ext cx="15244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CreateClient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that validate the input and create the client in database.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Graphic 10">
            <a:extLst>
              <a:ext uri="{FF2B5EF4-FFF2-40B4-BE49-F238E27FC236}">
                <a16:creationId xmlns:a16="http://schemas.microsoft.com/office/drawing/2014/main" id="{B4D89E2C-C4E7-4494-8BEB-E1958C1A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31" y="328601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4DD12F88-6E16-4316-B62D-1A9518D77597}"/>
              </a:ext>
            </a:extLst>
          </p:cNvPr>
          <p:cNvCxnSpPr>
            <a:cxnSpLocks/>
            <a:stCxn id="163" idx="0"/>
            <a:endCxn id="108" idx="2"/>
          </p:cNvCxnSpPr>
          <p:nvPr/>
        </p:nvCxnSpPr>
        <p:spPr>
          <a:xfrm rot="5400000" flipH="1" flipV="1">
            <a:off x="8540687" y="3898610"/>
            <a:ext cx="703848" cy="832613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ZoneTexte 188">
            <a:extLst>
              <a:ext uri="{FF2B5EF4-FFF2-40B4-BE49-F238E27FC236}">
                <a16:creationId xmlns:a16="http://schemas.microsoft.com/office/drawing/2014/main" id="{5133F706-DD7F-43AF-8729-91F6D5B8BB84}"/>
              </a:ext>
            </a:extLst>
          </p:cNvPr>
          <p:cNvSpPr txBox="1"/>
          <p:nvPr/>
        </p:nvSpPr>
        <p:spPr>
          <a:xfrm>
            <a:off x="8608379" y="2599287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/client</a:t>
            </a:r>
          </a:p>
        </p:txBody>
      </p:sp>
      <p:pic>
        <p:nvPicPr>
          <p:cNvPr id="72" name="Graphic 17">
            <a:extLst>
              <a:ext uri="{FF2B5EF4-FFF2-40B4-BE49-F238E27FC236}">
                <a16:creationId xmlns:a16="http://schemas.microsoft.com/office/drawing/2014/main" id="{73A46DCD-0465-4266-AAF8-F1B023E3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136431" y="172542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47E201AA-8E93-4B42-85AC-5CA8E5419BE2}"/>
              </a:ext>
            </a:extLst>
          </p:cNvPr>
          <p:cNvCxnSpPr>
            <a:cxnSpLocks/>
            <a:stCxn id="108" idx="0"/>
            <a:endCxn id="72" idx="2"/>
          </p:cNvCxnSpPr>
          <p:nvPr/>
        </p:nvCxnSpPr>
        <p:spPr>
          <a:xfrm rot="16200000" flipV="1">
            <a:off x="8452189" y="2429289"/>
            <a:ext cx="880847" cy="832613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tting up a REST API with Node.js and Express.js - DEV Community">
            <a:extLst>
              <a:ext uri="{FF2B5EF4-FFF2-40B4-BE49-F238E27FC236}">
                <a16:creationId xmlns:a16="http://schemas.microsoft.com/office/drawing/2014/main" id="{7931C7B0-D4A9-433B-966A-B30495FD2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/>
          <a:stretch/>
        </p:blipFill>
        <p:spPr bwMode="auto">
          <a:xfrm>
            <a:off x="2109255" y="1803380"/>
            <a:ext cx="1168360" cy="7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5B4E80D4-CBAB-4256-9528-C2EA05FB224F}"/>
              </a:ext>
            </a:extLst>
          </p:cNvPr>
          <p:cNvGrpSpPr/>
          <p:nvPr/>
        </p:nvGrpSpPr>
        <p:grpSpPr>
          <a:xfrm>
            <a:off x="3310630" y="4830138"/>
            <a:ext cx="2032896" cy="718721"/>
            <a:chOff x="2755687" y="3934582"/>
            <a:chExt cx="2032896" cy="718721"/>
          </a:xfrm>
        </p:grpSpPr>
        <p:sp>
          <p:nvSpPr>
            <p:cNvPr id="11" name="Organigramme : Disque magnétique 10">
              <a:extLst>
                <a:ext uri="{FF2B5EF4-FFF2-40B4-BE49-F238E27FC236}">
                  <a16:creationId xmlns:a16="http://schemas.microsoft.com/office/drawing/2014/main" id="{D5936DBC-9DC5-45E7-8A07-6510F807662B}"/>
                </a:ext>
              </a:extLst>
            </p:cNvPr>
            <p:cNvSpPr/>
            <p:nvPr/>
          </p:nvSpPr>
          <p:spPr>
            <a:xfrm>
              <a:off x="2755687" y="3934582"/>
              <a:ext cx="679747" cy="679747"/>
            </a:xfrm>
            <a:prstGeom prst="flowChartMagneticDisk">
              <a:avLst/>
            </a:prstGeom>
            <a:solidFill>
              <a:srgbClr val="412F1F"/>
            </a:solidFill>
            <a:ln w="38100">
              <a:solidFill>
                <a:srgbClr val="4CA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TextBox 6">
              <a:extLst>
                <a:ext uri="{FF2B5EF4-FFF2-40B4-BE49-F238E27FC236}">
                  <a16:creationId xmlns:a16="http://schemas.microsoft.com/office/drawing/2014/main" id="{32CE0142-EF85-42A9-9970-F3C57D574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821" y="3945417"/>
              <a:ext cx="13737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ClientCollection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MongoDb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collection containing the clients’ information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02A8E-35BA-4980-B658-F922DECDA2C4}"/>
              </a:ext>
            </a:extLst>
          </p:cNvPr>
          <p:cNvSpPr/>
          <p:nvPr/>
        </p:nvSpPr>
        <p:spPr>
          <a:xfrm>
            <a:off x="3310630" y="1799146"/>
            <a:ext cx="728148" cy="37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EDA126-555B-4999-B8C1-EDBE5EC46ECC}"/>
              </a:ext>
            </a:extLst>
          </p:cNvPr>
          <p:cNvSpPr/>
          <p:nvPr/>
        </p:nvSpPr>
        <p:spPr>
          <a:xfrm>
            <a:off x="2543400" y="3099884"/>
            <a:ext cx="875477" cy="3722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GetClient</a:t>
            </a:r>
            <a:endParaRPr lang="fr-F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EEEE37-7467-4367-B613-6E3EFA5F9CB6}"/>
              </a:ext>
            </a:extLst>
          </p:cNvPr>
          <p:cNvSpPr/>
          <p:nvPr/>
        </p:nvSpPr>
        <p:spPr>
          <a:xfrm>
            <a:off x="3933307" y="3099884"/>
            <a:ext cx="952411" cy="3722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CreateClient</a:t>
            </a:r>
            <a:endParaRPr lang="fr-F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810F2BD7-4E20-4CEC-A9AF-83EE7D8D39C1}"/>
              </a:ext>
            </a:extLst>
          </p:cNvPr>
          <p:cNvCxnSpPr>
            <a:cxnSpLocks/>
            <a:stCxn id="91" idx="0"/>
            <a:endCxn id="13" idx="2"/>
          </p:cNvCxnSpPr>
          <p:nvPr/>
        </p:nvCxnSpPr>
        <p:spPr>
          <a:xfrm rot="16200000" flipV="1">
            <a:off x="3577876" y="2268246"/>
            <a:ext cx="928466" cy="734809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 : en angle 95">
            <a:extLst>
              <a:ext uri="{FF2B5EF4-FFF2-40B4-BE49-F238E27FC236}">
                <a16:creationId xmlns:a16="http://schemas.microsoft.com/office/drawing/2014/main" id="{88B154CB-A251-4902-97A6-62772DE4FB5C}"/>
              </a:ext>
            </a:extLst>
          </p:cNvPr>
          <p:cNvCxnSpPr>
            <a:cxnSpLocks/>
            <a:stCxn id="88" idx="0"/>
            <a:endCxn id="13" idx="2"/>
          </p:cNvCxnSpPr>
          <p:nvPr/>
        </p:nvCxnSpPr>
        <p:spPr>
          <a:xfrm rot="5400000" flipH="1" flipV="1">
            <a:off x="2863688" y="2288869"/>
            <a:ext cx="928466" cy="693565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1CB65AB7-1772-4A91-8296-9D85DDEC6B9A}"/>
              </a:ext>
            </a:extLst>
          </p:cNvPr>
          <p:cNvCxnSpPr>
            <a:cxnSpLocks/>
            <a:stCxn id="11" idx="1"/>
            <a:endCxn id="88" idx="2"/>
          </p:cNvCxnSpPr>
          <p:nvPr/>
        </p:nvCxnSpPr>
        <p:spPr>
          <a:xfrm rot="16200000" flipV="1">
            <a:off x="2636831" y="3816464"/>
            <a:ext cx="1357983" cy="669365"/>
          </a:xfrm>
          <a:prstGeom prst="bentConnector3">
            <a:avLst>
              <a:gd name="adj1" fmla="val 5631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00">
            <a:extLst>
              <a:ext uri="{FF2B5EF4-FFF2-40B4-BE49-F238E27FC236}">
                <a16:creationId xmlns:a16="http://schemas.microsoft.com/office/drawing/2014/main" id="{384CD628-5A4B-4110-830A-4841B9C56382}"/>
              </a:ext>
            </a:extLst>
          </p:cNvPr>
          <p:cNvCxnSpPr>
            <a:cxnSpLocks/>
            <a:stCxn id="11" idx="1"/>
            <a:endCxn id="91" idx="2"/>
          </p:cNvCxnSpPr>
          <p:nvPr/>
        </p:nvCxnSpPr>
        <p:spPr>
          <a:xfrm rot="5400000" flipH="1" flipV="1">
            <a:off x="3351017" y="3771643"/>
            <a:ext cx="1357983" cy="759009"/>
          </a:xfrm>
          <a:prstGeom prst="bentConnector3">
            <a:avLst>
              <a:gd name="adj1" fmla="val 5631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ED511005-8763-459C-B127-91A2D617C668}"/>
              </a:ext>
            </a:extLst>
          </p:cNvPr>
          <p:cNvCxnSpPr>
            <a:cxnSpLocks/>
            <a:stCxn id="13" idx="0"/>
            <a:endCxn id="1034" idx="1"/>
          </p:cNvCxnSpPr>
          <p:nvPr/>
        </p:nvCxnSpPr>
        <p:spPr>
          <a:xfrm rot="5400000" flipH="1" flipV="1">
            <a:off x="3985779" y="262585"/>
            <a:ext cx="1225486" cy="1847636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ongoDB logo | Infinapps">
            <a:extLst>
              <a:ext uri="{FF2B5EF4-FFF2-40B4-BE49-F238E27FC236}">
                <a16:creationId xmlns:a16="http://schemas.microsoft.com/office/drawing/2014/main" id="{B39DBBF2-4506-40E1-81E0-72140E86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92" y="4640183"/>
            <a:ext cx="939516" cy="11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world wide web - OSURIS">
            <a:extLst>
              <a:ext uri="{FF2B5EF4-FFF2-40B4-BE49-F238E27FC236}">
                <a16:creationId xmlns:a16="http://schemas.microsoft.com/office/drawing/2014/main" id="{236BDA82-BABC-4054-8E44-58692CFD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40" y="0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90E4B2D8-1DB4-41C6-B185-B77960D6A5E7}"/>
              </a:ext>
            </a:extLst>
          </p:cNvPr>
          <p:cNvCxnSpPr>
            <a:cxnSpLocks/>
            <a:stCxn id="72" idx="0"/>
            <a:endCxn id="1034" idx="3"/>
          </p:cNvCxnSpPr>
          <p:nvPr/>
        </p:nvCxnSpPr>
        <p:spPr>
          <a:xfrm rot="16200000" flipV="1">
            <a:off x="6997101" y="246220"/>
            <a:ext cx="1151765" cy="1806645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0">
            <a:extLst>
              <a:ext uri="{FF2B5EF4-FFF2-40B4-BE49-F238E27FC236}">
                <a16:creationId xmlns:a16="http://schemas.microsoft.com/office/drawing/2014/main" id="{D7FD81B9-8F45-4F38-B6ED-BF039C3A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60" y="1515232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C540A35A-4EE8-4B90-BE44-FA48A1E2F3B7}"/>
              </a:ext>
            </a:extLst>
          </p:cNvPr>
          <p:cNvSpPr/>
          <p:nvPr/>
        </p:nvSpPr>
        <p:spPr>
          <a:xfrm>
            <a:off x="6314460" y="6081916"/>
            <a:ext cx="4812853" cy="337934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SERVERLESS ARCHITECTURE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0D1E74-806A-413E-A4D3-3E3951468CE3}"/>
              </a:ext>
            </a:extLst>
          </p:cNvPr>
          <p:cNvSpPr/>
          <p:nvPr/>
        </p:nvSpPr>
        <p:spPr>
          <a:xfrm>
            <a:off x="1283147" y="6081916"/>
            <a:ext cx="4812853" cy="337934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CLASSIC ARCHITECTURE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6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D7BEE20-AA88-4EA1-A05E-455234546576}"/>
              </a:ext>
            </a:extLst>
          </p:cNvPr>
          <p:cNvSpPr/>
          <p:nvPr/>
        </p:nvSpPr>
        <p:spPr>
          <a:xfrm>
            <a:off x="4074874" y="2129072"/>
            <a:ext cx="3756011" cy="3720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0D1E74-806A-413E-A4D3-3E3951468CE3}"/>
              </a:ext>
            </a:extLst>
          </p:cNvPr>
          <p:cNvSpPr/>
          <p:nvPr/>
        </p:nvSpPr>
        <p:spPr>
          <a:xfrm>
            <a:off x="4074874" y="5849567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SELF MANAGED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4F4BD6F-47E6-436D-B021-B2CF7A41381F}"/>
              </a:ext>
            </a:extLst>
          </p:cNvPr>
          <p:cNvGrpSpPr/>
          <p:nvPr/>
        </p:nvGrpSpPr>
        <p:grpSpPr>
          <a:xfrm>
            <a:off x="4074874" y="2129282"/>
            <a:ext cx="1602423" cy="417670"/>
            <a:chOff x="1963581" y="910093"/>
            <a:chExt cx="1602423" cy="417670"/>
          </a:xfrm>
        </p:grpSpPr>
        <p:pic>
          <p:nvPicPr>
            <p:cNvPr id="43" name="Graphic 20">
              <a:extLst>
                <a:ext uri="{FF2B5EF4-FFF2-40B4-BE49-F238E27FC236}">
                  <a16:creationId xmlns:a16="http://schemas.microsoft.com/office/drawing/2014/main" id="{8656590D-F0FF-4CCE-B5DC-F69DFB8AF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2CEDE3B-7B7B-4E86-AC4D-00E112EC1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522" y="927653"/>
              <a:ext cx="12264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Availability zone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05DBF46-5A5C-444B-9208-3261D4D177F7}"/>
              </a:ext>
            </a:extLst>
          </p:cNvPr>
          <p:cNvSpPr/>
          <p:nvPr/>
        </p:nvSpPr>
        <p:spPr>
          <a:xfrm>
            <a:off x="4169264" y="2632811"/>
            <a:ext cx="3574167" cy="31029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7A02E426-27AD-4C43-8A0F-E776C27D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749" y="2643407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subnetwork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6">
            <a:extLst>
              <a:ext uri="{FF2B5EF4-FFF2-40B4-BE49-F238E27FC236}">
                <a16:creationId xmlns:a16="http://schemas.microsoft.com/office/drawing/2014/main" id="{BBEB5CEA-A621-4EC4-B650-1573A68B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93" y="2643409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Groupe 50">
            <a:extLst>
              <a:ext uri="{FF2B5EF4-FFF2-40B4-BE49-F238E27FC236}">
                <a16:creationId xmlns:a16="http://schemas.microsoft.com/office/drawing/2014/main" id="{226E0470-E9E1-464D-A933-1B6041103C2E}"/>
              </a:ext>
            </a:extLst>
          </p:cNvPr>
          <p:cNvGrpSpPr/>
          <p:nvPr/>
        </p:nvGrpSpPr>
        <p:grpSpPr>
          <a:xfrm>
            <a:off x="6102185" y="4010511"/>
            <a:ext cx="1525320" cy="1656244"/>
            <a:chOff x="1680361" y="3884525"/>
            <a:chExt cx="1525320" cy="165686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475EA23-B428-49AD-97D7-AF95412A5A71}"/>
                </a:ext>
              </a:extLst>
            </p:cNvPr>
            <p:cNvSpPr/>
            <p:nvPr/>
          </p:nvSpPr>
          <p:spPr>
            <a:xfrm>
              <a:off x="1681247" y="3891851"/>
              <a:ext cx="1524434" cy="16495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c 5">
              <a:extLst>
                <a:ext uri="{FF2B5EF4-FFF2-40B4-BE49-F238E27FC236}">
                  <a16:creationId xmlns:a16="http://schemas.microsoft.com/office/drawing/2014/main" id="{B0C01B2C-6D42-4901-8975-9B08BF43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361" y="389201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B0258A65-D496-48F2-ABC3-6C469AB27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276" y="3884525"/>
              <a:ext cx="1135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Server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2" name="Picture 2" descr="Node.JS - Alchiweb.fr">
            <a:extLst>
              <a:ext uri="{FF2B5EF4-FFF2-40B4-BE49-F238E27FC236}">
                <a16:creationId xmlns:a16="http://schemas.microsoft.com/office/drawing/2014/main" id="{E9F229BF-6507-4D8F-B872-648A64FE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33" y="4837098"/>
            <a:ext cx="799208" cy="7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cônes Files - Téléchargement gratuit en PNG et SVG">
            <a:extLst>
              <a:ext uri="{FF2B5EF4-FFF2-40B4-BE49-F238E27FC236}">
                <a16:creationId xmlns:a16="http://schemas.microsoft.com/office/drawing/2014/main" id="{420A95A4-5E0C-4329-B3E4-9FBADCCC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07" y="4755111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Icônes Files - Téléchargement gratuit en PNG et SVG">
            <a:extLst>
              <a:ext uri="{FF2B5EF4-FFF2-40B4-BE49-F238E27FC236}">
                <a16:creationId xmlns:a16="http://schemas.microsoft.com/office/drawing/2014/main" id="{9B688596-09E8-4113-8DDB-9BAEB3C8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945" y="4827507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5EE8646-8F30-48F3-8A53-5E94E768A8CC}"/>
              </a:ext>
            </a:extLst>
          </p:cNvPr>
          <p:cNvGrpSpPr/>
          <p:nvPr/>
        </p:nvGrpSpPr>
        <p:grpSpPr>
          <a:xfrm>
            <a:off x="5843870" y="3185834"/>
            <a:ext cx="1524964" cy="417141"/>
            <a:chOff x="5442561" y="1026984"/>
            <a:chExt cx="1524964" cy="417141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9A889E48-3596-4BE3-979F-09466CCB7B4F}"/>
                </a:ext>
              </a:extLst>
            </p:cNvPr>
            <p:cNvGrpSpPr/>
            <p:nvPr/>
          </p:nvGrpSpPr>
          <p:grpSpPr>
            <a:xfrm>
              <a:off x="5443091" y="1026984"/>
              <a:ext cx="1524434" cy="417141"/>
              <a:chOff x="1663404" y="4138947"/>
              <a:chExt cx="1524434" cy="4171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2F2FC0E-1B5C-42B0-BA40-F6B93362E1BE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6">
                <a:extLst>
                  <a:ext uri="{FF2B5EF4-FFF2-40B4-BE49-F238E27FC236}">
                    <a16:creationId xmlns:a16="http://schemas.microsoft.com/office/drawing/2014/main" id="{9E073B62-33C6-4616-AFB8-3533048624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ELB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8" name="Graphic 6">
              <a:extLst>
                <a:ext uri="{FF2B5EF4-FFF2-40B4-BE49-F238E27FC236}">
                  <a16:creationId xmlns:a16="http://schemas.microsoft.com/office/drawing/2014/main" id="{9F701904-4A85-4B1E-AB50-CD7B9ECD1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5442561" y="1039535"/>
              <a:ext cx="404590" cy="40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1" name="Picture 10" descr="logo world wide web - OSURIS">
            <a:extLst>
              <a:ext uri="{FF2B5EF4-FFF2-40B4-BE49-F238E27FC236}">
                <a16:creationId xmlns:a16="http://schemas.microsoft.com/office/drawing/2014/main" id="{53C40A2B-001E-4030-BF75-1D74FB7B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55" y="236846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623E6BB4-966B-4DD5-964A-154C1F30E950}"/>
              </a:ext>
            </a:extLst>
          </p:cNvPr>
          <p:cNvCxnSpPr>
            <a:cxnSpLocks/>
            <a:stCxn id="40" idx="0"/>
            <a:endCxn id="108" idx="2"/>
          </p:cNvCxnSpPr>
          <p:nvPr/>
        </p:nvCxnSpPr>
        <p:spPr>
          <a:xfrm rot="5400000" flipH="1" flipV="1">
            <a:off x="5158374" y="3130055"/>
            <a:ext cx="414871" cy="13607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Connecteur droit avec flèche 4120">
            <a:extLst>
              <a:ext uri="{FF2B5EF4-FFF2-40B4-BE49-F238E27FC236}">
                <a16:creationId xmlns:a16="http://schemas.microsoft.com/office/drawing/2014/main" id="{73F08206-BB8B-45E2-9AA4-A3B025E391B9}"/>
              </a:ext>
            </a:extLst>
          </p:cNvPr>
          <p:cNvCxnSpPr>
            <a:cxnSpLocks/>
            <a:stCxn id="108" idx="0"/>
            <a:endCxn id="141" idx="2"/>
          </p:cNvCxnSpPr>
          <p:nvPr/>
        </p:nvCxnSpPr>
        <p:spPr>
          <a:xfrm flipV="1">
            <a:off x="6046165" y="1384166"/>
            <a:ext cx="6350" cy="181421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CEC10F4-15AD-401C-A3E6-0E0CCB381A88}"/>
              </a:ext>
            </a:extLst>
          </p:cNvPr>
          <p:cNvSpPr/>
          <p:nvPr/>
        </p:nvSpPr>
        <p:spPr>
          <a:xfrm>
            <a:off x="4457485" y="3997454"/>
            <a:ext cx="1572083" cy="16871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2B10E0E-BC1C-47A8-AFD7-4BE64AEDDADC}"/>
              </a:ext>
            </a:extLst>
          </p:cNvPr>
          <p:cNvGrpSpPr/>
          <p:nvPr/>
        </p:nvGrpSpPr>
        <p:grpSpPr>
          <a:xfrm>
            <a:off x="4481631" y="4010324"/>
            <a:ext cx="1524878" cy="1656425"/>
            <a:chOff x="1681247" y="3892940"/>
            <a:chExt cx="1524878" cy="164984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B62644-B2C1-4CCB-802F-113F06B37AC0}"/>
                </a:ext>
              </a:extLst>
            </p:cNvPr>
            <p:cNvSpPr/>
            <p:nvPr/>
          </p:nvSpPr>
          <p:spPr>
            <a:xfrm>
              <a:off x="1681247" y="3900417"/>
              <a:ext cx="1524434" cy="16423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Graphic 5">
              <a:extLst>
                <a:ext uri="{FF2B5EF4-FFF2-40B4-BE49-F238E27FC236}">
                  <a16:creationId xmlns:a16="http://schemas.microsoft.com/office/drawing/2014/main" id="{3FCA6442-3865-43FE-A9ED-CC0944C35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690" y="3900432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2F22A360-596A-4325-B959-90549A682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605" y="3892940"/>
              <a:ext cx="1135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Server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2" name="Picture 2" descr="Node.JS - Alchiweb.fr">
            <a:extLst>
              <a:ext uri="{FF2B5EF4-FFF2-40B4-BE49-F238E27FC236}">
                <a16:creationId xmlns:a16="http://schemas.microsoft.com/office/drawing/2014/main" id="{5B0350D4-0D0B-4E3F-9290-09189A57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81" y="4837098"/>
            <a:ext cx="799208" cy="7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Icônes Files - Téléchargement gratuit en PNG et SVG">
            <a:extLst>
              <a:ext uri="{FF2B5EF4-FFF2-40B4-BE49-F238E27FC236}">
                <a16:creationId xmlns:a16="http://schemas.microsoft.com/office/drawing/2014/main" id="{DA2D8C51-8B4D-4CD3-84D0-52B09E32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09" y="4755112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cônes Files - Téléchargement gratuit en PNG et SVG">
            <a:extLst>
              <a:ext uri="{FF2B5EF4-FFF2-40B4-BE49-F238E27FC236}">
                <a16:creationId xmlns:a16="http://schemas.microsoft.com/office/drawing/2014/main" id="{55E15B23-C5B0-4A45-9CD6-080214E6D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93" y="4827507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/>
      <p:bldP spid="3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18A38EF-0499-4845-AE0E-1F8B8F9BE198}"/>
              </a:ext>
            </a:extLst>
          </p:cNvPr>
          <p:cNvSpPr/>
          <p:nvPr/>
        </p:nvSpPr>
        <p:spPr>
          <a:xfrm>
            <a:off x="4217995" y="2442799"/>
            <a:ext cx="3756010" cy="3720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0AD67DD4-927F-43C3-85DE-16DAD90D70B8}"/>
              </a:ext>
            </a:extLst>
          </p:cNvPr>
          <p:cNvGrpSpPr/>
          <p:nvPr/>
        </p:nvGrpSpPr>
        <p:grpSpPr>
          <a:xfrm>
            <a:off x="4217994" y="2443607"/>
            <a:ext cx="1606486" cy="425541"/>
            <a:chOff x="1963581" y="910093"/>
            <a:chExt cx="1606486" cy="425541"/>
          </a:xfrm>
        </p:grpSpPr>
        <p:pic>
          <p:nvPicPr>
            <p:cNvPr id="58" name="Graphic 20">
              <a:extLst>
                <a:ext uri="{FF2B5EF4-FFF2-40B4-BE49-F238E27FC236}">
                  <a16:creationId xmlns:a16="http://schemas.microsoft.com/office/drawing/2014/main" id="{E6082C96-B36F-4BD0-8A9E-7DAB62ADF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6">
              <a:extLst>
                <a:ext uri="{FF2B5EF4-FFF2-40B4-BE49-F238E27FC236}">
                  <a16:creationId xmlns:a16="http://schemas.microsoft.com/office/drawing/2014/main" id="{FA7BCC00-435D-4003-B5CA-A2B51D1E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585" y="935524"/>
              <a:ext cx="12264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Availability zone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B465BC1-2DE3-4EA7-8203-0E697CDFE891}"/>
              </a:ext>
            </a:extLst>
          </p:cNvPr>
          <p:cNvSpPr/>
          <p:nvPr/>
        </p:nvSpPr>
        <p:spPr>
          <a:xfrm>
            <a:off x="4314113" y="2960559"/>
            <a:ext cx="3574167" cy="30895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995E2AA9-1732-4A0D-AEE8-D01BB91D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869" y="2957732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subnetwork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6">
            <a:extLst>
              <a:ext uri="{FF2B5EF4-FFF2-40B4-BE49-F238E27FC236}">
                <a16:creationId xmlns:a16="http://schemas.microsoft.com/office/drawing/2014/main" id="{B7F7B633-5002-4608-840A-3C0730D0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13" y="2957734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61F28A9-3D40-4AB2-8664-6F5453EF7823}"/>
              </a:ext>
            </a:extLst>
          </p:cNvPr>
          <p:cNvSpPr/>
          <p:nvPr/>
        </p:nvSpPr>
        <p:spPr>
          <a:xfrm>
            <a:off x="4459106" y="4344297"/>
            <a:ext cx="3311518" cy="1636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18">
            <a:extLst>
              <a:ext uri="{FF2B5EF4-FFF2-40B4-BE49-F238E27FC236}">
                <a16:creationId xmlns:a16="http://schemas.microsoft.com/office/drawing/2014/main" id="{9D4962F2-77E4-4A4B-B521-8F3CBC90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66" y="4346353"/>
            <a:ext cx="412260" cy="41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6">
            <a:extLst>
              <a:ext uri="{FF2B5EF4-FFF2-40B4-BE49-F238E27FC236}">
                <a16:creationId xmlns:a16="http://schemas.microsoft.com/office/drawing/2014/main" id="{F786D921-7F5F-4F49-A17D-9D08F143A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965" y="4358802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Service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Porte-conteneurs - Icônes transport gratuites">
            <a:extLst>
              <a:ext uri="{FF2B5EF4-FFF2-40B4-BE49-F238E27FC236}">
                <a16:creationId xmlns:a16="http://schemas.microsoft.com/office/drawing/2014/main" id="{0A9DFBDF-9014-4BA8-9B57-B998717F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55" y="5407714"/>
            <a:ext cx="921613" cy="68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095080A5-7DD6-4F14-BA74-566999D8C5B1}"/>
              </a:ext>
            </a:extLst>
          </p:cNvPr>
          <p:cNvSpPr/>
          <p:nvPr/>
        </p:nvSpPr>
        <p:spPr>
          <a:xfrm>
            <a:off x="4217993" y="6163892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CONTAINER PLATFORM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49F0FEA-E7DF-46AD-A494-1930617A3364}"/>
              </a:ext>
            </a:extLst>
          </p:cNvPr>
          <p:cNvGrpSpPr/>
          <p:nvPr/>
        </p:nvGrpSpPr>
        <p:grpSpPr>
          <a:xfrm>
            <a:off x="5892170" y="3501954"/>
            <a:ext cx="1524964" cy="417141"/>
            <a:chOff x="5442561" y="1026984"/>
            <a:chExt cx="1524964" cy="417141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EE97C39F-6BCC-4C4B-AB00-EBACB738DA12}"/>
                </a:ext>
              </a:extLst>
            </p:cNvPr>
            <p:cNvGrpSpPr/>
            <p:nvPr/>
          </p:nvGrpSpPr>
          <p:grpSpPr>
            <a:xfrm>
              <a:off x="5443091" y="1026984"/>
              <a:ext cx="1524434" cy="417141"/>
              <a:chOff x="1663404" y="4138947"/>
              <a:chExt cx="1524434" cy="417141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54B50DC-DF3F-4B63-AD1B-29DCA228207E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TextBox 6">
                <a:extLst>
                  <a:ext uri="{FF2B5EF4-FFF2-40B4-BE49-F238E27FC236}">
                    <a16:creationId xmlns:a16="http://schemas.microsoft.com/office/drawing/2014/main" id="{F538F86A-D1F1-4F6B-8BA6-EEB95BC42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ELB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9" name="Graphic 6">
              <a:extLst>
                <a:ext uri="{FF2B5EF4-FFF2-40B4-BE49-F238E27FC236}">
                  <a16:creationId xmlns:a16="http://schemas.microsoft.com/office/drawing/2014/main" id="{F7D349F1-8ED6-4CE2-BE06-F07C678FB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5442561" y="1039535"/>
              <a:ext cx="404590" cy="40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4" name="Groupe 243">
            <a:extLst>
              <a:ext uri="{FF2B5EF4-FFF2-40B4-BE49-F238E27FC236}">
                <a16:creationId xmlns:a16="http://schemas.microsoft.com/office/drawing/2014/main" id="{B422C932-5629-4F18-A356-08A3602FF73D}"/>
              </a:ext>
            </a:extLst>
          </p:cNvPr>
          <p:cNvGrpSpPr/>
          <p:nvPr/>
        </p:nvGrpSpPr>
        <p:grpSpPr>
          <a:xfrm>
            <a:off x="5507415" y="4592489"/>
            <a:ext cx="1054251" cy="1323391"/>
            <a:chOff x="487168" y="400511"/>
            <a:chExt cx="1054251" cy="1323391"/>
          </a:xfrm>
        </p:grpSpPr>
        <p:grpSp>
          <p:nvGrpSpPr>
            <p:cNvPr id="245" name="Groupe 244">
              <a:extLst>
                <a:ext uri="{FF2B5EF4-FFF2-40B4-BE49-F238E27FC236}">
                  <a16:creationId xmlns:a16="http://schemas.microsoft.com/office/drawing/2014/main" id="{FFD8C4C7-35F9-470D-9D6A-BE22A64206C8}"/>
                </a:ext>
              </a:extLst>
            </p:cNvPr>
            <p:cNvGrpSpPr/>
            <p:nvPr/>
          </p:nvGrpSpPr>
          <p:grpSpPr>
            <a:xfrm>
              <a:off x="487168" y="400511"/>
              <a:ext cx="1054251" cy="1323391"/>
              <a:chOff x="1680361" y="3884524"/>
              <a:chExt cx="1335704" cy="132389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E318267E-1128-4F4A-911C-DC3548211A9B}"/>
                  </a:ext>
                </a:extLst>
              </p:cNvPr>
              <p:cNvSpPr/>
              <p:nvPr/>
            </p:nvSpPr>
            <p:spPr>
              <a:xfrm>
                <a:off x="1681247" y="3891851"/>
                <a:ext cx="1334818" cy="1316563"/>
              </a:xfrm>
              <a:prstGeom prst="rect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2" name="Graphic 5">
                <a:extLst>
                  <a:ext uri="{FF2B5EF4-FFF2-40B4-BE49-F238E27FC236}">
                    <a16:creationId xmlns:a16="http://schemas.microsoft.com/office/drawing/2014/main" id="{23E87C35-4EC4-4E9D-A63C-B9DF603045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361" y="3892013"/>
                <a:ext cx="515349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3" name="TextBox 6">
                <a:extLst>
                  <a:ext uri="{FF2B5EF4-FFF2-40B4-BE49-F238E27FC236}">
                    <a16:creationId xmlns:a16="http://schemas.microsoft.com/office/drawing/2014/main" id="{A44B0795-4C7A-4BB5-A4A3-DA00360A1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708" y="3884524"/>
                <a:ext cx="8203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Server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C626C25-61DA-4A73-80AE-A4B6C4EEF981}"/>
                </a:ext>
              </a:extLst>
            </p:cNvPr>
            <p:cNvSpPr/>
            <p:nvPr/>
          </p:nvSpPr>
          <p:spPr>
            <a:xfrm>
              <a:off x="582433" y="892092"/>
              <a:ext cx="856227" cy="57699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TextBox 6">
              <a:extLst>
                <a:ext uri="{FF2B5EF4-FFF2-40B4-BE49-F238E27FC236}">
                  <a16:creationId xmlns:a16="http://schemas.microsoft.com/office/drawing/2014/main" id="{4345A24C-D3D3-4356-B978-47E95C048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60" y="1461626"/>
              <a:ext cx="931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8" name="Picture 2" descr="Node.JS - Alchiweb.fr">
              <a:extLst>
                <a:ext uri="{FF2B5EF4-FFF2-40B4-BE49-F238E27FC236}">
                  <a16:creationId xmlns:a16="http://schemas.microsoft.com/office/drawing/2014/main" id="{BEED1C96-90B7-483F-ADB0-75A5984A9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9" y="1013117"/>
              <a:ext cx="381251" cy="36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9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F396B805-4D1A-4751-B1BB-030ADAA4F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03" y="991932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2FA4205B-389C-4556-9787-B291768C9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34" y="1014433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4" name="Connecteur : en angle 253">
            <a:extLst>
              <a:ext uri="{FF2B5EF4-FFF2-40B4-BE49-F238E27FC236}">
                <a16:creationId xmlns:a16="http://schemas.microsoft.com/office/drawing/2014/main" id="{1622DBB1-CB8E-4BFA-92D4-EFC9B7D89288}"/>
              </a:ext>
            </a:extLst>
          </p:cNvPr>
          <p:cNvCxnSpPr>
            <a:cxnSpLocks/>
            <a:stCxn id="242" idx="0"/>
            <a:endCxn id="129" idx="2"/>
          </p:cNvCxnSpPr>
          <p:nvPr/>
        </p:nvCxnSpPr>
        <p:spPr>
          <a:xfrm rot="16200000" flipV="1">
            <a:off x="6126004" y="3887556"/>
            <a:ext cx="680880" cy="74395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Picture 10" descr="logo world wide web - OSURIS">
            <a:extLst>
              <a:ext uri="{FF2B5EF4-FFF2-40B4-BE49-F238E27FC236}">
                <a16:creationId xmlns:a16="http://schemas.microsoft.com/office/drawing/2014/main" id="{035F4C4A-1EDB-4835-8332-2E08651E1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97" y="551171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7" name="Connecteur droit avec flèche 276">
            <a:extLst>
              <a:ext uri="{FF2B5EF4-FFF2-40B4-BE49-F238E27FC236}">
                <a16:creationId xmlns:a16="http://schemas.microsoft.com/office/drawing/2014/main" id="{DBF4AAA0-D24E-44B9-BC2C-38D1524AD5C6}"/>
              </a:ext>
            </a:extLst>
          </p:cNvPr>
          <p:cNvCxnSpPr>
            <a:cxnSpLocks/>
            <a:stCxn id="129" idx="0"/>
            <a:endCxn id="276" idx="2"/>
          </p:cNvCxnSpPr>
          <p:nvPr/>
        </p:nvCxnSpPr>
        <p:spPr>
          <a:xfrm flipH="1" flipV="1">
            <a:off x="6081257" y="1698491"/>
            <a:ext cx="13208" cy="1816014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3" name="Rectangle 4142">
            <a:extLst>
              <a:ext uri="{FF2B5EF4-FFF2-40B4-BE49-F238E27FC236}">
                <a16:creationId xmlns:a16="http://schemas.microsoft.com/office/drawing/2014/main" id="{C4D6BE97-7D79-4A6C-90D1-BD70B8C895E6}"/>
              </a:ext>
            </a:extLst>
          </p:cNvPr>
          <p:cNvSpPr/>
          <p:nvPr/>
        </p:nvSpPr>
        <p:spPr>
          <a:xfrm>
            <a:off x="6613398" y="4582407"/>
            <a:ext cx="1099095" cy="13582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2C682441-D74E-4A5E-8FED-225280CCA82D}"/>
              </a:ext>
            </a:extLst>
          </p:cNvPr>
          <p:cNvGrpSpPr/>
          <p:nvPr/>
        </p:nvGrpSpPr>
        <p:grpSpPr>
          <a:xfrm>
            <a:off x="6635044" y="4592489"/>
            <a:ext cx="1054251" cy="1323391"/>
            <a:chOff x="487168" y="400511"/>
            <a:chExt cx="1054251" cy="1323391"/>
          </a:xfrm>
        </p:grpSpPr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DB67A146-6BBE-44D1-B1B6-C09CE2BD4E29}"/>
                </a:ext>
              </a:extLst>
            </p:cNvPr>
            <p:cNvGrpSpPr/>
            <p:nvPr/>
          </p:nvGrpSpPr>
          <p:grpSpPr>
            <a:xfrm>
              <a:off x="487168" y="400511"/>
              <a:ext cx="1054251" cy="1323391"/>
              <a:chOff x="1680361" y="3884524"/>
              <a:chExt cx="1335704" cy="132389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A0E18BC-4A17-4CB2-9DFB-35E91B4B0A95}"/>
                  </a:ext>
                </a:extLst>
              </p:cNvPr>
              <p:cNvSpPr/>
              <p:nvPr/>
            </p:nvSpPr>
            <p:spPr>
              <a:xfrm>
                <a:off x="1681247" y="3891851"/>
                <a:ext cx="1334818" cy="1316563"/>
              </a:xfrm>
              <a:prstGeom prst="rect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2" name="Graphic 5">
                <a:extLst>
                  <a:ext uri="{FF2B5EF4-FFF2-40B4-BE49-F238E27FC236}">
                    <a16:creationId xmlns:a16="http://schemas.microsoft.com/office/drawing/2014/main" id="{4002CCB8-969C-426C-86C5-7DCC6B1310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361" y="3892013"/>
                <a:ext cx="515349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TextBox 6">
                <a:extLst>
                  <a:ext uri="{FF2B5EF4-FFF2-40B4-BE49-F238E27FC236}">
                    <a16:creationId xmlns:a16="http://schemas.microsoft.com/office/drawing/2014/main" id="{320DB7AD-8076-4489-B9F4-01E2B49AD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708" y="3884524"/>
                <a:ext cx="8203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Server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E3ECFC2-BA25-419C-81EC-6221CDC13DC8}"/>
                </a:ext>
              </a:extLst>
            </p:cNvPr>
            <p:cNvSpPr/>
            <p:nvPr/>
          </p:nvSpPr>
          <p:spPr>
            <a:xfrm>
              <a:off x="582433" y="892092"/>
              <a:ext cx="856227" cy="57699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TextBox 6">
              <a:extLst>
                <a:ext uri="{FF2B5EF4-FFF2-40B4-BE49-F238E27FC236}">
                  <a16:creationId xmlns:a16="http://schemas.microsoft.com/office/drawing/2014/main" id="{3D977639-AEBF-4C2E-AB79-D3D9307EA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60" y="1461626"/>
              <a:ext cx="931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8" name="Picture 2" descr="Node.JS - Alchiweb.fr">
              <a:extLst>
                <a:ext uri="{FF2B5EF4-FFF2-40B4-BE49-F238E27FC236}">
                  <a16:creationId xmlns:a16="http://schemas.microsoft.com/office/drawing/2014/main" id="{EE0FE160-2AB4-402F-8F11-0434D7557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9" y="1013117"/>
              <a:ext cx="381251" cy="36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5943EAD2-1CE9-4767-AC95-8ABC520A5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03" y="991932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228D8458-2DA0-4A32-A25A-4E34A42AC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34" y="1014433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53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3" grpId="0" animBg="1"/>
      <p:bldP spid="4143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</Words>
  <Application>Microsoft Office PowerPoint</Application>
  <PresentationFormat>Grand écran</PresentationFormat>
  <Paragraphs>419</Paragraphs>
  <Slides>20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Baptiste Muscat</dc:creator>
  <cp:lastModifiedBy>Jean Baptiste Muscat</cp:lastModifiedBy>
  <cp:revision>153</cp:revision>
  <dcterms:created xsi:type="dcterms:W3CDTF">2021-06-13T12:32:28Z</dcterms:created>
  <dcterms:modified xsi:type="dcterms:W3CDTF">2021-07-29T12:04:53Z</dcterms:modified>
</cp:coreProperties>
</file>